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38" r:id="rId2"/>
    <p:sldId id="498" r:id="rId3"/>
    <p:sldId id="367" r:id="rId4"/>
    <p:sldId id="465" r:id="rId5"/>
    <p:sldId id="368" r:id="rId6"/>
    <p:sldId id="458" r:id="rId7"/>
    <p:sldId id="459" r:id="rId8"/>
    <p:sldId id="351" r:id="rId9"/>
    <p:sldId id="369" r:id="rId10"/>
    <p:sldId id="370" r:id="rId11"/>
    <p:sldId id="371" r:id="rId12"/>
    <p:sldId id="457" r:id="rId13"/>
    <p:sldId id="373" r:id="rId14"/>
    <p:sldId id="501" r:id="rId15"/>
    <p:sldId id="499" r:id="rId16"/>
    <p:sldId id="500" r:id="rId17"/>
    <p:sldId id="484" r:id="rId18"/>
    <p:sldId id="533" r:id="rId19"/>
    <p:sldId id="443" r:id="rId20"/>
  </p:sldIdLst>
  <p:sldSz cx="9144000" cy="6858000" type="screen4x3"/>
  <p:notesSz cx="6797675" cy="9926638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FF"/>
    <a:srgbClr val="82BEF0"/>
    <a:srgbClr val="EDF303"/>
    <a:srgbClr val="819EF1"/>
    <a:srgbClr val="BDB8B1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5007" autoAdjust="0"/>
    <p:restoredTop sz="94684" autoAdjust="0"/>
  </p:normalViewPr>
  <p:slideViewPr>
    <p:cSldViewPr>
      <p:cViewPr varScale="1">
        <p:scale>
          <a:sx n="67" d="100"/>
          <a:sy n="67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5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618" y="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88" y="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1618" y="942822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88" y="942822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F2993C8-0087-4995-9075-68192F542A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8" y="1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47" y="4715270"/>
            <a:ext cx="4984382" cy="44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39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8" y="9430539"/>
            <a:ext cx="2946058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8D3FE0E-AE6D-45DE-B188-7B1AD4B7B3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ahoma" pitchFamily="34" charset="0"/>
              </a:defRPr>
            </a:lvl1pPr>
          </a:lstStyle>
          <a:p>
            <a:pPr>
              <a:defRPr/>
            </a:pPr>
            <a:fld id="{712E0C8B-9291-4474-B41D-B3ECDB3724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7AA9-4BE1-4195-A1BA-7AC236D0D6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04813"/>
            <a:ext cx="1925638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404813"/>
            <a:ext cx="5627687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1136B-71A8-4C9B-AAA0-C8D125163F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1BC1-964E-45CE-A376-A83C2C2611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9457-FA30-4651-9FDC-FAF9636A74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7253-8CCB-4D9E-9336-53AAC7D83D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AC4B-743E-44C4-A82B-CF67869DC7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0285-C34D-4A8F-BD22-C1D0C320F6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9C13-9F26-47AD-978C-99DC81D46C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E20A-90CD-44E1-908C-0D51720BA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B008-D341-4009-8C99-10378B6ADE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1CBF-FE3B-4182-BA0D-5F9A47477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0D37-BB6F-4905-B2D1-AF6FE5F3E5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7705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7CA292-562A-4311-8296-DB6F70B6CF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0" y="1996619"/>
            <a:ext cx="71438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algn="ctr">
              <a:defRPr/>
            </a:pPr>
            <a:endParaRPr lang="en-GB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GB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en-US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5"/>
          <p:cNvGrpSpPr>
            <a:grpSpLocks noChangeAspect="1"/>
          </p:cNvGrpSpPr>
          <p:nvPr userDrawn="1"/>
        </p:nvGrpSpPr>
        <p:grpSpPr bwMode="auto">
          <a:xfrm>
            <a:off x="-674688" y="-428625"/>
            <a:ext cx="2274888" cy="3027363"/>
            <a:chOff x="-425" y="-270"/>
            <a:chExt cx="1433" cy="19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12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-425" y="-270"/>
              <a:ext cx="1433" cy="1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2000" endA="300" endPos="35000" dir="5400000" sy="-100000" algn="bl" rotWithShape="0"/>
            </a:effectLst>
            <a:sp3d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112" y="445"/>
              <a:ext cx="359" cy="477"/>
            </a:xfrm>
            <a:custGeom>
              <a:avLst/>
              <a:gdLst/>
              <a:ahLst/>
              <a:cxnLst>
                <a:cxn ang="0">
                  <a:pos x="991" y="2139"/>
                </a:cxn>
                <a:cxn ang="0">
                  <a:pos x="662" y="2329"/>
                </a:cxn>
                <a:cxn ang="0">
                  <a:pos x="624" y="2572"/>
                </a:cxn>
                <a:cxn ang="0">
                  <a:pos x="1055" y="3036"/>
                </a:cxn>
                <a:cxn ang="0">
                  <a:pos x="1401" y="3080"/>
                </a:cxn>
                <a:cxn ang="0">
                  <a:pos x="1559" y="2794"/>
                </a:cxn>
                <a:cxn ang="0">
                  <a:pos x="1437" y="2453"/>
                </a:cxn>
                <a:cxn ang="0">
                  <a:pos x="1565" y="2168"/>
                </a:cxn>
                <a:cxn ang="0">
                  <a:pos x="1850" y="1768"/>
                </a:cxn>
                <a:cxn ang="0">
                  <a:pos x="1770" y="1543"/>
                </a:cxn>
                <a:cxn ang="0">
                  <a:pos x="1446" y="1637"/>
                </a:cxn>
                <a:cxn ang="0">
                  <a:pos x="1332" y="1444"/>
                </a:cxn>
                <a:cxn ang="0">
                  <a:pos x="1260" y="1295"/>
                </a:cxn>
                <a:cxn ang="0">
                  <a:pos x="1200" y="1030"/>
                </a:cxn>
                <a:cxn ang="0">
                  <a:pos x="1135" y="680"/>
                </a:cxn>
                <a:cxn ang="0">
                  <a:pos x="1544" y="107"/>
                </a:cxn>
                <a:cxn ang="0">
                  <a:pos x="2172" y="1138"/>
                </a:cxn>
                <a:cxn ang="0">
                  <a:pos x="2503" y="1997"/>
                </a:cxn>
                <a:cxn ang="0">
                  <a:pos x="2570" y="2801"/>
                </a:cxn>
                <a:cxn ang="0">
                  <a:pos x="2344" y="3391"/>
                </a:cxn>
                <a:cxn ang="0">
                  <a:pos x="1792" y="3767"/>
                </a:cxn>
                <a:cxn ang="0">
                  <a:pos x="1157" y="3752"/>
                </a:cxn>
                <a:cxn ang="0">
                  <a:pos x="626" y="3380"/>
                </a:cxn>
                <a:cxn ang="0">
                  <a:pos x="433" y="2955"/>
                </a:cxn>
                <a:cxn ang="0">
                  <a:pos x="423" y="2394"/>
                </a:cxn>
                <a:cxn ang="0">
                  <a:pos x="619" y="1692"/>
                </a:cxn>
                <a:cxn ang="0">
                  <a:pos x="1042" y="1564"/>
                </a:cxn>
                <a:cxn ang="0">
                  <a:pos x="1686" y="34"/>
                </a:cxn>
                <a:cxn ang="0">
                  <a:pos x="2106" y="26"/>
                </a:cxn>
                <a:cxn ang="0">
                  <a:pos x="2450" y="269"/>
                </a:cxn>
                <a:cxn ang="0">
                  <a:pos x="2621" y="684"/>
                </a:cxn>
                <a:cxn ang="0">
                  <a:pos x="2883" y="900"/>
                </a:cxn>
                <a:cxn ang="0">
                  <a:pos x="2970" y="1166"/>
                </a:cxn>
                <a:cxn ang="0">
                  <a:pos x="3118" y="1464"/>
                </a:cxn>
                <a:cxn ang="0">
                  <a:pos x="3223" y="1744"/>
                </a:cxn>
                <a:cxn ang="0">
                  <a:pos x="3106" y="2001"/>
                </a:cxn>
                <a:cxn ang="0">
                  <a:pos x="3165" y="2191"/>
                </a:cxn>
                <a:cxn ang="0">
                  <a:pos x="3105" y="2466"/>
                </a:cxn>
                <a:cxn ang="0">
                  <a:pos x="3166" y="2973"/>
                </a:cxn>
                <a:cxn ang="0">
                  <a:pos x="2993" y="3514"/>
                </a:cxn>
                <a:cxn ang="0">
                  <a:pos x="2622" y="3938"/>
                </a:cxn>
                <a:cxn ang="0">
                  <a:pos x="1823" y="4264"/>
                </a:cxn>
                <a:cxn ang="0">
                  <a:pos x="897" y="4181"/>
                </a:cxn>
                <a:cxn ang="0">
                  <a:pos x="273" y="3687"/>
                </a:cxn>
                <a:cxn ang="0">
                  <a:pos x="22" y="3039"/>
                </a:cxn>
                <a:cxn ang="0">
                  <a:pos x="44" y="2309"/>
                </a:cxn>
                <a:cxn ang="0">
                  <a:pos x="144" y="1635"/>
                </a:cxn>
                <a:cxn ang="0">
                  <a:pos x="470" y="1324"/>
                </a:cxn>
                <a:cxn ang="0">
                  <a:pos x="477" y="1788"/>
                </a:cxn>
                <a:cxn ang="0">
                  <a:pos x="313" y="2487"/>
                </a:cxn>
                <a:cxn ang="0">
                  <a:pos x="357" y="3054"/>
                </a:cxn>
                <a:cxn ang="0">
                  <a:pos x="590" y="3491"/>
                </a:cxn>
                <a:cxn ang="0">
                  <a:pos x="1126" y="3845"/>
                </a:cxn>
                <a:cxn ang="0">
                  <a:pos x="1819" y="3860"/>
                </a:cxn>
                <a:cxn ang="0">
                  <a:pos x="2243" y="3640"/>
                </a:cxn>
                <a:cxn ang="0">
                  <a:pos x="2595" y="3120"/>
                </a:cxn>
                <a:cxn ang="0">
                  <a:pos x="2666" y="2332"/>
                </a:cxn>
                <a:cxn ang="0">
                  <a:pos x="2439" y="1499"/>
                </a:cxn>
                <a:cxn ang="0">
                  <a:pos x="1939" y="529"/>
                </a:cxn>
              </a:cxnLst>
              <a:rect l="0" t="0" r="r" b="b"/>
              <a:pathLst>
                <a:path w="3225" h="4291">
                  <a:moveTo>
                    <a:pt x="1079" y="1779"/>
                  </a:moveTo>
                  <a:lnTo>
                    <a:pt x="1066" y="1818"/>
                  </a:lnTo>
                  <a:lnTo>
                    <a:pt x="1053" y="1861"/>
                  </a:lnTo>
                  <a:lnTo>
                    <a:pt x="1046" y="1904"/>
                  </a:lnTo>
                  <a:lnTo>
                    <a:pt x="1039" y="1948"/>
                  </a:lnTo>
                  <a:lnTo>
                    <a:pt x="1034" y="1992"/>
                  </a:lnTo>
                  <a:lnTo>
                    <a:pt x="1032" y="2037"/>
                  </a:lnTo>
                  <a:lnTo>
                    <a:pt x="1032" y="2081"/>
                  </a:lnTo>
                  <a:lnTo>
                    <a:pt x="1034" y="2125"/>
                  </a:lnTo>
                  <a:lnTo>
                    <a:pt x="1027" y="2132"/>
                  </a:lnTo>
                  <a:lnTo>
                    <a:pt x="1022" y="2137"/>
                  </a:lnTo>
                  <a:lnTo>
                    <a:pt x="1015" y="2139"/>
                  </a:lnTo>
                  <a:lnTo>
                    <a:pt x="1008" y="2141"/>
                  </a:lnTo>
                  <a:lnTo>
                    <a:pt x="991" y="2139"/>
                  </a:lnTo>
                  <a:lnTo>
                    <a:pt x="975" y="2141"/>
                  </a:lnTo>
                  <a:lnTo>
                    <a:pt x="946" y="2183"/>
                  </a:lnTo>
                  <a:lnTo>
                    <a:pt x="920" y="2223"/>
                  </a:lnTo>
                  <a:lnTo>
                    <a:pt x="897" y="2265"/>
                  </a:lnTo>
                  <a:lnTo>
                    <a:pt x="873" y="2310"/>
                  </a:lnTo>
                  <a:lnTo>
                    <a:pt x="846" y="2314"/>
                  </a:lnTo>
                  <a:lnTo>
                    <a:pt x="817" y="2314"/>
                  </a:lnTo>
                  <a:lnTo>
                    <a:pt x="788" y="2312"/>
                  </a:lnTo>
                  <a:lnTo>
                    <a:pt x="757" y="2310"/>
                  </a:lnTo>
                  <a:lnTo>
                    <a:pt x="728" y="2310"/>
                  </a:lnTo>
                  <a:lnTo>
                    <a:pt x="700" y="2314"/>
                  </a:lnTo>
                  <a:lnTo>
                    <a:pt x="687" y="2317"/>
                  </a:lnTo>
                  <a:lnTo>
                    <a:pt x="676" y="2322"/>
                  </a:lnTo>
                  <a:lnTo>
                    <a:pt x="662" y="2329"/>
                  </a:lnTo>
                  <a:lnTo>
                    <a:pt x="651" y="2338"/>
                  </a:lnTo>
                  <a:lnTo>
                    <a:pt x="635" y="2350"/>
                  </a:lnTo>
                  <a:lnTo>
                    <a:pt x="626" y="2363"/>
                  </a:lnTo>
                  <a:lnTo>
                    <a:pt x="621" y="2377"/>
                  </a:lnTo>
                  <a:lnTo>
                    <a:pt x="616" y="2398"/>
                  </a:lnTo>
                  <a:lnTo>
                    <a:pt x="609" y="2423"/>
                  </a:lnTo>
                  <a:lnTo>
                    <a:pt x="604" y="2450"/>
                  </a:lnTo>
                  <a:lnTo>
                    <a:pt x="603" y="2481"/>
                  </a:lnTo>
                  <a:lnTo>
                    <a:pt x="603" y="2513"/>
                  </a:lnTo>
                  <a:lnTo>
                    <a:pt x="604" y="2525"/>
                  </a:lnTo>
                  <a:lnTo>
                    <a:pt x="606" y="2536"/>
                  </a:lnTo>
                  <a:lnTo>
                    <a:pt x="609" y="2547"/>
                  </a:lnTo>
                  <a:lnTo>
                    <a:pt x="613" y="2555"/>
                  </a:lnTo>
                  <a:lnTo>
                    <a:pt x="624" y="2572"/>
                  </a:lnTo>
                  <a:lnTo>
                    <a:pt x="637" y="2592"/>
                  </a:lnTo>
                  <a:lnTo>
                    <a:pt x="667" y="2639"/>
                  </a:lnTo>
                  <a:lnTo>
                    <a:pt x="702" y="2688"/>
                  </a:lnTo>
                  <a:lnTo>
                    <a:pt x="739" y="2738"/>
                  </a:lnTo>
                  <a:lnTo>
                    <a:pt x="775" y="2785"/>
                  </a:lnTo>
                  <a:lnTo>
                    <a:pt x="813" y="2831"/>
                  </a:lnTo>
                  <a:lnTo>
                    <a:pt x="855" y="2876"/>
                  </a:lnTo>
                  <a:lnTo>
                    <a:pt x="897" y="2918"/>
                  </a:lnTo>
                  <a:lnTo>
                    <a:pt x="941" y="2955"/>
                  </a:lnTo>
                  <a:lnTo>
                    <a:pt x="962" y="2975"/>
                  </a:lnTo>
                  <a:lnTo>
                    <a:pt x="985" y="2992"/>
                  </a:lnTo>
                  <a:lnTo>
                    <a:pt x="1008" y="3007"/>
                  </a:lnTo>
                  <a:lnTo>
                    <a:pt x="1032" y="3023"/>
                  </a:lnTo>
                  <a:lnTo>
                    <a:pt x="1055" y="3036"/>
                  </a:lnTo>
                  <a:lnTo>
                    <a:pt x="1080" y="3049"/>
                  </a:lnTo>
                  <a:lnTo>
                    <a:pt x="1104" y="3062"/>
                  </a:lnTo>
                  <a:lnTo>
                    <a:pt x="1129" y="3070"/>
                  </a:lnTo>
                  <a:lnTo>
                    <a:pt x="1155" y="3080"/>
                  </a:lnTo>
                  <a:lnTo>
                    <a:pt x="1181" y="3087"/>
                  </a:lnTo>
                  <a:lnTo>
                    <a:pt x="1208" y="3093"/>
                  </a:lnTo>
                  <a:lnTo>
                    <a:pt x="1233" y="3096"/>
                  </a:lnTo>
                  <a:lnTo>
                    <a:pt x="1260" y="3099"/>
                  </a:lnTo>
                  <a:lnTo>
                    <a:pt x="1288" y="3099"/>
                  </a:lnTo>
                  <a:lnTo>
                    <a:pt x="1315" y="3098"/>
                  </a:lnTo>
                  <a:lnTo>
                    <a:pt x="1344" y="3096"/>
                  </a:lnTo>
                  <a:lnTo>
                    <a:pt x="1370" y="3091"/>
                  </a:lnTo>
                  <a:lnTo>
                    <a:pt x="1390" y="3083"/>
                  </a:lnTo>
                  <a:lnTo>
                    <a:pt x="1401" y="3080"/>
                  </a:lnTo>
                  <a:lnTo>
                    <a:pt x="1409" y="3072"/>
                  </a:lnTo>
                  <a:lnTo>
                    <a:pt x="1419" y="3065"/>
                  </a:lnTo>
                  <a:lnTo>
                    <a:pt x="1430" y="3056"/>
                  </a:lnTo>
                  <a:lnTo>
                    <a:pt x="1450" y="3034"/>
                  </a:lnTo>
                  <a:lnTo>
                    <a:pt x="1469" y="3012"/>
                  </a:lnTo>
                  <a:lnTo>
                    <a:pt x="1490" y="2989"/>
                  </a:lnTo>
                  <a:lnTo>
                    <a:pt x="1506" y="2963"/>
                  </a:lnTo>
                  <a:lnTo>
                    <a:pt x="1522" y="2938"/>
                  </a:lnTo>
                  <a:lnTo>
                    <a:pt x="1536" y="2910"/>
                  </a:lnTo>
                  <a:lnTo>
                    <a:pt x="1545" y="2881"/>
                  </a:lnTo>
                  <a:lnTo>
                    <a:pt x="1553" y="2855"/>
                  </a:lnTo>
                  <a:lnTo>
                    <a:pt x="1557" y="2832"/>
                  </a:lnTo>
                  <a:lnTo>
                    <a:pt x="1559" y="2814"/>
                  </a:lnTo>
                  <a:lnTo>
                    <a:pt x="1559" y="2794"/>
                  </a:lnTo>
                  <a:lnTo>
                    <a:pt x="1557" y="2774"/>
                  </a:lnTo>
                  <a:lnTo>
                    <a:pt x="1555" y="2756"/>
                  </a:lnTo>
                  <a:lnTo>
                    <a:pt x="1552" y="2738"/>
                  </a:lnTo>
                  <a:lnTo>
                    <a:pt x="1545" y="2719"/>
                  </a:lnTo>
                  <a:lnTo>
                    <a:pt x="1540" y="2701"/>
                  </a:lnTo>
                  <a:lnTo>
                    <a:pt x="1528" y="2667"/>
                  </a:lnTo>
                  <a:lnTo>
                    <a:pt x="1513" y="2634"/>
                  </a:lnTo>
                  <a:lnTo>
                    <a:pt x="1497" y="2599"/>
                  </a:lnTo>
                  <a:lnTo>
                    <a:pt x="1481" y="2567"/>
                  </a:lnTo>
                  <a:lnTo>
                    <a:pt x="1464" y="2536"/>
                  </a:lnTo>
                  <a:lnTo>
                    <a:pt x="1451" y="2503"/>
                  </a:lnTo>
                  <a:lnTo>
                    <a:pt x="1446" y="2487"/>
                  </a:lnTo>
                  <a:lnTo>
                    <a:pt x="1440" y="2471"/>
                  </a:lnTo>
                  <a:lnTo>
                    <a:pt x="1437" y="2453"/>
                  </a:lnTo>
                  <a:lnTo>
                    <a:pt x="1433" y="2435"/>
                  </a:lnTo>
                  <a:lnTo>
                    <a:pt x="1432" y="2419"/>
                  </a:lnTo>
                  <a:lnTo>
                    <a:pt x="1432" y="2403"/>
                  </a:lnTo>
                  <a:lnTo>
                    <a:pt x="1433" y="2385"/>
                  </a:lnTo>
                  <a:lnTo>
                    <a:pt x="1437" y="2369"/>
                  </a:lnTo>
                  <a:lnTo>
                    <a:pt x="1440" y="2350"/>
                  </a:lnTo>
                  <a:lnTo>
                    <a:pt x="1448" y="2332"/>
                  </a:lnTo>
                  <a:lnTo>
                    <a:pt x="1455" y="2314"/>
                  </a:lnTo>
                  <a:lnTo>
                    <a:pt x="1466" y="2296"/>
                  </a:lnTo>
                  <a:lnTo>
                    <a:pt x="1481" y="2274"/>
                  </a:lnTo>
                  <a:lnTo>
                    <a:pt x="1495" y="2252"/>
                  </a:lnTo>
                  <a:lnTo>
                    <a:pt x="1511" y="2230"/>
                  </a:lnTo>
                  <a:lnTo>
                    <a:pt x="1528" y="2210"/>
                  </a:lnTo>
                  <a:lnTo>
                    <a:pt x="1565" y="2168"/>
                  </a:lnTo>
                  <a:lnTo>
                    <a:pt x="1600" y="2128"/>
                  </a:lnTo>
                  <a:lnTo>
                    <a:pt x="1639" y="2089"/>
                  </a:lnTo>
                  <a:lnTo>
                    <a:pt x="1677" y="2048"/>
                  </a:lnTo>
                  <a:lnTo>
                    <a:pt x="1714" y="2008"/>
                  </a:lnTo>
                  <a:lnTo>
                    <a:pt x="1748" y="1969"/>
                  </a:lnTo>
                  <a:lnTo>
                    <a:pt x="1764" y="1946"/>
                  </a:lnTo>
                  <a:lnTo>
                    <a:pt x="1779" y="1927"/>
                  </a:lnTo>
                  <a:lnTo>
                    <a:pt x="1793" y="1904"/>
                  </a:lnTo>
                  <a:lnTo>
                    <a:pt x="1806" y="1883"/>
                  </a:lnTo>
                  <a:lnTo>
                    <a:pt x="1819" y="1861"/>
                  </a:lnTo>
                  <a:lnTo>
                    <a:pt x="1829" y="1839"/>
                  </a:lnTo>
                  <a:lnTo>
                    <a:pt x="1837" y="1815"/>
                  </a:lnTo>
                  <a:lnTo>
                    <a:pt x="1845" y="1794"/>
                  </a:lnTo>
                  <a:lnTo>
                    <a:pt x="1850" y="1768"/>
                  </a:lnTo>
                  <a:lnTo>
                    <a:pt x="1853" y="1744"/>
                  </a:lnTo>
                  <a:lnTo>
                    <a:pt x="1853" y="1719"/>
                  </a:lnTo>
                  <a:lnTo>
                    <a:pt x="1853" y="1694"/>
                  </a:lnTo>
                  <a:lnTo>
                    <a:pt x="1850" y="1666"/>
                  </a:lnTo>
                  <a:lnTo>
                    <a:pt x="1845" y="1639"/>
                  </a:lnTo>
                  <a:lnTo>
                    <a:pt x="1837" y="1611"/>
                  </a:lnTo>
                  <a:lnTo>
                    <a:pt x="1826" y="1582"/>
                  </a:lnTo>
                  <a:lnTo>
                    <a:pt x="1819" y="1572"/>
                  </a:lnTo>
                  <a:lnTo>
                    <a:pt x="1811" y="1563"/>
                  </a:lnTo>
                  <a:lnTo>
                    <a:pt x="1804" y="1556"/>
                  </a:lnTo>
                  <a:lnTo>
                    <a:pt x="1795" y="1551"/>
                  </a:lnTo>
                  <a:lnTo>
                    <a:pt x="1788" y="1546"/>
                  </a:lnTo>
                  <a:lnTo>
                    <a:pt x="1779" y="1545"/>
                  </a:lnTo>
                  <a:lnTo>
                    <a:pt x="1770" y="1543"/>
                  </a:lnTo>
                  <a:lnTo>
                    <a:pt x="1761" y="1543"/>
                  </a:lnTo>
                  <a:lnTo>
                    <a:pt x="1743" y="1545"/>
                  </a:lnTo>
                  <a:lnTo>
                    <a:pt x="1722" y="1548"/>
                  </a:lnTo>
                  <a:lnTo>
                    <a:pt x="1706" y="1553"/>
                  </a:lnTo>
                  <a:lnTo>
                    <a:pt x="1688" y="1559"/>
                  </a:lnTo>
                  <a:lnTo>
                    <a:pt x="1625" y="1587"/>
                  </a:lnTo>
                  <a:lnTo>
                    <a:pt x="1563" y="1616"/>
                  </a:lnTo>
                  <a:lnTo>
                    <a:pt x="1545" y="1621"/>
                  </a:lnTo>
                  <a:lnTo>
                    <a:pt x="1529" y="1626"/>
                  </a:lnTo>
                  <a:lnTo>
                    <a:pt x="1513" y="1632"/>
                  </a:lnTo>
                  <a:lnTo>
                    <a:pt x="1497" y="1635"/>
                  </a:lnTo>
                  <a:lnTo>
                    <a:pt x="1479" y="1637"/>
                  </a:lnTo>
                  <a:lnTo>
                    <a:pt x="1462" y="1637"/>
                  </a:lnTo>
                  <a:lnTo>
                    <a:pt x="1446" y="1637"/>
                  </a:lnTo>
                  <a:lnTo>
                    <a:pt x="1427" y="1634"/>
                  </a:lnTo>
                  <a:lnTo>
                    <a:pt x="1411" y="1624"/>
                  </a:lnTo>
                  <a:lnTo>
                    <a:pt x="1399" y="1613"/>
                  </a:lnTo>
                  <a:lnTo>
                    <a:pt x="1390" y="1601"/>
                  </a:lnTo>
                  <a:lnTo>
                    <a:pt x="1380" y="1587"/>
                  </a:lnTo>
                  <a:lnTo>
                    <a:pt x="1375" y="1569"/>
                  </a:lnTo>
                  <a:lnTo>
                    <a:pt x="1370" y="1556"/>
                  </a:lnTo>
                  <a:lnTo>
                    <a:pt x="1364" y="1539"/>
                  </a:lnTo>
                  <a:lnTo>
                    <a:pt x="1361" y="1522"/>
                  </a:lnTo>
                  <a:lnTo>
                    <a:pt x="1357" y="1504"/>
                  </a:lnTo>
                  <a:lnTo>
                    <a:pt x="1351" y="1490"/>
                  </a:lnTo>
                  <a:lnTo>
                    <a:pt x="1346" y="1474"/>
                  </a:lnTo>
                  <a:lnTo>
                    <a:pt x="1341" y="1459"/>
                  </a:lnTo>
                  <a:lnTo>
                    <a:pt x="1332" y="1444"/>
                  </a:lnTo>
                  <a:lnTo>
                    <a:pt x="1320" y="1431"/>
                  </a:lnTo>
                  <a:lnTo>
                    <a:pt x="1307" y="1420"/>
                  </a:lnTo>
                  <a:lnTo>
                    <a:pt x="1293" y="1412"/>
                  </a:lnTo>
                  <a:lnTo>
                    <a:pt x="1288" y="1406"/>
                  </a:lnTo>
                  <a:lnTo>
                    <a:pt x="1283" y="1399"/>
                  </a:lnTo>
                  <a:lnTo>
                    <a:pt x="1281" y="1391"/>
                  </a:lnTo>
                  <a:lnTo>
                    <a:pt x="1278" y="1384"/>
                  </a:lnTo>
                  <a:lnTo>
                    <a:pt x="1277" y="1366"/>
                  </a:lnTo>
                  <a:lnTo>
                    <a:pt x="1278" y="1350"/>
                  </a:lnTo>
                  <a:lnTo>
                    <a:pt x="1277" y="1331"/>
                  </a:lnTo>
                  <a:lnTo>
                    <a:pt x="1275" y="1315"/>
                  </a:lnTo>
                  <a:lnTo>
                    <a:pt x="1272" y="1308"/>
                  </a:lnTo>
                  <a:lnTo>
                    <a:pt x="1267" y="1300"/>
                  </a:lnTo>
                  <a:lnTo>
                    <a:pt x="1260" y="1295"/>
                  </a:lnTo>
                  <a:lnTo>
                    <a:pt x="1252" y="1292"/>
                  </a:lnTo>
                  <a:lnTo>
                    <a:pt x="1148" y="1292"/>
                  </a:lnTo>
                  <a:lnTo>
                    <a:pt x="1148" y="1270"/>
                  </a:lnTo>
                  <a:lnTo>
                    <a:pt x="1152" y="1250"/>
                  </a:lnTo>
                  <a:lnTo>
                    <a:pt x="1155" y="1227"/>
                  </a:lnTo>
                  <a:lnTo>
                    <a:pt x="1163" y="1208"/>
                  </a:lnTo>
                  <a:lnTo>
                    <a:pt x="1179" y="1168"/>
                  </a:lnTo>
                  <a:lnTo>
                    <a:pt x="1194" y="1128"/>
                  </a:lnTo>
                  <a:lnTo>
                    <a:pt x="1200" y="1108"/>
                  </a:lnTo>
                  <a:lnTo>
                    <a:pt x="1204" y="1088"/>
                  </a:lnTo>
                  <a:lnTo>
                    <a:pt x="1208" y="1070"/>
                  </a:lnTo>
                  <a:lnTo>
                    <a:pt x="1207" y="1049"/>
                  </a:lnTo>
                  <a:lnTo>
                    <a:pt x="1204" y="1038"/>
                  </a:lnTo>
                  <a:lnTo>
                    <a:pt x="1200" y="1030"/>
                  </a:lnTo>
                  <a:lnTo>
                    <a:pt x="1197" y="1020"/>
                  </a:lnTo>
                  <a:lnTo>
                    <a:pt x="1194" y="1010"/>
                  </a:lnTo>
                  <a:lnTo>
                    <a:pt x="1186" y="1001"/>
                  </a:lnTo>
                  <a:lnTo>
                    <a:pt x="1179" y="989"/>
                  </a:lnTo>
                  <a:lnTo>
                    <a:pt x="1171" y="981"/>
                  </a:lnTo>
                  <a:lnTo>
                    <a:pt x="1160" y="971"/>
                  </a:lnTo>
                  <a:lnTo>
                    <a:pt x="1152" y="937"/>
                  </a:lnTo>
                  <a:lnTo>
                    <a:pt x="1146" y="900"/>
                  </a:lnTo>
                  <a:lnTo>
                    <a:pt x="1140" y="866"/>
                  </a:lnTo>
                  <a:lnTo>
                    <a:pt x="1137" y="829"/>
                  </a:lnTo>
                  <a:lnTo>
                    <a:pt x="1135" y="791"/>
                  </a:lnTo>
                  <a:lnTo>
                    <a:pt x="1134" y="755"/>
                  </a:lnTo>
                  <a:lnTo>
                    <a:pt x="1134" y="717"/>
                  </a:lnTo>
                  <a:lnTo>
                    <a:pt x="1135" y="680"/>
                  </a:lnTo>
                  <a:lnTo>
                    <a:pt x="1139" y="604"/>
                  </a:lnTo>
                  <a:lnTo>
                    <a:pt x="1146" y="531"/>
                  </a:lnTo>
                  <a:lnTo>
                    <a:pt x="1155" y="458"/>
                  </a:lnTo>
                  <a:lnTo>
                    <a:pt x="1166" y="390"/>
                  </a:lnTo>
                  <a:lnTo>
                    <a:pt x="1183" y="373"/>
                  </a:lnTo>
                  <a:lnTo>
                    <a:pt x="1212" y="349"/>
                  </a:lnTo>
                  <a:lnTo>
                    <a:pt x="1249" y="319"/>
                  </a:lnTo>
                  <a:lnTo>
                    <a:pt x="1296" y="285"/>
                  </a:lnTo>
                  <a:lnTo>
                    <a:pt x="1346" y="249"/>
                  </a:lnTo>
                  <a:lnTo>
                    <a:pt x="1396" y="213"/>
                  </a:lnTo>
                  <a:lnTo>
                    <a:pt x="1448" y="176"/>
                  </a:lnTo>
                  <a:lnTo>
                    <a:pt x="1495" y="144"/>
                  </a:lnTo>
                  <a:lnTo>
                    <a:pt x="1542" y="110"/>
                  </a:lnTo>
                  <a:lnTo>
                    <a:pt x="1544" y="107"/>
                  </a:lnTo>
                  <a:lnTo>
                    <a:pt x="1599" y="189"/>
                  </a:lnTo>
                  <a:lnTo>
                    <a:pt x="1654" y="267"/>
                  </a:lnTo>
                  <a:lnTo>
                    <a:pt x="1706" y="343"/>
                  </a:lnTo>
                  <a:lnTo>
                    <a:pt x="1757" y="422"/>
                  </a:lnTo>
                  <a:lnTo>
                    <a:pt x="1806" y="497"/>
                  </a:lnTo>
                  <a:lnTo>
                    <a:pt x="1853" y="571"/>
                  </a:lnTo>
                  <a:lnTo>
                    <a:pt x="1898" y="646"/>
                  </a:lnTo>
                  <a:lnTo>
                    <a:pt x="1942" y="719"/>
                  </a:lnTo>
                  <a:lnTo>
                    <a:pt x="1984" y="791"/>
                  </a:lnTo>
                  <a:lnTo>
                    <a:pt x="2025" y="863"/>
                  </a:lnTo>
                  <a:lnTo>
                    <a:pt x="2065" y="933"/>
                  </a:lnTo>
                  <a:lnTo>
                    <a:pt x="2101" y="1002"/>
                  </a:lnTo>
                  <a:lnTo>
                    <a:pt x="2137" y="1072"/>
                  </a:lnTo>
                  <a:lnTo>
                    <a:pt x="2172" y="1138"/>
                  </a:lnTo>
                  <a:lnTo>
                    <a:pt x="2205" y="1206"/>
                  </a:lnTo>
                  <a:lnTo>
                    <a:pt x="2237" y="1271"/>
                  </a:lnTo>
                  <a:lnTo>
                    <a:pt x="2266" y="1337"/>
                  </a:lnTo>
                  <a:lnTo>
                    <a:pt x="2295" y="1402"/>
                  </a:lnTo>
                  <a:lnTo>
                    <a:pt x="2323" y="1466"/>
                  </a:lnTo>
                  <a:lnTo>
                    <a:pt x="2348" y="1528"/>
                  </a:lnTo>
                  <a:lnTo>
                    <a:pt x="2371" y="1590"/>
                  </a:lnTo>
                  <a:lnTo>
                    <a:pt x="2394" y="1650"/>
                  </a:lnTo>
                  <a:lnTo>
                    <a:pt x="2415" y="1710"/>
                  </a:lnTo>
                  <a:lnTo>
                    <a:pt x="2436" y="1770"/>
                  </a:lnTo>
                  <a:lnTo>
                    <a:pt x="2455" y="1828"/>
                  </a:lnTo>
                  <a:lnTo>
                    <a:pt x="2472" y="1885"/>
                  </a:lnTo>
                  <a:lnTo>
                    <a:pt x="2488" y="1943"/>
                  </a:lnTo>
                  <a:lnTo>
                    <a:pt x="2503" y="1997"/>
                  </a:lnTo>
                  <a:lnTo>
                    <a:pt x="2517" y="2052"/>
                  </a:lnTo>
                  <a:lnTo>
                    <a:pt x="2530" y="2107"/>
                  </a:lnTo>
                  <a:lnTo>
                    <a:pt x="2541" y="2159"/>
                  </a:lnTo>
                  <a:lnTo>
                    <a:pt x="2549" y="2212"/>
                  </a:lnTo>
                  <a:lnTo>
                    <a:pt x="2561" y="2277"/>
                  </a:lnTo>
                  <a:lnTo>
                    <a:pt x="2569" y="2341"/>
                  </a:lnTo>
                  <a:lnTo>
                    <a:pt x="2575" y="2403"/>
                  </a:lnTo>
                  <a:lnTo>
                    <a:pt x="2579" y="2465"/>
                  </a:lnTo>
                  <a:lnTo>
                    <a:pt x="2583" y="2523"/>
                  </a:lnTo>
                  <a:lnTo>
                    <a:pt x="2583" y="2581"/>
                  </a:lnTo>
                  <a:lnTo>
                    <a:pt x="2583" y="2639"/>
                  </a:lnTo>
                  <a:lnTo>
                    <a:pt x="2580" y="2694"/>
                  </a:lnTo>
                  <a:lnTo>
                    <a:pt x="2575" y="2748"/>
                  </a:lnTo>
                  <a:lnTo>
                    <a:pt x="2570" y="2801"/>
                  </a:lnTo>
                  <a:lnTo>
                    <a:pt x="2563" y="2852"/>
                  </a:lnTo>
                  <a:lnTo>
                    <a:pt x="2554" y="2902"/>
                  </a:lnTo>
                  <a:lnTo>
                    <a:pt x="2544" y="2950"/>
                  </a:lnTo>
                  <a:lnTo>
                    <a:pt x="2532" y="2997"/>
                  </a:lnTo>
                  <a:lnTo>
                    <a:pt x="2519" y="3043"/>
                  </a:lnTo>
                  <a:lnTo>
                    <a:pt x="2504" y="3088"/>
                  </a:lnTo>
                  <a:lnTo>
                    <a:pt x="2488" y="3130"/>
                  </a:lnTo>
                  <a:lnTo>
                    <a:pt x="2472" y="3172"/>
                  </a:lnTo>
                  <a:lnTo>
                    <a:pt x="2452" y="3213"/>
                  </a:lnTo>
                  <a:lnTo>
                    <a:pt x="2434" y="3250"/>
                  </a:lnTo>
                  <a:lnTo>
                    <a:pt x="2412" y="3287"/>
                  </a:lnTo>
                  <a:lnTo>
                    <a:pt x="2390" y="3323"/>
                  </a:lnTo>
                  <a:lnTo>
                    <a:pt x="2368" y="3358"/>
                  </a:lnTo>
                  <a:lnTo>
                    <a:pt x="2344" y="3391"/>
                  </a:lnTo>
                  <a:lnTo>
                    <a:pt x="2319" y="3423"/>
                  </a:lnTo>
                  <a:lnTo>
                    <a:pt x="2294" y="3454"/>
                  </a:lnTo>
                  <a:lnTo>
                    <a:pt x="2266" y="3483"/>
                  </a:lnTo>
                  <a:lnTo>
                    <a:pt x="2237" y="3512"/>
                  </a:lnTo>
                  <a:lnTo>
                    <a:pt x="2210" y="3538"/>
                  </a:lnTo>
                  <a:lnTo>
                    <a:pt x="2179" y="3564"/>
                  </a:lnTo>
                  <a:lnTo>
                    <a:pt x="2150" y="3589"/>
                  </a:lnTo>
                  <a:lnTo>
                    <a:pt x="2119" y="3611"/>
                  </a:lnTo>
                  <a:lnTo>
                    <a:pt x="2068" y="3645"/>
                  </a:lnTo>
                  <a:lnTo>
                    <a:pt x="2015" y="3676"/>
                  </a:lnTo>
                  <a:lnTo>
                    <a:pt x="1961" y="3703"/>
                  </a:lnTo>
                  <a:lnTo>
                    <a:pt x="1906" y="3727"/>
                  </a:lnTo>
                  <a:lnTo>
                    <a:pt x="1850" y="3749"/>
                  </a:lnTo>
                  <a:lnTo>
                    <a:pt x="1792" y="3767"/>
                  </a:lnTo>
                  <a:lnTo>
                    <a:pt x="1733" y="3781"/>
                  </a:lnTo>
                  <a:lnTo>
                    <a:pt x="1675" y="3792"/>
                  </a:lnTo>
                  <a:lnTo>
                    <a:pt x="1633" y="3800"/>
                  </a:lnTo>
                  <a:lnTo>
                    <a:pt x="1592" y="3804"/>
                  </a:lnTo>
                  <a:lnTo>
                    <a:pt x="1548" y="3807"/>
                  </a:lnTo>
                  <a:lnTo>
                    <a:pt x="1505" y="3807"/>
                  </a:lnTo>
                  <a:lnTo>
                    <a:pt x="1461" y="3807"/>
                  </a:lnTo>
                  <a:lnTo>
                    <a:pt x="1417" y="3805"/>
                  </a:lnTo>
                  <a:lnTo>
                    <a:pt x="1373" y="3800"/>
                  </a:lnTo>
                  <a:lnTo>
                    <a:pt x="1330" y="3794"/>
                  </a:lnTo>
                  <a:lnTo>
                    <a:pt x="1286" y="3787"/>
                  </a:lnTo>
                  <a:lnTo>
                    <a:pt x="1242" y="3778"/>
                  </a:lnTo>
                  <a:lnTo>
                    <a:pt x="1199" y="3767"/>
                  </a:lnTo>
                  <a:lnTo>
                    <a:pt x="1157" y="3752"/>
                  </a:lnTo>
                  <a:lnTo>
                    <a:pt x="1113" y="3738"/>
                  </a:lnTo>
                  <a:lnTo>
                    <a:pt x="1071" y="3721"/>
                  </a:lnTo>
                  <a:lnTo>
                    <a:pt x="1030" y="3703"/>
                  </a:lnTo>
                  <a:lnTo>
                    <a:pt x="988" y="3684"/>
                  </a:lnTo>
                  <a:lnTo>
                    <a:pt x="937" y="3656"/>
                  </a:lnTo>
                  <a:lnTo>
                    <a:pt x="888" y="3626"/>
                  </a:lnTo>
                  <a:lnTo>
                    <a:pt x="839" y="3590"/>
                  </a:lnTo>
                  <a:lnTo>
                    <a:pt x="794" y="3554"/>
                  </a:lnTo>
                  <a:lnTo>
                    <a:pt x="748" y="3514"/>
                  </a:lnTo>
                  <a:lnTo>
                    <a:pt x="705" y="3472"/>
                  </a:lnTo>
                  <a:lnTo>
                    <a:pt x="684" y="3451"/>
                  </a:lnTo>
                  <a:lnTo>
                    <a:pt x="664" y="3427"/>
                  </a:lnTo>
                  <a:lnTo>
                    <a:pt x="645" y="3403"/>
                  </a:lnTo>
                  <a:lnTo>
                    <a:pt x="626" y="3380"/>
                  </a:lnTo>
                  <a:lnTo>
                    <a:pt x="608" y="3354"/>
                  </a:lnTo>
                  <a:lnTo>
                    <a:pt x="590" y="3327"/>
                  </a:lnTo>
                  <a:lnTo>
                    <a:pt x="572" y="3302"/>
                  </a:lnTo>
                  <a:lnTo>
                    <a:pt x="556" y="3274"/>
                  </a:lnTo>
                  <a:lnTo>
                    <a:pt x="541" y="3245"/>
                  </a:lnTo>
                  <a:lnTo>
                    <a:pt x="526" y="3216"/>
                  </a:lnTo>
                  <a:lnTo>
                    <a:pt x="512" y="3187"/>
                  </a:lnTo>
                  <a:lnTo>
                    <a:pt x="497" y="3156"/>
                  </a:lnTo>
                  <a:lnTo>
                    <a:pt x="484" y="3125"/>
                  </a:lnTo>
                  <a:lnTo>
                    <a:pt x="473" y="3093"/>
                  </a:lnTo>
                  <a:lnTo>
                    <a:pt x="460" y="3059"/>
                  </a:lnTo>
                  <a:lnTo>
                    <a:pt x="452" y="3025"/>
                  </a:lnTo>
                  <a:lnTo>
                    <a:pt x="443" y="2991"/>
                  </a:lnTo>
                  <a:lnTo>
                    <a:pt x="433" y="2955"/>
                  </a:lnTo>
                  <a:lnTo>
                    <a:pt x="426" y="2920"/>
                  </a:lnTo>
                  <a:lnTo>
                    <a:pt x="418" y="2884"/>
                  </a:lnTo>
                  <a:lnTo>
                    <a:pt x="413" y="2847"/>
                  </a:lnTo>
                  <a:lnTo>
                    <a:pt x="410" y="2808"/>
                  </a:lnTo>
                  <a:lnTo>
                    <a:pt x="405" y="2771"/>
                  </a:lnTo>
                  <a:lnTo>
                    <a:pt x="404" y="2732"/>
                  </a:lnTo>
                  <a:lnTo>
                    <a:pt x="404" y="2691"/>
                  </a:lnTo>
                  <a:lnTo>
                    <a:pt x="402" y="2652"/>
                  </a:lnTo>
                  <a:lnTo>
                    <a:pt x="404" y="2610"/>
                  </a:lnTo>
                  <a:lnTo>
                    <a:pt x="405" y="2568"/>
                  </a:lnTo>
                  <a:lnTo>
                    <a:pt x="408" y="2526"/>
                  </a:lnTo>
                  <a:lnTo>
                    <a:pt x="412" y="2483"/>
                  </a:lnTo>
                  <a:lnTo>
                    <a:pt x="417" y="2439"/>
                  </a:lnTo>
                  <a:lnTo>
                    <a:pt x="423" y="2394"/>
                  </a:lnTo>
                  <a:lnTo>
                    <a:pt x="428" y="2348"/>
                  </a:lnTo>
                  <a:lnTo>
                    <a:pt x="436" y="2303"/>
                  </a:lnTo>
                  <a:lnTo>
                    <a:pt x="446" y="2256"/>
                  </a:lnTo>
                  <a:lnTo>
                    <a:pt x="455" y="2209"/>
                  </a:lnTo>
                  <a:lnTo>
                    <a:pt x="465" y="2161"/>
                  </a:lnTo>
                  <a:lnTo>
                    <a:pt x="478" y="2111"/>
                  </a:lnTo>
                  <a:lnTo>
                    <a:pt x="491" y="2061"/>
                  </a:lnTo>
                  <a:lnTo>
                    <a:pt x="506" y="2010"/>
                  </a:lnTo>
                  <a:lnTo>
                    <a:pt x="522" y="1959"/>
                  </a:lnTo>
                  <a:lnTo>
                    <a:pt x="538" y="1906"/>
                  </a:lnTo>
                  <a:lnTo>
                    <a:pt x="557" y="1854"/>
                  </a:lnTo>
                  <a:lnTo>
                    <a:pt x="577" y="1801"/>
                  </a:lnTo>
                  <a:lnTo>
                    <a:pt x="597" y="1746"/>
                  </a:lnTo>
                  <a:lnTo>
                    <a:pt x="619" y="1692"/>
                  </a:lnTo>
                  <a:lnTo>
                    <a:pt x="642" y="1635"/>
                  </a:lnTo>
                  <a:lnTo>
                    <a:pt x="667" y="1579"/>
                  </a:lnTo>
                  <a:lnTo>
                    <a:pt x="721" y="1462"/>
                  </a:lnTo>
                  <a:lnTo>
                    <a:pt x="779" y="1344"/>
                  </a:lnTo>
                  <a:lnTo>
                    <a:pt x="797" y="1350"/>
                  </a:lnTo>
                  <a:lnTo>
                    <a:pt x="830" y="1365"/>
                  </a:lnTo>
                  <a:lnTo>
                    <a:pt x="862" y="1379"/>
                  </a:lnTo>
                  <a:lnTo>
                    <a:pt x="893" y="1399"/>
                  </a:lnTo>
                  <a:lnTo>
                    <a:pt x="922" y="1419"/>
                  </a:lnTo>
                  <a:lnTo>
                    <a:pt x="949" y="1444"/>
                  </a:lnTo>
                  <a:lnTo>
                    <a:pt x="977" y="1472"/>
                  </a:lnTo>
                  <a:lnTo>
                    <a:pt x="1001" y="1503"/>
                  </a:lnTo>
                  <a:lnTo>
                    <a:pt x="1022" y="1534"/>
                  </a:lnTo>
                  <a:lnTo>
                    <a:pt x="1042" y="1564"/>
                  </a:lnTo>
                  <a:lnTo>
                    <a:pt x="1059" y="1600"/>
                  </a:lnTo>
                  <a:lnTo>
                    <a:pt x="1071" y="1634"/>
                  </a:lnTo>
                  <a:lnTo>
                    <a:pt x="1077" y="1652"/>
                  </a:lnTo>
                  <a:lnTo>
                    <a:pt x="1082" y="1670"/>
                  </a:lnTo>
                  <a:lnTo>
                    <a:pt x="1084" y="1689"/>
                  </a:lnTo>
                  <a:lnTo>
                    <a:pt x="1086" y="1706"/>
                  </a:lnTo>
                  <a:lnTo>
                    <a:pt x="1088" y="1724"/>
                  </a:lnTo>
                  <a:lnTo>
                    <a:pt x="1086" y="1743"/>
                  </a:lnTo>
                  <a:lnTo>
                    <a:pt x="1082" y="1760"/>
                  </a:lnTo>
                  <a:lnTo>
                    <a:pt x="1079" y="1779"/>
                  </a:lnTo>
                  <a:close/>
                  <a:moveTo>
                    <a:pt x="1625" y="60"/>
                  </a:moveTo>
                  <a:lnTo>
                    <a:pt x="1633" y="56"/>
                  </a:lnTo>
                  <a:lnTo>
                    <a:pt x="1659" y="45"/>
                  </a:lnTo>
                  <a:lnTo>
                    <a:pt x="1686" y="34"/>
                  </a:lnTo>
                  <a:lnTo>
                    <a:pt x="1717" y="27"/>
                  </a:lnTo>
                  <a:lnTo>
                    <a:pt x="1746" y="21"/>
                  </a:lnTo>
                  <a:lnTo>
                    <a:pt x="1775" y="13"/>
                  </a:lnTo>
                  <a:lnTo>
                    <a:pt x="1806" y="8"/>
                  </a:lnTo>
                  <a:lnTo>
                    <a:pt x="1835" y="3"/>
                  </a:lnTo>
                  <a:lnTo>
                    <a:pt x="1866" y="2"/>
                  </a:lnTo>
                  <a:lnTo>
                    <a:pt x="1895" y="0"/>
                  </a:lnTo>
                  <a:lnTo>
                    <a:pt x="1926" y="0"/>
                  </a:lnTo>
                  <a:lnTo>
                    <a:pt x="1957" y="2"/>
                  </a:lnTo>
                  <a:lnTo>
                    <a:pt x="1986" y="3"/>
                  </a:lnTo>
                  <a:lnTo>
                    <a:pt x="2017" y="8"/>
                  </a:lnTo>
                  <a:lnTo>
                    <a:pt x="2046" y="13"/>
                  </a:lnTo>
                  <a:lnTo>
                    <a:pt x="2075" y="18"/>
                  </a:lnTo>
                  <a:lnTo>
                    <a:pt x="2106" y="26"/>
                  </a:lnTo>
                  <a:lnTo>
                    <a:pt x="2133" y="34"/>
                  </a:lnTo>
                  <a:lnTo>
                    <a:pt x="2162" y="45"/>
                  </a:lnTo>
                  <a:lnTo>
                    <a:pt x="2190" y="56"/>
                  </a:lnTo>
                  <a:lnTo>
                    <a:pt x="2217" y="69"/>
                  </a:lnTo>
                  <a:lnTo>
                    <a:pt x="2245" y="82"/>
                  </a:lnTo>
                  <a:lnTo>
                    <a:pt x="2270" y="99"/>
                  </a:lnTo>
                  <a:lnTo>
                    <a:pt x="2295" y="115"/>
                  </a:lnTo>
                  <a:lnTo>
                    <a:pt x="2321" y="133"/>
                  </a:lnTo>
                  <a:lnTo>
                    <a:pt x="2344" y="154"/>
                  </a:lnTo>
                  <a:lnTo>
                    <a:pt x="2368" y="173"/>
                  </a:lnTo>
                  <a:lnTo>
                    <a:pt x="2390" y="194"/>
                  </a:lnTo>
                  <a:lnTo>
                    <a:pt x="2412" y="218"/>
                  </a:lnTo>
                  <a:lnTo>
                    <a:pt x="2431" y="244"/>
                  </a:lnTo>
                  <a:lnTo>
                    <a:pt x="2450" y="269"/>
                  </a:lnTo>
                  <a:lnTo>
                    <a:pt x="2468" y="296"/>
                  </a:lnTo>
                  <a:lnTo>
                    <a:pt x="2484" y="325"/>
                  </a:lnTo>
                  <a:lnTo>
                    <a:pt x="2501" y="356"/>
                  </a:lnTo>
                  <a:lnTo>
                    <a:pt x="2515" y="390"/>
                  </a:lnTo>
                  <a:lnTo>
                    <a:pt x="2528" y="411"/>
                  </a:lnTo>
                  <a:lnTo>
                    <a:pt x="2541" y="432"/>
                  </a:lnTo>
                  <a:lnTo>
                    <a:pt x="2549" y="458"/>
                  </a:lnTo>
                  <a:lnTo>
                    <a:pt x="2558" y="484"/>
                  </a:lnTo>
                  <a:lnTo>
                    <a:pt x="2570" y="535"/>
                  </a:lnTo>
                  <a:lnTo>
                    <a:pt x="2580" y="588"/>
                  </a:lnTo>
                  <a:lnTo>
                    <a:pt x="2588" y="613"/>
                  </a:lnTo>
                  <a:lnTo>
                    <a:pt x="2598" y="636"/>
                  </a:lnTo>
                  <a:lnTo>
                    <a:pt x="2608" y="661"/>
                  </a:lnTo>
                  <a:lnTo>
                    <a:pt x="2621" y="684"/>
                  </a:lnTo>
                  <a:lnTo>
                    <a:pt x="2628" y="693"/>
                  </a:lnTo>
                  <a:lnTo>
                    <a:pt x="2637" y="704"/>
                  </a:lnTo>
                  <a:lnTo>
                    <a:pt x="2647" y="715"/>
                  </a:lnTo>
                  <a:lnTo>
                    <a:pt x="2658" y="724"/>
                  </a:lnTo>
                  <a:lnTo>
                    <a:pt x="2668" y="733"/>
                  </a:lnTo>
                  <a:lnTo>
                    <a:pt x="2679" y="740"/>
                  </a:lnTo>
                  <a:lnTo>
                    <a:pt x="2693" y="748"/>
                  </a:lnTo>
                  <a:lnTo>
                    <a:pt x="2708" y="755"/>
                  </a:lnTo>
                  <a:lnTo>
                    <a:pt x="2750" y="791"/>
                  </a:lnTo>
                  <a:lnTo>
                    <a:pt x="2796" y="826"/>
                  </a:lnTo>
                  <a:lnTo>
                    <a:pt x="2817" y="842"/>
                  </a:lnTo>
                  <a:lnTo>
                    <a:pt x="2839" y="860"/>
                  </a:lnTo>
                  <a:lnTo>
                    <a:pt x="2861" y="881"/>
                  </a:lnTo>
                  <a:lnTo>
                    <a:pt x="2883" y="900"/>
                  </a:lnTo>
                  <a:lnTo>
                    <a:pt x="2901" y="923"/>
                  </a:lnTo>
                  <a:lnTo>
                    <a:pt x="2917" y="944"/>
                  </a:lnTo>
                  <a:lnTo>
                    <a:pt x="2931" y="968"/>
                  </a:lnTo>
                  <a:lnTo>
                    <a:pt x="2943" y="993"/>
                  </a:lnTo>
                  <a:lnTo>
                    <a:pt x="2948" y="1007"/>
                  </a:lnTo>
                  <a:lnTo>
                    <a:pt x="2952" y="1020"/>
                  </a:lnTo>
                  <a:lnTo>
                    <a:pt x="2954" y="1035"/>
                  </a:lnTo>
                  <a:lnTo>
                    <a:pt x="2956" y="1051"/>
                  </a:lnTo>
                  <a:lnTo>
                    <a:pt x="2956" y="1066"/>
                  </a:lnTo>
                  <a:lnTo>
                    <a:pt x="2956" y="1082"/>
                  </a:lnTo>
                  <a:lnTo>
                    <a:pt x="2954" y="1101"/>
                  </a:lnTo>
                  <a:lnTo>
                    <a:pt x="2952" y="1117"/>
                  </a:lnTo>
                  <a:lnTo>
                    <a:pt x="2959" y="1143"/>
                  </a:lnTo>
                  <a:lnTo>
                    <a:pt x="2970" y="1166"/>
                  </a:lnTo>
                  <a:lnTo>
                    <a:pt x="2985" y="1188"/>
                  </a:lnTo>
                  <a:lnTo>
                    <a:pt x="3000" y="1210"/>
                  </a:lnTo>
                  <a:lnTo>
                    <a:pt x="3032" y="1252"/>
                  </a:lnTo>
                  <a:lnTo>
                    <a:pt x="3066" y="1294"/>
                  </a:lnTo>
                  <a:lnTo>
                    <a:pt x="3082" y="1315"/>
                  </a:lnTo>
                  <a:lnTo>
                    <a:pt x="3095" y="1337"/>
                  </a:lnTo>
                  <a:lnTo>
                    <a:pt x="3106" y="1360"/>
                  </a:lnTo>
                  <a:lnTo>
                    <a:pt x="3116" y="1384"/>
                  </a:lnTo>
                  <a:lnTo>
                    <a:pt x="3119" y="1397"/>
                  </a:lnTo>
                  <a:lnTo>
                    <a:pt x="3121" y="1410"/>
                  </a:lnTo>
                  <a:lnTo>
                    <a:pt x="3121" y="1423"/>
                  </a:lnTo>
                  <a:lnTo>
                    <a:pt x="3121" y="1436"/>
                  </a:lnTo>
                  <a:lnTo>
                    <a:pt x="3119" y="1449"/>
                  </a:lnTo>
                  <a:lnTo>
                    <a:pt x="3118" y="1464"/>
                  </a:lnTo>
                  <a:lnTo>
                    <a:pt x="3113" y="1479"/>
                  </a:lnTo>
                  <a:lnTo>
                    <a:pt x="3108" y="1495"/>
                  </a:lnTo>
                  <a:lnTo>
                    <a:pt x="3123" y="1514"/>
                  </a:lnTo>
                  <a:lnTo>
                    <a:pt x="3137" y="1532"/>
                  </a:lnTo>
                  <a:lnTo>
                    <a:pt x="3150" y="1551"/>
                  </a:lnTo>
                  <a:lnTo>
                    <a:pt x="3163" y="1569"/>
                  </a:lnTo>
                  <a:lnTo>
                    <a:pt x="3176" y="1592"/>
                  </a:lnTo>
                  <a:lnTo>
                    <a:pt x="3184" y="1611"/>
                  </a:lnTo>
                  <a:lnTo>
                    <a:pt x="3195" y="1634"/>
                  </a:lnTo>
                  <a:lnTo>
                    <a:pt x="3203" y="1655"/>
                  </a:lnTo>
                  <a:lnTo>
                    <a:pt x="3210" y="1677"/>
                  </a:lnTo>
                  <a:lnTo>
                    <a:pt x="3215" y="1699"/>
                  </a:lnTo>
                  <a:lnTo>
                    <a:pt x="3221" y="1723"/>
                  </a:lnTo>
                  <a:lnTo>
                    <a:pt x="3223" y="1744"/>
                  </a:lnTo>
                  <a:lnTo>
                    <a:pt x="3225" y="1768"/>
                  </a:lnTo>
                  <a:lnTo>
                    <a:pt x="3225" y="1794"/>
                  </a:lnTo>
                  <a:lnTo>
                    <a:pt x="3223" y="1817"/>
                  </a:lnTo>
                  <a:lnTo>
                    <a:pt x="3220" y="1841"/>
                  </a:lnTo>
                  <a:lnTo>
                    <a:pt x="3215" y="1857"/>
                  </a:lnTo>
                  <a:lnTo>
                    <a:pt x="3210" y="1872"/>
                  </a:lnTo>
                  <a:lnTo>
                    <a:pt x="3203" y="1885"/>
                  </a:lnTo>
                  <a:lnTo>
                    <a:pt x="3192" y="1899"/>
                  </a:lnTo>
                  <a:lnTo>
                    <a:pt x="3166" y="1925"/>
                  </a:lnTo>
                  <a:lnTo>
                    <a:pt x="3139" y="1948"/>
                  </a:lnTo>
                  <a:lnTo>
                    <a:pt x="3129" y="1961"/>
                  </a:lnTo>
                  <a:lnTo>
                    <a:pt x="3119" y="1974"/>
                  </a:lnTo>
                  <a:lnTo>
                    <a:pt x="3110" y="1988"/>
                  </a:lnTo>
                  <a:lnTo>
                    <a:pt x="3106" y="2001"/>
                  </a:lnTo>
                  <a:lnTo>
                    <a:pt x="3106" y="2008"/>
                  </a:lnTo>
                  <a:lnTo>
                    <a:pt x="3106" y="2016"/>
                  </a:lnTo>
                  <a:lnTo>
                    <a:pt x="3106" y="2022"/>
                  </a:lnTo>
                  <a:lnTo>
                    <a:pt x="3110" y="2032"/>
                  </a:lnTo>
                  <a:lnTo>
                    <a:pt x="3113" y="2039"/>
                  </a:lnTo>
                  <a:lnTo>
                    <a:pt x="3118" y="2047"/>
                  </a:lnTo>
                  <a:lnTo>
                    <a:pt x="3124" y="2055"/>
                  </a:lnTo>
                  <a:lnTo>
                    <a:pt x="3132" y="2065"/>
                  </a:lnTo>
                  <a:lnTo>
                    <a:pt x="3142" y="2082"/>
                  </a:lnTo>
                  <a:lnTo>
                    <a:pt x="3152" y="2103"/>
                  </a:lnTo>
                  <a:lnTo>
                    <a:pt x="3160" y="2125"/>
                  </a:lnTo>
                  <a:lnTo>
                    <a:pt x="3163" y="2147"/>
                  </a:lnTo>
                  <a:lnTo>
                    <a:pt x="3165" y="2168"/>
                  </a:lnTo>
                  <a:lnTo>
                    <a:pt x="3165" y="2191"/>
                  </a:lnTo>
                  <a:lnTo>
                    <a:pt x="3161" y="2212"/>
                  </a:lnTo>
                  <a:lnTo>
                    <a:pt x="3155" y="2232"/>
                  </a:lnTo>
                  <a:lnTo>
                    <a:pt x="3142" y="2252"/>
                  </a:lnTo>
                  <a:lnTo>
                    <a:pt x="3130" y="2270"/>
                  </a:lnTo>
                  <a:lnTo>
                    <a:pt x="3121" y="2290"/>
                  </a:lnTo>
                  <a:lnTo>
                    <a:pt x="3113" y="2310"/>
                  </a:lnTo>
                  <a:lnTo>
                    <a:pt x="3106" y="2329"/>
                  </a:lnTo>
                  <a:lnTo>
                    <a:pt x="3103" y="2348"/>
                  </a:lnTo>
                  <a:lnTo>
                    <a:pt x="3101" y="2369"/>
                  </a:lnTo>
                  <a:lnTo>
                    <a:pt x="3100" y="2388"/>
                  </a:lnTo>
                  <a:lnTo>
                    <a:pt x="3100" y="2406"/>
                  </a:lnTo>
                  <a:lnTo>
                    <a:pt x="3101" y="2427"/>
                  </a:lnTo>
                  <a:lnTo>
                    <a:pt x="3103" y="2447"/>
                  </a:lnTo>
                  <a:lnTo>
                    <a:pt x="3105" y="2466"/>
                  </a:lnTo>
                  <a:lnTo>
                    <a:pt x="3113" y="2507"/>
                  </a:lnTo>
                  <a:lnTo>
                    <a:pt x="3124" y="2547"/>
                  </a:lnTo>
                  <a:lnTo>
                    <a:pt x="3149" y="2628"/>
                  </a:lnTo>
                  <a:lnTo>
                    <a:pt x="3170" y="2712"/>
                  </a:lnTo>
                  <a:lnTo>
                    <a:pt x="3174" y="2732"/>
                  </a:lnTo>
                  <a:lnTo>
                    <a:pt x="3178" y="2754"/>
                  </a:lnTo>
                  <a:lnTo>
                    <a:pt x="3179" y="2775"/>
                  </a:lnTo>
                  <a:lnTo>
                    <a:pt x="3181" y="2798"/>
                  </a:lnTo>
                  <a:lnTo>
                    <a:pt x="3181" y="2819"/>
                  </a:lnTo>
                  <a:lnTo>
                    <a:pt x="3179" y="2843"/>
                  </a:lnTo>
                  <a:lnTo>
                    <a:pt x="3178" y="2865"/>
                  </a:lnTo>
                  <a:lnTo>
                    <a:pt x="3174" y="2887"/>
                  </a:lnTo>
                  <a:lnTo>
                    <a:pt x="3170" y="2931"/>
                  </a:lnTo>
                  <a:lnTo>
                    <a:pt x="3166" y="2973"/>
                  </a:lnTo>
                  <a:lnTo>
                    <a:pt x="3161" y="3012"/>
                  </a:lnTo>
                  <a:lnTo>
                    <a:pt x="3155" y="3054"/>
                  </a:lnTo>
                  <a:lnTo>
                    <a:pt x="3149" y="3094"/>
                  </a:lnTo>
                  <a:lnTo>
                    <a:pt x="3139" y="3136"/>
                  </a:lnTo>
                  <a:lnTo>
                    <a:pt x="3130" y="3176"/>
                  </a:lnTo>
                  <a:lnTo>
                    <a:pt x="3119" y="3214"/>
                  </a:lnTo>
                  <a:lnTo>
                    <a:pt x="3108" y="3254"/>
                  </a:lnTo>
                  <a:lnTo>
                    <a:pt x="3094" y="3292"/>
                  </a:lnTo>
                  <a:lnTo>
                    <a:pt x="3081" y="3331"/>
                  </a:lnTo>
                  <a:lnTo>
                    <a:pt x="3065" y="3368"/>
                  </a:lnTo>
                  <a:lnTo>
                    <a:pt x="3050" y="3405"/>
                  </a:lnTo>
                  <a:lnTo>
                    <a:pt x="3032" y="3441"/>
                  </a:lnTo>
                  <a:lnTo>
                    <a:pt x="3014" y="3478"/>
                  </a:lnTo>
                  <a:lnTo>
                    <a:pt x="2993" y="3514"/>
                  </a:lnTo>
                  <a:lnTo>
                    <a:pt x="2974" y="3549"/>
                  </a:lnTo>
                  <a:lnTo>
                    <a:pt x="2954" y="3583"/>
                  </a:lnTo>
                  <a:lnTo>
                    <a:pt x="2930" y="3616"/>
                  </a:lnTo>
                  <a:lnTo>
                    <a:pt x="2909" y="3649"/>
                  </a:lnTo>
                  <a:lnTo>
                    <a:pt x="2883" y="3682"/>
                  </a:lnTo>
                  <a:lnTo>
                    <a:pt x="2857" y="3713"/>
                  </a:lnTo>
                  <a:lnTo>
                    <a:pt x="2831" y="3744"/>
                  </a:lnTo>
                  <a:lnTo>
                    <a:pt x="2805" y="3774"/>
                  </a:lnTo>
                  <a:lnTo>
                    <a:pt x="2777" y="3804"/>
                  </a:lnTo>
                  <a:lnTo>
                    <a:pt x="2748" y="3833"/>
                  </a:lnTo>
                  <a:lnTo>
                    <a:pt x="2718" y="3860"/>
                  </a:lnTo>
                  <a:lnTo>
                    <a:pt x="2688" y="3888"/>
                  </a:lnTo>
                  <a:lnTo>
                    <a:pt x="2656" y="3912"/>
                  </a:lnTo>
                  <a:lnTo>
                    <a:pt x="2622" y="3938"/>
                  </a:lnTo>
                  <a:lnTo>
                    <a:pt x="2590" y="3964"/>
                  </a:lnTo>
                  <a:lnTo>
                    <a:pt x="2556" y="3985"/>
                  </a:lnTo>
                  <a:lnTo>
                    <a:pt x="2503" y="4019"/>
                  </a:lnTo>
                  <a:lnTo>
                    <a:pt x="2449" y="4051"/>
                  </a:lnTo>
                  <a:lnTo>
                    <a:pt x="2390" y="4080"/>
                  </a:lnTo>
                  <a:lnTo>
                    <a:pt x="2332" y="4109"/>
                  </a:lnTo>
                  <a:lnTo>
                    <a:pt x="2272" y="4134"/>
                  </a:lnTo>
                  <a:lnTo>
                    <a:pt x="2210" y="4158"/>
                  </a:lnTo>
                  <a:lnTo>
                    <a:pt x="2148" y="4181"/>
                  </a:lnTo>
                  <a:lnTo>
                    <a:pt x="2085" y="4202"/>
                  </a:lnTo>
                  <a:lnTo>
                    <a:pt x="2018" y="4220"/>
                  </a:lnTo>
                  <a:lnTo>
                    <a:pt x="1955" y="4236"/>
                  </a:lnTo>
                  <a:lnTo>
                    <a:pt x="1888" y="4251"/>
                  </a:lnTo>
                  <a:lnTo>
                    <a:pt x="1823" y="4264"/>
                  </a:lnTo>
                  <a:lnTo>
                    <a:pt x="1756" y="4273"/>
                  </a:lnTo>
                  <a:lnTo>
                    <a:pt x="1686" y="4280"/>
                  </a:lnTo>
                  <a:lnTo>
                    <a:pt x="1619" y="4286"/>
                  </a:lnTo>
                  <a:lnTo>
                    <a:pt x="1552" y="4289"/>
                  </a:lnTo>
                  <a:lnTo>
                    <a:pt x="1484" y="4291"/>
                  </a:lnTo>
                  <a:lnTo>
                    <a:pt x="1417" y="4289"/>
                  </a:lnTo>
                  <a:lnTo>
                    <a:pt x="1349" y="4283"/>
                  </a:lnTo>
                  <a:lnTo>
                    <a:pt x="1283" y="4278"/>
                  </a:lnTo>
                  <a:lnTo>
                    <a:pt x="1215" y="4267"/>
                  </a:lnTo>
                  <a:lnTo>
                    <a:pt x="1150" y="4257"/>
                  </a:lnTo>
                  <a:lnTo>
                    <a:pt x="1086" y="4242"/>
                  </a:lnTo>
                  <a:lnTo>
                    <a:pt x="1020" y="4223"/>
                  </a:lnTo>
                  <a:lnTo>
                    <a:pt x="959" y="4204"/>
                  </a:lnTo>
                  <a:lnTo>
                    <a:pt x="897" y="4181"/>
                  </a:lnTo>
                  <a:lnTo>
                    <a:pt x="837" y="4155"/>
                  </a:lnTo>
                  <a:lnTo>
                    <a:pt x="776" y="4126"/>
                  </a:lnTo>
                  <a:lnTo>
                    <a:pt x="721" y="4095"/>
                  </a:lnTo>
                  <a:lnTo>
                    <a:pt x="664" y="4060"/>
                  </a:lnTo>
                  <a:lnTo>
                    <a:pt x="609" y="4022"/>
                  </a:lnTo>
                  <a:lnTo>
                    <a:pt x="559" y="3982"/>
                  </a:lnTo>
                  <a:lnTo>
                    <a:pt x="517" y="3948"/>
                  </a:lnTo>
                  <a:lnTo>
                    <a:pt x="477" y="3914"/>
                  </a:lnTo>
                  <a:lnTo>
                    <a:pt x="439" y="3878"/>
                  </a:lnTo>
                  <a:lnTo>
                    <a:pt x="402" y="3841"/>
                  </a:lnTo>
                  <a:lnTo>
                    <a:pt x="366" y="3805"/>
                  </a:lnTo>
                  <a:lnTo>
                    <a:pt x="334" y="3767"/>
                  </a:lnTo>
                  <a:lnTo>
                    <a:pt x="302" y="3727"/>
                  </a:lnTo>
                  <a:lnTo>
                    <a:pt x="273" y="3687"/>
                  </a:lnTo>
                  <a:lnTo>
                    <a:pt x="245" y="3647"/>
                  </a:lnTo>
                  <a:lnTo>
                    <a:pt x="219" y="3603"/>
                  </a:lnTo>
                  <a:lnTo>
                    <a:pt x="193" y="3561"/>
                  </a:lnTo>
                  <a:lnTo>
                    <a:pt x="172" y="3517"/>
                  </a:lnTo>
                  <a:lnTo>
                    <a:pt x="150" y="3472"/>
                  </a:lnTo>
                  <a:lnTo>
                    <a:pt x="130" y="3427"/>
                  </a:lnTo>
                  <a:lnTo>
                    <a:pt x="112" y="3381"/>
                  </a:lnTo>
                  <a:lnTo>
                    <a:pt x="93" y="3334"/>
                  </a:lnTo>
                  <a:lnTo>
                    <a:pt x="78" y="3287"/>
                  </a:lnTo>
                  <a:lnTo>
                    <a:pt x="64" y="3240"/>
                  </a:lnTo>
                  <a:lnTo>
                    <a:pt x="51" y="3190"/>
                  </a:lnTo>
                  <a:lnTo>
                    <a:pt x="41" y="3140"/>
                  </a:lnTo>
                  <a:lnTo>
                    <a:pt x="31" y="3091"/>
                  </a:lnTo>
                  <a:lnTo>
                    <a:pt x="22" y="3039"/>
                  </a:lnTo>
                  <a:lnTo>
                    <a:pt x="15" y="2989"/>
                  </a:lnTo>
                  <a:lnTo>
                    <a:pt x="10" y="2936"/>
                  </a:lnTo>
                  <a:lnTo>
                    <a:pt x="5" y="2885"/>
                  </a:lnTo>
                  <a:lnTo>
                    <a:pt x="2" y="2832"/>
                  </a:lnTo>
                  <a:lnTo>
                    <a:pt x="0" y="2779"/>
                  </a:lnTo>
                  <a:lnTo>
                    <a:pt x="0" y="2725"/>
                  </a:lnTo>
                  <a:lnTo>
                    <a:pt x="0" y="2670"/>
                  </a:lnTo>
                  <a:lnTo>
                    <a:pt x="4" y="2617"/>
                  </a:lnTo>
                  <a:lnTo>
                    <a:pt x="5" y="2563"/>
                  </a:lnTo>
                  <a:lnTo>
                    <a:pt x="11" y="2507"/>
                  </a:lnTo>
                  <a:lnTo>
                    <a:pt x="16" y="2456"/>
                  </a:lnTo>
                  <a:lnTo>
                    <a:pt x="24" y="2406"/>
                  </a:lnTo>
                  <a:lnTo>
                    <a:pt x="33" y="2356"/>
                  </a:lnTo>
                  <a:lnTo>
                    <a:pt x="44" y="2309"/>
                  </a:lnTo>
                  <a:lnTo>
                    <a:pt x="65" y="2210"/>
                  </a:lnTo>
                  <a:lnTo>
                    <a:pt x="90" y="2113"/>
                  </a:lnTo>
                  <a:lnTo>
                    <a:pt x="101" y="2065"/>
                  </a:lnTo>
                  <a:lnTo>
                    <a:pt x="112" y="2016"/>
                  </a:lnTo>
                  <a:lnTo>
                    <a:pt x="120" y="1966"/>
                  </a:lnTo>
                  <a:lnTo>
                    <a:pt x="128" y="1916"/>
                  </a:lnTo>
                  <a:lnTo>
                    <a:pt x="131" y="1864"/>
                  </a:lnTo>
                  <a:lnTo>
                    <a:pt x="135" y="1812"/>
                  </a:lnTo>
                  <a:lnTo>
                    <a:pt x="135" y="1757"/>
                  </a:lnTo>
                  <a:lnTo>
                    <a:pt x="131" y="1702"/>
                  </a:lnTo>
                  <a:lnTo>
                    <a:pt x="133" y="1684"/>
                  </a:lnTo>
                  <a:lnTo>
                    <a:pt x="136" y="1668"/>
                  </a:lnTo>
                  <a:lnTo>
                    <a:pt x="140" y="1652"/>
                  </a:lnTo>
                  <a:lnTo>
                    <a:pt x="144" y="1635"/>
                  </a:lnTo>
                  <a:lnTo>
                    <a:pt x="155" y="1603"/>
                  </a:lnTo>
                  <a:lnTo>
                    <a:pt x="169" y="1572"/>
                  </a:lnTo>
                  <a:lnTo>
                    <a:pt x="186" y="1543"/>
                  </a:lnTo>
                  <a:lnTo>
                    <a:pt x="206" y="1514"/>
                  </a:lnTo>
                  <a:lnTo>
                    <a:pt x="227" y="1488"/>
                  </a:lnTo>
                  <a:lnTo>
                    <a:pt x="250" y="1462"/>
                  </a:lnTo>
                  <a:lnTo>
                    <a:pt x="275" y="1439"/>
                  </a:lnTo>
                  <a:lnTo>
                    <a:pt x="300" y="1417"/>
                  </a:lnTo>
                  <a:lnTo>
                    <a:pt x="328" y="1397"/>
                  </a:lnTo>
                  <a:lnTo>
                    <a:pt x="357" y="1379"/>
                  </a:lnTo>
                  <a:lnTo>
                    <a:pt x="384" y="1362"/>
                  </a:lnTo>
                  <a:lnTo>
                    <a:pt x="413" y="1347"/>
                  </a:lnTo>
                  <a:lnTo>
                    <a:pt x="441" y="1336"/>
                  </a:lnTo>
                  <a:lnTo>
                    <a:pt x="470" y="1324"/>
                  </a:lnTo>
                  <a:lnTo>
                    <a:pt x="506" y="1321"/>
                  </a:lnTo>
                  <a:lnTo>
                    <a:pt x="544" y="1318"/>
                  </a:lnTo>
                  <a:lnTo>
                    <a:pt x="580" y="1316"/>
                  </a:lnTo>
                  <a:lnTo>
                    <a:pt x="617" y="1318"/>
                  </a:lnTo>
                  <a:lnTo>
                    <a:pt x="655" y="1321"/>
                  </a:lnTo>
                  <a:lnTo>
                    <a:pt x="680" y="1323"/>
                  </a:lnTo>
                  <a:lnTo>
                    <a:pt x="650" y="1384"/>
                  </a:lnTo>
                  <a:lnTo>
                    <a:pt x="622" y="1444"/>
                  </a:lnTo>
                  <a:lnTo>
                    <a:pt x="595" y="1503"/>
                  </a:lnTo>
                  <a:lnTo>
                    <a:pt x="567" y="1561"/>
                  </a:lnTo>
                  <a:lnTo>
                    <a:pt x="544" y="1619"/>
                  </a:lnTo>
                  <a:lnTo>
                    <a:pt x="520" y="1676"/>
                  </a:lnTo>
                  <a:lnTo>
                    <a:pt x="499" y="1731"/>
                  </a:lnTo>
                  <a:lnTo>
                    <a:pt x="477" y="1788"/>
                  </a:lnTo>
                  <a:lnTo>
                    <a:pt x="459" y="1843"/>
                  </a:lnTo>
                  <a:lnTo>
                    <a:pt x="441" y="1896"/>
                  </a:lnTo>
                  <a:lnTo>
                    <a:pt x="423" y="1950"/>
                  </a:lnTo>
                  <a:lnTo>
                    <a:pt x="408" y="2003"/>
                  </a:lnTo>
                  <a:lnTo>
                    <a:pt x="394" y="2053"/>
                  </a:lnTo>
                  <a:lnTo>
                    <a:pt x="379" y="2105"/>
                  </a:lnTo>
                  <a:lnTo>
                    <a:pt x="368" y="2155"/>
                  </a:lnTo>
                  <a:lnTo>
                    <a:pt x="357" y="2204"/>
                  </a:lnTo>
                  <a:lnTo>
                    <a:pt x="345" y="2254"/>
                  </a:lnTo>
                  <a:lnTo>
                    <a:pt x="337" y="2301"/>
                  </a:lnTo>
                  <a:lnTo>
                    <a:pt x="329" y="2348"/>
                  </a:lnTo>
                  <a:lnTo>
                    <a:pt x="324" y="2395"/>
                  </a:lnTo>
                  <a:lnTo>
                    <a:pt x="316" y="2442"/>
                  </a:lnTo>
                  <a:lnTo>
                    <a:pt x="313" y="2487"/>
                  </a:lnTo>
                  <a:lnTo>
                    <a:pt x="309" y="2531"/>
                  </a:lnTo>
                  <a:lnTo>
                    <a:pt x="308" y="2574"/>
                  </a:lnTo>
                  <a:lnTo>
                    <a:pt x="306" y="2617"/>
                  </a:lnTo>
                  <a:lnTo>
                    <a:pt x="306" y="2659"/>
                  </a:lnTo>
                  <a:lnTo>
                    <a:pt x="306" y="2701"/>
                  </a:lnTo>
                  <a:lnTo>
                    <a:pt x="308" y="2743"/>
                  </a:lnTo>
                  <a:lnTo>
                    <a:pt x="309" y="2783"/>
                  </a:lnTo>
                  <a:lnTo>
                    <a:pt x="313" y="2823"/>
                  </a:lnTo>
                  <a:lnTo>
                    <a:pt x="316" y="2861"/>
                  </a:lnTo>
                  <a:lnTo>
                    <a:pt x="323" y="2900"/>
                  </a:lnTo>
                  <a:lnTo>
                    <a:pt x="329" y="2939"/>
                  </a:lnTo>
                  <a:lnTo>
                    <a:pt x="339" y="2978"/>
                  </a:lnTo>
                  <a:lnTo>
                    <a:pt x="347" y="3015"/>
                  </a:lnTo>
                  <a:lnTo>
                    <a:pt x="357" y="3054"/>
                  </a:lnTo>
                  <a:lnTo>
                    <a:pt x="369" y="3091"/>
                  </a:lnTo>
                  <a:lnTo>
                    <a:pt x="381" y="3125"/>
                  </a:lnTo>
                  <a:lnTo>
                    <a:pt x="394" y="3159"/>
                  </a:lnTo>
                  <a:lnTo>
                    <a:pt x="408" y="3194"/>
                  </a:lnTo>
                  <a:lnTo>
                    <a:pt x="423" y="3227"/>
                  </a:lnTo>
                  <a:lnTo>
                    <a:pt x="439" y="3260"/>
                  </a:lnTo>
                  <a:lnTo>
                    <a:pt x="455" y="3292"/>
                  </a:lnTo>
                  <a:lnTo>
                    <a:pt x="472" y="3321"/>
                  </a:lnTo>
                  <a:lnTo>
                    <a:pt x="489" y="3352"/>
                  </a:lnTo>
                  <a:lnTo>
                    <a:pt x="507" y="3381"/>
                  </a:lnTo>
                  <a:lnTo>
                    <a:pt x="528" y="3410"/>
                  </a:lnTo>
                  <a:lnTo>
                    <a:pt x="548" y="3438"/>
                  </a:lnTo>
                  <a:lnTo>
                    <a:pt x="567" y="3465"/>
                  </a:lnTo>
                  <a:lnTo>
                    <a:pt x="590" y="3491"/>
                  </a:lnTo>
                  <a:lnTo>
                    <a:pt x="611" y="3516"/>
                  </a:lnTo>
                  <a:lnTo>
                    <a:pt x="635" y="3540"/>
                  </a:lnTo>
                  <a:lnTo>
                    <a:pt x="656" y="3564"/>
                  </a:lnTo>
                  <a:lnTo>
                    <a:pt x="681" y="3587"/>
                  </a:lnTo>
                  <a:lnTo>
                    <a:pt x="706" y="3609"/>
                  </a:lnTo>
                  <a:lnTo>
                    <a:pt x="729" y="3629"/>
                  </a:lnTo>
                  <a:lnTo>
                    <a:pt x="781" y="3669"/>
                  </a:lnTo>
                  <a:lnTo>
                    <a:pt x="833" y="3707"/>
                  </a:lnTo>
                  <a:lnTo>
                    <a:pt x="888" y="3740"/>
                  </a:lnTo>
                  <a:lnTo>
                    <a:pt x="944" y="3771"/>
                  </a:lnTo>
                  <a:lnTo>
                    <a:pt x="988" y="3792"/>
                  </a:lnTo>
                  <a:lnTo>
                    <a:pt x="1034" y="3812"/>
                  </a:lnTo>
                  <a:lnTo>
                    <a:pt x="1080" y="3831"/>
                  </a:lnTo>
                  <a:lnTo>
                    <a:pt x="1126" y="3845"/>
                  </a:lnTo>
                  <a:lnTo>
                    <a:pt x="1173" y="3860"/>
                  </a:lnTo>
                  <a:lnTo>
                    <a:pt x="1220" y="3873"/>
                  </a:lnTo>
                  <a:lnTo>
                    <a:pt x="1268" y="3883"/>
                  </a:lnTo>
                  <a:lnTo>
                    <a:pt x="1315" y="3891"/>
                  </a:lnTo>
                  <a:lnTo>
                    <a:pt x="1364" y="3898"/>
                  </a:lnTo>
                  <a:lnTo>
                    <a:pt x="1411" y="3901"/>
                  </a:lnTo>
                  <a:lnTo>
                    <a:pt x="1459" y="3905"/>
                  </a:lnTo>
                  <a:lnTo>
                    <a:pt x="1506" y="3905"/>
                  </a:lnTo>
                  <a:lnTo>
                    <a:pt x="1553" y="3904"/>
                  </a:lnTo>
                  <a:lnTo>
                    <a:pt x="1599" y="3901"/>
                  </a:lnTo>
                  <a:lnTo>
                    <a:pt x="1646" y="3896"/>
                  </a:lnTo>
                  <a:lnTo>
                    <a:pt x="1691" y="3889"/>
                  </a:lnTo>
                  <a:lnTo>
                    <a:pt x="1756" y="3876"/>
                  </a:lnTo>
                  <a:lnTo>
                    <a:pt x="1819" y="3860"/>
                  </a:lnTo>
                  <a:lnTo>
                    <a:pt x="1850" y="3851"/>
                  </a:lnTo>
                  <a:lnTo>
                    <a:pt x="1881" y="3841"/>
                  </a:lnTo>
                  <a:lnTo>
                    <a:pt x="1912" y="3829"/>
                  </a:lnTo>
                  <a:lnTo>
                    <a:pt x="1942" y="3818"/>
                  </a:lnTo>
                  <a:lnTo>
                    <a:pt x="1973" y="3805"/>
                  </a:lnTo>
                  <a:lnTo>
                    <a:pt x="2002" y="3791"/>
                  </a:lnTo>
                  <a:lnTo>
                    <a:pt x="2033" y="3776"/>
                  </a:lnTo>
                  <a:lnTo>
                    <a:pt x="2062" y="3762"/>
                  </a:lnTo>
                  <a:lnTo>
                    <a:pt x="2091" y="3745"/>
                  </a:lnTo>
                  <a:lnTo>
                    <a:pt x="2119" y="3727"/>
                  </a:lnTo>
                  <a:lnTo>
                    <a:pt x="2148" y="3708"/>
                  </a:lnTo>
                  <a:lnTo>
                    <a:pt x="2175" y="3690"/>
                  </a:lnTo>
                  <a:lnTo>
                    <a:pt x="2208" y="3665"/>
                  </a:lnTo>
                  <a:lnTo>
                    <a:pt x="2243" y="3640"/>
                  </a:lnTo>
                  <a:lnTo>
                    <a:pt x="2274" y="3611"/>
                  </a:lnTo>
                  <a:lnTo>
                    <a:pt x="2306" y="3582"/>
                  </a:lnTo>
                  <a:lnTo>
                    <a:pt x="2335" y="3551"/>
                  </a:lnTo>
                  <a:lnTo>
                    <a:pt x="2365" y="3520"/>
                  </a:lnTo>
                  <a:lnTo>
                    <a:pt x="2394" y="3485"/>
                  </a:lnTo>
                  <a:lnTo>
                    <a:pt x="2421" y="3451"/>
                  </a:lnTo>
                  <a:lnTo>
                    <a:pt x="2449" y="3414"/>
                  </a:lnTo>
                  <a:lnTo>
                    <a:pt x="2472" y="3376"/>
                  </a:lnTo>
                  <a:lnTo>
                    <a:pt x="2496" y="3337"/>
                  </a:lnTo>
                  <a:lnTo>
                    <a:pt x="2519" y="3296"/>
                  </a:lnTo>
                  <a:lnTo>
                    <a:pt x="2541" y="3254"/>
                  </a:lnTo>
                  <a:lnTo>
                    <a:pt x="2561" y="3211"/>
                  </a:lnTo>
                  <a:lnTo>
                    <a:pt x="2579" y="3167"/>
                  </a:lnTo>
                  <a:lnTo>
                    <a:pt x="2595" y="3120"/>
                  </a:lnTo>
                  <a:lnTo>
                    <a:pt x="2612" y="3072"/>
                  </a:lnTo>
                  <a:lnTo>
                    <a:pt x="2627" y="3025"/>
                  </a:lnTo>
                  <a:lnTo>
                    <a:pt x="2639" y="2975"/>
                  </a:lnTo>
                  <a:lnTo>
                    <a:pt x="2650" y="2923"/>
                  </a:lnTo>
                  <a:lnTo>
                    <a:pt x="2659" y="2871"/>
                  </a:lnTo>
                  <a:lnTo>
                    <a:pt x="2666" y="2816"/>
                  </a:lnTo>
                  <a:lnTo>
                    <a:pt x="2674" y="2759"/>
                  </a:lnTo>
                  <a:lnTo>
                    <a:pt x="2677" y="2703"/>
                  </a:lnTo>
                  <a:lnTo>
                    <a:pt x="2681" y="2645"/>
                  </a:lnTo>
                  <a:lnTo>
                    <a:pt x="2681" y="2585"/>
                  </a:lnTo>
                  <a:lnTo>
                    <a:pt x="2681" y="2523"/>
                  </a:lnTo>
                  <a:lnTo>
                    <a:pt x="2677" y="2461"/>
                  </a:lnTo>
                  <a:lnTo>
                    <a:pt x="2672" y="2398"/>
                  </a:lnTo>
                  <a:lnTo>
                    <a:pt x="2666" y="2332"/>
                  </a:lnTo>
                  <a:lnTo>
                    <a:pt x="2658" y="2265"/>
                  </a:lnTo>
                  <a:lnTo>
                    <a:pt x="2647" y="2195"/>
                  </a:lnTo>
                  <a:lnTo>
                    <a:pt x="2635" y="2142"/>
                  </a:lnTo>
                  <a:lnTo>
                    <a:pt x="2624" y="2089"/>
                  </a:lnTo>
                  <a:lnTo>
                    <a:pt x="2612" y="2034"/>
                  </a:lnTo>
                  <a:lnTo>
                    <a:pt x="2599" y="1977"/>
                  </a:lnTo>
                  <a:lnTo>
                    <a:pt x="2583" y="1921"/>
                  </a:lnTo>
                  <a:lnTo>
                    <a:pt x="2567" y="1862"/>
                  </a:lnTo>
                  <a:lnTo>
                    <a:pt x="2548" y="1804"/>
                  </a:lnTo>
                  <a:lnTo>
                    <a:pt x="2530" y="1744"/>
                  </a:lnTo>
                  <a:lnTo>
                    <a:pt x="2510" y="1684"/>
                  </a:lnTo>
                  <a:lnTo>
                    <a:pt x="2488" y="1624"/>
                  </a:lnTo>
                  <a:lnTo>
                    <a:pt x="2465" y="1561"/>
                  </a:lnTo>
                  <a:lnTo>
                    <a:pt x="2439" y="1499"/>
                  </a:lnTo>
                  <a:lnTo>
                    <a:pt x="2414" y="1435"/>
                  </a:lnTo>
                  <a:lnTo>
                    <a:pt x="2386" y="1370"/>
                  </a:lnTo>
                  <a:lnTo>
                    <a:pt x="2357" y="1306"/>
                  </a:lnTo>
                  <a:lnTo>
                    <a:pt x="2326" y="1239"/>
                  </a:lnTo>
                  <a:lnTo>
                    <a:pt x="2295" y="1171"/>
                  </a:lnTo>
                  <a:lnTo>
                    <a:pt x="2263" y="1104"/>
                  </a:lnTo>
                  <a:lnTo>
                    <a:pt x="2227" y="1035"/>
                  </a:lnTo>
                  <a:lnTo>
                    <a:pt x="2190" y="966"/>
                  </a:lnTo>
                  <a:lnTo>
                    <a:pt x="2151" y="895"/>
                  </a:lnTo>
                  <a:lnTo>
                    <a:pt x="2114" y="824"/>
                  </a:lnTo>
                  <a:lnTo>
                    <a:pt x="2072" y="751"/>
                  </a:lnTo>
                  <a:lnTo>
                    <a:pt x="2028" y="678"/>
                  </a:lnTo>
                  <a:lnTo>
                    <a:pt x="1984" y="604"/>
                  </a:lnTo>
                  <a:lnTo>
                    <a:pt x="1939" y="529"/>
                  </a:lnTo>
                  <a:lnTo>
                    <a:pt x="1890" y="453"/>
                  </a:lnTo>
                  <a:lnTo>
                    <a:pt x="1840" y="377"/>
                  </a:lnTo>
                  <a:lnTo>
                    <a:pt x="1790" y="298"/>
                  </a:lnTo>
                  <a:lnTo>
                    <a:pt x="1737" y="220"/>
                  </a:lnTo>
                  <a:lnTo>
                    <a:pt x="1683" y="141"/>
                  </a:lnTo>
                  <a:lnTo>
                    <a:pt x="1625" y="6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8000" b="1" dirty="0" err="1" smtClean="0">
                <a:solidFill>
                  <a:srgbClr val="FFFF00"/>
                </a:solidFill>
                <a:latin typeface="Times New Roman" pitchFamily="18" charset="0"/>
              </a:rPr>
              <a:t>Adenomyosis</a:t>
            </a:r>
            <a:endParaRPr lang="en-US" sz="8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rtl="1"/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</a:rPr>
              <a:t>&amp; infertility</a:t>
            </a:r>
            <a:endParaRPr lang="en-GB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824413" y="2476500"/>
            <a:ext cx="4500562" cy="33009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EFF925"/>
                </a:solidFill>
                <a:latin typeface="Tahoma" pitchFamily="34" charset="0"/>
                <a:cs typeface="Arial" charset="0"/>
              </a:rPr>
              <a:t>Marwan</a:t>
            </a:r>
            <a:r>
              <a:rPr lang="en-US" sz="2400" b="1" dirty="0" smtClean="0">
                <a:solidFill>
                  <a:srgbClr val="EFF925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EFF925"/>
                </a:solidFill>
                <a:latin typeface="Tahoma" pitchFamily="34" charset="0"/>
                <a:cs typeface="Arial" charset="0"/>
              </a:rPr>
              <a:t>Al-</a:t>
            </a:r>
            <a:r>
              <a:rPr lang="en-US" sz="2400" b="1" dirty="0" err="1">
                <a:solidFill>
                  <a:srgbClr val="EFF925"/>
                </a:solidFill>
                <a:latin typeface="Tahoma" pitchFamily="34" charset="0"/>
                <a:cs typeface="Arial" charset="0"/>
              </a:rPr>
              <a:t>Halabi</a:t>
            </a:r>
            <a:r>
              <a:rPr lang="en-US" sz="2400" dirty="0">
                <a:solidFill>
                  <a:srgbClr val="EFF925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EFF925"/>
                </a:solidFill>
                <a:latin typeface="Tahoma" pitchFamily="34" charset="0"/>
                <a:cs typeface="Arial" charset="0"/>
              </a:rPr>
              <a:t>MD. PhD</a:t>
            </a:r>
            <a:endParaRPr lang="en-US" sz="2400" b="1" dirty="0">
              <a:solidFill>
                <a:srgbClr val="EFF925"/>
              </a:solidFill>
              <a:latin typeface="Tahoma" pitchFamily="34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latin typeface="Tahoma" pitchFamily="34" charset="0"/>
                <a:cs typeface="Arial" charset="0"/>
              </a:rPr>
              <a:t>Professor </a:t>
            </a:r>
            <a:r>
              <a:rPr lang="en-GB" b="1" dirty="0">
                <a:latin typeface="Tahoma" pitchFamily="34" charset="0"/>
                <a:cs typeface="Arial" charset="0"/>
              </a:rPr>
              <a:t>in Faculty of Medicine </a:t>
            </a:r>
          </a:p>
          <a:p>
            <a:pPr>
              <a:defRPr/>
            </a:pPr>
            <a:r>
              <a:rPr lang="en-GB" b="1" dirty="0">
                <a:latin typeface="Tahoma" pitchFamily="34" charset="0"/>
                <a:cs typeface="Arial" charset="0"/>
              </a:rPr>
              <a:t>Damascus -  University</a:t>
            </a:r>
          </a:p>
          <a:p>
            <a:pPr>
              <a:defRPr/>
            </a:pPr>
            <a:endParaRPr lang="en-GB" b="1" dirty="0">
              <a:latin typeface="Tahoma" pitchFamily="34" charset="0"/>
              <a:cs typeface="Arial" charset="0"/>
            </a:endParaRPr>
          </a:p>
          <a:p>
            <a:pPr>
              <a:defRPr/>
            </a:pPr>
            <a:r>
              <a:rPr lang="en-GB" b="1" dirty="0">
                <a:latin typeface="Tahoma" pitchFamily="34" charset="0"/>
                <a:cs typeface="Arial" charset="0"/>
              </a:rPr>
              <a:t>And</a:t>
            </a:r>
            <a:endParaRPr lang="en-US" b="1" dirty="0">
              <a:latin typeface="Tahoma" pitchFamily="34" charset="0"/>
              <a:cs typeface="Arial" charset="0"/>
            </a:endParaRPr>
          </a:p>
          <a:p>
            <a:pPr rtl="1">
              <a:lnSpc>
                <a:spcPct val="115000"/>
              </a:lnSpc>
              <a:defRPr/>
            </a:pPr>
            <a:endParaRPr lang="en-US" b="1" dirty="0">
              <a:latin typeface="Tahoma" pitchFamily="34" charset="0"/>
              <a:cs typeface="Arial" charset="0"/>
            </a:endParaRPr>
          </a:p>
          <a:p>
            <a:pPr rtl="1">
              <a:lnSpc>
                <a:spcPct val="115000"/>
              </a:lnSpc>
              <a:defRPr/>
            </a:pP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Medical Director</a:t>
            </a:r>
            <a:r>
              <a:rPr lang="en-US" b="1" dirty="0">
                <a:latin typeface="Tahoma" pitchFamily="34" charset="0"/>
                <a:cs typeface="Arial" charset="0"/>
              </a:rPr>
              <a:t> </a:t>
            </a:r>
          </a:p>
          <a:p>
            <a:pPr rtl="1">
              <a:lnSpc>
                <a:spcPct val="115000"/>
              </a:lnSpc>
              <a:defRPr/>
            </a:pP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Orient Hospital </a:t>
            </a:r>
          </a:p>
          <a:p>
            <a:pPr rtl="1">
              <a:lnSpc>
                <a:spcPct val="115000"/>
              </a:lnSpc>
              <a:defRPr/>
            </a:pP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assisted Reproduction center </a:t>
            </a:r>
          </a:p>
          <a:p>
            <a:pPr rtl="1">
              <a:lnSpc>
                <a:spcPct val="115000"/>
              </a:lnSpc>
              <a:defRPr/>
            </a:pP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Damascus 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–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Syria</a:t>
            </a:r>
          </a:p>
        </p:txBody>
      </p:sp>
      <p:pic>
        <p:nvPicPr>
          <p:cNvPr id="5" name="Picture 2" descr="Adenomyosis"/>
          <p:cNvPicPr>
            <a:picLocks noChangeAspect="1" noChangeArrowheads="1"/>
          </p:cNvPicPr>
          <p:nvPr/>
        </p:nvPicPr>
        <p:blipFill>
          <a:blip r:embed="rId2"/>
          <a:srcRect b="22273"/>
          <a:stretch>
            <a:fillRect/>
          </a:stretch>
        </p:blipFill>
        <p:spPr bwMode="auto">
          <a:xfrm>
            <a:off x="1066800" y="2362200"/>
            <a:ext cx="3505200" cy="3513138"/>
          </a:xfrm>
          <a:prstGeom prst="rect">
            <a:avLst/>
          </a:prstGeom>
          <a:ln w="28575"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5B008-D341-4009-8C99-10378B6ADE3B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620000" cy="3962400"/>
          </a:xfrm>
          <a:ln w="57150"/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relationship was found between age at surgery, age at menarche, indications for surgery, menopausal status at intervention, and presence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adenomyosis.But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parity</a:t>
            </a:r>
            <a:r>
              <a:rPr lang="en-US" sz="3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may be associated with an increased frequency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adenomyosis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9750" y="5300663"/>
            <a:ext cx="8216900" cy="1552575"/>
          </a:xfrm>
          <a:prstGeom prst="rect">
            <a:avLst/>
          </a:prstGeom>
          <a:noFill/>
          <a:ln w="7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Associated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001000" cy="1219200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The typical symptoms include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543800" cy="1905000"/>
          </a:xfrm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Pelvic pain, </a:t>
            </a:r>
          </a:p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Dysmenorrhea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menorrhagia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unresponsive to hormonal therapy or uterine curettage. </a:t>
            </a:r>
          </a:p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Dyspareunia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Subfertility.And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pregnancy termination.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60463" y="5334000"/>
            <a:ext cx="7373937" cy="101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Cyclic, cramping uterine pain beginning later in reproductive life (generally after age 35) and often associated with prolonged and heavy menses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87450" y="4419600"/>
            <a:ext cx="3765550" cy="369888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classic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244475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Adenomyosis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2057400"/>
            <a:ext cx="7543800" cy="3810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Possible Association with :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Infertility 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Early Pregnancy Loss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Preterm Labor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6" descr="Ics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1600" y="2667000"/>
            <a:ext cx="3657600" cy="3048000"/>
          </a:xfrm>
          <a:prstGeom prst="rect">
            <a:avLst/>
          </a:prstGeom>
          <a:noFill/>
          <a:ln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6800" y="493713"/>
            <a:ext cx="76962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2800" dirty="0">
                <a:latin typeface="Arial" pitchFamily="34" charset="0"/>
              </a:rPr>
              <a:t>2,616 consecutive hysterectomy specimens examined during a 7-year period.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696200" cy="369888"/>
          </a:xfrm>
          <a:prstGeom prst="rect">
            <a:avLst/>
          </a:prstGeom>
          <a:solidFill>
            <a:srgbClr val="0070C0"/>
          </a:solidFill>
          <a:ln w="9525">
            <a:solidFill>
              <a:srgbClr val="AC9E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b="1"/>
              <a:t>Adenomyosis was noted in 16%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3095625"/>
            <a:ext cx="7696200" cy="646113"/>
          </a:xfrm>
          <a:prstGeom prst="rect">
            <a:avLst/>
          </a:prstGeom>
          <a:solidFill>
            <a:srgbClr val="0070C0"/>
          </a:solidFill>
          <a:ln w="9525">
            <a:solidFill>
              <a:srgbClr val="AC9E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b="1"/>
              <a:t>Multiparas between the ages of 30 and 50 years were most commonly affected.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66800" y="4411663"/>
            <a:ext cx="7696200" cy="368300"/>
          </a:xfrm>
          <a:prstGeom prst="rect">
            <a:avLst/>
          </a:prstGeom>
          <a:solidFill>
            <a:srgbClr val="0070C0"/>
          </a:solidFill>
          <a:ln w="9525">
            <a:solidFill>
              <a:srgbClr val="AC9E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b="1"/>
              <a:t>Abnormal uterine bleeding was the common symptom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5449888"/>
            <a:ext cx="7696200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AC9E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b="1"/>
              <a:t>Myohyperplasia and leiomyomas were the usual associated lesions.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112838" y="6324600"/>
            <a:ext cx="8031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FFFF00"/>
                </a:solidFill>
              </a:rPr>
              <a:t>Aust N Z J Obstet Gynaecol 1988 Feb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5B008-D341-4009-8C99-10378B6ADE3B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Outcome of Hysterectomy for Pelvic Pain in 228 Premenopausal Women 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772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Histopathological</a:t>
            </a:r>
            <a:r>
              <a:rPr lang="en-US" sz="2800" dirty="0" smtClean="0"/>
              <a:t> diagnosis:</a:t>
            </a:r>
          </a:p>
          <a:p>
            <a:pPr>
              <a:buNone/>
            </a:pPr>
            <a:r>
              <a:rPr lang="en-US" sz="2800" dirty="0" smtClean="0"/>
              <a:t>          Uterine </a:t>
            </a:r>
            <a:r>
              <a:rPr lang="en-US" sz="2800" dirty="0" err="1" smtClean="0"/>
              <a:t>leiomyoma</a:t>
            </a:r>
            <a:r>
              <a:rPr lang="en-US" sz="2800" dirty="0" smtClean="0"/>
              <a:t>     	(73.9%)</a:t>
            </a:r>
          </a:p>
          <a:p>
            <a:pPr>
              <a:buNone/>
            </a:pPr>
            <a:r>
              <a:rPr lang="en-US" sz="2800" dirty="0" smtClean="0"/>
              <a:t>          Uterine </a:t>
            </a:r>
            <a:r>
              <a:rPr lang="en-US" sz="2800" dirty="0" err="1" smtClean="0"/>
              <a:t>adenomyosis</a:t>
            </a:r>
            <a:r>
              <a:rPr lang="en-US" sz="2800" dirty="0" smtClean="0"/>
              <a:t>  	(40.4%)</a:t>
            </a:r>
          </a:p>
          <a:p>
            <a:pPr>
              <a:buNone/>
            </a:pPr>
            <a:r>
              <a:rPr lang="en-US" sz="2800" dirty="0" smtClean="0"/>
              <a:t>		 Ovarian Cyst	      	( 9.3% )</a:t>
            </a:r>
          </a:p>
          <a:p>
            <a:pPr>
              <a:buNone/>
            </a:pPr>
            <a:r>
              <a:rPr lang="en-US" sz="2800" dirty="0" smtClean="0"/>
              <a:t>          </a:t>
            </a:r>
            <a:r>
              <a:rPr lang="en-US" sz="2800" dirty="0" err="1" smtClean="0"/>
              <a:t>Edometriosis</a:t>
            </a:r>
            <a:r>
              <a:rPr lang="en-US" sz="2800" dirty="0" smtClean="0"/>
              <a:t>             	( 7.9% 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118 (51.8%) patients  had a single pathology and 48.2% had multiple pathologies.</a:t>
            </a:r>
          </a:p>
          <a:p>
            <a:endParaRPr lang="en-US" sz="2800" dirty="0" smtClean="0"/>
          </a:p>
          <a:p>
            <a:r>
              <a:rPr lang="en-US" sz="2800" dirty="0" smtClean="0"/>
              <a:t>The agreement between operative clinical diagnosis and </a:t>
            </a:r>
            <a:r>
              <a:rPr lang="en-US" sz="2800" dirty="0" err="1" smtClean="0"/>
              <a:t>histopathological</a:t>
            </a:r>
            <a:r>
              <a:rPr lang="en-US" sz="2800" dirty="0" smtClean="0"/>
              <a:t> diagnosis was 57.1% for Uterine adenomyosis !</a:t>
            </a:r>
          </a:p>
          <a:p>
            <a:pPr>
              <a:buNone/>
            </a:pPr>
            <a:r>
              <a:rPr lang="en-US" sz="1800" dirty="0" err="1" smtClean="0"/>
              <a:t>Tay</a:t>
            </a:r>
            <a:r>
              <a:rPr lang="en-US" sz="1800" dirty="0" smtClean="0"/>
              <a:t> </a:t>
            </a:r>
            <a:r>
              <a:rPr lang="en-US" sz="1800" dirty="0" err="1" smtClean="0"/>
              <a:t>sk</a:t>
            </a:r>
            <a:r>
              <a:rPr lang="en-US" sz="1800" dirty="0" smtClean="0"/>
              <a:t>, Bromwich N. (</a:t>
            </a:r>
            <a:r>
              <a:rPr lang="en-US" sz="1800" dirty="0" err="1" smtClean="0"/>
              <a:t>Aust</a:t>
            </a:r>
            <a:r>
              <a:rPr lang="en-US" sz="1800" dirty="0" smtClean="0"/>
              <a:t> N Z J </a:t>
            </a:r>
            <a:r>
              <a:rPr lang="en-US" sz="1800" dirty="0" err="1" smtClean="0"/>
              <a:t>Obstet</a:t>
            </a:r>
            <a:r>
              <a:rPr lang="en-US" sz="1800" dirty="0" smtClean="0"/>
              <a:t> </a:t>
            </a:r>
            <a:r>
              <a:rPr lang="en-US" sz="1800" dirty="0" err="1" smtClean="0"/>
              <a:t>Gynaecol</a:t>
            </a:r>
            <a:r>
              <a:rPr lang="en-US" sz="1800" dirty="0" smtClean="0"/>
              <a:t>. 1988 Feb;38 (1):72-6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5F17-D2F0-41D7-93E5-F5720DC62EEB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05725" cy="1431925"/>
          </a:xfrm>
        </p:spPr>
        <p:txBody>
          <a:bodyPr/>
          <a:lstStyle/>
          <a:p>
            <a:r>
              <a:rPr lang="en-US" sz="3600" dirty="0" smtClean="0"/>
              <a:t>Diagnosis</a:t>
            </a:r>
            <a:br>
              <a:rPr lang="en-US" sz="3600" dirty="0" smtClean="0"/>
            </a:br>
            <a:r>
              <a:rPr lang="en-US" sz="2800" dirty="0" smtClean="0">
                <a:solidFill>
                  <a:srgbClr val="00FF00"/>
                </a:solidFill>
              </a:rPr>
              <a:t>First Step to Successful Therapy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7543800" cy="4114800"/>
          </a:xfrm>
        </p:spPr>
        <p:txBody>
          <a:bodyPr/>
          <a:lstStyle/>
          <a:p>
            <a:r>
              <a:rPr lang="en-US" sz="2400" dirty="0" smtClean="0"/>
              <a:t>Achieving the right diagnosis is probably the most important task of the physician!</a:t>
            </a:r>
          </a:p>
          <a:p>
            <a:endParaRPr lang="en-US" sz="2400" dirty="0" smtClean="0"/>
          </a:p>
          <a:p>
            <a:pPr marL="538163" indent="-452438">
              <a:buNone/>
            </a:pPr>
            <a:r>
              <a:rPr lang="en-US" sz="2400" dirty="0" smtClean="0"/>
              <a:t>   - Without the right diagnosis the   choice of treatment is inadequate and “guess work”.</a:t>
            </a:r>
          </a:p>
          <a:p>
            <a:pPr marL="538163" indent="-452438">
              <a:buNone/>
            </a:pPr>
            <a:endParaRPr lang="en-US" sz="2400" dirty="0" smtClean="0"/>
          </a:p>
          <a:p>
            <a:pPr marL="538163" indent="-452438">
              <a:buNone/>
            </a:pPr>
            <a:r>
              <a:rPr lang="en-US" sz="2400" dirty="0" smtClean="0"/>
              <a:t>   - The right diagnosis allows the physician to present to the patient the choice of available treatments and to determine together the right therapy for the right patient – a prerequisite for success!     </a:t>
            </a:r>
          </a:p>
          <a:p>
            <a:pPr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5F17-D2F0-41D7-93E5-F5720DC62EEB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FF00"/>
                </a:solidFill>
              </a:rPr>
              <a:t>Major Problem of treatment of Adenomyosis</a:t>
            </a:r>
            <a:endParaRPr lang="en-US" sz="30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96200" cy="44958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Differential diagnosis  with a major and very common “other” uterine disease: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uterine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leiomyomas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35 – 55 % coexistence). 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Knowledge and use of radiological diagnosis (TVUS, MRI) not yet routine.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Definitive diagnosis is in the hands of the pathologist!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many diagnosis  (post hysterectomy!)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5F17-D2F0-41D7-93E5-F5720DC62EEB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2" name="Group 44"/>
          <p:cNvGraphicFramePr>
            <a:graphicFrameLocks noGrp="1"/>
          </p:cNvGraphicFramePr>
          <p:nvPr/>
        </p:nvGraphicFramePr>
        <p:xfrm>
          <a:off x="1295400" y="2209800"/>
          <a:ext cx="7524750" cy="4041780"/>
        </p:xfrm>
        <a:graphic>
          <a:graphicData uri="http://schemas.openxmlformats.org/drawingml/2006/table">
            <a:tbl>
              <a:tblPr/>
              <a:tblGrid>
                <a:gridCol w="3533265"/>
                <a:gridCol w="3991485"/>
              </a:tblGrid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 AL SAMAWI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TAHA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 ABDUL WAHED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J. SHARIF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Senior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ABO HASSAN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Androlgist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D. GHRAWI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Executive Secretary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OLABI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Presentation Design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F. HAMAD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Administration Manager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ALKHATEB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M.D Micro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R. ALKHATEB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 Ph. D.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2474913" y="533400"/>
            <a:ext cx="499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Acknowledgement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5B008-D341-4009-8C99-10378B6ADE3B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:\New Folderdd\MEFS 2010\MEFS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228600" y="4562475"/>
            <a:ext cx="3660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4CFD0-E20E-4168-8021-56E4F852F813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DSC_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26988"/>
            <a:ext cx="91678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107950" y="5373688"/>
            <a:ext cx="5126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0" b="1">
                <a:solidFill>
                  <a:srgbClr val="FFFF00"/>
                </a:solidFill>
                <a:cs typeface="Arial" charset="0"/>
              </a:rPr>
              <a:t>Thank You</a:t>
            </a:r>
            <a:endParaRPr lang="en-US" sz="80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987675"/>
            <a:ext cx="8153400" cy="1431925"/>
          </a:xfrm>
        </p:spPr>
        <p:txBody>
          <a:bodyPr/>
          <a:lstStyle/>
          <a:p>
            <a:r>
              <a:rPr lang="en-US" sz="6600" dirty="0" smtClean="0"/>
              <a:t>Adenomyosis</a:t>
            </a:r>
            <a:br>
              <a:rPr lang="en-US" sz="6600" dirty="0" smtClean="0"/>
            </a:br>
            <a:r>
              <a:rPr lang="en-US" sz="6600" dirty="0" smtClean="0"/>
              <a:t>A Neglected Disease</a:t>
            </a:r>
            <a:endParaRPr lang="en-US" sz="6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60851-AE83-44A2-9EB7-07312BB61A5E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Definition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4419600"/>
          </a:xfrm>
          <a:ln w="57150"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00FF00"/>
                </a:solidFill>
                <a:effectLst/>
                <a:latin typeface="Arial" pitchFamily="34" charset="0"/>
                <a:cs typeface="Arial" pitchFamily="34" charset="0"/>
              </a:rPr>
              <a:t>Adenomyosis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is a benign disease of the uterus characterized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by ectopic endometrial glands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within the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myometrium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It is associated with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myometrial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hypertrophy and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may be either </a:t>
            </a:r>
            <a:r>
              <a:rPr 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diffuse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focal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3048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Definition</a:t>
            </a:r>
          </a:p>
        </p:txBody>
      </p:sp>
      <p:pic>
        <p:nvPicPr>
          <p:cNvPr id="48131" name="Picture 3" descr="hp adenomy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6858000" cy="4462463"/>
          </a:xfrm>
          <a:prstGeom prst="rect">
            <a:avLst/>
          </a:prstGeom>
          <a:ln w="28575"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244475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Definition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The gland tissue grows during the menstrual cycle and then at menses tries to slough, the old tissue and blood cannot escape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This trapping of the blood and tissue causes uterine pain in the form of monthly menstrual cramps. </a:t>
            </a:r>
          </a:p>
          <a:p>
            <a:pPr marL="0" indent="12700" eaLnBrk="1" hangingPunct="1">
              <a:buFont typeface="Wingdings" pitchFamily="2" charset="2"/>
              <a:buNone/>
              <a:defRPr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1270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It also produces abnormal uterine bleeding.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4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Definition of Adenomyosis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3613" y="2209800"/>
            <a:ext cx="3810000" cy="3810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1- Presence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2- Depth Of Penetration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3- Degree Of Spread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4- Configuration of Lesions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(diffuse or nodular / Focal )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2" descr="adenomyosis_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6000"/>
            <a:ext cx="4038600" cy="3657600"/>
          </a:xfrm>
          <a:prstGeom prst="rect">
            <a:avLst/>
          </a:prstGeom>
          <a:ln w="28575"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4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Grading of Adenomyosis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13716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1- Superficial: 	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inner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myometrial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third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2- Intermediate: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	Tow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myometrial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third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3- deep: 		</a:t>
            </a:r>
            <a:r>
              <a:rPr lang="en-US" sz="2400" dirty="0" smtClean="0">
                <a:latin typeface="+mj-lt"/>
                <a:cs typeface="Times New Roman" pitchFamily="18" charset="0"/>
              </a:rPr>
              <a:t>Entire myometrical thickness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2" descr="fig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81400"/>
            <a:ext cx="3792538" cy="2727325"/>
          </a:xfrm>
          <a:prstGeom prst="rect">
            <a:avLst/>
          </a:prstGeom>
          <a:ln w="28575"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9" name="Picture 2" descr="figure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829050" cy="2743200"/>
          </a:xfrm>
          <a:prstGeom prst="rect">
            <a:avLst/>
          </a:prstGeom>
          <a:ln w="28575" cap="flat" algn="ctr">
            <a:solidFill>
              <a:srgbClr val="FFFF00"/>
            </a:solidFill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Adenomyosis: Epidemiology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543800" cy="4038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cs typeface="Tahoma" pitchFamily="34" charset="0"/>
              </a:rPr>
              <a:t>About 1% of female patients</a:t>
            </a:r>
            <a:endParaRPr lang="en-US" sz="2400" dirty="0" smtClean="0"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cs typeface="Tahoma" pitchFamily="34" charset="0"/>
              </a:rPr>
              <a:t>5 - 70% of hysterectomy specimens (</a:t>
            </a:r>
            <a:r>
              <a:rPr lang="en-US" sz="2400" dirty="0" err="1" smtClean="0">
                <a:cs typeface="Tahoma" pitchFamily="34" charset="0"/>
              </a:rPr>
              <a:t>Azziz</a:t>
            </a:r>
            <a:r>
              <a:rPr lang="en-US" sz="2400" dirty="0" smtClean="0">
                <a:cs typeface="Tahoma" pitchFamily="34" charset="0"/>
              </a:rPr>
              <a:t> 1989)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cs typeface="Tahoma" pitchFamily="34" charset="0"/>
              </a:rPr>
              <a:t>31% if 3 sections: 61% if 6 sections (Bird 1972)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cs typeface="Tahoma" pitchFamily="34" charset="0"/>
              </a:rPr>
              <a:t>More often in </a:t>
            </a:r>
            <a:r>
              <a:rPr lang="en-US" sz="2400" dirty="0" err="1" smtClean="0">
                <a:cs typeface="Tahoma" pitchFamily="34" charset="0"/>
              </a:rPr>
              <a:t>multiparous</a:t>
            </a:r>
            <a:r>
              <a:rPr lang="en-US" sz="2400" dirty="0" smtClean="0">
                <a:cs typeface="Tahoma" pitchFamily="34" charset="0"/>
              </a:rPr>
              <a:t> women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cs typeface="Tahoma" pitchFamily="34" charset="0"/>
              </a:rPr>
              <a:t>Fourth - fifth decade of life</a:t>
            </a:r>
            <a:endParaRPr lang="en-US" sz="2800" dirty="0" smtClean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419600"/>
          </a:xfrm>
          <a:ln w="57150"/>
        </p:spPr>
        <p:txBody>
          <a:bodyPr/>
          <a:lstStyle/>
          <a:p>
            <a:pPr marL="0" indent="127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23%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patients requiring hysterectomy for control of chronic severe pelvic pain had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adenomyosis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almost half of these women had had a </a:t>
            </a:r>
            <a:r>
              <a:rPr lang="en-US" sz="2800" b="1" u="sng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tubal ligation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performed. The possible relationship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adenomyosis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a previous tubal ligation has been explored.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705725" cy="1431925"/>
          </a:xfrm>
          <a:ln w="28575">
            <a:solidFill>
              <a:srgbClr val="FFFF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>
              <a:defRPr/>
            </a:pPr>
            <a:r>
              <a:rPr lang="en-US" sz="5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Associated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07253-8CCB-4D9E-9336-53AAC7D83DD7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7">
      <a:dk1>
        <a:srgbClr val="800080"/>
      </a:dk1>
      <a:lt1>
        <a:sysClr val="window" lastClr="FFFFFF"/>
      </a:lt1>
      <a:dk2>
        <a:srgbClr val="660066"/>
      </a:dk2>
      <a:lt2>
        <a:srgbClr val="D2D2D2"/>
      </a:lt2>
      <a:accent1>
        <a:srgbClr val="FE0AFF"/>
      </a:accent1>
      <a:accent2>
        <a:srgbClr val="E40059"/>
      </a:accent2>
      <a:accent3>
        <a:srgbClr val="00349E"/>
      </a:accent3>
      <a:accent4>
        <a:srgbClr val="2B71FF"/>
      </a:accent4>
      <a:accent5>
        <a:srgbClr val="005BD3"/>
      </a:accent5>
      <a:accent6>
        <a:srgbClr val="00349E"/>
      </a:accent6>
      <a:hlink>
        <a:srgbClr val="FFFFFF"/>
      </a:hlink>
      <a:folHlink>
        <a:srgbClr val="FF79C2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628</Words>
  <Application>Microsoft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Slide 1</vt:lpstr>
      <vt:lpstr>Adenomyosis A Neglected Disease</vt:lpstr>
      <vt:lpstr>Definition</vt:lpstr>
      <vt:lpstr>Definition</vt:lpstr>
      <vt:lpstr>Definition</vt:lpstr>
      <vt:lpstr>Definition of Adenomyosis</vt:lpstr>
      <vt:lpstr>Grading of Adenomyosis</vt:lpstr>
      <vt:lpstr>Adenomyosis: Epidemiology</vt:lpstr>
      <vt:lpstr>Associated Factors</vt:lpstr>
      <vt:lpstr>Associated Factors</vt:lpstr>
      <vt:lpstr>The typical symptoms include </vt:lpstr>
      <vt:lpstr>Adenomyosis </vt:lpstr>
      <vt:lpstr>Slide 13</vt:lpstr>
      <vt:lpstr>Outcome of Hysterectomy for Pelvic Pain in 228 Premenopausal Women  </vt:lpstr>
      <vt:lpstr>Diagnosis First Step to Successful Therapy </vt:lpstr>
      <vt:lpstr>Diagnosis  Major Problem of treatment of Adenomyosis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medicine in obstetrics regarding to pregnancy loss</dc:title>
  <dc:creator>aio</dc:creator>
  <cp:lastModifiedBy> </cp:lastModifiedBy>
  <cp:revision>229</cp:revision>
  <dcterms:created xsi:type="dcterms:W3CDTF">2005-05-14T11:51:55Z</dcterms:created>
  <dcterms:modified xsi:type="dcterms:W3CDTF">2010-04-21T01:41:18Z</dcterms:modified>
</cp:coreProperties>
</file>