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handoutMasterIdLst>
    <p:handoutMasterId r:id="rId78"/>
  </p:handoutMasterIdLst>
  <p:sldIdLst>
    <p:sldId id="567" r:id="rId2"/>
    <p:sldId id="568" r:id="rId3"/>
    <p:sldId id="634" r:id="rId4"/>
    <p:sldId id="635" r:id="rId5"/>
    <p:sldId id="636" r:id="rId6"/>
    <p:sldId id="637" r:id="rId7"/>
    <p:sldId id="638" r:id="rId8"/>
    <p:sldId id="639" r:id="rId9"/>
    <p:sldId id="640" r:id="rId10"/>
    <p:sldId id="641" r:id="rId11"/>
    <p:sldId id="642" r:id="rId12"/>
    <p:sldId id="643" r:id="rId13"/>
    <p:sldId id="644" r:id="rId14"/>
    <p:sldId id="645" r:id="rId15"/>
    <p:sldId id="646" r:id="rId16"/>
    <p:sldId id="647" r:id="rId17"/>
    <p:sldId id="575" r:id="rId18"/>
    <p:sldId id="576" r:id="rId19"/>
    <p:sldId id="545" r:id="rId20"/>
    <p:sldId id="577" r:id="rId21"/>
    <p:sldId id="578" r:id="rId22"/>
    <p:sldId id="579" r:id="rId23"/>
    <p:sldId id="580" r:id="rId24"/>
    <p:sldId id="581" r:id="rId25"/>
    <p:sldId id="582" r:id="rId26"/>
    <p:sldId id="547" r:id="rId27"/>
    <p:sldId id="583" r:id="rId28"/>
    <p:sldId id="584" r:id="rId29"/>
    <p:sldId id="585" r:id="rId30"/>
    <p:sldId id="586" r:id="rId31"/>
    <p:sldId id="587" r:id="rId32"/>
    <p:sldId id="588" r:id="rId33"/>
    <p:sldId id="589" r:id="rId34"/>
    <p:sldId id="590" r:id="rId35"/>
    <p:sldId id="591" r:id="rId36"/>
    <p:sldId id="592" r:id="rId37"/>
    <p:sldId id="593" r:id="rId38"/>
    <p:sldId id="594" r:id="rId39"/>
    <p:sldId id="595" r:id="rId40"/>
    <p:sldId id="596" r:id="rId41"/>
    <p:sldId id="597" r:id="rId42"/>
    <p:sldId id="598" r:id="rId43"/>
    <p:sldId id="599" r:id="rId44"/>
    <p:sldId id="601" r:id="rId45"/>
    <p:sldId id="602" r:id="rId46"/>
    <p:sldId id="603" r:id="rId47"/>
    <p:sldId id="604" r:id="rId48"/>
    <p:sldId id="605" r:id="rId49"/>
    <p:sldId id="606" r:id="rId50"/>
    <p:sldId id="607" r:id="rId51"/>
    <p:sldId id="608" r:id="rId52"/>
    <p:sldId id="609" r:id="rId53"/>
    <p:sldId id="610" r:id="rId54"/>
    <p:sldId id="611" r:id="rId55"/>
    <p:sldId id="612" r:id="rId56"/>
    <p:sldId id="613" r:id="rId57"/>
    <p:sldId id="614" r:id="rId58"/>
    <p:sldId id="615" r:id="rId59"/>
    <p:sldId id="616" r:id="rId60"/>
    <p:sldId id="617" r:id="rId61"/>
    <p:sldId id="618" r:id="rId62"/>
    <p:sldId id="627" r:id="rId63"/>
    <p:sldId id="651" r:id="rId64"/>
    <p:sldId id="652" r:id="rId65"/>
    <p:sldId id="619" r:id="rId66"/>
    <p:sldId id="620" r:id="rId67"/>
    <p:sldId id="621" r:id="rId68"/>
    <p:sldId id="622" r:id="rId69"/>
    <p:sldId id="623" r:id="rId70"/>
    <p:sldId id="624" r:id="rId71"/>
    <p:sldId id="648" r:id="rId72"/>
    <p:sldId id="625" r:id="rId73"/>
    <p:sldId id="626" r:id="rId74"/>
    <p:sldId id="630" r:id="rId75"/>
    <p:sldId id="631" r:id="rId76"/>
  </p:sldIdLst>
  <p:sldSz cx="9144000" cy="6858000" type="screen4x3"/>
  <p:notesSz cx="6797675" cy="9926638"/>
  <p:defaultTextStyle>
    <a:defPPr>
      <a:defRPr lang="ar-SA"/>
    </a:defPPr>
    <a:lvl1pPr algn="l" rtl="0" fontAlgn="base">
      <a:spcBef>
        <a:spcPct val="0"/>
      </a:spcBef>
      <a:spcAft>
        <a:spcPct val="0"/>
      </a:spcAft>
      <a:defRPr sz="2000" b="1"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sz="2000" b="1"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sz="2000" b="1"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sz="2000" b="1"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sz="2000" b="1" kern="1200">
        <a:solidFill>
          <a:schemeClr val="tx1"/>
        </a:solidFill>
        <a:latin typeface="Tahoma" pitchFamily="34" charset="0"/>
        <a:ea typeface="+mn-ea"/>
        <a:cs typeface="Arial" pitchFamily="34" charset="0"/>
      </a:defRPr>
    </a:lvl5pPr>
    <a:lvl6pPr marL="2286000" algn="r" defTabSz="914400" rtl="1" eaLnBrk="1" latinLnBrk="0" hangingPunct="1">
      <a:defRPr sz="2000" b="1" kern="1200">
        <a:solidFill>
          <a:schemeClr val="tx1"/>
        </a:solidFill>
        <a:latin typeface="Tahoma" pitchFamily="34" charset="0"/>
        <a:ea typeface="+mn-ea"/>
        <a:cs typeface="Arial" pitchFamily="34" charset="0"/>
      </a:defRPr>
    </a:lvl6pPr>
    <a:lvl7pPr marL="2743200" algn="r" defTabSz="914400" rtl="1" eaLnBrk="1" latinLnBrk="0" hangingPunct="1">
      <a:defRPr sz="2000" b="1" kern="1200">
        <a:solidFill>
          <a:schemeClr val="tx1"/>
        </a:solidFill>
        <a:latin typeface="Tahoma" pitchFamily="34" charset="0"/>
        <a:ea typeface="+mn-ea"/>
        <a:cs typeface="Arial" pitchFamily="34" charset="0"/>
      </a:defRPr>
    </a:lvl7pPr>
    <a:lvl8pPr marL="3200400" algn="r" defTabSz="914400" rtl="1" eaLnBrk="1" latinLnBrk="0" hangingPunct="1">
      <a:defRPr sz="2000" b="1" kern="1200">
        <a:solidFill>
          <a:schemeClr val="tx1"/>
        </a:solidFill>
        <a:latin typeface="Tahoma" pitchFamily="34" charset="0"/>
        <a:ea typeface="+mn-ea"/>
        <a:cs typeface="Arial" pitchFamily="34" charset="0"/>
      </a:defRPr>
    </a:lvl8pPr>
    <a:lvl9pPr marL="3657600" algn="r" defTabSz="914400" rtl="1" eaLnBrk="1" latinLnBrk="0" hangingPunct="1">
      <a:defRPr sz="2000" b="1" kern="1200">
        <a:solidFill>
          <a:schemeClr val="tx1"/>
        </a:solidFill>
        <a:latin typeface="Tahom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FF00"/>
    <a:srgbClr val="3399FF"/>
    <a:srgbClr val="6699FF"/>
    <a:srgbClr val="CC3300"/>
    <a:srgbClr val="66FFFF"/>
    <a:srgbClr val="00FFFF"/>
    <a:srgbClr val="FF33CC"/>
  </p:clrMru>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2438" autoAdjust="0"/>
    <p:restoredTop sz="86364" autoAdjust="0"/>
  </p:normalViewPr>
  <p:slideViewPr>
    <p:cSldViewPr>
      <p:cViewPr>
        <p:scale>
          <a:sx n="66" d="100"/>
          <a:sy n="66" d="100"/>
        </p:scale>
        <p:origin x="-1398" y="-38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1"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cs typeface="+mn-cs"/>
              </a:defRPr>
            </a:lvl1pPr>
          </a:lstStyle>
          <a:p>
            <a:pPr>
              <a:defRPr/>
            </a:pPr>
            <a:endParaRPr lang="nl-NL"/>
          </a:p>
        </p:txBody>
      </p:sp>
      <p:sp>
        <p:nvSpPr>
          <p:cNvPr id="3075"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cs typeface="+mn-cs"/>
              </a:defRPr>
            </a:lvl1pPr>
          </a:lstStyle>
          <a:p>
            <a:pPr>
              <a:defRPr/>
            </a:pPr>
            <a:endParaRPr lang="nl-NL"/>
          </a:p>
        </p:txBody>
      </p:sp>
      <p:sp>
        <p:nvSpPr>
          <p:cNvPr id="3076"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cs typeface="+mn-cs"/>
              </a:defRPr>
            </a:lvl1pPr>
          </a:lstStyle>
          <a:p>
            <a:pPr>
              <a:defRPr/>
            </a:pPr>
            <a:endParaRPr lang="nl-NL"/>
          </a:p>
        </p:txBody>
      </p:sp>
      <p:sp>
        <p:nvSpPr>
          <p:cNvPr id="3077" name="Rectangle 5"/>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cs typeface="Tahoma" pitchFamily="34" charset="0"/>
              </a:defRPr>
            </a:lvl1pPr>
          </a:lstStyle>
          <a:p>
            <a:pPr>
              <a:defRPr/>
            </a:pPr>
            <a:fld id="{F2B0A176-BF2D-4033-9444-F62589978F86}" type="slidenum">
              <a:rPr lang="ar-SA"/>
              <a:pPr>
                <a:defRPr/>
              </a:pPr>
              <a:t>‹#›</a:t>
            </a:fld>
            <a:endParaRPr lang="nl-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cs typeface="+mn-cs"/>
              </a:defRPr>
            </a:lvl1pPr>
          </a:lstStyle>
          <a:p>
            <a:pPr>
              <a:defRPr/>
            </a:pPr>
            <a:endParaRPr lang="en-GB"/>
          </a:p>
        </p:txBody>
      </p:sp>
      <p:sp>
        <p:nvSpPr>
          <p:cNvPr id="4099"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cs typeface="+mn-cs"/>
              </a:defRPr>
            </a:lvl1pPr>
          </a:lstStyle>
          <a:p>
            <a:pPr>
              <a:defRPr/>
            </a:pPr>
            <a:endParaRPr lang="en-GB"/>
          </a:p>
        </p:txBody>
      </p:sp>
      <p:sp>
        <p:nvSpPr>
          <p:cNvPr id="82948"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cs typeface="+mn-cs"/>
              </a:defRPr>
            </a:lvl1pPr>
          </a:lstStyle>
          <a:p>
            <a:pPr>
              <a:defRPr/>
            </a:pPr>
            <a:endParaRPr lang="en-GB"/>
          </a:p>
        </p:txBody>
      </p:sp>
      <p:sp>
        <p:nvSpPr>
          <p:cNvPr id="4103"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cs typeface="+mn-cs"/>
              </a:defRPr>
            </a:lvl1pPr>
          </a:lstStyle>
          <a:p>
            <a:pPr>
              <a:defRPr/>
            </a:pPr>
            <a:fld id="{053FF5B7-92EC-4DBC-BE2D-3EA7893EB857}" type="slidenum">
              <a:rPr lang="ar-SA"/>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52B6E161-0CB2-4594-AC0E-9B06D74236EB}" type="slidenum">
              <a:rPr lang="ar-SA" smtClean="0">
                <a:latin typeface="Arial" pitchFamily="34" charset="0"/>
              </a:rPr>
              <a:pPr>
                <a:defRPr/>
              </a:pPr>
              <a:t>1</a:t>
            </a:fld>
            <a:endParaRPr lang="en-GB" smtClean="0">
              <a:latin typeface="Arial" pitchFamily="34" charset="0"/>
            </a:endParaRPr>
          </a:p>
        </p:txBody>
      </p:sp>
      <p:sp>
        <p:nvSpPr>
          <p:cNvPr id="83971" name="Rectangle 2"/>
          <p:cNvSpPr>
            <a:spLocks noGrp="1" noRot="1" noChangeAspect="1" noChangeArrowheads="1" noTextEdit="1"/>
          </p:cNvSpPr>
          <p:nvPr>
            <p:ph type="sldImg"/>
          </p:nvPr>
        </p:nvSpPr>
        <p:spPr>
          <a:xfrm>
            <a:off x="917575" y="744538"/>
            <a:ext cx="4962525" cy="3722687"/>
          </a:xfrm>
          <a:ln/>
        </p:spPr>
      </p:sp>
      <p:sp>
        <p:nvSpPr>
          <p:cNvPr id="8397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p:txBody>
          <a:bodyPr/>
          <a:lstStyle/>
          <a:p>
            <a:pPr>
              <a:defRPr/>
            </a:pPr>
            <a:fld id="{6272EEBB-9D9A-4FAC-BB22-2F848AE2072F}" type="slidenum">
              <a:rPr lang="ar-SA" smtClean="0">
                <a:latin typeface="Arial" pitchFamily="34" charset="0"/>
              </a:rPr>
              <a:pPr>
                <a:defRPr/>
              </a:pPr>
              <a:t>62</a:t>
            </a:fld>
            <a:endParaRPr lang="en-GB" smtClean="0">
              <a:latin typeface="Arial" pitchFamily="34" charset="0"/>
            </a:endParaRPr>
          </a:p>
        </p:txBody>
      </p:sp>
      <p:sp>
        <p:nvSpPr>
          <p:cNvPr id="84995" name="Text Box 2"/>
          <p:cNvSpPr txBox="1">
            <a:spLocks noChangeArrowheads="1"/>
          </p:cNvSpPr>
          <p:nvPr/>
        </p:nvSpPr>
        <p:spPr bwMode="auto">
          <a:xfrm>
            <a:off x="1168400" y="744538"/>
            <a:ext cx="4462463" cy="3722687"/>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84996" name="Rectangle 3"/>
          <p:cNvSpPr>
            <a:spLocks noChangeArrowheads="1"/>
          </p:cNvSpPr>
          <p:nvPr>
            <p:ph type="body"/>
          </p:nvPr>
        </p:nvSpPr>
        <p:spPr>
          <a:xfrm>
            <a:off x="679450" y="4714875"/>
            <a:ext cx="5437188" cy="4467225"/>
          </a:xfrm>
          <a:noFill/>
          <a:ln/>
        </p:spPr>
        <p:txBody>
          <a:bodyPr wrap="none" anchor="ct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D190E490-8CDE-44D9-87D2-6DEB91440144}" type="slidenum">
              <a:rPr lang="ar-SA" smtClean="0">
                <a:latin typeface="Arial" pitchFamily="34" charset="0"/>
              </a:rPr>
              <a:pPr/>
              <a:t>63</a:t>
            </a:fld>
            <a:endParaRPr lang="en-GB" smtClean="0">
              <a:latin typeface="Arial" pitchFamily="34" charset="0"/>
            </a:endParaRPr>
          </a:p>
        </p:txBody>
      </p:sp>
      <p:sp>
        <p:nvSpPr>
          <p:cNvPr id="78851" name="Rectangle 2"/>
          <p:cNvSpPr>
            <a:spLocks noRot="1" noChangeArrowheads="1" noTextEdit="1"/>
          </p:cNvSpPr>
          <p:nvPr>
            <p:ph type="sldImg"/>
          </p:nvPr>
        </p:nvSpPr>
        <p:spPr>
          <a:xfrm>
            <a:off x="919163" y="744538"/>
            <a:ext cx="4960937" cy="3722687"/>
          </a:xfrm>
          <a:ln/>
        </p:spPr>
      </p:sp>
      <p:sp>
        <p:nvSpPr>
          <p:cNvPr id="78852" name="Rectangle 3"/>
          <p:cNvSpPr>
            <a:spLocks noGrp="1" noChangeArrowheads="1"/>
          </p:cNvSpPr>
          <p:nvPr>
            <p:ph type="body" idx="1"/>
          </p:nvPr>
        </p:nvSpPr>
        <p:spPr>
          <a:noFill/>
          <a:ln/>
        </p:spPr>
        <p:txBody>
          <a:bodyPr/>
          <a:lstStyle/>
          <a:p>
            <a:pPr eaLnBrk="1" hangingPunct="1"/>
            <a:r>
              <a:rPr lang="tr-TR" smtClean="0">
                <a:latin typeface="Arial" pitchFamily="34" charset="0"/>
                <a:cs typeface="Arial" pitchFamily="34" charset="0"/>
              </a:rPr>
              <a:t>Laboratuvarımızda rutin iEK hücre kültüründe ICM izolasyonu için iki ayrı metod kullanılmkatadır.  Bunlardan birinci olan immunocerrahi yönteminde trofoektoder guanine pig compleks ile işaretlenip parçalanarak ICM den uzaklaştırılır. Sıklıkla uyguladığımız ikinci yöntem olan direk kültürde ise zona pellücidası pronaz ile eritilmiş embryolar direkt olarak mitomisin ile aktivitesi sonlandırılmış destek dokusuyla kaplı petri ye alınır.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D2781F0B-CA33-4ECC-91A7-386ADD3D07BC}" type="slidenum">
              <a:rPr lang="ar-SA" smtClean="0">
                <a:latin typeface="Arial" pitchFamily="34" charset="0"/>
              </a:rPr>
              <a:pPr/>
              <a:t>64</a:t>
            </a:fld>
            <a:endParaRPr lang="en-GB" smtClean="0">
              <a:latin typeface="Arial" pitchFamily="34" charset="0"/>
            </a:endParaRPr>
          </a:p>
        </p:txBody>
      </p:sp>
      <p:sp>
        <p:nvSpPr>
          <p:cNvPr id="79875" name="Rectangle 2"/>
          <p:cNvSpPr>
            <a:spLocks noRot="1" noChangeArrowheads="1" noTextEdit="1"/>
          </p:cNvSpPr>
          <p:nvPr>
            <p:ph type="sldImg"/>
          </p:nvPr>
        </p:nvSpPr>
        <p:spPr>
          <a:xfrm>
            <a:off x="919163" y="744538"/>
            <a:ext cx="4960937" cy="3722687"/>
          </a:xfrm>
          <a:ln/>
        </p:spPr>
      </p:sp>
      <p:sp>
        <p:nvSpPr>
          <p:cNvPr id="79876" name="Rectangle 3"/>
          <p:cNvSpPr>
            <a:spLocks noGrp="1" noChangeArrowheads="1"/>
          </p:cNvSpPr>
          <p:nvPr>
            <p:ph type="body" idx="1"/>
          </p:nvPr>
        </p:nvSpPr>
        <p:spPr>
          <a:noFill/>
          <a:ln/>
        </p:spPr>
        <p:txBody>
          <a:bodyPr/>
          <a:lstStyle/>
          <a:p>
            <a:pPr eaLnBrk="1" hangingPunct="1"/>
            <a:r>
              <a:rPr lang="tr-TR" smtClean="0">
                <a:latin typeface="Arial" pitchFamily="34" charset="0"/>
                <a:cs typeface="Arial" pitchFamily="34" charset="0"/>
              </a:rPr>
              <a:t>iEKH karakterizasyonlarında bir de in vitro farklılşmadır. Bu amaçla mekanik olarak pasajlanan iEKH doku parçaları az yapışkan doku kaplarında süspansiyon içinde kültüre edilirler. Yaklaşık 10 günlük kültürlri sonucund akistik yuvarlak yapıya sahip EB ler jelatinle kaplı doku kaplarına transfer edilirler. Burada ki kültürleri esnasında hücreler yayılır ve farlı hücre tipleri gözlemlenir. Amaç 3 germ yapragına ait hücrelere farklılaştırmaktır.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en-US">
                  <a:cs typeface="+mn-cs"/>
                </a:endParaRPr>
              </a:p>
            </p:txBody>
          </p:sp>
          <p:sp>
            <p:nvSpPr>
              <p:cNvPr id="17"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cs typeface="+mn-cs"/>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n-US">
                <a:cs typeface="+mn-cs"/>
              </a:endParaRPr>
            </a:p>
          </p:txBody>
        </p:sp>
        <p:sp>
          <p:nvSpPr>
            <p:cNvPr id="7"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en-US">
                <a:cs typeface="+mn-cs"/>
              </a:endParaRPr>
            </a:p>
          </p:txBody>
        </p:sp>
        <p:sp>
          <p:nvSpPr>
            <p:cNvPr id="8"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en-US">
                <a:cs typeface="+mn-cs"/>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cs typeface="+mn-cs"/>
                </a:endParaRPr>
              </a:p>
            </p:txBody>
          </p:sp>
          <p:sp>
            <p:nvSpPr>
              <p:cNvPr id="11"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mn-cs"/>
                </a:endParaRPr>
              </a:p>
            </p:txBody>
          </p:sp>
          <p:sp>
            <p:nvSpPr>
              <p:cNvPr id="12"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cs typeface="+mn-cs"/>
                </a:endParaRPr>
              </a:p>
            </p:txBody>
          </p:sp>
          <p:sp>
            <p:nvSpPr>
              <p:cNvPr id="13"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en-US">
                  <a:cs typeface="+mn-cs"/>
                </a:endParaRPr>
              </a:p>
            </p:txBody>
          </p:sp>
          <p:sp>
            <p:nvSpPr>
              <p:cNvPr id="14"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en-US">
                  <a:cs typeface="+mn-cs"/>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n-US">
                  <a:cs typeface="+mn-cs"/>
                </a:endParaRPr>
              </a:p>
            </p:txBody>
          </p:sp>
        </p:grpSp>
      </p:grpSp>
      <p:sp>
        <p:nvSpPr>
          <p:cNvPr id="2064" name="Rectangle 16"/>
          <p:cNvSpPr>
            <a:spLocks noGrp="1" noChangeArrowheads="1"/>
          </p:cNvSpPr>
          <p:nvPr>
            <p:ph type="ctrTitle" sz="quarter"/>
          </p:nvPr>
        </p:nvSpPr>
        <p:spPr>
          <a:xfrm>
            <a:off x="1066800" y="1997075"/>
            <a:ext cx="7086600" cy="1431925"/>
          </a:xfrm>
        </p:spPr>
        <p:txBody>
          <a:bodyPr anchor="b"/>
          <a:lstStyle>
            <a:lvl1pPr>
              <a:defRPr/>
            </a:lvl1pPr>
          </a:lstStyle>
          <a:p>
            <a:r>
              <a:rPr lang="en-US" smtClean="0"/>
              <a:t>Click to edit Master title style</a:t>
            </a:r>
            <a:endParaRPr lang="en-GB"/>
          </a:p>
        </p:txBody>
      </p:sp>
      <p:sp>
        <p:nvSpPr>
          <p:cNvPr id="2065"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en-US" smtClean="0"/>
              <a:t>Click to edit Master subtitle style</a:t>
            </a:r>
            <a:endParaRPr lang="en-GB"/>
          </a:p>
        </p:txBody>
      </p:sp>
      <p:sp>
        <p:nvSpPr>
          <p:cNvPr id="18" name="Rectangle 18"/>
          <p:cNvSpPr>
            <a:spLocks noGrp="1" noChangeArrowheads="1"/>
          </p:cNvSpPr>
          <p:nvPr>
            <p:ph type="dt" sz="quarter" idx="10"/>
          </p:nvPr>
        </p:nvSpPr>
        <p:spPr/>
        <p:txBody>
          <a:bodyPr/>
          <a:lstStyle>
            <a:lvl1pPr>
              <a:defRPr/>
            </a:lvl1pPr>
          </a:lstStyle>
          <a:p>
            <a:pPr>
              <a:defRPr/>
            </a:pPr>
            <a:r>
              <a:rPr lang="en-US"/>
              <a:t>Non-Obstructive</a:t>
            </a:r>
            <a:endParaRPr lang="en-GB"/>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GB"/>
          </a:p>
        </p:txBody>
      </p:sp>
      <p:sp>
        <p:nvSpPr>
          <p:cNvPr id="20" name="Rectangle 20"/>
          <p:cNvSpPr>
            <a:spLocks noGrp="1" noChangeArrowheads="1"/>
          </p:cNvSpPr>
          <p:nvPr>
            <p:ph type="sldNum" sz="quarter" idx="12"/>
          </p:nvPr>
        </p:nvSpPr>
        <p:spPr/>
        <p:txBody>
          <a:bodyPr/>
          <a:lstStyle>
            <a:lvl1pPr>
              <a:defRPr>
                <a:cs typeface="Tahoma" pitchFamily="34" charset="0"/>
              </a:defRPr>
            </a:lvl1pPr>
          </a:lstStyle>
          <a:p>
            <a:pPr>
              <a:defRPr/>
            </a:pPr>
            <a:fld id="{25E78813-7169-4A8B-B07F-8596D448FACF}" type="slidenum">
              <a:rPr lang="ar-SA"/>
              <a:pPr>
                <a:defRPr/>
              </a:pPr>
              <a:t>‹#›</a:t>
            </a:fld>
            <a:endParaRPr lang="en-GB"/>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r>
              <a:rPr lang="en-US"/>
              <a:t>Non-Obstructive</a:t>
            </a:r>
            <a:endParaRPr lang="en-GB"/>
          </a:p>
        </p:txBody>
      </p:sp>
      <p:sp>
        <p:nvSpPr>
          <p:cNvPr id="5" name="Rectangle 18"/>
          <p:cNvSpPr>
            <a:spLocks noGrp="1" noChangeArrowheads="1"/>
          </p:cNvSpPr>
          <p:nvPr>
            <p:ph type="ftr" sz="quarter" idx="11"/>
          </p:nvPr>
        </p:nvSpPr>
        <p:spPr>
          <a:ln/>
        </p:spPr>
        <p:txBody>
          <a:bodyPr/>
          <a:lstStyle>
            <a:lvl1pPr>
              <a:defRPr/>
            </a:lvl1pPr>
          </a:lstStyle>
          <a:p>
            <a:pPr>
              <a:defRPr/>
            </a:pPr>
            <a:endParaRPr lang="en-GB"/>
          </a:p>
        </p:txBody>
      </p:sp>
      <p:sp>
        <p:nvSpPr>
          <p:cNvPr id="6" name="Rectangle 19"/>
          <p:cNvSpPr>
            <a:spLocks noGrp="1" noChangeArrowheads="1"/>
          </p:cNvSpPr>
          <p:nvPr>
            <p:ph type="sldNum" sz="quarter" idx="12"/>
          </p:nvPr>
        </p:nvSpPr>
        <p:spPr>
          <a:ln/>
        </p:spPr>
        <p:txBody>
          <a:bodyPr/>
          <a:lstStyle>
            <a:lvl1pPr>
              <a:defRPr/>
            </a:lvl1pPr>
          </a:lstStyle>
          <a:p>
            <a:pPr>
              <a:defRPr/>
            </a:pPr>
            <a:fld id="{2791C308-88CF-4177-BAAD-80B1F9ABFE70}" type="slidenum">
              <a:rPr lang="ar-SA"/>
              <a:pPr>
                <a:defRPr/>
              </a:pPr>
              <a:t>‹#›</a:t>
            </a:fld>
            <a:endParaRPr lang="en-GB"/>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3075" y="404813"/>
            <a:ext cx="1925638" cy="56911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42988" y="404813"/>
            <a:ext cx="5627687" cy="56911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r>
              <a:rPr lang="en-US"/>
              <a:t>Non-Obstructive</a:t>
            </a:r>
            <a:endParaRPr lang="en-GB"/>
          </a:p>
        </p:txBody>
      </p:sp>
      <p:sp>
        <p:nvSpPr>
          <p:cNvPr id="5" name="Rectangle 18"/>
          <p:cNvSpPr>
            <a:spLocks noGrp="1" noChangeArrowheads="1"/>
          </p:cNvSpPr>
          <p:nvPr>
            <p:ph type="ftr" sz="quarter" idx="11"/>
          </p:nvPr>
        </p:nvSpPr>
        <p:spPr>
          <a:ln/>
        </p:spPr>
        <p:txBody>
          <a:bodyPr/>
          <a:lstStyle>
            <a:lvl1pPr>
              <a:defRPr/>
            </a:lvl1pPr>
          </a:lstStyle>
          <a:p>
            <a:pPr>
              <a:defRPr/>
            </a:pPr>
            <a:endParaRPr lang="en-GB"/>
          </a:p>
        </p:txBody>
      </p:sp>
      <p:sp>
        <p:nvSpPr>
          <p:cNvPr id="6" name="Rectangle 19"/>
          <p:cNvSpPr>
            <a:spLocks noGrp="1" noChangeArrowheads="1"/>
          </p:cNvSpPr>
          <p:nvPr>
            <p:ph type="sldNum" sz="quarter" idx="12"/>
          </p:nvPr>
        </p:nvSpPr>
        <p:spPr>
          <a:ln/>
        </p:spPr>
        <p:txBody>
          <a:bodyPr/>
          <a:lstStyle>
            <a:lvl1pPr>
              <a:defRPr/>
            </a:lvl1pPr>
          </a:lstStyle>
          <a:p>
            <a:pPr>
              <a:defRPr/>
            </a:pPr>
            <a:fld id="{C1C5BBD2-9240-4B55-A4A4-B37BC69D3917}" type="slidenum">
              <a:rPr lang="ar-SA"/>
              <a:pPr>
                <a:defRPr/>
              </a:pPr>
              <a:t>‹#›</a:t>
            </a:fld>
            <a:endParaRPr lang="en-GB"/>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2988" y="404813"/>
            <a:ext cx="7705725"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r>
              <a:rPr lang="en-US"/>
              <a:t>Non-Obstructive</a:t>
            </a:r>
            <a:endParaRPr lang="en-GB"/>
          </a:p>
        </p:txBody>
      </p:sp>
      <p:sp>
        <p:nvSpPr>
          <p:cNvPr id="6" name="Rectangle 18"/>
          <p:cNvSpPr>
            <a:spLocks noGrp="1" noChangeArrowheads="1"/>
          </p:cNvSpPr>
          <p:nvPr>
            <p:ph type="ftr" sz="quarter" idx="11"/>
          </p:nvPr>
        </p:nvSpPr>
        <p:spPr>
          <a:ln/>
        </p:spPr>
        <p:txBody>
          <a:bodyPr/>
          <a:lstStyle>
            <a:lvl1pPr>
              <a:defRPr/>
            </a:lvl1pPr>
          </a:lstStyle>
          <a:p>
            <a:pPr>
              <a:defRPr/>
            </a:pPr>
            <a:endParaRPr lang="en-GB"/>
          </a:p>
        </p:txBody>
      </p:sp>
      <p:sp>
        <p:nvSpPr>
          <p:cNvPr id="7" name="Rectangle 19"/>
          <p:cNvSpPr>
            <a:spLocks noGrp="1" noChangeArrowheads="1"/>
          </p:cNvSpPr>
          <p:nvPr>
            <p:ph type="sldNum" sz="quarter" idx="12"/>
          </p:nvPr>
        </p:nvSpPr>
        <p:spPr>
          <a:ln/>
        </p:spPr>
        <p:txBody>
          <a:bodyPr/>
          <a:lstStyle>
            <a:lvl1pPr>
              <a:defRPr/>
            </a:lvl1pPr>
          </a:lstStyle>
          <a:p>
            <a:pPr>
              <a:defRPr/>
            </a:pPr>
            <a:fld id="{E4EEF086-FD70-4BB5-96B6-8B192F4C9768}" type="slidenum">
              <a:rPr lang="ar-SA"/>
              <a:pPr>
                <a:defRPr/>
              </a:pPr>
              <a:t>‹#›</a:t>
            </a:fld>
            <a:endParaRPr lang="en-GB"/>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042988" y="404813"/>
            <a:ext cx="7705725"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914900" y="1981200"/>
            <a:ext cx="3695700" cy="4114800"/>
          </a:xfrm>
        </p:spPr>
        <p:txBody>
          <a:bodyPr/>
          <a:lstStyle/>
          <a:p>
            <a:pPr lvl="0"/>
            <a:r>
              <a:rPr lang="en-US" noProof="0" smtClean="0"/>
              <a:t>Click icon to add media</a:t>
            </a:r>
            <a:endParaRPr lang="en-US" noProof="0"/>
          </a:p>
        </p:txBody>
      </p:sp>
      <p:sp>
        <p:nvSpPr>
          <p:cNvPr id="5" name="Rectangle 17"/>
          <p:cNvSpPr>
            <a:spLocks noGrp="1" noChangeArrowheads="1"/>
          </p:cNvSpPr>
          <p:nvPr>
            <p:ph type="dt" sz="half" idx="10"/>
          </p:nvPr>
        </p:nvSpPr>
        <p:spPr>
          <a:ln/>
        </p:spPr>
        <p:txBody>
          <a:bodyPr/>
          <a:lstStyle>
            <a:lvl1pPr>
              <a:defRPr/>
            </a:lvl1pPr>
          </a:lstStyle>
          <a:p>
            <a:pPr>
              <a:defRPr/>
            </a:pPr>
            <a:r>
              <a:rPr lang="en-US"/>
              <a:t>Non-Obstructive</a:t>
            </a:r>
            <a:endParaRPr lang="en-GB"/>
          </a:p>
        </p:txBody>
      </p:sp>
      <p:sp>
        <p:nvSpPr>
          <p:cNvPr id="6" name="Rectangle 18"/>
          <p:cNvSpPr>
            <a:spLocks noGrp="1" noChangeArrowheads="1"/>
          </p:cNvSpPr>
          <p:nvPr>
            <p:ph type="ftr" sz="quarter" idx="11"/>
          </p:nvPr>
        </p:nvSpPr>
        <p:spPr>
          <a:ln/>
        </p:spPr>
        <p:txBody>
          <a:bodyPr/>
          <a:lstStyle>
            <a:lvl1pPr>
              <a:defRPr/>
            </a:lvl1pPr>
          </a:lstStyle>
          <a:p>
            <a:pPr>
              <a:defRPr/>
            </a:pPr>
            <a:endParaRPr lang="en-GB"/>
          </a:p>
        </p:txBody>
      </p:sp>
      <p:sp>
        <p:nvSpPr>
          <p:cNvPr id="7" name="Rectangle 19"/>
          <p:cNvSpPr>
            <a:spLocks noGrp="1" noChangeArrowheads="1"/>
          </p:cNvSpPr>
          <p:nvPr>
            <p:ph type="sldNum" sz="quarter" idx="12"/>
          </p:nvPr>
        </p:nvSpPr>
        <p:spPr>
          <a:ln/>
        </p:spPr>
        <p:txBody>
          <a:bodyPr/>
          <a:lstStyle>
            <a:lvl1pPr>
              <a:defRPr/>
            </a:lvl1pPr>
          </a:lstStyle>
          <a:p>
            <a:pPr>
              <a:defRPr/>
            </a:pPr>
            <a:fld id="{5E04FF81-2705-46D7-89C1-D2E1D09992B2}" type="slidenum">
              <a:rPr lang="ar-SA"/>
              <a:pPr>
                <a:defRPr/>
              </a:pPr>
              <a:t>‹#›</a:t>
            </a:fld>
            <a:endParaRPr lang="en-GB"/>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6"/>
          <p:cNvSpPr>
            <a:spLocks noGrp="1" noChangeArrowheads="1"/>
          </p:cNvSpPr>
          <p:nvPr>
            <p:ph type="dt" sz="half" idx="10"/>
          </p:nvPr>
        </p:nvSpPr>
        <p:spPr/>
        <p:txBody>
          <a:bodyPr/>
          <a:lstStyle>
            <a:lvl1pPr>
              <a:defRPr/>
            </a:lvl1pPr>
          </a:lstStyle>
          <a:p>
            <a:pPr>
              <a:defRPr/>
            </a:pPr>
            <a:endParaRPr lang="en-US" altLang="ko-KR"/>
          </a:p>
        </p:txBody>
      </p:sp>
      <p:sp>
        <p:nvSpPr>
          <p:cNvPr id="5" name="Rectangle 7"/>
          <p:cNvSpPr>
            <a:spLocks noGrp="1" noChangeArrowheads="1"/>
          </p:cNvSpPr>
          <p:nvPr>
            <p:ph type="ftr" sz="quarter" idx="11"/>
          </p:nvPr>
        </p:nvSpPr>
        <p:spPr/>
        <p:txBody>
          <a:bodyPr/>
          <a:lstStyle>
            <a:lvl1pPr>
              <a:defRPr/>
            </a:lvl1pPr>
          </a:lstStyle>
          <a:p>
            <a:pPr>
              <a:defRPr/>
            </a:pPr>
            <a:endParaRPr lang="en-US" altLang="ko-KR"/>
          </a:p>
        </p:txBody>
      </p:sp>
      <p:sp>
        <p:nvSpPr>
          <p:cNvPr id="6" name="Rectangle 8"/>
          <p:cNvSpPr>
            <a:spLocks noGrp="1" noChangeArrowheads="1"/>
          </p:cNvSpPr>
          <p:nvPr>
            <p:ph type="sldNum" sz="quarter" idx="12"/>
          </p:nvPr>
        </p:nvSpPr>
        <p:spPr/>
        <p:txBody>
          <a:bodyPr/>
          <a:lstStyle>
            <a:lvl1pPr>
              <a:defRPr/>
            </a:lvl1pPr>
          </a:lstStyle>
          <a:p>
            <a:pPr>
              <a:defRPr/>
            </a:pPr>
            <a:fld id="{4E9A9E7D-8584-4D7F-8937-DA540892D6C1}" type="slidenum">
              <a:rPr lang="en-US" altLang="ko-KR"/>
              <a:pPr>
                <a:defRPr/>
              </a:pPr>
              <a:t>‹#›</a:t>
            </a:fld>
            <a:endParaRPr lang="en-US" altLang="ko-K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42988" y="404813"/>
            <a:ext cx="7705725" cy="5691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GB"/>
          </a:p>
        </p:txBody>
      </p:sp>
      <p:sp>
        <p:nvSpPr>
          <p:cNvPr id="4" name="Rectangle 18"/>
          <p:cNvSpPr>
            <a:spLocks noGrp="1" noChangeArrowheads="1"/>
          </p:cNvSpPr>
          <p:nvPr>
            <p:ph type="ftr" sz="quarter" idx="11"/>
          </p:nvPr>
        </p:nvSpPr>
        <p:spPr>
          <a:ln/>
        </p:spPr>
        <p:txBody>
          <a:bodyPr/>
          <a:lstStyle>
            <a:lvl1pPr>
              <a:defRPr/>
            </a:lvl1pPr>
          </a:lstStyle>
          <a:p>
            <a:pPr>
              <a:defRPr/>
            </a:pPr>
            <a:endParaRPr lang="en-GB"/>
          </a:p>
        </p:txBody>
      </p:sp>
      <p:sp>
        <p:nvSpPr>
          <p:cNvPr id="5" name="Rectangle 19"/>
          <p:cNvSpPr>
            <a:spLocks noGrp="1" noChangeArrowheads="1"/>
          </p:cNvSpPr>
          <p:nvPr>
            <p:ph type="sldNum" sz="quarter" idx="12"/>
          </p:nvPr>
        </p:nvSpPr>
        <p:spPr>
          <a:ln/>
        </p:spPr>
        <p:txBody>
          <a:bodyPr/>
          <a:lstStyle>
            <a:lvl1pPr>
              <a:defRPr/>
            </a:lvl1pPr>
          </a:lstStyle>
          <a:p>
            <a:pPr>
              <a:defRPr/>
            </a:pPr>
            <a:fld id="{F54253FB-A7AE-494D-BD95-186A00A3FCB6}" type="slidenum">
              <a:rPr lang="ar-SA"/>
              <a:pPr>
                <a:defRPr/>
              </a:pPr>
              <a:t>‹#›</a:t>
            </a:fld>
            <a:endParaRPr lang="en-GB"/>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r>
              <a:rPr lang="en-US"/>
              <a:t>Non-Obstructive</a:t>
            </a:r>
            <a:endParaRPr lang="en-GB"/>
          </a:p>
        </p:txBody>
      </p:sp>
      <p:sp>
        <p:nvSpPr>
          <p:cNvPr id="5" name="Rectangle 18"/>
          <p:cNvSpPr>
            <a:spLocks noGrp="1" noChangeArrowheads="1"/>
          </p:cNvSpPr>
          <p:nvPr>
            <p:ph type="ftr" sz="quarter" idx="11"/>
          </p:nvPr>
        </p:nvSpPr>
        <p:spPr>
          <a:ln/>
        </p:spPr>
        <p:txBody>
          <a:bodyPr/>
          <a:lstStyle>
            <a:lvl1pPr>
              <a:defRPr/>
            </a:lvl1pPr>
          </a:lstStyle>
          <a:p>
            <a:pPr>
              <a:defRPr/>
            </a:pPr>
            <a:endParaRPr lang="en-GB"/>
          </a:p>
        </p:txBody>
      </p:sp>
      <p:sp>
        <p:nvSpPr>
          <p:cNvPr id="6" name="Rectangle 19"/>
          <p:cNvSpPr>
            <a:spLocks noGrp="1" noChangeArrowheads="1"/>
          </p:cNvSpPr>
          <p:nvPr>
            <p:ph type="sldNum" sz="quarter" idx="12"/>
          </p:nvPr>
        </p:nvSpPr>
        <p:spPr>
          <a:ln/>
        </p:spPr>
        <p:txBody>
          <a:bodyPr/>
          <a:lstStyle>
            <a:lvl1pPr>
              <a:defRPr/>
            </a:lvl1pPr>
          </a:lstStyle>
          <a:p>
            <a:pPr>
              <a:defRPr/>
            </a:pPr>
            <a:fld id="{F3D8B07C-5268-40CA-B08A-51096C738B77}" type="slidenum">
              <a:rPr lang="ar-SA"/>
              <a:pPr>
                <a:defRPr/>
              </a:pPr>
              <a:t>‹#›</a:t>
            </a:fld>
            <a:endParaRPr lang="en-GB"/>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r>
              <a:rPr lang="en-US"/>
              <a:t>Non-Obstructive</a:t>
            </a:r>
            <a:endParaRPr lang="en-GB"/>
          </a:p>
        </p:txBody>
      </p:sp>
      <p:sp>
        <p:nvSpPr>
          <p:cNvPr id="5" name="Rectangle 18"/>
          <p:cNvSpPr>
            <a:spLocks noGrp="1" noChangeArrowheads="1"/>
          </p:cNvSpPr>
          <p:nvPr>
            <p:ph type="ftr" sz="quarter" idx="11"/>
          </p:nvPr>
        </p:nvSpPr>
        <p:spPr>
          <a:ln/>
        </p:spPr>
        <p:txBody>
          <a:bodyPr/>
          <a:lstStyle>
            <a:lvl1pPr>
              <a:defRPr/>
            </a:lvl1pPr>
          </a:lstStyle>
          <a:p>
            <a:pPr>
              <a:defRPr/>
            </a:pPr>
            <a:endParaRPr lang="en-GB"/>
          </a:p>
        </p:txBody>
      </p:sp>
      <p:sp>
        <p:nvSpPr>
          <p:cNvPr id="6" name="Rectangle 19"/>
          <p:cNvSpPr>
            <a:spLocks noGrp="1" noChangeArrowheads="1"/>
          </p:cNvSpPr>
          <p:nvPr>
            <p:ph type="sldNum" sz="quarter" idx="12"/>
          </p:nvPr>
        </p:nvSpPr>
        <p:spPr>
          <a:ln/>
        </p:spPr>
        <p:txBody>
          <a:bodyPr/>
          <a:lstStyle>
            <a:lvl1pPr>
              <a:defRPr/>
            </a:lvl1pPr>
          </a:lstStyle>
          <a:p>
            <a:pPr>
              <a:defRPr/>
            </a:pPr>
            <a:fld id="{C65BF5D9-8A5F-4A0C-B826-32B844965C5F}" type="slidenum">
              <a:rPr lang="ar-SA"/>
              <a:pPr>
                <a:defRPr/>
              </a:pPr>
              <a:t>‹#›</a:t>
            </a:fld>
            <a:endParaRPr lang="en-GB"/>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r>
              <a:rPr lang="en-US"/>
              <a:t>Non-Obstructive</a:t>
            </a:r>
            <a:endParaRPr lang="en-GB"/>
          </a:p>
        </p:txBody>
      </p:sp>
      <p:sp>
        <p:nvSpPr>
          <p:cNvPr id="6" name="Rectangle 18"/>
          <p:cNvSpPr>
            <a:spLocks noGrp="1" noChangeArrowheads="1"/>
          </p:cNvSpPr>
          <p:nvPr>
            <p:ph type="ftr" sz="quarter" idx="11"/>
          </p:nvPr>
        </p:nvSpPr>
        <p:spPr>
          <a:ln/>
        </p:spPr>
        <p:txBody>
          <a:bodyPr/>
          <a:lstStyle>
            <a:lvl1pPr>
              <a:defRPr/>
            </a:lvl1pPr>
          </a:lstStyle>
          <a:p>
            <a:pPr>
              <a:defRPr/>
            </a:pPr>
            <a:endParaRPr lang="en-GB"/>
          </a:p>
        </p:txBody>
      </p:sp>
      <p:sp>
        <p:nvSpPr>
          <p:cNvPr id="7" name="Rectangle 19"/>
          <p:cNvSpPr>
            <a:spLocks noGrp="1" noChangeArrowheads="1"/>
          </p:cNvSpPr>
          <p:nvPr>
            <p:ph type="sldNum" sz="quarter" idx="12"/>
          </p:nvPr>
        </p:nvSpPr>
        <p:spPr>
          <a:ln/>
        </p:spPr>
        <p:txBody>
          <a:bodyPr/>
          <a:lstStyle>
            <a:lvl1pPr>
              <a:defRPr/>
            </a:lvl1pPr>
          </a:lstStyle>
          <a:p>
            <a:pPr>
              <a:defRPr/>
            </a:pPr>
            <a:fld id="{E617C1E2-C7D9-4ADB-A42D-E9E21B78BC0C}" type="slidenum">
              <a:rPr lang="ar-SA"/>
              <a:pPr>
                <a:defRPr/>
              </a:pPr>
              <a:t>‹#›</a:t>
            </a:fld>
            <a:endParaRPr lang="en-GB"/>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r>
              <a:rPr lang="en-US"/>
              <a:t>Non-Obstructive</a:t>
            </a:r>
            <a:endParaRPr lang="en-GB"/>
          </a:p>
        </p:txBody>
      </p:sp>
      <p:sp>
        <p:nvSpPr>
          <p:cNvPr id="8" name="Rectangle 18"/>
          <p:cNvSpPr>
            <a:spLocks noGrp="1" noChangeArrowheads="1"/>
          </p:cNvSpPr>
          <p:nvPr>
            <p:ph type="ftr" sz="quarter" idx="11"/>
          </p:nvPr>
        </p:nvSpPr>
        <p:spPr>
          <a:ln/>
        </p:spPr>
        <p:txBody>
          <a:bodyPr/>
          <a:lstStyle>
            <a:lvl1pPr>
              <a:defRPr/>
            </a:lvl1pPr>
          </a:lstStyle>
          <a:p>
            <a:pPr>
              <a:defRPr/>
            </a:pPr>
            <a:endParaRPr lang="en-GB"/>
          </a:p>
        </p:txBody>
      </p:sp>
      <p:sp>
        <p:nvSpPr>
          <p:cNvPr id="9" name="Rectangle 19"/>
          <p:cNvSpPr>
            <a:spLocks noGrp="1" noChangeArrowheads="1"/>
          </p:cNvSpPr>
          <p:nvPr>
            <p:ph type="sldNum" sz="quarter" idx="12"/>
          </p:nvPr>
        </p:nvSpPr>
        <p:spPr>
          <a:ln/>
        </p:spPr>
        <p:txBody>
          <a:bodyPr/>
          <a:lstStyle>
            <a:lvl1pPr>
              <a:defRPr/>
            </a:lvl1pPr>
          </a:lstStyle>
          <a:p>
            <a:pPr>
              <a:defRPr/>
            </a:pPr>
            <a:fld id="{AF188550-4688-491A-9118-F221FF7A6F26}" type="slidenum">
              <a:rPr lang="ar-SA"/>
              <a:pPr>
                <a:defRPr/>
              </a:pPr>
              <a:t>‹#›</a:t>
            </a:fld>
            <a:endParaRPr lang="en-GB"/>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r>
              <a:rPr lang="en-US"/>
              <a:t>Non-Obstructive</a:t>
            </a:r>
            <a:endParaRPr lang="en-GB"/>
          </a:p>
        </p:txBody>
      </p:sp>
      <p:sp>
        <p:nvSpPr>
          <p:cNvPr id="4" name="Rectangle 18"/>
          <p:cNvSpPr>
            <a:spLocks noGrp="1" noChangeArrowheads="1"/>
          </p:cNvSpPr>
          <p:nvPr>
            <p:ph type="ftr" sz="quarter" idx="11"/>
          </p:nvPr>
        </p:nvSpPr>
        <p:spPr>
          <a:ln/>
        </p:spPr>
        <p:txBody>
          <a:bodyPr/>
          <a:lstStyle>
            <a:lvl1pPr>
              <a:defRPr/>
            </a:lvl1pPr>
          </a:lstStyle>
          <a:p>
            <a:pPr>
              <a:defRPr/>
            </a:pPr>
            <a:endParaRPr lang="en-GB"/>
          </a:p>
        </p:txBody>
      </p:sp>
      <p:sp>
        <p:nvSpPr>
          <p:cNvPr id="5" name="Rectangle 19"/>
          <p:cNvSpPr>
            <a:spLocks noGrp="1" noChangeArrowheads="1"/>
          </p:cNvSpPr>
          <p:nvPr>
            <p:ph type="sldNum" sz="quarter" idx="12"/>
          </p:nvPr>
        </p:nvSpPr>
        <p:spPr>
          <a:ln/>
        </p:spPr>
        <p:txBody>
          <a:bodyPr/>
          <a:lstStyle>
            <a:lvl1pPr>
              <a:defRPr/>
            </a:lvl1pPr>
          </a:lstStyle>
          <a:p>
            <a:pPr>
              <a:defRPr/>
            </a:pPr>
            <a:fld id="{7C870833-A42A-4194-A0F3-B66A4417F56B}" type="slidenum">
              <a:rPr lang="ar-SA"/>
              <a:pPr>
                <a:defRPr/>
              </a:pPr>
              <a:t>‹#›</a:t>
            </a:fld>
            <a:endParaRPr lang="en-GB"/>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r>
              <a:rPr lang="en-US"/>
              <a:t>Non-Obstructive</a:t>
            </a:r>
            <a:endParaRPr lang="en-GB"/>
          </a:p>
        </p:txBody>
      </p:sp>
      <p:sp>
        <p:nvSpPr>
          <p:cNvPr id="3" name="Rectangle 18"/>
          <p:cNvSpPr>
            <a:spLocks noGrp="1" noChangeArrowheads="1"/>
          </p:cNvSpPr>
          <p:nvPr>
            <p:ph type="ftr" sz="quarter" idx="11"/>
          </p:nvPr>
        </p:nvSpPr>
        <p:spPr>
          <a:ln/>
        </p:spPr>
        <p:txBody>
          <a:bodyPr/>
          <a:lstStyle>
            <a:lvl1pPr>
              <a:defRPr/>
            </a:lvl1pPr>
          </a:lstStyle>
          <a:p>
            <a:pPr>
              <a:defRPr/>
            </a:pPr>
            <a:endParaRPr lang="en-GB"/>
          </a:p>
        </p:txBody>
      </p:sp>
      <p:sp>
        <p:nvSpPr>
          <p:cNvPr id="4" name="Rectangle 19"/>
          <p:cNvSpPr>
            <a:spLocks noGrp="1" noChangeArrowheads="1"/>
          </p:cNvSpPr>
          <p:nvPr>
            <p:ph type="sldNum" sz="quarter" idx="12"/>
          </p:nvPr>
        </p:nvSpPr>
        <p:spPr>
          <a:ln/>
        </p:spPr>
        <p:txBody>
          <a:bodyPr/>
          <a:lstStyle>
            <a:lvl1pPr>
              <a:defRPr/>
            </a:lvl1pPr>
          </a:lstStyle>
          <a:p>
            <a:pPr>
              <a:defRPr/>
            </a:pPr>
            <a:fld id="{CD4962DB-64A7-4034-8E3D-EBCD837B2C5B}" type="slidenum">
              <a:rPr lang="ar-SA"/>
              <a:pPr>
                <a:defRPr/>
              </a:pPr>
              <a:t>‹#›</a:t>
            </a:fld>
            <a:endParaRPr lang="en-GB"/>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r>
              <a:rPr lang="en-US"/>
              <a:t>Non-Obstructive</a:t>
            </a:r>
            <a:endParaRPr lang="en-GB"/>
          </a:p>
        </p:txBody>
      </p:sp>
      <p:sp>
        <p:nvSpPr>
          <p:cNvPr id="6" name="Rectangle 18"/>
          <p:cNvSpPr>
            <a:spLocks noGrp="1" noChangeArrowheads="1"/>
          </p:cNvSpPr>
          <p:nvPr>
            <p:ph type="ftr" sz="quarter" idx="11"/>
          </p:nvPr>
        </p:nvSpPr>
        <p:spPr>
          <a:ln/>
        </p:spPr>
        <p:txBody>
          <a:bodyPr/>
          <a:lstStyle>
            <a:lvl1pPr>
              <a:defRPr/>
            </a:lvl1pPr>
          </a:lstStyle>
          <a:p>
            <a:pPr>
              <a:defRPr/>
            </a:pPr>
            <a:endParaRPr lang="en-GB"/>
          </a:p>
        </p:txBody>
      </p:sp>
      <p:sp>
        <p:nvSpPr>
          <p:cNvPr id="7" name="Rectangle 19"/>
          <p:cNvSpPr>
            <a:spLocks noGrp="1" noChangeArrowheads="1"/>
          </p:cNvSpPr>
          <p:nvPr>
            <p:ph type="sldNum" sz="quarter" idx="12"/>
          </p:nvPr>
        </p:nvSpPr>
        <p:spPr>
          <a:ln/>
        </p:spPr>
        <p:txBody>
          <a:bodyPr/>
          <a:lstStyle>
            <a:lvl1pPr>
              <a:defRPr/>
            </a:lvl1pPr>
          </a:lstStyle>
          <a:p>
            <a:pPr>
              <a:defRPr/>
            </a:pPr>
            <a:fld id="{4CD99569-C702-4EE8-B7F9-8C9B4105AEE3}" type="slidenum">
              <a:rPr lang="ar-SA"/>
              <a:pPr>
                <a:defRPr/>
              </a:pPr>
              <a:t>‹#›</a:t>
            </a:fld>
            <a:endParaRPr lang="en-GB"/>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r>
              <a:rPr lang="en-US"/>
              <a:t>Non-Obstructive</a:t>
            </a:r>
            <a:endParaRPr lang="en-GB"/>
          </a:p>
        </p:txBody>
      </p:sp>
      <p:sp>
        <p:nvSpPr>
          <p:cNvPr id="6" name="Rectangle 18"/>
          <p:cNvSpPr>
            <a:spLocks noGrp="1" noChangeArrowheads="1"/>
          </p:cNvSpPr>
          <p:nvPr>
            <p:ph type="ftr" sz="quarter" idx="11"/>
          </p:nvPr>
        </p:nvSpPr>
        <p:spPr>
          <a:ln/>
        </p:spPr>
        <p:txBody>
          <a:bodyPr/>
          <a:lstStyle>
            <a:lvl1pPr>
              <a:defRPr/>
            </a:lvl1pPr>
          </a:lstStyle>
          <a:p>
            <a:pPr>
              <a:defRPr/>
            </a:pPr>
            <a:endParaRPr lang="en-GB"/>
          </a:p>
        </p:txBody>
      </p:sp>
      <p:sp>
        <p:nvSpPr>
          <p:cNvPr id="7" name="Rectangle 19"/>
          <p:cNvSpPr>
            <a:spLocks noGrp="1" noChangeArrowheads="1"/>
          </p:cNvSpPr>
          <p:nvPr>
            <p:ph type="sldNum" sz="quarter" idx="12"/>
          </p:nvPr>
        </p:nvSpPr>
        <p:spPr>
          <a:ln/>
        </p:spPr>
        <p:txBody>
          <a:bodyPr/>
          <a:lstStyle>
            <a:lvl1pPr>
              <a:defRPr/>
            </a:lvl1pPr>
          </a:lstStyle>
          <a:p>
            <a:pPr>
              <a:defRPr/>
            </a:pPr>
            <a:fld id="{41E619EE-31FB-49AE-B5C1-D46436069A83}" type="slidenum">
              <a:rPr lang="ar-SA"/>
              <a:pPr>
                <a:defRPr/>
              </a:pPr>
              <a:t>‹#›</a:t>
            </a:fld>
            <a:endParaRPr lang="en-GB"/>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w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6350"/>
            <a:ext cx="9140825" cy="6851650"/>
            <a:chOff x="0" y="4"/>
            <a:chExt cx="5758" cy="4316"/>
          </a:xfrm>
        </p:grpSpPr>
        <p:sp>
          <p:nvSpPr>
            <p:cNvPr id="1027"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en-US">
                <a:cs typeface="+mn-cs"/>
              </a:endParaRPr>
            </a:p>
          </p:txBody>
        </p:sp>
        <p:sp>
          <p:nvSpPr>
            <p:cNvPr id="1028"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cs typeface="+mn-cs"/>
              </a:endParaRPr>
            </a:p>
          </p:txBody>
        </p:sp>
        <p:grpSp>
          <p:nvGrpSpPr>
            <p:cNvPr id="3087" name="Group 5"/>
            <p:cNvGrpSpPr>
              <a:grpSpLocks/>
            </p:cNvGrpSpPr>
            <p:nvPr userDrawn="1"/>
          </p:nvGrpSpPr>
          <p:grpSpPr bwMode="auto">
            <a:xfrm>
              <a:off x="0" y="4"/>
              <a:ext cx="5758" cy="4316"/>
              <a:chOff x="0" y="4"/>
              <a:chExt cx="5758" cy="4316"/>
            </a:xfrm>
          </p:grpSpPr>
          <p:sp>
            <p:nvSpPr>
              <p:cNvPr id="1030"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cs typeface="+mn-cs"/>
                </a:endParaRPr>
              </a:p>
            </p:txBody>
          </p:sp>
          <p:sp>
            <p:nvSpPr>
              <p:cNvPr id="1031"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mn-cs"/>
                </a:endParaRPr>
              </a:p>
            </p:txBody>
          </p:sp>
          <p:sp>
            <p:nvSpPr>
              <p:cNvPr id="1032"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cs typeface="+mn-cs"/>
                </a:endParaRPr>
              </a:p>
            </p:txBody>
          </p:sp>
          <p:sp>
            <p:nvSpPr>
              <p:cNvPr id="1033"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en-US">
                  <a:cs typeface="+mn-cs"/>
                </a:endParaRPr>
              </a:p>
            </p:txBody>
          </p:sp>
          <p:sp>
            <p:nvSpPr>
              <p:cNvPr id="1034"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en-US">
                  <a:cs typeface="+mn-cs"/>
                </a:endParaRPr>
              </a:p>
            </p:txBody>
          </p:sp>
          <p:sp>
            <p:nvSpPr>
              <p:cNvPr id="1035"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n-US">
                  <a:cs typeface="+mn-cs"/>
                </a:endParaRPr>
              </a:p>
            </p:txBody>
          </p:sp>
          <p:sp>
            <p:nvSpPr>
              <p:cNvPr id="1036"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en-US">
                  <a:cs typeface="+mn-cs"/>
                </a:endParaRPr>
              </a:p>
            </p:txBody>
          </p:sp>
          <p:sp>
            <p:nvSpPr>
              <p:cNvPr id="1037"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en-US">
                  <a:cs typeface="+mn-cs"/>
                </a:endParaRPr>
              </a:p>
            </p:txBody>
          </p:sp>
          <p:sp>
            <p:nvSpPr>
              <p:cNvPr id="1038"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n-US">
                  <a:cs typeface="+mn-cs"/>
                </a:endParaRPr>
              </a:p>
            </p:txBody>
          </p:sp>
        </p:grpSp>
      </p:grpSp>
      <p:sp>
        <p:nvSpPr>
          <p:cNvPr id="1039" name="Rectangle 15"/>
          <p:cNvSpPr>
            <a:spLocks noGrp="1" noChangeArrowheads="1"/>
          </p:cNvSpPr>
          <p:nvPr>
            <p:ph type="title"/>
          </p:nvPr>
        </p:nvSpPr>
        <p:spPr bwMode="auto">
          <a:xfrm>
            <a:off x="1042988" y="404813"/>
            <a:ext cx="7705725" cy="1431925"/>
          </a:xfrm>
          <a:prstGeom prst="rect">
            <a:avLst/>
          </a:prstGeom>
          <a:noFill/>
          <a:ln w="9525">
            <a:noFill/>
            <a:miter lim="800000"/>
            <a:headEnd/>
            <a:tailEnd/>
          </a:ln>
          <a:effectLst/>
        </p:spPr>
        <p:txBody>
          <a:bodyPr vert="horz" wrap="square" lIns="91429" tIns="45714" rIns="91429" bIns="45714" numCol="1" anchor="ctr" anchorCtr="0" compatLnSpc="1">
            <a:prstTxWarp prst="textNoShape">
              <a:avLst/>
            </a:prstTxWarp>
          </a:bodyPr>
          <a:lstStyle/>
          <a:p>
            <a:pPr lvl="0"/>
            <a:r>
              <a:rPr lang="en-US" smtClean="0"/>
              <a:t>Click to edit Master title style</a:t>
            </a:r>
            <a:endParaRPr lang="en-GB" smtClean="0"/>
          </a:p>
        </p:txBody>
      </p:sp>
      <p:sp>
        <p:nvSpPr>
          <p:cNvPr id="1040"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p>
            <a:pPr lvl="0"/>
            <a:r>
              <a:rPr lang="en-GB" smtClean="0"/>
              <a:t>Click to edit Master text styles</a:t>
            </a:r>
          </a:p>
          <a:p>
            <a:pPr lvl="1"/>
            <a:r>
              <a:rPr lang="en-GB" smtClean="0"/>
              <a:t>Second level</a:t>
            </a:r>
          </a:p>
        </p:txBody>
      </p:sp>
      <p:sp>
        <p:nvSpPr>
          <p:cNvPr id="1041"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defRPr sz="1000" b="0">
                <a:effectLst>
                  <a:outerShdw blurRad="38100" dist="38100" dir="2700000" algn="tl">
                    <a:srgbClr val="000000"/>
                  </a:outerShdw>
                </a:effectLst>
                <a:cs typeface="+mn-cs"/>
              </a:defRPr>
            </a:lvl1pPr>
          </a:lstStyle>
          <a:p>
            <a:pPr>
              <a:defRPr/>
            </a:pPr>
            <a:r>
              <a:rPr lang="en-US"/>
              <a:t>Non-Obstructive</a:t>
            </a:r>
            <a:endParaRPr lang="en-GB"/>
          </a:p>
        </p:txBody>
      </p:sp>
      <p:sp>
        <p:nvSpPr>
          <p:cNvPr id="1042"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ctr">
              <a:defRPr sz="1000" b="0">
                <a:effectLst>
                  <a:outerShdw blurRad="38100" dist="38100" dir="2700000" algn="tl">
                    <a:srgbClr val="000000"/>
                  </a:outerShdw>
                </a:effectLst>
                <a:cs typeface="+mn-cs"/>
              </a:defRPr>
            </a:lvl1pPr>
          </a:lstStyle>
          <a:p>
            <a:pPr>
              <a:defRPr/>
            </a:pPr>
            <a:endParaRPr lang="en-GB"/>
          </a:p>
        </p:txBody>
      </p:sp>
      <p:sp>
        <p:nvSpPr>
          <p:cNvPr id="1043"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a:defRPr sz="1000" b="0">
                <a:effectLst>
                  <a:outerShdw blurRad="38100" dist="38100" dir="2700000" algn="tl">
                    <a:srgbClr val="000000"/>
                  </a:outerShdw>
                </a:effectLst>
                <a:cs typeface="Arial" charset="0"/>
              </a:defRPr>
            </a:lvl1pPr>
          </a:lstStyle>
          <a:p>
            <a:pPr>
              <a:defRPr/>
            </a:pPr>
            <a:fld id="{53680D2D-121C-45FF-AF32-745F1295AE1D}" type="slidenum">
              <a:rPr lang="ar-SA"/>
              <a:pPr>
                <a:defRPr/>
              </a:pPr>
              <a:t>‹#›</a:t>
            </a:fld>
            <a:endParaRPr lang="en-GB"/>
          </a:p>
        </p:txBody>
      </p:sp>
      <p:sp>
        <p:nvSpPr>
          <p:cNvPr id="22" name="Rectangle 21"/>
          <p:cNvSpPr/>
          <p:nvPr/>
        </p:nvSpPr>
        <p:spPr bwMode="auto">
          <a:xfrm>
            <a:off x="0" y="0"/>
            <a:ext cx="857224" cy="6858000"/>
          </a:xfrm>
          <a:prstGeom prst="rect">
            <a:avLst/>
          </a:prstGeom>
          <a:solidFill>
            <a:schemeClr val="tx1">
              <a:alpha val="42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a:lstStyle/>
          <a:p>
            <a:pPr>
              <a:defRPr/>
            </a:pPr>
            <a:endParaRPr lang="en-US">
              <a:cs typeface="+mn-cs"/>
            </a:endParaRPr>
          </a:p>
        </p:txBody>
      </p:sp>
      <p:sp>
        <p:nvSpPr>
          <p:cNvPr id="21" name="TextBox 20"/>
          <p:cNvSpPr txBox="1"/>
          <p:nvPr/>
        </p:nvSpPr>
        <p:spPr>
          <a:xfrm>
            <a:off x="71406" y="2006167"/>
            <a:ext cx="714380" cy="4708981"/>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dirty="0">
                <a:ln w="11430"/>
                <a:solidFill>
                  <a:srgbClr val="FFFF00"/>
                </a:solidFill>
                <a:effectLst>
                  <a:outerShdw blurRad="80000" dist="40000" dir="5040000" algn="tl">
                    <a:srgbClr val="000000">
                      <a:alpha val="30000"/>
                    </a:srgbClr>
                  </a:outerShdw>
                </a:effectLst>
                <a:cs typeface="+mn-cs"/>
              </a:rPr>
              <a:t>O</a:t>
            </a:r>
          </a:p>
          <a:p>
            <a:pPr algn="ctr">
              <a:defRPr/>
            </a:pPr>
            <a:r>
              <a:rPr lang="en-US" dirty="0">
                <a:ln w="11430"/>
                <a:solidFill>
                  <a:srgbClr val="FFFF00"/>
                </a:solidFill>
                <a:effectLst>
                  <a:outerShdw blurRad="80000" dist="40000" dir="5040000" algn="tl">
                    <a:srgbClr val="000000">
                      <a:alpha val="30000"/>
                    </a:srgbClr>
                  </a:outerShdw>
                </a:effectLst>
                <a:cs typeface="+mn-cs"/>
              </a:rPr>
              <a:t>R</a:t>
            </a:r>
          </a:p>
          <a:p>
            <a:pPr algn="ctr">
              <a:defRPr/>
            </a:pPr>
            <a:r>
              <a:rPr lang="en-US" dirty="0">
                <a:ln w="11430"/>
                <a:solidFill>
                  <a:srgbClr val="FFFF00"/>
                </a:solidFill>
                <a:effectLst>
                  <a:outerShdw blurRad="80000" dist="40000" dir="5040000" algn="tl">
                    <a:srgbClr val="000000">
                      <a:alpha val="30000"/>
                    </a:srgbClr>
                  </a:outerShdw>
                </a:effectLst>
                <a:cs typeface="+mn-cs"/>
              </a:rPr>
              <a:t>I</a:t>
            </a:r>
          </a:p>
          <a:p>
            <a:pPr algn="ctr">
              <a:defRPr/>
            </a:pPr>
            <a:r>
              <a:rPr lang="en-US" dirty="0">
                <a:ln w="11430"/>
                <a:solidFill>
                  <a:srgbClr val="FFFF00"/>
                </a:solidFill>
                <a:effectLst>
                  <a:outerShdw blurRad="80000" dist="40000" dir="5040000" algn="tl">
                    <a:srgbClr val="000000">
                      <a:alpha val="30000"/>
                    </a:srgbClr>
                  </a:outerShdw>
                </a:effectLst>
                <a:cs typeface="+mn-cs"/>
              </a:rPr>
              <a:t>E</a:t>
            </a:r>
          </a:p>
          <a:p>
            <a:pPr algn="ctr">
              <a:defRPr/>
            </a:pPr>
            <a:r>
              <a:rPr lang="en-US" dirty="0">
                <a:ln w="11430"/>
                <a:solidFill>
                  <a:srgbClr val="FFFF00"/>
                </a:solidFill>
                <a:effectLst>
                  <a:outerShdw blurRad="80000" dist="40000" dir="5040000" algn="tl">
                    <a:srgbClr val="000000">
                      <a:alpha val="30000"/>
                    </a:srgbClr>
                  </a:outerShdw>
                </a:effectLst>
                <a:cs typeface="+mn-cs"/>
              </a:rPr>
              <a:t>N</a:t>
            </a:r>
          </a:p>
          <a:p>
            <a:pPr algn="ctr">
              <a:defRPr/>
            </a:pPr>
            <a:r>
              <a:rPr lang="en-US" dirty="0">
                <a:ln w="11430"/>
                <a:solidFill>
                  <a:srgbClr val="FFFF00"/>
                </a:solidFill>
                <a:effectLst>
                  <a:outerShdw blurRad="80000" dist="40000" dir="5040000" algn="tl">
                    <a:srgbClr val="000000">
                      <a:alpha val="30000"/>
                    </a:srgbClr>
                  </a:outerShdw>
                </a:effectLst>
                <a:cs typeface="+mn-cs"/>
              </a:rPr>
              <a:t>T</a:t>
            </a:r>
          </a:p>
          <a:p>
            <a:pPr algn="ctr">
              <a:defRPr/>
            </a:pPr>
            <a:endParaRPr lang="en-US" dirty="0">
              <a:ln w="11430"/>
              <a:solidFill>
                <a:srgbClr val="FFFF00"/>
              </a:solidFill>
              <a:effectLst>
                <a:outerShdw blurRad="80000" dist="40000" dir="5040000" algn="tl">
                  <a:srgbClr val="000000">
                    <a:alpha val="30000"/>
                  </a:srgbClr>
                </a:outerShdw>
              </a:effectLst>
              <a:cs typeface="+mn-cs"/>
            </a:endParaRPr>
          </a:p>
          <a:p>
            <a:pPr algn="ctr">
              <a:defRPr/>
            </a:pPr>
            <a:r>
              <a:rPr lang="en-US" dirty="0">
                <a:ln w="11430"/>
                <a:solidFill>
                  <a:srgbClr val="FFFF00"/>
                </a:solidFill>
                <a:effectLst>
                  <a:outerShdw blurRad="80000" dist="40000" dir="5040000" algn="tl">
                    <a:srgbClr val="000000">
                      <a:alpha val="30000"/>
                    </a:srgbClr>
                  </a:outerShdw>
                </a:effectLst>
                <a:cs typeface="+mn-cs"/>
              </a:rPr>
              <a:t>H</a:t>
            </a:r>
          </a:p>
          <a:p>
            <a:pPr algn="ctr">
              <a:defRPr/>
            </a:pPr>
            <a:r>
              <a:rPr lang="en-US" dirty="0">
                <a:ln w="11430"/>
                <a:solidFill>
                  <a:srgbClr val="FFFF00"/>
                </a:solidFill>
                <a:effectLst>
                  <a:outerShdw blurRad="80000" dist="40000" dir="5040000" algn="tl">
                    <a:srgbClr val="000000">
                      <a:alpha val="30000"/>
                    </a:srgbClr>
                  </a:outerShdw>
                </a:effectLst>
                <a:cs typeface="+mn-cs"/>
              </a:rPr>
              <a:t>O</a:t>
            </a:r>
          </a:p>
          <a:p>
            <a:pPr algn="ctr">
              <a:defRPr/>
            </a:pPr>
            <a:r>
              <a:rPr lang="en-US" dirty="0">
                <a:ln w="11430"/>
                <a:solidFill>
                  <a:srgbClr val="FFFF00"/>
                </a:solidFill>
                <a:effectLst>
                  <a:outerShdw blurRad="80000" dist="40000" dir="5040000" algn="tl">
                    <a:srgbClr val="000000">
                      <a:alpha val="30000"/>
                    </a:srgbClr>
                  </a:outerShdw>
                </a:effectLst>
                <a:cs typeface="+mn-cs"/>
              </a:rPr>
              <a:t>S</a:t>
            </a:r>
          </a:p>
          <a:p>
            <a:pPr algn="ctr">
              <a:defRPr/>
            </a:pPr>
            <a:r>
              <a:rPr lang="en-US" dirty="0">
                <a:ln w="11430"/>
                <a:solidFill>
                  <a:srgbClr val="FFFF00"/>
                </a:solidFill>
                <a:effectLst>
                  <a:outerShdw blurRad="80000" dist="40000" dir="5040000" algn="tl">
                    <a:srgbClr val="000000">
                      <a:alpha val="30000"/>
                    </a:srgbClr>
                  </a:outerShdw>
                </a:effectLst>
                <a:cs typeface="+mn-cs"/>
              </a:rPr>
              <a:t>P</a:t>
            </a:r>
          </a:p>
          <a:p>
            <a:pPr algn="ctr">
              <a:defRPr/>
            </a:pPr>
            <a:r>
              <a:rPr lang="en-US" dirty="0">
                <a:ln w="11430"/>
                <a:solidFill>
                  <a:srgbClr val="FFFF00"/>
                </a:solidFill>
                <a:effectLst>
                  <a:outerShdw blurRad="80000" dist="40000" dir="5040000" algn="tl">
                    <a:srgbClr val="000000">
                      <a:alpha val="30000"/>
                    </a:srgbClr>
                  </a:outerShdw>
                </a:effectLst>
                <a:cs typeface="+mn-cs"/>
              </a:rPr>
              <a:t>I</a:t>
            </a:r>
          </a:p>
          <a:p>
            <a:pPr algn="ctr">
              <a:defRPr/>
            </a:pPr>
            <a:r>
              <a:rPr lang="en-US" dirty="0">
                <a:ln w="11430"/>
                <a:solidFill>
                  <a:srgbClr val="FFFF00"/>
                </a:solidFill>
                <a:effectLst>
                  <a:outerShdw blurRad="80000" dist="40000" dir="5040000" algn="tl">
                    <a:srgbClr val="000000">
                      <a:alpha val="30000"/>
                    </a:srgbClr>
                  </a:outerShdw>
                </a:effectLst>
                <a:cs typeface="+mn-cs"/>
              </a:rPr>
              <a:t>T</a:t>
            </a:r>
          </a:p>
          <a:p>
            <a:pPr algn="ctr">
              <a:defRPr/>
            </a:pPr>
            <a:r>
              <a:rPr lang="en-US" dirty="0">
                <a:ln w="11430"/>
                <a:solidFill>
                  <a:srgbClr val="FFFF00"/>
                </a:solidFill>
                <a:effectLst>
                  <a:outerShdw blurRad="80000" dist="40000" dir="5040000" algn="tl">
                    <a:srgbClr val="000000">
                      <a:alpha val="30000"/>
                    </a:srgbClr>
                  </a:outerShdw>
                </a:effectLst>
                <a:cs typeface="+mn-cs"/>
              </a:rPr>
              <a:t>A</a:t>
            </a:r>
          </a:p>
          <a:p>
            <a:pPr algn="ctr">
              <a:defRPr/>
            </a:pPr>
            <a:r>
              <a:rPr lang="en-US" dirty="0">
                <a:ln w="11430"/>
                <a:solidFill>
                  <a:srgbClr val="FFFF00"/>
                </a:solidFill>
                <a:effectLst>
                  <a:outerShdw blurRad="80000" dist="40000" dir="5040000" algn="tl">
                    <a:srgbClr val="000000">
                      <a:alpha val="30000"/>
                    </a:srgbClr>
                  </a:outerShdw>
                </a:effectLst>
                <a:cs typeface="+mn-cs"/>
              </a:rPr>
              <a:t>L</a:t>
            </a:r>
          </a:p>
        </p:txBody>
      </p:sp>
      <p:pic>
        <p:nvPicPr>
          <p:cNvPr id="3084" name="Picture 20" descr="03"/>
          <p:cNvPicPr>
            <a:picLocks noChangeAspect="1" noChangeArrowheads="1"/>
          </p:cNvPicPr>
          <p:nvPr/>
        </p:nvPicPr>
        <p:blipFill>
          <a:blip r:embed="rId17"/>
          <a:srcRect/>
          <a:stretch>
            <a:fillRect/>
          </a:stretch>
        </p:blipFill>
        <p:spPr bwMode="auto">
          <a:xfrm>
            <a:off x="-700088" y="-428625"/>
            <a:ext cx="2274888" cy="3027363"/>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809"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11" r:id="rId14"/>
    <p:sldLayoutId id="2147483812" r:id="rId15"/>
  </p:sldLayoutIdLst>
  <p:transition>
    <p:random/>
  </p:transition>
  <p:timing>
    <p:tnLst>
      <p:par>
        <p:cTn id="1" dur="indefinite" restart="never" nodeType="tmRoot"/>
      </p:par>
    </p:tnLst>
  </p:timing>
  <p:hf sldNum="0" hdr="0" ftr="0" dt="0"/>
  <p:txStyles>
    <p:titleStyle>
      <a:lvl1pPr algn="ctr" rtl="0" eaLnBrk="0" fontAlgn="base" hangingPunct="0">
        <a:spcBef>
          <a:spcPct val="0"/>
        </a:spcBef>
        <a:spcAft>
          <a:spcPct val="0"/>
        </a:spcAft>
        <a:defRPr sz="4000" b="1">
          <a:solidFill>
            <a:srgbClr val="FFFF66"/>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rgbClr val="FFFF66"/>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000" b="1">
          <a:solidFill>
            <a:srgbClr val="FFFF66"/>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000" b="1">
          <a:solidFill>
            <a:srgbClr val="FFFF66"/>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000" b="1">
          <a:solidFill>
            <a:srgbClr val="FFFF66"/>
          </a:solidFill>
          <a:effectLst>
            <a:outerShdw blurRad="38100" dist="38100" dir="2700000" algn="tl">
              <a:srgbClr val="000000"/>
            </a:outerShdw>
          </a:effectLst>
          <a:latin typeface="Tahoma" pitchFamily="34" charset="0"/>
        </a:defRPr>
      </a:lvl5pPr>
      <a:lvl6pPr marL="457200" algn="ctr" rtl="0" eaLnBrk="1" fontAlgn="base" hangingPunct="1">
        <a:spcBef>
          <a:spcPct val="0"/>
        </a:spcBef>
        <a:spcAft>
          <a:spcPct val="0"/>
        </a:spcAft>
        <a:defRPr sz="4000" b="1">
          <a:solidFill>
            <a:srgbClr val="FFFF66"/>
          </a:solidFill>
          <a:effectLst>
            <a:outerShdw blurRad="38100" dist="38100" dir="2700000" algn="tl">
              <a:srgbClr val="000000"/>
            </a:outerShdw>
          </a:effectLst>
          <a:latin typeface="Tahoma" pitchFamily="34" charset="0"/>
        </a:defRPr>
      </a:lvl6pPr>
      <a:lvl7pPr marL="914400" algn="ctr" rtl="0" eaLnBrk="1" fontAlgn="base" hangingPunct="1">
        <a:spcBef>
          <a:spcPct val="0"/>
        </a:spcBef>
        <a:spcAft>
          <a:spcPct val="0"/>
        </a:spcAft>
        <a:defRPr sz="4000" b="1">
          <a:solidFill>
            <a:srgbClr val="FFFF66"/>
          </a:solidFill>
          <a:effectLst>
            <a:outerShdw blurRad="38100" dist="38100" dir="2700000" algn="tl">
              <a:srgbClr val="000000"/>
            </a:outerShdw>
          </a:effectLst>
          <a:latin typeface="Tahoma" pitchFamily="34" charset="0"/>
        </a:defRPr>
      </a:lvl7pPr>
      <a:lvl8pPr marL="1371600" algn="ctr" rtl="0" eaLnBrk="1" fontAlgn="base" hangingPunct="1">
        <a:spcBef>
          <a:spcPct val="0"/>
        </a:spcBef>
        <a:spcAft>
          <a:spcPct val="0"/>
        </a:spcAft>
        <a:defRPr sz="4000" b="1">
          <a:solidFill>
            <a:srgbClr val="FFFF66"/>
          </a:solidFill>
          <a:effectLst>
            <a:outerShdw blurRad="38100" dist="38100" dir="2700000" algn="tl">
              <a:srgbClr val="000000"/>
            </a:outerShdw>
          </a:effectLst>
          <a:latin typeface="Tahoma" pitchFamily="34" charset="0"/>
        </a:defRPr>
      </a:lvl8pPr>
      <a:lvl9pPr marL="1828800" algn="ctr" rtl="0" eaLnBrk="1" fontAlgn="base" hangingPunct="1">
        <a:spcBef>
          <a:spcPct val="0"/>
        </a:spcBef>
        <a:spcAft>
          <a:spcPct val="0"/>
        </a:spcAft>
        <a:defRPr sz="4000" b="1">
          <a:solidFill>
            <a:srgbClr val="FFFF66"/>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lnSpc>
          <a:spcPct val="90000"/>
        </a:lnSpc>
        <a:spcBef>
          <a:spcPct val="20000"/>
        </a:spcBef>
        <a:spcAft>
          <a:spcPct val="0"/>
        </a:spcAft>
        <a:buClr>
          <a:schemeClr val="hlink"/>
        </a:buClr>
        <a:buSzPct val="70000"/>
        <a:buFont typeface="Wingdings" pitchFamily="2" charset="2"/>
        <a:buBlip>
          <a:blip r:embed="rId18"/>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ct val="90000"/>
        </a:lnSpc>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file:///C:\Users\Prof%20Marwan%20Al%20Halab\Non-Obstructive%202008\New%20Folder\Sec3.mpeg"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file:///C:\Users\Prof%20Marwan%20Al%20Halab\Non-Obstructive%202008\New%20Folder\E2en.mpeg" TargetMode="Externa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3.xml"/><Relationship Id="rId1" Type="http://schemas.openxmlformats.org/officeDocument/2006/relationships/video" Target="file:///C:\Users\Prof%20Marwan%20Al%20Halab\Non-Obstructive%202008\12.MPG"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ideo" Target="file:///C:\Users\Prof%20Marwan%20Al%20Halab\Non-Obstructive%202008\klinefelter.mpg" TargetMode="External"/><Relationship Id="rId5" Type="http://schemas.openxmlformats.org/officeDocument/2006/relationships/image" Target="../media/image27.png"/><Relationship Id="rId4" Type="http://schemas.openxmlformats.org/officeDocument/2006/relationships/image" Target="../media/image26.jpeg"/></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video" Target="file:///C:\Users\Prof%20Marwan%20Al%20Halab\Non-Obstructive%202008\New%20Folder\Deformen.mpeg" TargetMode="External"/><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ideo" Target="file:///C:\Users\Prof%20Marwan%20Al%20Halab\Non-Obstructive%202008\06.MPG"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2.xml"/><Relationship Id="rId1" Type="http://schemas.openxmlformats.org/officeDocument/2006/relationships/video" Target="file:///C:\Users\Prof%20Marwan%20Al%20Halab\Non-Obstructive%202008\New%20Folder\Tubosec.mpeg" TargetMode="External"/><Relationship Id="rId4" Type="http://schemas.openxmlformats.org/officeDocument/2006/relationships/image" Target="../media/image38.png"/></Relationships>
</file>

<file path=ppt/slides/_rels/slide5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2.xml"/><Relationship Id="rId1" Type="http://schemas.openxmlformats.org/officeDocument/2006/relationships/video" Target="file:///C:\Users\Prof%20Marwan%20Al%20Halab\Non-Obstructive%202008\New%20Folder\Spgen.mpeg" TargetMode="External"/><Relationship Id="rId4" Type="http://schemas.openxmlformats.org/officeDocument/2006/relationships/image" Target="../media/image4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2.xml"/><Relationship Id="rId1" Type="http://schemas.openxmlformats.org/officeDocument/2006/relationships/video" Target="file:///C:\Users\Prof%20Marwan%20Al%20Halab\Non-Obstructive%202008\New%20Folder\Serto2.mpeg" TargetMode="External"/><Relationship Id="rId4" Type="http://schemas.openxmlformats.org/officeDocument/2006/relationships/image" Target="../media/image42.png"/></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video" Target="file:///C:\Users\Prof%20Marwan%20Al%20Halab\Non-Obstructive%202008\07.MPG"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video" Target="11.MPG"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6.jpe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50.jpeg"/><Relationship Id="rId2" Type="http://schemas.openxmlformats.org/officeDocument/2006/relationships/slideLayout" Target="../slideLayouts/slideLayout15.xml"/><Relationship Id="rId1" Type="http://schemas.openxmlformats.org/officeDocument/2006/relationships/video" Target="file:///C:\Users\Prof%20Marwan%20Al%20Halab\Steam%20Cells%20Pre\hESCunderstereo.wmv" TargetMode="Externa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png"/></Relationships>
</file>

<file path=ppt/slides/_rels/slide64.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video" Target="file:///C:\Users\Prof%20Marwan%20Al%20Halab\Steam%20Cells%20Pre\beating%20cardiomyocytes%20(MINE)%202.mpg" TargetMode="External"/><Relationship Id="rId7" Type="http://schemas.openxmlformats.org/officeDocument/2006/relationships/image" Target="../media/image51.png"/><Relationship Id="rId2" Type="http://schemas.openxmlformats.org/officeDocument/2006/relationships/video" Target="in%20vitro%20diff-human.wmv" TargetMode="External"/><Relationship Id="rId1" Type="http://schemas.openxmlformats.org/officeDocument/2006/relationships/video" Target="file:///C:\Users\Prof%20Marwan%20Al%20Halab\Steam%20Cells%20Pre\human%20ESC%20diff1_00010.wmv" TargetMode="External"/><Relationship Id="rId6" Type="http://schemas.openxmlformats.org/officeDocument/2006/relationships/notesSlide" Target="../notesSlides/notesSlide4.xml"/><Relationship Id="rId11" Type="http://schemas.openxmlformats.org/officeDocument/2006/relationships/image" Target="../media/image54.jpeg"/><Relationship Id="rId5" Type="http://schemas.openxmlformats.org/officeDocument/2006/relationships/slideLayout" Target="../slideLayouts/slideLayout4.xml"/><Relationship Id="rId10" Type="http://schemas.openxmlformats.org/officeDocument/2006/relationships/image" Target="../media/image53.jpeg"/><Relationship Id="rId4" Type="http://schemas.openxmlformats.org/officeDocument/2006/relationships/video" Target="file:///C:\Users\Prof%20Marwan%20Al%20Halab\Steam%20Cells%20Pre\epithelial%20cells.mpg" TargetMode="External"/><Relationship Id="rId9" Type="http://schemas.openxmlformats.org/officeDocument/2006/relationships/image" Target="../media/image52.jpeg"/></Relationships>
</file>

<file path=ppt/slides/_rels/slide6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33450" y="268288"/>
            <a:ext cx="8210550" cy="1431925"/>
          </a:xfrm>
          <a:effectLst>
            <a:outerShdw dist="107763" dir="2700000" algn="ctr" rotWithShape="0">
              <a:schemeClr val="bg2">
                <a:alpha val="50000"/>
              </a:schemeClr>
            </a:outerShdw>
          </a:effectLst>
        </p:spPr>
        <p:txBody>
          <a:bodyPr/>
          <a:lstStyle/>
          <a:p>
            <a:pPr eaLnBrk="1" hangingPunct="1">
              <a:defRPr/>
            </a:pPr>
            <a:r>
              <a:rPr lang="en-US" sz="5400" dirty="0" smtClean="0">
                <a:solidFill>
                  <a:srgbClr val="FFFF00"/>
                </a:solidFill>
                <a:latin typeface="Times New Roman" pitchFamily="18" charset="0"/>
                <a:cs typeface="Times New Roman" pitchFamily="18" charset="0"/>
              </a:rPr>
              <a:t>Non-Obstructive </a:t>
            </a:r>
            <a:r>
              <a:rPr lang="en-US" sz="7200" dirty="0" err="1" smtClean="0">
                <a:solidFill>
                  <a:srgbClr val="FFFF00"/>
                </a:solidFill>
                <a:latin typeface="Times New Roman" pitchFamily="18" charset="0"/>
                <a:cs typeface="Times New Roman" pitchFamily="18" charset="0"/>
              </a:rPr>
              <a:t>Azoospermia</a:t>
            </a:r>
            <a:r>
              <a:rPr lang="en-US" sz="7200" dirty="0" smtClean="0">
                <a:solidFill>
                  <a:srgbClr val="FFFF00"/>
                </a:solidFill>
                <a:latin typeface="Times New Roman" pitchFamily="18" charset="0"/>
                <a:cs typeface="Times New Roman" pitchFamily="18" charset="0"/>
              </a:rPr>
              <a:t>  </a:t>
            </a:r>
            <a:endParaRPr lang="en-US" dirty="0" smtClean="0">
              <a:solidFill>
                <a:srgbClr val="FFFF00"/>
              </a:solidFill>
              <a:latin typeface="Times New Roman" pitchFamily="18" charset="0"/>
              <a:cs typeface="Times New Roman" pitchFamily="18" charset="0"/>
            </a:endParaRPr>
          </a:p>
        </p:txBody>
      </p:sp>
      <p:sp>
        <p:nvSpPr>
          <p:cNvPr id="5123" name="Rectangle 3"/>
          <p:cNvSpPr>
            <a:spLocks noChangeArrowheads="1"/>
          </p:cNvSpPr>
          <p:nvPr/>
        </p:nvSpPr>
        <p:spPr bwMode="auto">
          <a:xfrm>
            <a:off x="4665663" y="2566988"/>
            <a:ext cx="4500562" cy="3422650"/>
          </a:xfrm>
          <a:prstGeom prst="rect">
            <a:avLst/>
          </a:prstGeom>
          <a:noFill/>
          <a:ln w="12700" cap="sq">
            <a:noFill/>
            <a:miter lim="800000"/>
            <a:headEnd type="none" w="sm" len="sm"/>
            <a:tailEnd type="none" w="sm" len="sm"/>
          </a:ln>
          <a:effectLst/>
        </p:spPr>
        <p:txBody>
          <a:bodyPr>
            <a:spAutoFit/>
          </a:bodyPr>
          <a:lstStyle/>
          <a:p>
            <a:pPr>
              <a:lnSpc>
                <a:spcPct val="125000"/>
              </a:lnSpc>
              <a:spcBef>
                <a:spcPct val="50000"/>
              </a:spcBef>
              <a:defRPr/>
            </a:pPr>
            <a:r>
              <a:rPr lang="en-US" sz="2400" dirty="0" err="1">
                <a:solidFill>
                  <a:srgbClr val="EFF925"/>
                </a:solidFill>
                <a:cs typeface="Arial" charset="0"/>
              </a:rPr>
              <a:t>Marwan</a:t>
            </a:r>
            <a:r>
              <a:rPr lang="en-US" sz="2400" dirty="0">
                <a:solidFill>
                  <a:srgbClr val="EFF925"/>
                </a:solidFill>
                <a:cs typeface="Arial" charset="0"/>
              </a:rPr>
              <a:t> Al-</a:t>
            </a:r>
            <a:r>
              <a:rPr lang="en-US" sz="2400" dirty="0" err="1">
                <a:solidFill>
                  <a:srgbClr val="EFF925"/>
                </a:solidFill>
                <a:cs typeface="Arial" charset="0"/>
              </a:rPr>
              <a:t>Halabi</a:t>
            </a:r>
            <a:r>
              <a:rPr lang="en-US" sz="2400" dirty="0">
                <a:solidFill>
                  <a:srgbClr val="EFF925"/>
                </a:solidFill>
                <a:cs typeface="Arial" charset="0"/>
              </a:rPr>
              <a:t> MD. PhD</a:t>
            </a:r>
          </a:p>
          <a:p>
            <a:pPr>
              <a:lnSpc>
                <a:spcPct val="125000"/>
              </a:lnSpc>
              <a:spcBef>
                <a:spcPct val="50000"/>
              </a:spcBef>
              <a:defRPr/>
            </a:pPr>
            <a:r>
              <a:rPr lang="en-GB" sz="1800" dirty="0">
                <a:cs typeface="Arial" charset="0"/>
              </a:rPr>
              <a:t>Professor in Faculty of Medicine </a:t>
            </a:r>
          </a:p>
          <a:p>
            <a:pPr>
              <a:lnSpc>
                <a:spcPct val="125000"/>
              </a:lnSpc>
              <a:defRPr/>
            </a:pPr>
            <a:r>
              <a:rPr lang="en-GB" sz="1800" dirty="0">
                <a:cs typeface="Arial" charset="0"/>
              </a:rPr>
              <a:t>Damascus -  University</a:t>
            </a:r>
          </a:p>
          <a:p>
            <a:pPr>
              <a:lnSpc>
                <a:spcPct val="125000"/>
              </a:lnSpc>
              <a:defRPr/>
            </a:pPr>
            <a:endParaRPr lang="en-GB" sz="1800" dirty="0">
              <a:cs typeface="Arial" charset="0"/>
            </a:endParaRPr>
          </a:p>
          <a:p>
            <a:pPr>
              <a:lnSpc>
                <a:spcPct val="125000"/>
              </a:lnSpc>
              <a:defRPr/>
            </a:pPr>
            <a:r>
              <a:rPr lang="en-GB" sz="1800" dirty="0">
                <a:cs typeface="Arial" charset="0"/>
              </a:rPr>
              <a:t>And</a:t>
            </a:r>
            <a:endParaRPr lang="en-US" sz="1800" dirty="0">
              <a:cs typeface="Arial" charset="0"/>
            </a:endParaRPr>
          </a:p>
          <a:p>
            <a:pPr rtl="1">
              <a:lnSpc>
                <a:spcPct val="125000"/>
              </a:lnSpc>
              <a:defRPr/>
            </a:pPr>
            <a:endParaRPr lang="en-US" sz="1800" dirty="0">
              <a:cs typeface="Arial" charset="0"/>
            </a:endParaRPr>
          </a:p>
          <a:p>
            <a:pPr rtl="1">
              <a:lnSpc>
                <a:spcPct val="125000"/>
              </a:lnSpc>
              <a:defRPr/>
            </a:pPr>
            <a:r>
              <a:rPr lang="en-US" sz="1800" dirty="0">
                <a:solidFill>
                  <a:srgbClr val="66FFFF"/>
                </a:solidFill>
                <a:effectLst>
                  <a:outerShdw blurRad="38100" dist="38100" dir="2700000" algn="tl">
                    <a:srgbClr val="000000"/>
                  </a:outerShdw>
                </a:effectLst>
                <a:cs typeface="Arial" charset="0"/>
              </a:rPr>
              <a:t>Medical Director</a:t>
            </a:r>
            <a:r>
              <a:rPr lang="en-US" sz="1800" dirty="0">
                <a:cs typeface="Arial" charset="0"/>
              </a:rPr>
              <a:t> </a:t>
            </a:r>
          </a:p>
          <a:p>
            <a:pPr rtl="1">
              <a:lnSpc>
                <a:spcPct val="125000"/>
              </a:lnSpc>
              <a:defRPr/>
            </a:pPr>
            <a:r>
              <a:rPr lang="en-US" sz="1800" dirty="0">
                <a:solidFill>
                  <a:srgbClr val="66FFFF"/>
                </a:solidFill>
                <a:effectLst>
                  <a:outerShdw blurRad="38100" dist="38100" dir="2700000" algn="tl">
                    <a:srgbClr val="000000"/>
                  </a:outerShdw>
                </a:effectLst>
                <a:cs typeface="Arial" charset="0"/>
              </a:rPr>
              <a:t>Orient Hospital </a:t>
            </a:r>
          </a:p>
          <a:p>
            <a:pPr rtl="1">
              <a:lnSpc>
                <a:spcPct val="125000"/>
              </a:lnSpc>
              <a:defRPr/>
            </a:pPr>
            <a:r>
              <a:rPr lang="en-US" sz="1800" dirty="0">
                <a:solidFill>
                  <a:srgbClr val="66FFFF"/>
                </a:solidFill>
                <a:effectLst>
                  <a:outerShdw blurRad="38100" dist="38100" dir="2700000" algn="tl">
                    <a:srgbClr val="000000"/>
                  </a:outerShdw>
                </a:effectLst>
                <a:cs typeface="Arial" charset="0"/>
              </a:rPr>
              <a:t>assisted Reproduction center </a:t>
            </a:r>
          </a:p>
        </p:txBody>
      </p:sp>
      <p:pic>
        <p:nvPicPr>
          <p:cNvPr id="6" name="Sec3.mpeg">
            <a:hlinkClick r:id="" action="ppaction://media"/>
          </p:cNvPr>
          <p:cNvPicPr>
            <a:picLocks noGrp="1" noRot="1" noChangeAspect="1"/>
          </p:cNvPicPr>
          <p:nvPr>
            <p:ph idx="1"/>
            <a:videoFile r:link="rId1"/>
          </p:nvPr>
        </p:nvPicPr>
        <p:blipFill>
          <a:blip r:embed="rId4"/>
          <a:stretch>
            <a:fillRect/>
          </a:stretch>
        </p:blipFill>
        <p:spPr>
          <a:xfrm>
            <a:off x="1143000" y="2590800"/>
            <a:ext cx="3352800" cy="3352800"/>
          </a:xfrm>
          <a:prstGeom prst="rect">
            <a:avLst/>
          </a:prstGeom>
          <a:noFill/>
          <a:ln w="9525">
            <a:solidFill>
              <a:srgbClr val="FFFF00"/>
            </a:solidFill>
            <a:miter lim="800000"/>
            <a:headEnd/>
            <a:tailEnd/>
          </a:ln>
          <a:effectLst>
            <a:outerShdw dist="107763" dir="2700000" algn="ctr" rotWithShape="0">
              <a:srgbClr val="080808">
                <a:alpha val="50000"/>
              </a:srgbClr>
            </a:outerShdw>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14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my pictures\testis.jpg"/>
          <p:cNvPicPr>
            <a:picLocks noChangeAspect="1" noChangeArrowheads="1"/>
          </p:cNvPicPr>
          <p:nvPr/>
        </p:nvPicPr>
        <p:blipFill>
          <a:blip r:embed="rId2"/>
          <a:srcRect/>
          <a:stretch>
            <a:fillRect/>
          </a:stretch>
        </p:blipFill>
        <p:spPr bwMode="auto">
          <a:xfrm>
            <a:off x="-1295400" y="-762000"/>
            <a:ext cx="12192000" cy="9144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1042988" y="304800"/>
            <a:ext cx="7705725" cy="1431925"/>
          </a:xfrm>
        </p:spPr>
        <p:txBody>
          <a:bodyPr/>
          <a:lstStyle/>
          <a:p>
            <a:pPr eaLnBrk="1" hangingPunct="1">
              <a:defRPr/>
            </a:pPr>
            <a:r>
              <a:rPr lang="en-US" altLang="ko-KR" sz="4400" dirty="0" smtClean="0">
                <a:latin typeface="Times New Roman" pitchFamily="18" charset="0"/>
                <a:cs typeface="Times New Roman" pitchFamily="18" charset="0"/>
              </a:rPr>
              <a:t>Semen analysis</a:t>
            </a:r>
          </a:p>
        </p:txBody>
      </p:sp>
      <p:sp>
        <p:nvSpPr>
          <p:cNvPr id="11267" name="Rectangle 3"/>
          <p:cNvSpPr>
            <a:spLocks noGrp="1" noChangeArrowheads="1"/>
          </p:cNvSpPr>
          <p:nvPr>
            <p:ph type="body" idx="1"/>
          </p:nvPr>
        </p:nvSpPr>
        <p:spPr/>
        <p:txBody>
          <a:bodyPr/>
          <a:lstStyle/>
          <a:p>
            <a:pPr eaLnBrk="1" hangingPunct="1">
              <a:lnSpc>
                <a:spcPct val="150000"/>
              </a:lnSpc>
              <a:defRPr/>
            </a:pPr>
            <a:r>
              <a:rPr lang="en-US" altLang="ko-KR" sz="3000" b="1" dirty="0" smtClean="0"/>
              <a:t>At least 2 times analysis</a:t>
            </a:r>
          </a:p>
          <a:p>
            <a:pPr eaLnBrk="1" hangingPunct="1">
              <a:lnSpc>
                <a:spcPct val="150000"/>
              </a:lnSpc>
              <a:defRPr/>
            </a:pPr>
            <a:r>
              <a:rPr lang="en-US" altLang="ko-KR" sz="3000" dirty="0" err="1" smtClean="0">
                <a:solidFill>
                  <a:schemeClr val="tx2"/>
                </a:solidFill>
              </a:rPr>
              <a:t>Secretory</a:t>
            </a:r>
            <a:r>
              <a:rPr lang="en-US" altLang="ko-KR" sz="3000" dirty="0" smtClean="0">
                <a:solidFill>
                  <a:schemeClr val="tx2"/>
                </a:solidFill>
              </a:rPr>
              <a:t> </a:t>
            </a:r>
            <a:r>
              <a:rPr lang="en-US" altLang="ko-KR" sz="3000" dirty="0" err="1" smtClean="0">
                <a:solidFill>
                  <a:schemeClr val="tx2"/>
                </a:solidFill>
              </a:rPr>
              <a:t>azoospermia</a:t>
            </a:r>
            <a:endParaRPr lang="en-US" altLang="ko-KR" sz="3000" dirty="0" smtClean="0">
              <a:solidFill>
                <a:schemeClr val="tx2"/>
              </a:solidFill>
            </a:endParaRPr>
          </a:p>
          <a:p>
            <a:pPr lvl="1" eaLnBrk="1" hangingPunct="1">
              <a:lnSpc>
                <a:spcPct val="150000"/>
              </a:lnSpc>
              <a:defRPr/>
            </a:pPr>
            <a:r>
              <a:rPr lang="en-US" altLang="ko-KR" sz="2400" b="1" dirty="0" smtClean="0"/>
              <a:t>Pellet inspected after centrifugation at 1,500-2,000 rpm for 10min</a:t>
            </a:r>
          </a:p>
          <a:p>
            <a:pPr eaLnBrk="1" hangingPunct="1">
              <a:lnSpc>
                <a:spcPct val="150000"/>
              </a:lnSpc>
              <a:defRPr/>
            </a:pPr>
            <a:r>
              <a:rPr lang="en-US" altLang="ko-KR" sz="3000" b="1" dirty="0" smtClean="0"/>
              <a:t>If ejaculatory </a:t>
            </a:r>
            <a:r>
              <a:rPr lang="en-US" altLang="ko-KR" sz="3000" b="1" dirty="0" err="1" smtClean="0"/>
              <a:t>vol</a:t>
            </a:r>
            <a:r>
              <a:rPr lang="en-US" altLang="ko-KR" sz="3000" b="1" dirty="0" smtClean="0"/>
              <a:t> &lt; 1ml</a:t>
            </a:r>
          </a:p>
          <a:p>
            <a:pPr lvl="1" eaLnBrk="1" hangingPunct="1">
              <a:lnSpc>
                <a:spcPct val="150000"/>
              </a:lnSpc>
              <a:defRPr/>
            </a:pPr>
            <a:r>
              <a:rPr lang="en-US" altLang="ko-KR" sz="2400" b="1" dirty="0" err="1" smtClean="0"/>
              <a:t>Postejaculatory</a:t>
            </a:r>
            <a:r>
              <a:rPr lang="en-US" altLang="ko-KR" sz="2400" b="1" dirty="0" smtClean="0"/>
              <a:t> urine should be examined</a:t>
            </a:r>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43000" y="228600"/>
            <a:ext cx="7705725" cy="1431925"/>
          </a:xfrm>
        </p:spPr>
        <p:txBody>
          <a:bodyPr/>
          <a:lstStyle/>
          <a:p>
            <a:pPr eaLnBrk="1" hangingPunct="1">
              <a:defRPr/>
            </a:pPr>
            <a:r>
              <a:rPr lang="en-US" altLang="ko-KR" sz="4400" dirty="0" smtClean="0">
                <a:latin typeface="Times New Roman" pitchFamily="18" charset="0"/>
                <a:cs typeface="Times New Roman" pitchFamily="18" charset="0"/>
              </a:rPr>
              <a:t>Ultrasound examination</a:t>
            </a:r>
          </a:p>
        </p:txBody>
      </p:sp>
      <p:sp>
        <p:nvSpPr>
          <p:cNvPr id="12291" name="Rectangle 3"/>
          <p:cNvSpPr>
            <a:spLocks noGrp="1" noChangeArrowheads="1"/>
          </p:cNvSpPr>
          <p:nvPr>
            <p:ph type="body" idx="1"/>
          </p:nvPr>
        </p:nvSpPr>
        <p:spPr>
          <a:xfrm>
            <a:off x="1066800" y="1981200"/>
            <a:ext cx="7543800" cy="4343400"/>
          </a:xfrm>
        </p:spPr>
        <p:txBody>
          <a:bodyPr/>
          <a:lstStyle/>
          <a:p>
            <a:pPr eaLnBrk="1" hangingPunct="1">
              <a:lnSpc>
                <a:spcPct val="100000"/>
              </a:lnSpc>
              <a:defRPr/>
            </a:pPr>
            <a:r>
              <a:rPr lang="en-US" altLang="ko-KR" b="1" dirty="0" smtClean="0">
                <a:solidFill>
                  <a:srgbClr val="00FF00"/>
                </a:solidFill>
              </a:rPr>
              <a:t>Scrotal US</a:t>
            </a:r>
          </a:p>
          <a:p>
            <a:pPr lvl="1" eaLnBrk="1" hangingPunct="1">
              <a:lnSpc>
                <a:spcPct val="100000"/>
              </a:lnSpc>
              <a:defRPr/>
            </a:pPr>
            <a:r>
              <a:rPr lang="en-US" altLang="ko-KR" dirty="0" smtClean="0"/>
              <a:t>Testis volume</a:t>
            </a:r>
          </a:p>
          <a:p>
            <a:pPr lvl="1" eaLnBrk="1" hangingPunct="1">
              <a:lnSpc>
                <a:spcPct val="100000"/>
              </a:lnSpc>
              <a:defRPr/>
            </a:pPr>
            <a:r>
              <a:rPr lang="en-US" altLang="ko-KR" dirty="0" err="1" smtClean="0"/>
              <a:t>Varicocele</a:t>
            </a:r>
            <a:endParaRPr lang="en-US" altLang="ko-KR" dirty="0" smtClean="0"/>
          </a:p>
          <a:p>
            <a:pPr lvl="1" eaLnBrk="1" hangingPunct="1">
              <a:lnSpc>
                <a:spcPct val="100000"/>
              </a:lnSpc>
              <a:defRPr/>
            </a:pPr>
            <a:r>
              <a:rPr lang="en-US" altLang="ko-KR" dirty="0" smtClean="0"/>
              <a:t>Testis tumor</a:t>
            </a:r>
          </a:p>
          <a:p>
            <a:pPr eaLnBrk="1" hangingPunct="1">
              <a:lnSpc>
                <a:spcPct val="100000"/>
              </a:lnSpc>
              <a:defRPr/>
            </a:pPr>
            <a:r>
              <a:rPr lang="en-US" altLang="ko-KR" b="1" dirty="0" err="1" smtClean="0">
                <a:solidFill>
                  <a:srgbClr val="00FF00"/>
                </a:solidFill>
              </a:rPr>
              <a:t>Transrectal</a:t>
            </a:r>
            <a:r>
              <a:rPr lang="en-US" altLang="ko-KR" b="1" dirty="0" smtClean="0">
                <a:solidFill>
                  <a:srgbClr val="00FF00"/>
                </a:solidFill>
              </a:rPr>
              <a:t> US</a:t>
            </a:r>
          </a:p>
          <a:p>
            <a:pPr lvl="1" eaLnBrk="1" hangingPunct="1">
              <a:lnSpc>
                <a:spcPct val="100000"/>
              </a:lnSpc>
              <a:defRPr/>
            </a:pPr>
            <a:r>
              <a:rPr lang="en-US" altLang="ko-KR" dirty="0" smtClean="0"/>
              <a:t>Low volume </a:t>
            </a:r>
            <a:r>
              <a:rPr lang="en-US" altLang="ko-KR" dirty="0" err="1" smtClean="0"/>
              <a:t>azoospermia</a:t>
            </a:r>
            <a:r>
              <a:rPr lang="en-US" altLang="ko-KR" dirty="0" smtClean="0"/>
              <a:t> without absence of testicular atrophy</a:t>
            </a:r>
          </a:p>
          <a:p>
            <a:pPr lvl="1" eaLnBrk="1" hangingPunct="1">
              <a:lnSpc>
                <a:spcPct val="100000"/>
              </a:lnSpc>
              <a:defRPr/>
            </a:pPr>
            <a:r>
              <a:rPr lang="en-US" altLang="ko-KR" dirty="0" smtClean="0"/>
              <a:t>Palpable abnormality on DRE</a:t>
            </a:r>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WINDOWS\바탕 화면\Lee\v1.jpg"/>
          <p:cNvPicPr>
            <a:picLocks noChangeAspect="1" noChangeArrowheads="1"/>
          </p:cNvPicPr>
          <p:nvPr/>
        </p:nvPicPr>
        <p:blipFill>
          <a:blip r:embed="rId2"/>
          <a:srcRect/>
          <a:stretch>
            <a:fillRect/>
          </a:stretch>
        </p:blipFill>
        <p:spPr bwMode="auto">
          <a:xfrm>
            <a:off x="1066800" y="381000"/>
            <a:ext cx="4572000" cy="3594100"/>
          </a:xfrm>
          <a:prstGeom prst="rect">
            <a:avLst/>
          </a:prstGeom>
          <a:noFill/>
          <a:ln w="9525">
            <a:solidFill>
              <a:srgbClr val="FFFF00"/>
            </a:solidFill>
            <a:miter lim="800000"/>
            <a:headEnd/>
            <a:tailEnd/>
          </a:ln>
          <a:effectLst>
            <a:outerShdw dist="107763" dir="2700000" algn="ctr" rotWithShape="0">
              <a:srgbClr val="080808">
                <a:alpha val="50000"/>
              </a:srgbClr>
            </a:outerShdw>
          </a:effectLst>
        </p:spPr>
      </p:pic>
      <p:pic>
        <p:nvPicPr>
          <p:cNvPr id="13315" name="Picture 3" descr="C:\WINDOWS\바탕 화면\Lee\v2.jpg"/>
          <p:cNvPicPr>
            <a:picLocks noChangeAspect="1" noChangeArrowheads="1"/>
          </p:cNvPicPr>
          <p:nvPr/>
        </p:nvPicPr>
        <p:blipFill>
          <a:blip r:embed="rId3"/>
          <a:srcRect/>
          <a:stretch>
            <a:fillRect/>
          </a:stretch>
        </p:blipFill>
        <p:spPr bwMode="auto">
          <a:xfrm>
            <a:off x="4495800" y="2209800"/>
            <a:ext cx="4279900" cy="3352800"/>
          </a:xfrm>
          <a:prstGeom prst="rect">
            <a:avLst/>
          </a:prstGeom>
          <a:noFill/>
          <a:ln w="9525">
            <a:solidFill>
              <a:srgbClr val="FFFF00"/>
            </a:solidFill>
            <a:miter lim="800000"/>
            <a:headEnd/>
            <a:tailEnd/>
          </a:ln>
          <a:effectLst>
            <a:outerShdw dist="107763" dir="2700000" algn="ctr" rotWithShape="0">
              <a:srgbClr val="080808">
                <a:alpha val="50000"/>
              </a:srgbClr>
            </a:outerShdw>
          </a:effectLst>
        </p:spPr>
      </p:pic>
      <p:sp>
        <p:nvSpPr>
          <p:cNvPr id="19460" name="Text Box 4"/>
          <p:cNvSpPr txBox="1">
            <a:spLocks noChangeArrowheads="1"/>
          </p:cNvSpPr>
          <p:nvPr/>
        </p:nvSpPr>
        <p:spPr bwMode="auto">
          <a:xfrm>
            <a:off x="1006475" y="5867400"/>
            <a:ext cx="8518525" cy="461963"/>
          </a:xfrm>
          <a:prstGeom prst="rect">
            <a:avLst/>
          </a:prstGeom>
          <a:noFill/>
          <a:ln w="9525">
            <a:noFill/>
            <a:miter lim="800000"/>
            <a:headEnd/>
            <a:tailEnd/>
          </a:ln>
        </p:spPr>
        <p:txBody>
          <a:bodyPr>
            <a:spAutoFit/>
          </a:bodyPr>
          <a:lstStyle/>
          <a:p>
            <a:r>
              <a:rPr lang="en-US" altLang="ko-KR" sz="2400">
                <a:ea typeface="Gulim" pitchFamily="34" charset="-127"/>
              </a:rPr>
              <a:t>Volume(cc) = </a:t>
            </a:r>
            <a:r>
              <a:rPr lang="en-US" altLang="ko-KR" sz="2400">
                <a:solidFill>
                  <a:srgbClr val="00FF00"/>
                </a:solidFill>
                <a:ea typeface="Gulim" pitchFamily="34" charset="-127"/>
              </a:rPr>
              <a:t>length x width x AP depth x 0.52</a:t>
            </a:r>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990600" y="381000"/>
            <a:ext cx="8001000" cy="1143000"/>
          </a:xfrm>
        </p:spPr>
        <p:txBody>
          <a:bodyPr/>
          <a:lstStyle/>
          <a:p>
            <a:pPr eaLnBrk="1" hangingPunct="1">
              <a:defRPr/>
            </a:pPr>
            <a:r>
              <a:rPr lang="en-US" altLang="ko-KR" sz="4400" dirty="0" smtClean="0">
                <a:latin typeface="Times New Roman" pitchFamily="18" charset="0"/>
                <a:cs typeface="Times New Roman" pitchFamily="18" charset="0"/>
              </a:rPr>
              <a:t>Hormonal status in clinical </a:t>
            </a:r>
            <a:r>
              <a:rPr lang="en-US" altLang="ko-KR" sz="4400" dirty="0" err="1" smtClean="0">
                <a:latin typeface="Times New Roman" pitchFamily="18" charset="0"/>
                <a:cs typeface="Times New Roman" pitchFamily="18" charset="0"/>
              </a:rPr>
              <a:t>Dx</a:t>
            </a:r>
            <a:endParaRPr lang="en-US" altLang="ko-KR" sz="4400" dirty="0" smtClean="0">
              <a:latin typeface="Times New Roman" pitchFamily="18" charset="0"/>
              <a:cs typeface="Times New Roman" pitchFamily="18" charset="0"/>
            </a:endParaRPr>
          </a:p>
        </p:txBody>
      </p:sp>
      <p:graphicFrame>
        <p:nvGraphicFramePr>
          <p:cNvPr id="30763" name="Group 43"/>
          <p:cNvGraphicFramePr>
            <a:graphicFrameLocks noGrp="1"/>
          </p:cNvGraphicFramePr>
          <p:nvPr>
            <p:ph type="tbl" idx="1"/>
          </p:nvPr>
        </p:nvGraphicFramePr>
        <p:xfrm>
          <a:off x="1143000" y="2514600"/>
          <a:ext cx="7696200" cy="3734118"/>
        </p:xfrm>
        <a:graphic>
          <a:graphicData uri="http://schemas.openxmlformats.org/drawingml/2006/table">
            <a:tbl>
              <a:tblPr/>
              <a:tblGrid>
                <a:gridCol w="2263588"/>
                <a:gridCol w="1584512"/>
                <a:gridCol w="1924050"/>
                <a:gridCol w="1924050"/>
              </a:tblGrid>
              <a:tr h="838200">
                <a:tc>
                  <a:txBody>
                    <a:bodyPr/>
                    <a:lstStyle/>
                    <a:p>
                      <a:pPr marL="0" marR="0" lvl="0" indent="0" algn="ctr" defTabSz="914400" rtl="0" eaLnBrk="1" fontAlgn="base" latinLnBrk="1" hangingPunct="1">
                        <a:lnSpc>
                          <a:spcPct val="100000"/>
                        </a:lnSpc>
                        <a:spcBef>
                          <a:spcPct val="20000"/>
                        </a:spcBef>
                        <a:spcAft>
                          <a:spcPct val="0"/>
                        </a:spcAft>
                        <a:buClr>
                          <a:schemeClr val="accent2"/>
                        </a:buClr>
                        <a:buSzPct val="80000"/>
                        <a:buFont typeface="Wingdings" pitchFamily="2" charset="2"/>
                        <a:buNone/>
                        <a:tabLst/>
                      </a:pPr>
                      <a:r>
                        <a:rPr kumimoji="1" lang="en-US" altLang="ko-KR" sz="2800" b="1" i="0" u="none" strike="noStrike" cap="none" normalizeH="0" baseline="0" dirty="0" smtClean="0">
                          <a:ln>
                            <a:noFill/>
                          </a:ln>
                          <a:solidFill>
                            <a:schemeClr val="folHlink"/>
                          </a:solidFill>
                          <a:effectLst/>
                          <a:latin typeface="Gulim" pitchFamily="34" charset="-127"/>
                          <a:ea typeface="Gulim" pitchFamily="34" charset="-127"/>
                        </a:rPr>
                        <a:t>Clinical status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accent2"/>
                        </a:buClr>
                        <a:buSzPct val="80000"/>
                        <a:buFont typeface="Wingdings" pitchFamily="2" charset="2"/>
                        <a:buNone/>
                        <a:tabLst/>
                      </a:pPr>
                      <a:r>
                        <a:rPr kumimoji="1" lang="en-US" altLang="ko-KR" sz="2800" b="1" i="0" u="none" strike="noStrike" cap="none" normalizeH="0" baseline="0" smtClean="0">
                          <a:ln>
                            <a:noFill/>
                          </a:ln>
                          <a:solidFill>
                            <a:schemeClr val="folHlink"/>
                          </a:solidFill>
                          <a:effectLst/>
                          <a:latin typeface="Gulim" pitchFamily="34" charset="-127"/>
                          <a:ea typeface="Gulim" pitchFamily="34" charset="-127"/>
                        </a:rPr>
                        <a:t>FSH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accent2"/>
                        </a:buClr>
                        <a:buSzPct val="80000"/>
                        <a:buFont typeface="Wingdings" pitchFamily="2" charset="2"/>
                        <a:buNone/>
                        <a:tabLst/>
                      </a:pPr>
                      <a:r>
                        <a:rPr kumimoji="1" lang="en-US" altLang="ko-KR" sz="2800" b="1" i="0" u="none" strike="noStrike" cap="none" normalizeH="0" baseline="0" dirty="0" smtClean="0">
                          <a:ln>
                            <a:noFill/>
                          </a:ln>
                          <a:solidFill>
                            <a:schemeClr val="folHlink"/>
                          </a:solidFill>
                          <a:effectLst/>
                          <a:latin typeface="Gulim" pitchFamily="34" charset="-127"/>
                          <a:ea typeface="Gulim" pitchFamily="34" charset="-127"/>
                        </a:rPr>
                        <a:t>LH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accent2"/>
                        </a:buClr>
                        <a:buSzPct val="80000"/>
                        <a:buFont typeface="Wingdings" pitchFamily="2" charset="2"/>
                        <a:buNone/>
                        <a:tabLst/>
                      </a:pPr>
                      <a:r>
                        <a:rPr kumimoji="1" lang="en-US" altLang="ko-KR" sz="2800" b="1" i="0" u="none" strike="noStrike" cap="none" normalizeH="0" baseline="0" smtClean="0">
                          <a:ln>
                            <a:noFill/>
                          </a:ln>
                          <a:solidFill>
                            <a:schemeClr val="folHlink"/>
                          </a:solidFill>
                          <a:effectLst/>
                          <a:latin typeface="Gulim" pitchFamily="34" charset="-127"/>
                          <a:ea typeface="Gulim" pitchFamily="34" charset="-127"/>
                        </a:rPr>
                        <a:t>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3138">
                <a:tc>
                  <a:txBody>
                    <a:bodyPr/>
                    <a:lstStyle/>
                    <a:p>
                      <a:pPr marL="0" marR="0" lvl="0" indent="0" algn="ctr" defTabSz="914400" rtl="0" eaLnBrk="1" fontAlgn="base" latinLnBrk="1" hangingPunct="1">
                        <a:lnSpc>
                          <a:spcPct val="100000"/>
                        </a:lnSpc>
                        <a:spcBef>
                          <a:spcPct val="20000"/>
                        </a:spcBef>
                        <a:spcAft>
                          <a:spcPct val="0"/>
                        </a:spcAft>
                        <a:buClr>
                          <a:schemeClr val="accent2"/>
                        </a:buClr>
                        <a:buSzPct val="80000"/>
                        <a:buFont typeface="Wingdings" pitchFamily="2" charset="2"/>
                        <a:buNone/>
                        <a:tabLst/>
                      </a:pPr>
                      <a:r>
                        <a:rPr kumimoji="1" lang="en-US" altLang="ko-KR" sz="2800" b="1" i="0" u="none" strike="noStrike" cap="none" normalizeH="0" baseline="0" dirty="0" smtClean="0">
                          <a:ln>
                            <a:noFill/>
                          </a:ln>
                          <a:solidFill>
                            <a:schemeClr val="tx2"/>
                          </a:solidFill>
                          <a:effectLst/>
                          <a:latin typeface="Gulim" pitchFamily="34" charset="-127"/>
                          <a:ea typeface="Gulim" pitchFamily="34" charset="-127"/>
                        </a:rPr>
                        <a:t>Germ cell </a:t>
                      </a:r>
                      <a:r>
                        <a:rPr kumimoji="1" lang="en-US" altLang="ko-KR" sz="2800" b="1" i="0" u="none" strike="noStrike" cap="none" normalizeH="0" baseline="0" dirty="0" err="1" smtClean="0">
                          <a:ln>
                            <a:noFill/>
                          </a:ln>
                          <a:solidFill>
                            <a:schemeClr val="tx2"/>
                          </a:solidFill>
                          <a:effectLst/>
                          <a:latin typeface="Gulim" pitchFamily="34" charset="-127"/>
                          <a:ea typeface="Gulim" pitchFamily="34" charset="-127"/>
                        </a:rPr>
                        <a:t>aplagia</a:t>
                      </a:r>
                      <a:endParaRPr kumimoji="1" lang="en-US" altLang="ko-KR" sz="2800" b="1" i="0" u="none" strike="noStrike" cap="none" normalizeH="0" baseline="0" dirty="0" smtClean="0">
                        <a:ln>
                          <a:noFill/>
                        </a:ln>
                        <a:solidFill>
                          <a:schemeClr val="tx2"/>
                        </a:solidFill>
                        <a:effectLst/>
                        <a:latin typeface="Gulim" pitchFamily="34" charset="-127"/>
                        <a:ea typeface="Gulim" pitchFamily="34" charset="-127"/>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1" hangingPunct="1">
                        <a:lnSpc>
                          <a:spcPct val="100000"/>
                        </a:lnSpc>
                        <a:spcBef>
                          <a:spcPct val="20000"/>
                        </a:spcBef>
                        <a:spcAft>
                          <a:spcPct val="0"/>
                        </a:spcAft>
                        <a:buClr>
                          <a:schemeClr val="accent2"/>
                        </a:buClr>
                        <a:buSzPct val="80000"/>
                        <a:buFont typeface="Wingdings" pitchFamily="2" charset="2"/>
                        <a:buNone/>
                        <a:tabLst/>
                      </a:pPr>
                      <a:r>
                        <a:rPr kumimoji="1" lang="en-US" altLang="ko-KR" sz="2800" b="1" i="0" u="none" strike="noStrike" cap="none" normalizeH="0" baseline="0" smtClean="0">
                          <a:ln>
                            <a:noFill/>
                          </a:ln>
                          <a:solidFill>
                            <a:schemeClr val="tx1"/>
                          </a:solidFill>
                          <a:effectLst/>
                          <a:latin typeface="Gulim" pitchFamily="34" charset="-127"/>
                          <a:ea typeface="Gulim" pitchFamily="34" charset="-127"/>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1" hangingPunct="1">
                        <a:lnSpc>
                          <a:spcPct val="100000"/>
                        </a:lnSpc>
                        <a:spcBef>
                          <a:spcPct val="20000"/>
                        </a:spcBef>
                        <a:spcAft>
                          <a:spcPct val="0"/>
                        </a:spcAft>
                        <a:buClr>
                          <a:schemeClr val="accent2"/>
                        </a:buClr>
                        <a:buSzPct val="80000"/>
                        <a:buFont typeface="Wingdings" pitchFamily="2" charset="2"/>
                        <a:buNone/>
                        <a:tabLst/>
                      </a:pPr>
                      <a:r>
                        <a:rPr kumimoji="1" lang="en-US" altLang="ko-KR" sz="2800" b="0" i="0" u="none" strike="noStrike" cap="none" normalizeH="0" baseline="0" smtClean="0">
                          <a:ln>
                            <a:noFill/>
                          </a:ln>
                          <a:solidFill>
                            <a:schemeClr val="tx1"/>
                          </a:solidFill>
                          <a:effectLst/>
                          <a:latin typeface="Gulim" pitchFamily="34" charset="-127"/>
                          <a:ea typeface="Gulim" pitchFamily="34" charset="-127"/>
                        </a:rPr>
                        <a:t>Normal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1" hangingPunct="1">
                        <a:lnSpc>
                          <a:spcPct val="100000"/>
                        </a:lnSpc>
                        <a:spcBef>
                          <a:spcPct val="20000"/>
                        </a:spcBef>
                        <a:spcAft>
                          <a:spcPct val="0"/>
                        </a:spcAft>
                        <a:buClr>
                          <a:schemeClr val="accent2"/>
                        </a:buClr>
                        <a:buSzPct val="80000"/>
                        <a:buFont typeface="Wingdings" pitchFamily="2" charset="2"/>
                        <a:buNone/>
                        <a:tabLst/>
                      </a:pPr>
                      <a:r>
                        <a:rPr kumimoji="1" lang="en-US" altLang="ko-KR" sz="2800" b="0" i="0" u="none" strike="noStrike" cap="none" normalizeH="0" baseline="0" smtClean="0">
                          <a:ln>
                            <a:noFill/>
                          </a:ln>
                          <a:solidFill>
                            <a:schemeClr val="tx1"/>
                          </a:solidFill>
                          <a:effectLst/>
                          <a:latin typeface="Gulim" pitchFamily="34" charset="-127"/>
                          <a:ea typeface="Gulim" pitchFamily="34" charset="-127"/>
                        </a:rPr>
                        <a:t>Normal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1550">
                <a:tc>
                  <a:txBody>
                    <a:bodyPr/>
                    <a:lstStyle/>
                    <a:p>
                      <a:pPr marL="0" marR="0" lvl="0" indent="0" algn="ctr" defTabSz="914400" rtl="0" eaLnBrk="1" fontAlgn="base" latinLnBrk="1" hangingPunct="1">
                        <a:lnSpc>
                          <a:spcPct val="100000"/>
                        </a:lnSpc>
                        <a:spcBef>
                          <a:spcPct val="20000"/>
                        </a:spcBef>
                        <a:spcAft>
                          <a:spcPct val="0"/>
                        </a:spcAft>
                        <a:buClr>
                          <a:schemeClr val="accent2"/>
                        </a:buClr>
                        <a:buSzPct val="80000"/>
                        <a:buFont typeface="Wingdings" pitchFamily="2" charset="2"/>
                        <a:buNone/>
                        <a:tabLst/>
                      </a:pPr>
                      <a:r>
                        <a:rPr kumimoji="1" lang="en-US" altLang="ko-KR" sz="2800" b="1" i="0" u="none" strike="noStrike" cap="none" normalizeH="0" baseline="0" smtClean="0">
                          <a:ln>
                            <a:noFill/>
                          </a:ln>
                          <a:solidFill>
                            <a:schemeClr val="tx2"/>
                          </a:solidFill>
                          <a:effectLst/>
                          <a:latin typeface="Gulim" pitchFamily="34" charset="-127"/>
                          <a:ea typeface="Gulim" pitchFamily="34" charset="-127"/>
                        </a:rPr>
                        <a:t>Testicualr failure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1" hangingPunct="1">
                        <a:lnSpc>
                          <a:spcPct val="100000"/>
                        </a:lnSpc>
                        <a:spcBef>
                          <a:spcPct val="20000"/>
                        </a:spcBef>
                        <a:spcAft>
                          <a:spcPct val="0"/>
                        </a:spcAft>
                        <a:buClr>
                          <a:schemeClr val="accent2"/>
                        </a:buClr>
                        <a:buSzPct val="80000"/>
                        <a:buFont typeface="Wingdings" pitchFamily="2" charset="2"/>
                        <a:buNone/>
                        <a:tabLst/>
                      </a:pPr>
                      <a:r>
                        <a:rPr kumimoji="1" lang="en-US" altLang="ko-KR" sz="2800" b="0" i="0" u="none" strike="noStrike" cap="none" normalizeH="0" baseline="0" dirty="0" smtClean="0">
                          <a:ln>
                            <a:noFill/>
                          </a:ln>
                          <a:solidFill>
                            <a:schemeClr val="tx1"/>
                          </a:solidFill>
                          <a:effectLst/>
                          <a:latin typeface="Gulim" pitchFamily="34" charset="-127"/>
                          <a:ea typeface="Gulim" pitchFamily="34" charset="-127"/>
                        </a:rPr>
                        <a:t> </a:t>
                      </a:r>
                      <a:r>
                        <a:rPr kumimoji="1" lang="en-US" altLang="ko-KR" sz="2800" b="1" i="0" u="none" strike="noStrike" cap="none" normalizeH="0" baseline="0" dirty="0" smtClean="0">
                          <a:ln>
                            <a:noFill/>
                          </a:ln>
                          <a:solidFill>
                            <a:schemeClr val="tx1"/>
                          </a:solidFill>
                          <a:effectLst/>
                          <a:latin typeface="Gulim" pitchFamily="34" charset="-127"/>
                          <a:ea typeface="Gulim" pitchFamily="34" charset="-127"/>
                        </a:rPr>
                        <a:t>↑</a:t>
                      </a:r>
                      <a:endParaRPr kumimoji="1" lang="en-US" sz="2800" b="0" i="0" u="none" strike="noStrike" cap="none" normalizeH="0" baseline="0" dirty="0" smtClean="0">
                        <a:ln>
                          <a:noFill/>
                        </a:ln>
                        <a:solidFill>
                          <a:schemeClr val="tx1"/>
                        </a:solidFill>
                        <a:effectLst/>
                        <a:latin typeface="Gulim" pitchFamily="34" charset="-127"/>
                        <a:ea typeface="Gulim" pitchFamily="34" charset="-12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accent2"/>
                        </a:buClr>
                        <a:buSzPct val="80000"/>
                        <a:buFont typeface="Wingdings" pitchFamily="2" charset="2"/>
                        <a:buNone/>
                        <a:tabLst/>
                      </a:pPr>
                      <a:r>
                        <a:rPr kumimoji="1" lang="en-US" altLang="ko-KR" sz="2800" b="0" i="0" u="none" strike="noStrike" cap="none" normalizeH="0" baseline="0" dirty="0" smtClean="0">
                          <a:ln>
                            <a:noFill/>
                          </a:ln>
                          <a:solidFill>
                            <a:schemeClr val="tx1"/>
                          </a:solidFill>
                          <a:effectLst/>
                          <a:latin typeface="Gulim" pitchFamily="34" charset="-127"/>
                          <a:ea typeface="Gulim" pitchFamily="34" charset="-127"/>
                        </a:rPr>
                        <a:t>      </a:t>
                      </a:r>
                      <a:r>
                        <a:rPr kumimoji="1" lang="en-US" altLang="ko-KR" sz="2800" b="1" i="0" u="none" strike="noStrike" cap="none" normalizeH="0" baseline="0" dirty="0" smtClean="0">
                          <a:ln>
                            <a:noFill/>
                          </a:ln>
                          <a:solidFill>
                            <a:schemeClr val="tx1"/>
                          </a:solidFill>
                          <a:effectLst/>
                          <a:latin typeface="Gulim" pitchFamily="34" charset="-127"/>
                          <a:ea typeface="Gulim" pitchFamily="34" charset="-127"/>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1" hangingPunct="1">
                        <a:lnSpc>
                          <a:spcPct val="100000"/>
                        </a:lnSpc>
                        <a:spcBef>
                          <a:spcPct val="20000"/>
                        </a:spcBef>
                        <a:spcAft>
                          <a:spcPct val="0"/>
                        </a:spcAft>
                        <a:buClr>
                          <a:schemeClr val="accent2"/>
                        </a:buClr>
                        <a:buSzPct val="80000"/>
                        <a:buFont typeface="Wingdings" pitchFamily="2" charset="2"/>
                        <a:buNone/>
                        <a:tabLst/>
                      </a:pPr>
                      <a:r>
                        <a:rPr kumimoji="1" lang="en-US" altLang="ko-KR" sz="2800" b="0" i="0" u="none" strike="noStrike" cap="none" normalizeH="0" baseline="0" smtClean="0">
                          <a:ln>
                            <a:noFill/>
                          </a:ln>
                          <a:solidFill>
                            <a:schemeClr val="tx1"/>
                          </a:solidFill>
                          <a:effectLst/>
                          <a:latin typeface="Gulim" pitchFamily="34" charset="-127"/>
                          <a:ea typeface="Gulim" pitchFamily="34" charset="-127"/>
                        </a:rPr>
                        <a:t>Normal or </a:t>
                      </a:r>
                      <a:r>
                        <a:rPr kumimoji="1" lang="en-US" altLang="ko-KR" sz="2800" b="1" i="0" u="none" strike="noStrike" cap="none" normalizeH="0" baseline="0" smtClean="0">
                          <a:ln>
                            <a:noFill/>
                          </a:ln>
                          <a:solidFill>
                            <a:schemeClr val="tx1"/>
                          </a:solidFill>
                          <a:effectLst/>
                          <a:latin typeface="Gulim" pitchFamily="34" charset="-127"/>
                          <a:ea typeface="Gulim" pitchFamily="34" charset="-127"/>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4550">
                <a:tc>
                  <a:txBody>
                    <a:bodyPr/>
                    <a:lstStyle/>
                    <a:p>
                      <a:pPr marL="0" marR="0" lvl="0" indent="0" algn="ctr" defTabSz="914400" rtl="0" eaLnBrk="1" fontAlgn="base" latinLnBrk="1" hangingPunct="1">
                        <a:lnSpc>
                          <a:spcPct val="100000"/>
                        </a:lnSpc>
                        <a:spcBef>
                          <a:spcPct val="20000"/>
                        </a:spcBef>
                        <a:spcAft>
                          <a:spcPct val="0"/>
                        </a:spcAft>
                        <a:buClr>
                          <a:schemeClr val="accent2"/>
                        </a:buClr>
                        <a:buSzPct val="80000"/>
                        <a:buFont typeface="Wingdings" pitchFamily="2" charset="2"/>
                        <a:buNone/>
                        <a:tabLst/>
                      </a:pPr>
                      <a:r>
                        <a:rPr kumimoji="1" lang="en-US" altLang="ko-KR" sz="2800" b="1" i="0" u="none" strike="noStrike" cap="none" normalizeH="0" baseline="0" smtClean="0">
                          <a:ln>
                            <a:noFill/>
                          </a:ln>
                          <a:solidFill>
                            <a:schemeClr val="tx2"/>
                          </a:solidFill>
                          <a:effectLst/>
                          <a:latin typeface="Gulim" pitchFamily="34" charset="-127"/>
                          <a:ea typeface="Gulim" pitchFamily="34" charset="-127"/>
                        </a:rPr>
                        <a:t>HH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1" hangingPunct="1">
                        <a:lnSpc>
                          <a:spcPct val="100000"/>
                        </a:lnSpc>
                        <a:spcBef>
                          <a:spcPct val="20000"/>
                        </a:spcBef>
                        <a:spcAft>
                          <a:spcPct val="0"/>
                        </a:spcAft>
                        <a:buClr>
                          <a:schemeClr val="accent2"/>
                        </a:buClr>
                        <a:buSzPct val="80000"/>
                        <a:buFont typeface="Wingdings" pitchFamily="2" charset="2"/>
                        <a:buNone/>
                        <a:tabLst/>
                      </a:pPr>
                      <a:r>
                        <a:rPr kumimoji="1" lang="en-US" altLang="ko-KR" sz="2800" b="1" i="0" u="none" strike="noStrike" cap="none" normalizeH="0" baseline="0" smtClean="0">
                          <a:ln>
                            <a:noFill/>
                          </a:ln>
                          <a:solidFill>
                            <a:schemeClr val="tx1"/>
                          </a:solidFill>
                          <a:effectLst/>
                          <a:latin typeface="Gulim" pitchFamily="34" charset="-127"/>
                          <a:ea typeface="Gulim" pitchFamily="34" charset="-127"/>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1" hangingPunct="1">
                        <a:lnSpc>
                          <a:spcPct val="100000"/>
                        </a:lnSpc>
                        <a:spcBef>
                          <a:spcPct val="20000"/>
                        </a:spcBef>
                        <a:spcAft>
                          <a:spcPct val="0"/>
                        </a:spcAft>
                        <a:buClr>
                          <a:schemeClr val="accent2"/>
                        </a:buClr>
                        <a:buSzPct val="80000"/>
                        <a:buFont typeface="Wingdings" pitchFamily="2" charset="2"/>
                        <a:buNone/>
                        <a:tabLst/>
                      </a:pPr>
                      <a:r>
                        <a:rPr kumimoji="1" lang="en-US" altLang="ko-KR" sz="2800" b="1" i="0" u="none" strike="noStrike" cap="none" normalizeH="0" baseline="0" smtClean="0">
                          <a:ln>
                            <a:noFill/>
                          </a:ln>
                          <a:solidFill>
                            <a:schemeClr val="tx1"/>
                          </a:solidFill>
                          <a:effectLst/>
                          <a:latin typeface="Gulim" pitchFamily="34" charset="-127"/>
                          <a:ea typeface="Gulim" pitchFamily="34" charset="-127"/>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1" hangingPunct="1">
                        <a:lnSpc>
                          <a:spcPct val="100000"/>
                        </a:lnSpc>
                        <a:spcBef>
                          <a:spcPct val="20000"/>
                        </a:spcBef>
                        <a:spcAft>
                          <a:spcPct val="0"/>
                        </a:spcAft>
                        <a:buClr>
                          <a:schemeClr val="accent2"/>
                        </a:buClr>
                        <a:buSzPct val="80000"/>
                        <a:buFont typeface="Wingdings" pitchFamily="2" charset="2"/>
                        <a:buNone/>
                        <a:tabLst/>
                      </a:pPr>
                      <a:r>
                        <a:rPr kumimoji="1" lang="en-US" altLang="ko-KR" sz="2800" b="1" i="0" u="none" strike="noStrike" cap="none" normalizeH="0" baseline="0" dirty="0" smtClean="0">
                          <a:ln>
                            <a:noFill/>
                          </a:ln>
                          <a:solidFill>
                            <a:schemeClr val="tx1"/>
                          </a:solidFill>
                          <a:effectLst/>
                          <a:latin typeface="Gulim" pitchFamily="34" charset="-127"/>
                          <a:ea typeface="Gulim" pitchFamily="34" charset="-127"/>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133475" y="244475"/>
            <a:ext cx="7705725" cy="1431925"/>
          </a:xfrm>
        </p:spPr>
        <p:txBody>
          <a:bodyPr/>
          <a:lstStyle/>
          <a:p>
            <a:pPr eaLnBrk="1" hangingPunct="1">
              <a:defRPr/>
            </a:pPr>
            <a:r>
              <a:rPr lang="en-US" altLang="ko-KR" sz="4400" dirty="0" smtClean="0">
                <a:latin typeface="Times New Roman" pitchFamily="18" charset="0"/>
                <a:cs typeface="Times New Roman" pitchFamily="18" charset="0"/>
              </a:rPr>
              <a:t>Genetic evaluation of NOA</a:t>
            </a:r>
          </a:p>
        </p:txBody>
      </p:sp>
      <p:sp>
        <p:nvSpPr>
          <p:cNvPr id="15363" name="Rectangle 3"/>
          <p:cNvSpPr>
            <a:spLocks noGrp="1" noChangeArrowheads="1"/>
          </p:cNvSpPr>
          <p:nvPr>
            <p:ph type="body" idx="1"/>
          </p:nvPr>
        </p:nvSpPr>
        <p:spPr>
          <a:xfrm>
            <a:off x="1066800" y="1981200"/>
            <a:ext cx="7543800" cy="4648200"/>
          </a:xfrm>
        </p:spPr>
        <p:txBody>
          <a:bodyPr/>
          <a:lstStyle/>
          <a:p>
            <a:pPr eaLnBrk="1" hangingPunct="1">
              <a:defRPr/>
            </a:pPr>
            <a:r>
              <a:rPr lang="en-US" altLang="ko-KR" sz="2600" b="1" dirty="0" smtClean="0">
                <a:solidFill>
                  <a:srgbClr val="00FF00"/>
                </a:solidFill>
              </a:rPr>
              <a:t>Sex chromosomal disorder</a:t>
            </a:r>
          </a:p>
          <a:p>
            <a:pPr lvl="1" eaLnBrk="1" hangingPunct="1">
              <a:defRPr/>
            </a:pPr>
            <a:r>
              <a:rPr lang="en-US" altLang="ko-KR" sz="2000" b="1" dirty="0" err="1" smtClean="0"/>
              <a:t>Klinfelter</a:t>
            </a:r>
            <a:r>
              <a:rPr lang="en-US" altLang="ko-KR" sz="2000" b="1" dirty="0" err="1" smtClean="0">
                <a:latin typeface="Times New Roman" pitchFamily="18" charset="0"/>
              </a:rPr>
              <a:t>’</a:t>
            </a:r>
            <a:r>
              <a:rPr lang="en-US" altLang="ko-KR" sz="2000" b="1" dirty="0" err="1" smtClean="0"/>
              <a:t>s</a:t>
            </a:r>
            <a:r>
              <a:rPr lang="en-US" altLang="ko-KR" sz="2000" b="1" dirty="0" smtClean="0"/>
              <a:t> syndrome(1/500) :15% of NOA</a:t>
            </a:r>
          </a:p>
          <a:p>
            <a:pPr lvl="1" eaLnBrk="1" hangingPunct="1">
              <a:defRPr/>
            </a:pPr>
            <a:r>
              <a:rPr lang="en-US" altLang="ko-KR" sz="2000" b="1" dirty="0" smtClean="0"/>
              <a:t>XYY male(1/1,000), XX male(1/20,000)</a:t>
            </a:r>
          </a:p>
          <a:p>
            <a:pPr eaLnBrk="1" hangingPunct="1">
              <a:defRPr/>
            </a:pPr>
            <a:r>
              <a:rPr lang="en-US" altLang="ko-KR" sz="2600" b="1" dirty="0" err="1" smtClean="0">
                <a:solidFill>
                  <a:srgbClr val="00FF00"/>
                </a:solidFill>
              </a:rPr>
              <a:t>Yq</a:t>
            </a:r>
            <a:r>
              <a:rPr lang="en-US" altLang="ko-KR" sz="2600" b="1" dirty="0" smtClean="0">
                <a:solidFill>
                  <a:srgbClr val="00FF00"/>
                </a:solidFill>
              </a:rPr>
              <a:t> deletion </a:t>
            </a:r>
            <a:r>
              <a:rPr lang="en-US" altLang="ko-KR" sz="2600" b="1" dirty="0" smtClean="0"/>
              <a:t>: 10-20% of NOA</a:t>
            </a:r>
          </a:p>
          <a:p>
            <a:pPr eaLnBrk="1" hangingPunct="1">
              <a:defRPr/>
            </a:pPr>
            <a:r>
              <a:rPr lang="en-US" altLang="ko-KR" sz="2600" b="1" dirty="0" smtClean="0">
                <a:solidFill>
                  <a:srgbClr val="00FF00"/>
                </a:solidFill>
              </a:rPr>
              <a:t>X-linked</a:t>
            </a:r>
            <a:r>
              <a:rPr lang="en-US" altLang="ko-KR" sz="2600" b="1" dirty="0" smtClean="0"/>
              <a:t> :</a:t>
            </a:r>
            <a:r>
              <a:rPr lang="en-US" altLang="ko-KR" sz="2800" b="1" dirty="0" smtClean="0"/>
              <a:t> </a:t>
            </a:r>
          </a:p>
          <a:p>
            <a:pPr lvl="1" eaLnBrk="1" hangingPunct="1">
              <a:defRPr/>
            </a:pPr>
            <a:r>
              <a:rPr lang="en-US" altLang="ko-KR" sz="2000" b="1" dirty="0" err="1" smtClean="0"/>
              <a:t>Kallamann</a:t>
            </a:r>
            <a:r>
              <a:rPr lang="en-US" altLang="ko-KR" sz="2000" b="1" dirty="0" err="1" smtClean="0">
                <a:latin typeface="Times New Roman" pitchFamily="18" charset="0"/>
              </a:rPr>
              <a:t>’</a:t>
            </a:r>
            <a:r>
              <a:rPr lang="en-US" altLang="ko-KR" sz="2000" b="1" dirty="0" err="1" smtClean="0"/>
              <a:t>s</a:t>
            </a:r>
            <a:r>
              <a:rPr lang="en-US" altLang="ko-KR" sz="2000" b="1" dirty="0" smtClean="0"/>
              <a:t> syndrome</a:t>
            </a:r>
          </a:p>
          <a:p>
            <a:pPr lvl="1" eaLnBrk="1" hangingPunct="1">
              <a:defRPr/>
            </a:pPr>
            <a:r>
              <a:rPr lang="en-US" altLang="ko-KR" sz="2000" b="1" dirty="0" smtClean="0"/>
              <a:t>Androgen receptor deficiency</a:t>
            </a:r>
          </a:p>
          <a:p>
            <a:pPr lvl="1" eaLnBrk="1" hangingPunct="1">
              <a:defRPr/>
            </a:pPr>
            <a:r>
              <a:rPr lang="en-US" altLang="ko-KR" sz="2000" b="1" dirty="0" smtClean="0"/>
              <a:t>Kennedy syndrome (spinal-</a:t>
            </a:r>
            <a:r>
              <a:rPr lang="en-US" altLang="ko-KR" sz="2000" b="1" dirty="0" err="1" smtClean="0"/>
              <a:t>bulabar</a:t>
            </a:r>
            <a:r>
              <a:rPr lang="en-US" altLang="ko-KR" sz="2000" b="1" dirty="0" smtClean="0"/>
              <a:t> muscular atrophy</a:t>
            </a:r>
            <a:r>
              <a:rPr lang="en-US" altLang="ko-KR" sz="2200" b="1" dirty="0" smtClean="0"/>
              <a:t>)</a:t>
            </a:r>
          </a:p>
          <a:p>
            <a:pPr eaLnBrk="1" hangingPunct="1">
              <a:defRPr/>
            </a:pPr>
            <a:r>
              <a:rPr lang="en-US" altLang="ko-KR" sz="2600" b="1" dirty="0" err="1" smtClean="0">
                <a:solidFill>
                  <a:srgbClr val="00FF00"/>
                </a:solidFill>
              </a:rPr>
              <a:t>Autosomal</a:t>
            </a:r>
            <a:r>
              <a:rPr lang="en-US" altLang="ko-KR" sz="2600" b="1" dirty="0" smtClean="0">
                <a:solidFill>
                  <a:srgbClr val="00FF00"/>
                </a:solidFill>
              </a:rPr>
              <a:t> defect</a:t>
            </a:r>
          </a:p>
          <a:p>
            <a:pPr lvl="1" eaLnBrk="1" hangingPunct="1">
              <a:defRPr/>
            </a:pPr>
            <a:r>
              <a:rPr lang="en-US" altLang="ko-KR" sz="2000" b="1" dirty="0" err="1" smtClean="0"/>
              <a:t>Prader-Willi</a:t>
            </a:r>
            <a:r>
              <a:rPr lang="en-US" altLang="ko-KR" sz="2000" b="1" dirty="0" smtClean="0"/>
              <a:t> syndrome</a:t>
            </a:r>
          </a:p>
          <a:p>
            <a:pPr lvl="1" eaLnBrk="1" hangingPunct="1">
              <a:defRPr/>
            </a:pPr>
            <a:r>
              <a:rPr lang="en-US" altLang="ko-KR" sz="2000" b="1" dirty="0" smtClean="0"/>
              <a:t>Androgen synthesis deficiency</a:t>
            </a: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My Documents\My Pictures\DSC00007.JPG"/>
          <p:cNvPicPr>
            <a:picLocks noChangeAspect="1" noChangeArrowheads="1"/>
          </p:cNvPicPr>
          <p:nvPr/>
        </p:nvPicPr>
        <p:blipFill>
          <a:blip r:embed="rId2"/>
          <a:srcRect/>
          <a:stretch>
            <a:fillRect/>
          </a:stretch>
        </p:blipFill>
        <p:spPr bwMode="auto">
          <a:xfrm>
            <a:off x="-1524000" y="-1143000"/>
            <a:ext cx="12192000" cy="9144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2"/>
          <a:srcRect/>
          <a:stretch>
            <a:fillRect/>
          </a:stretch>
        </p:blipFill>
        <p:spPr bwMode="auto">
          <a:xfrm>
            <a:off x="-541338" y="-25400"/>
            <a:ext cx="9685338" cy="6883400"/>
          </a:xfrm>
          <a:prstGeom prst="rect">
            <a:avLst/>
          </a:prstGeom>
          <a:noFill/>
          <a:ln w="9525">
            <a:noFill/>
            <a:miter lim="800000"/>
            <a:headEnd/>
            <a:tailEnd/>
          </a:ln>
        </p:spPr>
      </p:pic>
      <p:sp>
        <p:nvSpPr>
          <p:cNvPr id="23555" name="Rectangle 5"/>
          <p:cNvSpPr>
            <a:spLocks noChangeArrowheads="1"/>
          </p:cNvSpPr>
          <p:nvPr/>
        </p:nvSpPr>
        <p:spPr bwMode="auto">
          <a:xfrm>
            <a:off x="1547813" y="5516563"/>
            <a:ext cx="7345362" cy="433387"/>
          </a:xfrm>
          <a:prstGeom prst="rect">
            <a:avLst/>
          </a:prstGeom>
          <a:noFill/>
          <a:ln w="28575">
            <a:solidFill>
              <a:srgbClr val="FF33CC"/>
            </a:solidFill>
            <a:miter lim="800000"/>
            <a:headEnd/>
            <a:tailEnd/>
          </a:ln>
        </p:spPr>
        <p:txBody>
          <a:bodyPr wrap="none" anchor="ctr"/>
          <a:lstStyle/>
          <a:p>
            <a:endParaRPr lang="en-US"/>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838200" y="609600"/>
            <a:ext cx="8229600" cy="685800"/>
          </a:xfrm>
        </p:spPr>
        <p:txBody>
          <a:bodyPr/>
          <a:lstStyle/>
          <a:p>
            <a:pPr eaLnBrk="1" hangingPunct="1">
              <a:defRPr/>
            </a:pPr>
            <a:r>
              <a:rPr lang="en-US" dirty="0" err="1">
                <a:latin typeface="Times New Roman" pitchFamily="18" charset="0"/>
                <a:cs typeface="Times New Roman" pitchFamily="18" charset="0"/>
              </a:rPr>
              <a:t>Klinefelter’s</a:t>
            </a:r>
            <a:r>
              <a:rPr lang="en-US" dirty="0">
                <a:latin typeface="Times New Roman" pitchFamily="18" charset="0"/>
                <a:cs typeface="Times New Roman" pitchFamily="18" charset="0"/>
              </a:rPr>
              <a:t> Syndrome and ICSI</a:t>
            </a:r>
          </a:p>
        </p:txBody>
      </p:sp>
      <p:graphicFrame>
        <p:nvGraphicFramePr>
          <p:cNvPr id="61499" name="Group 59"/>
          <p:cNvGraphicFramePr>
            <a:graphicFrameLocks noGrp="1"/>
          </p:cNvGraphicFramePr>
          <p:nvPr>
            <p:ph idx="1"/>
          </p:nvPr>
        </p:nvGraphicFramePr>
        <p:xfrm>
          <a:off x="1143000" y="1981200"/>
          <a:ext cx="7620000" cy="4442451"/>
        </p:xfrm>
        <a:graphic>
          <a:graphicData uri="http://schemas.openxmlformats.org/drawingml/2006/table">
            <a:tbl>
              <a:tblPr firstRow="1" bandRow="1">
                <a:tableStyleId>{08FB837D-C827-4EFA-A057-4D05807E0F7C}</a:tableStyleId>
              </a:tblPr>
              <a:tblGrid>
                <a:gridCol w="2540000"/>
                <a:gridCol w="2540000"/>
                <a:gridCol w="2540000"/>
              </a:tblGrid>
              <a:tr h="6476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2400" dirty="0" smtClean="0"/>
                        <a:t>Palermo </a:t>
                      </a:r>
                      <a:endParaRPr kumimoji="0" lang="en-US" sz="2400" b="0"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Arial" charset="0"/>
                        </a:rPr>
                        <a:t>Halabi</a:t>
                      </a:r>
                      <a:endParaRPr kumimoji="0" lang="en-US" sz="2400" b="1" i="0" u="none" strike="noStrike" cap="none" normalizeH="0" baseline="0" dirty="0" smtClean="0">
                        <a:ln>
                          <a:noFill/>
                        </a:ln>
                        <a:solidFill>
                          <a:schemeClr val="tx1"/>
                        </a:solidFill>
                        <a:effectLst/>
                        <a:latin typeface="Arial" charset="0"/>
                      </a:endParaRPr>
                    </a:p>
                  </a:txBody>
                  <a:tcPr anchor="ctr" horzOverflow="overflow"/>
                </a:tc>
              </a:tr>
              <a:tr h="4953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Testicular Biopsies</a:t>
                      </a:r>
                      <a:endParaRPr kumimoji="0" lang="en-US" sz="2400" b="0"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58</a:t>
                      </a:r>
                      <a:endParaRPr kumimoji="0" lang="en-US" sz="2400" b="0"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smtClean="0">
                          <a:ln>
                            <a:noFill/>
                          </a:ln>
                          <a:solidFill>
                            <a:schemeClr val="dk1"/>
                          </a:solidFill>
                          <a:effectLst/>
                          <a:latin typeface="+mn-lt"/>
                          <a:ea typeface="+mn-ea"/>
                          <a:cs typeface="+mn-cs"/>
                        </a:rPr>
                        <a:t>36</a:t>
                      </a:r>
                    </a:p>
                  </a:txBody>
                  <a:tcPr anchor="ctr" horzOverflow="overflow"/>
                </a:tc>
              </a:tr>
              <a:tr h="4953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Sperm Recovered</a:t>
                      </a:r>
                      <a:endParaRPr kumimoji="0" lang="en-US" sz="2400" b="0"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42 </a:t>
                      </a:r>
                      <a:r>
                        <a:rPr kumimoji="0" lang="en-US" sz="2000" u="none" strike="noStrike" cap="none" normalizeH="0" baseline="0" dirty="0" smtClean="0">
                          <a:ln>
                            <a:noFill/>
                          </a:ln>
                          <a:effectLst/>
                        </a:rPr>
                        <a:t>(72.4%)</a:t>
                      </a:r>
                      <a:endParaRPr kumimoji="0" lang="en-US" sz="2000" b="0"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smtClean="0">
                          <a:ln>
                            <a:noFill/>
                          </a:ln>
                          <a:solidFill>
                            <a:schemeClr val="dk1"/>
                          </a:solidFill>
                          <a:effectLst/>
                          <a:latin typeface="+mn-lt"/>
                          <a:ea typeface="+mn-ea"/>
                          <a:cs typeface="+mn-cs"/>
                        </a:rPr>
                        <a:t>13 (36%)</a:t>
                      </a:r>
                    </a:p>
                  </a:txBody>
                  <a:tcPr anchor="ctr" horzOverflow="overflow"/>
                </a:tc>
              </a:tr>
              <a:tr h="4953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err="1" smtClean="0">
                          <a:ln>
                            <a:noFill/>
                          </a:ln>
                          <a:effectLst/>
                        </a:rPr>
                        <a:t>Oocytes</a:t>
                      </a:r>
                      <a:endParaRPr kumimoji="0" lang="en-US" sz="2400" b="0"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u="none" strike="noStrike" kern="1200" cap="none" normalizeH="0" baseline="0" dirty="0" smtClean="0">
                        <a:ln>
                          <a:noFill/>
                        </a:ln>
                        <a:solidFill>
                          <a:schemeClr val="dk1"/>
                        </a:solidFill>
                        <a:effectLst/>
                        <a:latin typeface="+mn-lt"/>
                        <a:ea typeface="+mn-ea"/>
                        <a:cs typeface="+mn-cs"/>
                      </a:endParaRPr>
                    </a:p>
                  </a:txBody>
                  <a:tcPr anchor="ctr" horzOverflow="overflow"/>
                </a:tc>
              </a:tr>
              <a:tr h="4953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Injected</a:t>
                      </a:r>
                      <a:endParaRPr kumimoji="0" lang="en-US" sz="2400" b="0"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462</a:t>
                      </a:r>
                      <a:endParaRPr kumimoji="0" lang="en-US" sz="2400" b="0"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smtClean="0">
                          <a:ln>
                            <a:noFill/>
                          </a:ln>
                          <a:solidFill>
                            <a:schemeClr val="dk1"/>
                          </a:solidFill>
                          <a:effectLst/>
                          <a:latin typeface="+mn-lt"/>
                          <a:ea typeface="+mn-ea"/>
                          <a:cs typeface="+mn-cs"/>
                        </a:rPr>
                        <a:t>282</a:t>
                      </a:r>
                    </a:p>
                  </a:txBody>
                  <a:tcPr anchor="ctr" horzOverflow="overflow"/>
                </a:tc>
              </a:tr>
              <a:tr h="4953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Fertilized</a:t>
                      </a:r>
                      <a:endParaRPr kumimoji="0" lang="en-US" sz="2400" b="0"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259 </a:t>
                      </a:r>
                      <a:r>
                        <a:rPr kumimoji="0" lang="en-US" sz="2000" u="none" strike="noStrike" cap="none" normalizeH="0" baseline="0" dirty="0" smtClean="0">
                          <a:ln>
                            <a:noFill/>
                          </a:ln>
                          <a:effectLst/>
                        </a:rPr>
                        <a:t>(56.1%)</a:t>
                      </a:r>
                      <a:endParaRPr kumimoji="0" lang="en-US" sz="2000" b="0"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smtClean="0">
                          <a:ln>
                            <a:noFill/>
                          </a:ln>
                          <a:solidFill>
                            <a:schemeClr val="dk1"/>
                          </a:solidFill>
                          <a:effectLst/>
                          <a:latin typeface="+mn-lt"/>
                          <a:ea typeface="+mn-ea"/>
                          <a:cs typeface="+mn-cs"/>
                        </a:rPr>
                        <a:t>105 (38%)</a:t>
                      </a:r>
                    </a:p>
                  </a:txBody>
                  <a:tcPr anchor="ctr" horzOverflow="overflow"/>
                </a:tc>
              </a:tr>
              <a:tr h="4953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Deliveries</a:t>
                      </a:r>
                      <a:endParaRPr kumimoji="0" lang="en-US" sz="2400" b="0"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18 </a:t>
                      </a:r>
                      <a:r>
                        <a:rPr kumimoji="0" lang="en-US" sz="2000" u="none" strike="noStrike" cap="none" normalizeH="0" baseline="0" dirty="0" smtClean="0">
                          <a:ln>
                            <a:noFill/>
                          </a:ln>
                          <a:effectLst/>
                        </a:rPr>
                        <a:t>(31%)</a:t>
                      </a:r>
                      <a:endParaRPr kumimoji="0" lang="en-US" sz="2000" b="0"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smtClean="0">
                          <a:ln>
                            <a:noFill/>
                          </a:ln>
                          <a:solidFill>
                            <a:schemeClr val="dk1"/>
                          </a:solidFill>
                          <a:effectLst/>
                          <a:latin typeface="+mn-lt"/>
                          <a:ea typeface="+mn-ea"/>
                          <a:cs typeface="+mn-cs"/>
                        </a:rPr>
                        <a:t>1 (8%)</a:t>
                      </a:r>
                    </a:p>
                  </a:txBody>
                  <a:tcPr anchor="ctr" horzOverflow="overflow"/>
                </a:tc>
              </a:tr>
              <a:tr h="4953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Children</a:t>
                      </a:r>
                      <a:endParaRPr kumimoji="0" lang="en-US" sz="2400" b="0"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21 </a:t>
                      </a:r>
                      <a:endParaRPr kumimoji="0" lang="en-US" sz="2000" b="0"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smtClean="0">
                          <a:ln>
                            <a:noFill/>
                          </a:ln>
                          <a:solidFill>
                            <a:schemeClr val="dk1"/>
                          </a:solidFill>
                          <a:effectLst/>
                          <a:latin typeface="+mn-lt"/>
                          <a:ea typeface="+mn-ea"/>
                          <a:cs typeface="+mn-cs"/>
                        </a:rPr>
                        <a:t>1 </a:t>
                      </a:r>
                    </a:p>
                  </a:txBody>
                  <a:tcPr anchor="ctr" horzOverflow="overflow"/>
                </a:tc>
              </a:tr>
            </a:tbl>
          </a:graphicData>
        </a:graphic>
      </p:graphicFrame>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1042988" y="228600"/>
            <a:ext cx="7705725" cy="1431925"/>
          </a:xfrm>
        </p:spPr>
        <p:txBody>
          <a:bodyPr/>
          <a:lstStyle/>
          <a:p>
            <a:pPr eaLnBrk="1" hangingPunct="1">
              <a:defRPr/>
            </a:pPr>
            <a:r>
              <a:rPr lang="en-US" sz="4800" dirty="0" err="1" smtClean="0">
                <a:latin typeface="Times New Roman" pitchFamily="18" charset="0"/>
                <a:cs typeface="Times New Roman" pitchFamily="18" charset="0"/>
              </a:rPr>
              <a:t>Azoospermia</a:t>
            </a:r>
            <a:endParaRPr lang="en-US" sz="4800" dirty="0" smtClean="0">
              <a:latin typeface="Times New Roman" pitchFamily="18" charset="0"/>
              <a:cs typeface="Times New Roman" pitchFamily="18" charset="0"/>
            </a:endParaRPr>
          </a:p>
        </p:txBody>
      </p:sp>
      <p:sp>
        <p:nvSpPr>
          <p:cNvPr id="139267" name="Rectangle 3"/>
          <p:cNvSpPr>
            <a:spLocks noGrp="1" noChangeArrowheads="1"/>
          </p:cNvSpPr>
          <p:nvPr>
            <p:ph type="body" idx="1"/>
          </p:nvPr>
        </p:nvSpPr>
        <p:spPr>
          <a:xfrm>
            <a:off x="941388" y="1981200"/>
            <a:ext cx="7897812" cy="4616450"/>
          </a:xfrm>
        </p:spPr>
        <p:txBody>
          <a:bodyPr/>
          <a:lstStyle/>
          <a:p>
            <a:pPr algn="just" eaLnBrk="1" hangingPunct="1">
              <a:lnSpc>
                <a:spcPct val="80000"/>
              </a:lnSpc>
              <a:defRPr/>
            </a:pPr>
            <a:r>
              <a:rPr lang="en-US" sz="3400" b="1" dirty="0" smtClean="0">
                <a:latin typeface="Arial" charset="0"/>
                <a:cs typeface="Arial" charset="0"/>
              </a:rPr>
              <a:t>Absence of sperm in ejaculate .</a:t>
            </a:r>
          </a:p>
          <a:p>
            <a:pPr algn="just" eaLnBrk="1" hangingPunct="1">
              <a:lnSpc>
                <a:spcPct val="80000"/>
              </a:lnSpc>
              <a:buFont typeface="Wingdings" pitchFamily="2" charset="2"/>
              <a:buNone/>
              <a:defRPr/>
            </a:pPr>
            <a:endParaRPr lang="en-US" sz="3400" b="1" dirty="0" smtClean="0">
              <a:latin typeface="Arial" charset="0"/>
              <a:cs typeface="Arial" charset="0"/>
            </a:endParaRPr>
          </a:p>
          <a:p>
            <a:pPr algn="just" eaLnBrk="1" hangingPunct="1">
              <a:lnSpc>
                <a:spcPct val="80000"/>
              </a:lnSpc>
              <a:defRPr/>
            </a:pPr>
            <a:r>
              <a:rPr lang="en-US" sz="3400" b="1" dirty="0" err="1" smtClean="0">
                <a:latin typeface="Arial" charset="0"/>
                <a:cs typeface="Arial" charset="0"/>
              </a:rPr>
              <a:t>Azoospermia</a:t>
            </a:r>
            <a:r>
              <a:rPr lang="en-US" sz="3400" b="1" dirty="0" smtClean="0">
                <a:latin typeface="Arial" charset="0"/>
                <a:cs typeface="Arial" charset="0"/>
              </a:rPr>
              <a:t> is present in about 8% of infertile males (WHO. 1997)</a:t>
            </a:r>
          </a:p>
          <a:p>
            <a:pPr algn="just" eaLnBrk="1" hangingPunct="1">
              <a:lnSpc>
                <a:spcPct val="80000"/>
              </a:lnSpc>
              <a:buFont typeface="Wingdings" pitchFamily="2" charset="2"/>
              <a:buNone/>
              <a:defRPr/>
            </a:pPr>
            <a:endParaRPr lang="en-US" sz="3400" b="1" dirty="0" smtClean="0">
              <a:latin typeface="Arial" charset="0"/>
              <a:cs typeface="Arial" charset="0"/>
            </a:endParaRPr>
          </a:p>
          <a:p>
            <a:pPr algn="just" eaLnBrk="1" hangingPunct="1">
              <a:lnSpc>
                <a:spcPct val="80000"/>
              </a:lnSpc>
              <a:defRPr/>
            </a:pPr>
            <a:r>
              <a:rPr lang="en-US" sz="3400" b="1" dirty="0" smtClean="0">
                <a:latin typeface="Arial" charset="0"/>
                <a:cs typeface="Arial" charset="0"/>
              </a:rPr>
              <a:t>Diagnosis of </a:t>
            </a:r>
            <a:r>
              <a:rPr lang="en-US" sz="3400" b="1" dirty="0" err="1" smtClean="0">
                <a:latin typeface="Arial" charset="0"/>
                <a:cs typeface="Arial" charset="0"/>
              </a:rPr>
              <a:t>azoospermia</a:t>
            </a:r>
            <a:r>
              <a:rPr lang="en-US" sz="3400" b="1" dirty="0" smtClean="0">
                <a:latin typeface="Arial" charset="0"/>
                <a:cs typeface="Arial" charset="0"/>
              </a:rPr>
              <a:t> is made after examination of at least 2 semen samples obtained greater than 4 weeks apart .</a:t>
            </a:r>
          </a:p>
          <a:p>
            <a:pPr algn="just" eaLnBrk="1" hangingPunct="1">
              <a:lnSpc>
                <a:spcPct val="80000"/>
              </a:lnSpc>
              <a:defRPr/>
            </a:pPr>
            <a:endParaRPr lang="en-US" sz="3400" b="1" dirty="0" smtClean="0">
              <a:latin typeface="Arial" charset="0"/>
              <a:cs typeface="Arial" charset="0"/>
            </a:endParaRP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4" name="Rectangle 4"/>
          <p:cNvSpPr>
            <a:spLocks noGrp="1" noChangeArrowheads="1"/>
          </p:cNvSpPr>
          <p:nvPr>
            <p:ph type="title"/>
          </p:nvPr>
        </p:nvSpPr>
        <p:spPr/>
        <p:txBody>
          <a:bodyPr/>
          <a:lstStyle/>
          <a:p>
            <a:pPr eaLnBrk="1" hangingPunct="1">
              <a:defRPr/>
            </a:pPr>
            <a:r>
              <a:rPr lang="en-US" altLang="zh-TW" sz="4800" dirty="0" err="1" smtClean="0">
                <a:latin typeface="Times New Roman" pitchFamily="18" charset="0"/>
                <a:cs typeface="Times New Roman" pitchFamily="18" charset="0"/>
              </a:rPr>
              <a:t>Origin of Sperm in Non-Mosaic 47,XXY (I)</a:t>
            </a:r>
          </a:p>
        </p:txBody>
      </p:sp>
      <p:sp>
        <p:nvSpPr>
          <p:cNvPr id="148485" name="Rectangle 5"/>
          <p:cNvSpPr>
            <a:spLocks noGrp="1" noChangeArrowheads="1"/>
          </p:cNvSpPr>
          <p:nvPr>
            <p:ph type="body" sz="half" idx="1"/>
          </p:nvPr>
        </p:nvSpPr>
        <p:spPr>
          <a:xfrm>
            <a:off x="919163" y="2197100"/>
            <a:ext cx="4319587" cy="4616450"/>
          </a:xfrm>
        </p:spPr>
        <p:txBody>
          <a:bodyPr/>
          <a:lstStyle/>
          <a:p>
            <a:pPr algn="just" eaLnBrk="1" hangingPunct="1">
              <a:defRPr/>
            </a:pPr>
            <a:r>
              <a:rPr lang="en-US" altLang="zh-TW" sz="2800" b="1" smtClean="0">
                <a:latin typeface="Arial" charset="0"/>
                <a:ea typeface="新細明體" pitchFamily="18" charset="-120"/>
                <a:cs typeface="Arial" charset="0"/>
              </a:rPr>
              <a:t>XXY  cell  may enter and complete meiosis . Based  on indirect  evidence  : presence of  24XX , 24XY  spermatozoa in ejaculate potentially issued from XXY spermatogonia.</a:t>
            </a:r>
          </a:p>
          <a:p>
            <a:pPr marL="457200" lvl="1" indent="0" eaLnBrk="1" hangingPunct="1">
              <a:buFontTx/>
              <a:buNone/>
              <a:defRPr/>
            </a:pPr>
            <a:r>
              <a:rPr lang="en-US" altLang="zh-TW" b="1" smtClean="0">
                <a:latin typeface="Arial" charset="0"/>
                <a:ea typeface="新細明體" pitchFamily="18" charset="-120"/>
                <a:cs typeface="Arial" charset="0"/>
              </a:rPr>
              <a:t>   </a:t>
            </a:r>
          </a:p>
        </p:txBody>
      </p:sp>
      <p:sp>
        <p:nvSpPr>
          <p:cNvPr id="1029" name="Rectangle 9"/>
          <p:cNvSpPr>
            <a:spLocks noChangeArrowheads="1"/>
          </p:cNvSpPr>
          <p:nvPr/>
        </p:nvSpPr>
        <p:spPr bwMode="auto">
          <a:xfrm>
            <a:off x="5453063" y="2320925"/>
            <a:ext cx="3494087" cy="3771900"/>
          </a:xfrm>
          <a:prstGeom prst="rect">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1026" name="Object 7"/>
          <p:cNvGraphicFramePr>
            <a:graphicFrameLocks noChangeAspect="1"/>
          </p:cNvGraphicFramePr>
          <p:nvPr>
            <p:ph sz="half" idx="2"/>
          </p:nvPr>
        </p:nvGraphicFramePr>
        <p:xfrm>
          <a:off x="5456238" y="1484313"/>
          <a:ext cx="3508375" cy="4721225"/>
        </p:xfrm>
        <a:graphic>
          <a:graphicData uri="http://schemas.openxmlformats.org/presentationml/2006/ole">
            <p:oleObj spid="_x0000_s1026" name="CorelDRAW" r:id="rId3" imgW="6633720" imgH="6503040" progId="">
              <p:embed/>
            </p:oleObj>
          </a:graphicData>
        </a:graphic>
      </p:graphicFrame>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2" name="Rectangle 4"/>
          <p:cNvSpPr>
            <a:spLocks noGrp="1" noChangeArrowheads="1"/>
          </p:cNvSpPr>
          <p:nvPr>
            <p:ph type="title"/>
          </p:nvPr>
        </p:nvSpPr>
        <p:spPr>
          <a:xfrm>
            <a:off x="838200" y="457200"/>
            <a:ext cx="8305800" cy="1143000"/>
          </a:xfrm>
        </p:spPr>
        <p:txBody>
          <a:bodyPr/>
          <a:lstStyle/>
          <a:p>
            <a:pPr eaLnBrk="1" hangingPunct="1">
              <a:defRPr/>
            </a:pPr>
            <a:r>
              <a:rPr lang="en-US" altLang="zh-TW" dirty="0" err="1" smtClean="0">
                <a:latin typeface="Times New Roman" pitchFamily="18" charset="0"/>
                <a:cs typeface="Times New Roman" pitchFamily="18" charset="0"/>
              </a:rPr>
              <a:t>Origin of Sperm in Non-Mosaic 47,XXY (II)</a:t>
            </a:r>
          </a:p>
        </p:txBody>
      </p:sp>
      <p:sp>
        <p:nvSpPr>
          <p:cNvPr id="150533" name="Rectangle 5"/>
          <p:cNvSpPr>
            <a:spLocks noGrp="1" noChangeArrowheads="1"/>
          </p:cNvSpPr>
          <p:nvPr>
            <p:ph type="body" sz="half" idx="1"/>
          </p:nvPr>
        </p:nvSpPr>
        <p:spPr>
          <a:xfrm>
            <a:off x="914400" y="2060575"/>
            <a:ext cx="3840163" cy="4392613"/>
          </a:xfrm>
        </p:spPr>
        <p:txBody>
          <a:bodyPr/>
          <a:lstStyle/>
          <a:p>
            <a:pPr eaLnBrk="1" hangingPunct="1">
              <a:lnSpc>
                <a:spcPct val="100000"/>
              </a:lnSpc>
              <a:defRPr/>
            </a:pPr>
            <a:r>
              <a:rPr lang="en-US" altLang="zh-TW" sz="2400" b="1" dirty="0" smtClean="0">
                <a:latin typeface="Arial" charset="0"/>
                <a:ea typeface="新細明體" pitchFamily="18" charset="-120"/>
                <a:cs typeface="Arial" charset="0"/>
              </a:rPr>
              <a:t>Testicular </a:t>
            </a:r>
            <a:r>
              <a:rPr lang="en-US" altLang="zh-TW" sz="2400" b="1" dirty="0" err="1" smtClean="0">
                <a:latin typeface="Arial" charset="0"/>
                <a:ea typeface="新細明體" pitchFamily="18" charset="-120"/>
                <a:cs typeface="Arial" charset="0"/>
              </a:rPr>
              <a:t>mosaicism</a:t>
            </a:r>
            <a:endParaRPr lang="en-US" altLang="zh-TW" sz="2400" b="1" dirty="0" smtClean="0">
              <a:latin typeface="Arial" charset="0"/>
              <a:ea typeface="新細明體" pitchFamily="18" charset="-120"/>
              <a:cs typeface="Arial" charset="0"/>
            </a:endParaRPr>
          </a:p>
          <a:p>
            <a:pPr eaLnBrk="1" hangingPunct="1">
              <a:lnSpc>
                <a:spcPct val="100000"/>
              </a:lnSpc>
              <a:defRPr/>
            </a:pPr>
            <a:r>
              <a:rPr lang="en-US" altLang="zh-TW" sz="2400" b="1" dirty="0" smtClean="0">
                <a:latin typeface="Arial" charset="0"/>
                <a:ea typeface="新細明體" pitchFamily="18" charset="-120"/>
                <a:cs typeface="Arial" charset="0"/>
              </a:rPr>
              <a:t>Testicular  sex chromosome </a:t>
            </a:r>
            <a:r>
              <a:rPr lang="en-US" altLang="zh-TW" sz="2400" b="1" dirty="0" err="1" smtClean="0">
                <a:latin typeface="Arial" charset="0"/>
                <a:ea typeface="新細明體" pitchFamily="18" charset="-120"/>
                <a:cs typeface="Arial" charset="0"/>
              </a:rPr>
              <a:t>mosaicism</a:t>
            </a:r>
            <a:r>
              <a:rPr lang="en-US" altLang="zh-TW" sz="2400" b="1" dirty="0" smtClean="0">
                <a:latin typeface="Arial" charset="0"/>
                <a:ea typeface="新細明體" pitchFamily="18" charset="-120"/>
                <a:cs typeface="Arial" charset="0"/>
              </a:rPr>
              <a:t> may owe its importance for spermatogenesis  to the fact that  XY  rather than  XXY  cell  lines  enter meiosis</a:t>
            </a:r>
          </a:p>
        </p:txBody>
      </p:sp>
      <p:sp>
        <p:nvSpPr>
          <p:cNvPr id="2053" name="Rectangle 7"/>
          <p:cNvSpPr>
            <a:spLocks noChangeArrowheads="1"/>
          </p:cNvSpPr>
          <p:nvPr/>
        </p:nvSpPr>
        <p:spPr bwMode="auto">
          <a:xfrm>
            <a:off x="5003800" y="1989138"/>
            <a:ext cx="4067175" cy="4392612"/>
          </a:xfrm>
          <a:prstGeom prst="rect">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2050" name="Object 6"/>
          <p:cNvGraphicFramePr>
            <a:graphicFrameLocks noChangeAspect="1"/>
          </p:cNvGraphicFramePr>
          <p:nvPr/>
        </p:nvGraphicFramePr>
        <p:xfrm>
          <a:off x="5053013" y="1989138"/>
          <a:ext cx="4198937" cy="4403725"/>
        </p:xfrm>
        <a:graphic>
          <a:graphicData uri="http://schemas.openxmlformats.org/presentationml/2006/ole">
            <p:oleObj spid="_x0000_s2050" name="CorelDRAW" r:id="rId3" imgW="2769840" imgH="3124440" progId="">
              <p:embed/>
            </p:oleObj>
          </a:graphicData>
        </a:graphic>
      </p:graphicFrame>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1042988" y="168275"/>
            <a:ext cx="7705725" cy="1431925"/>
          </a:xfrm>
        </p:spPr>
        <p:txBody>
          <a:bodyPr/>
          <a:lstStyle/>
          <a:p>
            <a:pPr eaLnBrk="1" hangingPunct="1">
              <a:defRPr/>
            </a:pPr>
            <a:r>
              <a:rPr lang="en-US" altLang="zh-TW" sz="4400" dirty="0" err="1" smtClean="0">
                <a:latin typeface="Times New Roman" pitchFamily="18" charset="0"/>
                <a:cs typeface="Times New Roman" pitchFamily="18" charset="0"/>
              </a:rPr>
              <a:t>Kline Felter Syndrom:Summary</a:t>
            </a:r>
            <a:endParaRPr lang="en-US" sz="4400" dirty="0" err="1" smtClean="0">
              <a:latin typeface="Times New Roman" pitchFamily="18" charset="0"/>
              <a:cs typeface="Times New Roman" pitchFamily="18" charset="0"/>
            </a:endParaRPr>
          </a:p>
        </p:txBody>
      </p:sp>
      <p:sp>
        <p:nvSpPr>
          <p:cNvPr id="152579" name="Rectangle 3"/>
          <p:cNvSpPr>
            <a:spLocks noGrp="1" noChangeArrowheads="1"/>
          </p:cNvSpPr>
          <p:nvPr>
            <p:ph type="body" idx="1"/>
          </p:nvPr>
        </p:nvSpPr>
        <p:spPr>
          <a:xfrm>
            <a:off x="1219200" y="2133600"/>
            <a:ext cx="7543800" cy="4114800"/>
          </a:xfrm>
        </p:spPr>
        <p:txBody>
          <a:bodyPr/>
          <a:lstStyle/>
          <a:p>
            <a:pPr algn="just" eaLnBrk="1" hangingPunct="1">
              <a:lnSpc>
                <a:spcPct val="130000"/>
              </a:lnSpc>
              <a:defRPr/>
            </a:pPr>
            <a:r>
              <a:rPr lang="en-US" altLang="zh-TW" b="1" dirty="0" smtClean="0">
                <a:latin typeface="Arial" charset="0"/>
                <a:ea typeface="新細明體" pitchFamily="18" charset="-120"/>
                <a:cs typeface="Arial" charset="0"/>
              </a:rPr>
              <a:t>TESE and ICSI can be successful in non-mosaic </a:t>
            </a:r>
            <a:r>
              <a:rPr lang="en-US" altLang="zh-TW" b="1" dirty="0" err="1" smtClean="0">
                <a:latin typeface="Arial" charset="0"/>
                <a:ea typeface="新細明體" pitchFamily="18" charset="-120"/>
                <a:cs typeface="Arial" charset="0"/>
              </a:rPr>
              <a:t>Klinefelter’s</a:t>
            </a:r>
            <a:r>
              <a:rPr lang="en-US" altLang="zh-TW" b="1" dirty="0" smtClean="0">
                <a:latin typeface="Arial" charset="0"/>
                <a:ea typeface="新細明體" pitchFamily="18" charset="-120"/>
                <a:cs typeface="Arial" charset="0"/>
              </a:rPr>
              <a:t> patients.</a:t>
            </a:r>
          </a:p>
          <a:p>
            <a:pPr algn="just" eaLnBrk="1" hangingPunct="1">
              <a:lnSpc>
                <a:spcPct val="130000"/>
              </a:lnSpc>
              <a:defRPr/>
            </a:pPr>
            <a:r>
              <a:rPr lang="en-US" altLang="zh-TW" b="1" dirty="0" smtClean="0">
                <a:latin typeface="Arial" charset="0"/>
                <a:ea typeface="新細明體" pitchFamily="18" charset="-120"/>
                <a:cs typeface="Arial" charset="0"/>
              </a:rPr>
              <a:t>The genetic risks resulting from injection of such spermatozoa should be discussed with each couple.</a:t>
            </a:r>
          </a:p>
          <a:p>
            <a:pPr algn="just" eaLnBrk="1" hangingPunct="1">
              <a:defRPr/>
            </a:pPr>
            <a:endParaRPr lang="en-US" b="1" dirty="0" smtClean="0">
              <a:latin typeface="Arial" charset="0"/>
              <a:ea typeface="新細明體" pitchFamily="18" charset="-120"/>
              <a:cs typeface="Arial" charset="0"/>
            </a:endParaRPr>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1474788" y="609600"/>
            <a:ext cx="7705725" cy="708025"/>
          </a:xfrm>
          <a:prstGeom prst="rect">
            <a:avLst/>
          </a:prstGeom>
          <a:noFill/>
          <a:ln w="9525">
            <a:noFill/>
            <a:miter lim="800000"/>
            <a:headEnd/>
            <a:tailEnd/>
          </a:ln>
        </p:spPr>
        <p:txBody>
          <a:bodyPr>
            <a:spAutoFit/>
          </a:bodyPr>
          <a:lstStyle/>
          <a:p>
            <a:r>
              <a:rPr kumimoji="1" lang="en-US" altLang="zh-TW" sz="4000">
                <a:solidFill>
                  <a:srgbClr val="FFFF00"/>
                </a:solidFill>
                <a:latin typeface="Times New Roman" pitchFamily="18" charset="0"/>
                <a:ea typeface="PMingLiU" pitchFamily="18" charset="-120"/>
                <a:cs typeface="Times New Roman" pitchFamily="18" charset="0"/>
              </a:rPr>
              <a:t>Y  Chromosome Gene Deletions</a:t>
            </a:r>
            <a:endParaRPr kumimoji="1" lang="en-US" altLang="zh-TW" sz="3600">
              <a:solidFill>
                <a:srgbClr val="FFFF00"/>
              </a:solidFill>
              <a:latin typeface="Times New Roman" pitchFamily="18" charset="0"/>
              <a:ea typeface="PMingLiU" pitchFamily="18" charset="-120"/>
              <a:cs typeface="Times New Roman" pitchFamily="18" charset="0"/>
            </a:endParaRPr>
          </a:p>
        </p:txBody>
      </p:sp>
      <p:sp>
        <p:nvSpPr>
          <p:cNvPr id="27651" name="Text Box 5"/>
          <p:cNvSpPr txBox="1">
            <a:spLocks noChangeArrowheads="1"/>
          </p:cNvSpPr>
          <p:nvPr/>
        </p:nvSpPr>
        <p:spPr bwMode="auto">
          <a:xfrm>
            <a:off x="982663" y="2195513"/>
            <a:ext cx="184150" cy="457200"/>
          </a:xfrm>
          <a:prstGeom prst="rect">
            <a:avLst/>
          </a:prstGeom>
          <a:noFill/>
          <a:ln w="9525">
            <a:noFill/>
            <a:miter lim="800000"/>
            <a:headEnd/>
            <a:tailEnd/>
          </a:ln>
        </p:spPr>
        <p:txBody>
          <a:bodyPr wrap="none">
            <a:spAutoFit/>
          </a:bodyPr>
          <a:lstStyle/>
          <a:p>
            <a:endParaRPr kumimoji="1" lang="en-US" sz="2400" b="0">
              <a:latin typeface="Times New Roman" pitchFamily="18" charset="0"/>
              <a:ea typeface="PMingLiU" pitchFamily="18" charset="-120"/>
            </a:endParaRPr>
          </a:p>
        </p:txBody>
      </p:sp>
      <p:sp>
        <p:nvSpPr>
          <p:cNvPr id="27652" name="Line 6"/>
          <p:cNvSpPr>
            <a:spLocks noChangeShapeType="1"/>
          </p:cNvSpPr>
          <p:nvPr/>
        </p:nvSpPr>
        <p:spPr bwMode="auto">
          <a:xfrm flipV="1">
            <a:off x="5489575" y="1989138"/>
            <a:ext cx="954088" cy="11112"/>
          </a:xfrm>
          <a:prstGeom prst="line">
            <a:avLst/>
          </a:prstGeom>
          <a:noFill/>
          <a:ln w="9525">
            <a:solidFill>
              <a:srgbClr val="FF3300"/>
            </a:solidFill>
            <a:round/>
            <a:headEnd/>
            <a:tailEnd/>
          </a:ln>
        </p:spPr>
        <p:txBody>
          <a:bodyPr wrap="none" anchor="ctr"/>
          <a:lstStyle/>
          <a:p>
            <a:endParaRPr lang="ar-SY"/>
          </a:p>
        </p:txBody>
      </p:sp>
      <p:sp>
        <p:nvSpPr>
          <p:cNvPr id="27653" name="Line 7"/>
          <p:cNvSpPr>
            <a:spLocks noChangeShapeType="1"/>
          </p:cNvSpPr>
          <p:nvPr/>
        </p:nvSpPr>
        <p:spPr bwMode="auto">
          <a:xfrm flipV="1">
            <a:off x="5489575" y="3284538"/>
            <a:ext cx="1027113" cy="11112"/>
          </a:xfrm>
          <a:prstGeom prst="line">
            <a:avLst/>
          </a:prstGeom>
          <a:noFill/>
          <a:ln w="9525">
            <a:solidFill>
              <a:srgbClr val="FF3300"/>
            </a:solidFill>
            <a:round/>
            <a:headEnd/>
            <a:tailEnd/>
          </a:ln>
        </p:spPr>
        <p:txBody>
          <a:bodyPr wrap="none" anchor="ctr"/>
          <a:lstStyle/>
          <a:p>
            <a:endParaRPr lang="ar-SY"/>
          </a:p>
        </p:txBody>
      </p:sp>
      <p:sp>
        <p:nvSpPr>
          <p:cNvPr id="27654" name="Line 8"/>
          <p:cNvSpPr>
            <a:spLocks noChangeShapeType="1"/>
          </p:cNvSpPr>
          <p:nvPr/>
        </p:nvSpPr>
        <p:spPr bwMode="auto">
          <a:xfrm flipV="1">
            <a:off x="5403850" y="6092825"/>
            <a:ext cx="968375" cy="22225"/>
          </a:xfrm>
          <a:prstGeom prst="line">
            <a:avLst/>
          </a:prstGeom>
          <a:noFill/>
          <a:ln w="9525">
            <a:solidFill>
              <a:srgbClr val="FF3300"/>
            </a:solidFill>
            <a:round/>
            <a:headEnd/>
            <a:tailEnd/>
          </a:ln>
        </p:spPr>
        <p:txBody>
          <a:bodyPr wrap="none" anchor="ctr"/>
          <a:lstStyle/>
          <a:p>
            <a:endParaRPr lang="ar-SY"/>
          </a:p>
        </p:txBody>
      </p:sp>
      <p:sp>
        <p:nvSpPr>
          <p:cNvPr id="27655" name="Text Box 9"/>
          <p:cNvSpPr txBox="1">
            <a:spLocks noChangeArrowheads="1"/>
          </p:cNvSpPr>
          <p:nvPr/>
        </p:nvSpPr>
        <p:spPr bwMode="auto">
          <a:xfrm>
            <a:off x="3797300" y="6223000"/>
            <a:ext cx="3181350" cy="519113"/>
          </a:xfrm>
          <a:prstGeom prst="rect">
            <a:avLst/>
          </a:prstGeom>
          <a:noFill/>
          <a:ln w="9525">
            <a:noFill/>
            <a:miter lim="800000"/>
            <a:headEnd/>
            <a:tailEnd/>
          </a:ln>
        </p:spPr>
        <p:txBody>
          <a:bodyPr>
            <a:spAutoFit/>
          </a:bodyPr>
          <a:lstStyle/>
          <a:p>
            <a:r>
              <a:rPr kumimoji="1" lang="en-US" altLang="zh-TW" sz="2800" b="0">
                <a:latin typeface="Arial" pitchFamily="34" charset="0"/>
                <a:ea typeface="PMingLiU" pitchFamily="18" charset="-120"/>
              </a:rPr>
              <a:t>Y</a:t>
            </a:r>
            <a:r>
              <a:rPr kumimoji="1" lang="en-US" altLang="zh-TW" sz="2800" b="0">
                <a:solidFill>
                  <a:srgbClr val="FF9933"/>
                </a:solidFill>
                <a:latin typeface="Arial" pitchFamily="34" charset="0"/>
                <a:ea typeface="PMingLiU" pitchFamily="18" charset="-120"/>
              </a:rPr>
              <a:t> </a:t>
            </a:r>
            <a:r>
              <a:rPr kumimoji="1" lang="en-US" altLang="zh-TW" sz="2800" b="0">
                <a:latin typeface="Arial" pitchFamily="34" charset="0"/>
                <a:ea typeface="PMingLiU" pitchFamily="18" charset="-120"/>
              </a:rPr>
              <a:t>chromosome</a:t>
            </a:r>
            <a:endParaRPr kumimoji="1" lang="en-US" altLang="zh-TW" sz="2400" b="0">
              <a:solidFill>
                <a:srgbClr val="FF9933"/>
              </a:solidFill>
              <a:latin typeface="Arial" pitchFamily="34" charset="0"/>
              <a:ea typeface="PMingLiU" pitchFamily="18" charset="-120"/>
            </a:endParaRPr>
          </a:p>
        </p:txBody>
      </p:sp>
      <p:sp>
        <p:nvSpPr>
          <p:cNvPr id="27656" name="Text Box 10"/>
          <p:cNvSpPr txBox="1">
            <a:spLocks noChangeArrowheads="1"/>
          </p:cNvSpPr>
          <p:nvPr/>
        </p:nvSpPr>
        <p:spPr bwMode="auto">
          <a:xfrm>
            <a:off x="6400800" y="4592638"/>
            <a:ext cx="184150" cy="457200"/>
          </a:xfrm>
          <a:prstGeom prst="rect">
            <a:avLst/>
          </a:prstGeom>
          <a:noFill/>
          <a:ln w="9525">
            <a:noFill/>
            <a:miter lim="800000"/>
            <a:headEnd/>
            <a:tailEnd/>
          </a:ln>
        </p:spPr>
        <p:txBody>
          <a:bodyPr wrap="none">
            <a:spAutoFit/>
          </a:bodyPr>
          <a:lstStyle/>
          <a:p>
            <a:endParaRPr kumimoji="1" lang="en-US" sz="2400">
              <a:latin typeface="Times New Roman" pitchFamily="18" charset="0"/>
              <a:ea typeface="PMingLiU" pitchFamily="18" charset="-120"/>
            </a:endParaRPr>
          </a:p>
        </p:txBody>
      </p:sp>
      <p:sp>
        <p:nvSpPr>
          <p:cNvPr id="27657" name="Text Box 11"/>
          <p:cNvSpPr txBox="1">
            <a:spLocks noChangeArrowheads="1"/>
          </p:cNvSpPr>
          <p:nvPr/>
        </p:nvSpPr>
        <p:spPr bwMode="auto">
          <a:xfrm>
            <a:off x="6583363" y="3092450"/>
            <a:ext cx="2100262" cy="457200"/>
          </a:xfrm>
          <a:prstGeom prst="rect">
            <a:avLst/>
          </a:prstGeom>
          <a:noFill/>
          <a:ln w="9525">
            <a:noFill/>
            <a:miter lim="800000"/>
            <a:headEnd/>
            <a:tailEnd/>
          </a:ln>
        </p:spPr>
        <p:txBody>
          <a:bodyPr>
            <a:spAutoFit/>
          </a:bodyPr>
          <a:lstStyle/>
          <a:p>
            <a:r>
              <a:rPr kumimoji="1" lang="en-US" altLang="zh-TW" sz="2400" b="0">
                <a:latin typeface="Arial" pitchFamily="34" charset="0"/>
                <a:ea typeface="PMingLiU" pitchFamily="18" charset="-120"/>
              </a:rPr>
              <a:t>centromere</a:t>
            </a:r>
          </a:p>
        </p:txBody>
      </p:sp>
      <p:sp>
        <p:nvSpPr>
          <p:cNvPr id="27658" name="Text Box 12"/>
          <p:cNvSpPr txBox="1">
            <a:spLocks noChangeArrowheads="1"/>
          </p:cNvSpPr>
          <p:nvPr/>
        </p:nvSpPr>
        <p:spPr bwMode="auto">
          <a:xfrm>
            <a:off x="903288" y="4591050"/>
            <a:ext cx="247650" cy="396875"/>
          </a:xfrm>
          <a:prstGeom prst="rect">
            <a:avLst/>
          </a:prstGeom>
          <a:noFill/>
          <a:ln w="9525">
            <a:noFill/>
            <a:miter lim="800000"/>
            <a:headEnd/>
            <a:tailEnd/>
          </a:ln>
        </p:spPr>
        <p:txBody>
          <a:bodyPr wrap="none">
            <a:spAutoFit/>
          </a:bodyPr>
          <a:lstStyle/>
          <a:p>
            <a:r>
              <a:rPr kumimoji="1" lang="en-US" altLang="zh-TW" b="0">
                <a:solidFill>
                  <a:srgbClr val="03A1D9"/>
                </a:solidFill>
                <a:latin typeface="Times New Roman" pitchFamily="18" charset="0"/>
                <a:ea typeface="PMingLiU" pitchFamily="18" charset="-120"/>
              </a:rPr>
              <a:t> </a:t>
            </a:r>
            <a:endParaRPr kumimoji="1" lang="en-US" altLang="zh-TW">
              <a:solidFill>
                <a:srgbClr val="03A1D9"/>
              </a:solidFill>
              <a:latin typeface="Times New Roman" pitchFamily="18" charset="0"/>
              <a:ea typeface="PMingLiU" pitchFamily="18" charset="-120"/>
            </a:endParaRPr>
          </a:p>
        </p:txBody>
      </p:sp>
      <p:sp>
        <p:nvSpPr>
          <p:cNvPr id="27659" name="Text Box 13"/>
          <p:cNvSpPr txBox="1">
            <a:spLocks noChangeArrowheads="1"/>
          </p:cNvSpPr>
          <p:nvPr/>
        </p:nvSpPr>
        <p:spPr bwMode="auto">
          <a:xfrm>
            <a:off x="6540500" y="1771650"/>
            <a:ext cx="2627313" cy="457200"/>
          </a:xfrm>
          <a:prstGeom prst="rect">
            <a:avLst/>
          </a:prstGeom>
          <a:noFill/>
          <a:ln w="9525">
            <a:noFill/>
            <a:miter lim="800000"/>
            <a:headEnd/>
            <a:tailEnd/>
          </a:ln>
        </p:spPr>
        <p:txBody>
          <a:bodyPr wrap="none">
            <a:spAutoFit/>
          </a:bodyPr>
          <a:lstStyle/>
          <a:p>
            <a:r>
              <a:rPr kumimoji="1" lang="en-US" altLang="zh-TW" sz="2400" b="0">
                <a:latin typeface="Arial" pitchFamily="34" charset="0"/>
                <a:ea typeface="PMingLiU" pitchFamily="18" charset="-120"/>
              </a:rPr>
              <a:t>Pseudoautosomal</a:t>
            </a:r>
          </a:p>
        </p:txBody>
      </p:sp>
      <p:sp>
        <p:nvSpPr>
          <p:cNvPr id="27660" name="Text Box 14"/>
          <p:cNvSpPr txBox="1">
            <a:spLocks noChangeArrowheads="1"/>
          </p:cNvSpPr>
          <p:nvPr/>
        </p:nvSpPr>
        <p:spPr bwMode="auto">
          <a:xfrm>
            <a:off x="6372225" y="5875338"/>
            <a:ext cx="2627313" cy="457200"/>
          </a:xfrm>
          <a:prstGeom prst="rect">
            <a:avLst/>
          </a:prstGeom>
          <a:noFill/>
          <a:ln w="9525">
            <a:noFill/>
            <a:miter lim="800000"/>
            <a:headEnd/>
            <a:tailEnd/>
          </a:ln>
        </p:spPr>
        <p:txBody>
          <a:bodyPr wrap="none">
            <a:spAutoFit/>
          </a:bodyPr>
          <a:lstStyle/>
          <a:p>
            <a:r>
              <a:rPr kumimoji="1" lang="en-US" altLang="zh-TW" sz="2400" b="0">
                <a:latin typeface="Arial" pitchFamily="34" charset="0"/>
                <a:ea typeface="PMingLiU" pitchFamily="18" charset="-120"/>
              </a:rPr>
              <a:t>Pseudoautosomal</a:t>
            </a:r>
          </a:p>
        </p:txBody>
      </p:sp>
      <p:sp>
        <p:nvSpPr>
          <p:cNvPr id="27661" name="Text Box 15"/>
          <p:cNvSpPr txBox="1">
            <a:spLocks noChangeArrowheads="1"/>
          </p:cNvSpPr>
          <p:nvPr/>
        </p:nvSpPr>
        <p:spPr bwMode="auto">
          <a:xfrm>
            <a:off x="5661025" y="2152650"/>
            <a:ext cx="311150" cy="3749675"/>
          </a:xfrm>
          <a:prstGeom prst="rect">
            <a:avLst/>
          </a:prstGeom>
          <a:noFill/>
          <a:ln w="9525">
            <a:noFill/>
            <a:miter lim="800000"/>
            <a:headEnd/>
            <a:tailEnd/>
          </a:ln>
        </p:spPr>
        <p:txBody>
          <a:bodyPr wrap="none">
            <a:spAutoFit/>
          </a:bodyPr>
          <a:lstStyle/>
          <a:p>
            <a:r>
              <a:rPr kumimoji="1" lang="en-US" altLang="zh-TW">
                <a:latin typeface="Times New Roman" pitchFamily="18" charset="0"/>
                <a:ea typeface="PMingLiU" pitchFamily="18" charset="-120"/>
              </a:rPr>
              <a:t>1</a:t>
            </a:r>
          </a:p>
          <a:p>
            <a:r>
              <a:rPr kumimoji="1" lang="en-US" altLang="zh-TW">
                <a:latin typeface="Times New Roman" pitchFamily="18" charset="0"/>
                <a:ea typeface="PMingLiU" pitchFamily="18" charset="-120"/>
              </a:rPr>
              <a:t>2</a:t>
            </a:r>
          </a:p>
          <a:p>
            <a:r>
              <a:rPr kumimoji="1" lang="en-US" altLang="zh-TW">
                <a:latin typeface="Times New Roman" pitchFamily="18" charset="0"/>
                <a:ea typeface="PMingLiU" pitchFamily="18" charset="-120"/>
              </a:rPr>
              <a:t>3</a:t>
            </a:r>
          </a:p>
          <a:p>
            <a:r>
              <a:rPr kumimoji="1" lang="en-US" altLang="zh-TW">
                <a:latin typeface="Times New Roman" pitchFamily="18" charset="0"/>
                <a:ea typeface="PMingLiU" pitchFamily="18" charset="-120"/>
              </a:rPr>
              <a:t>4</a:t>
            </a:r>
          </a:p>
          <a:p>
            <a:endParaRPr kumimoji="1" lang="en-US" altLang="zh-TW">
              <a:latin typeface="Times New Roman" pitchFamily="18" charset="0"/>
              <a:ea typeface="PMingLiU" pitchFamily="18" charset="-120"/>
            </a:endParaRPr>
          </a:p>
          <a:p>
            <a:r>
              <a:rPr kumimoji="1" lang="en-US" altLang="zh-TW">
                <a:latin typeface="Times New Roman" pitchFamily="18" charset="0"/>
                <a:ea typeface="PMingLiU" pitchFamily="18" charset="-120"/>
              </a:rPr>
              <a:t>5</a:t>
            </a:r>
          </a:p>
          <a:p>
            <a:endParaRPr kumimoji="1" lang="en-US" altLang="zh-TW">
              <a:latin typeface="Times New Roman" pitchFamily="18" charset="0"/>
              <a:ea typeface="PMingLiU" pitchFamily="18" charset="-120"/>
            </a:endParaRPr>
          </a:p>
          <a:p>
            <a:r>
              <a:rPr kumimoji="1" lang="en-US" altLang="zh-TW">
                <a:latin typeface="Times New Roman" pitchFamily="18" charset="0"/>
                <a:ea typeface="PMingLiU" pitchFamily="18" charset="-120"/>
              </a:rPr>
              <a:t>6</a:t>
            </a:r>
          </a:p>
          <a:p>
            <a:endParaRPr kumimoji="1" lang="en-US" altLang="zh-TW">
              <a:latin typeface="Times New Roman" pitchFamily="18" charset="0"/>
              <a:ea typeface="PMingLiU" pitchFamily="18" charset="-120"/>
            </a:endParaRPr>
          </a:p>
          <a:p>
            <a:endParaRPr kumimoji="1" lang="en-US" altLang="zh-TW">
              <a:latin typeface="Times New Roman" pitchFamily="18" charset="0"/>
              <a:ea typeface="PMingLiU" pitchFamily="18" charset="-120"/>
            </a:endParaRPr>
          </a:p>
          <a:p>
            <a:endParaRPr kumimoji="1" lang="en-US" altLang="zh-TW">
              <a:latin typeface="Times New Roman" pitchFamily="18" charset="0"/>
              <a:ea typeface="PMingLiU" pitchFamily="18" charset="-120"/>
            </a:endParaRPr>
          </a:p>
          <a:p>
            <a:endParaRPr kumimoji="1" lang="en-US" altLang="zh-TW" b="0">
              <a:latin typeface="Times New Roman" pitchFamily="18" charset="0"/>
              <a:ea typeface="PMingLiU" pitchFamily="18" charset="-120"/>
            </a:endParaRPr>
          </a:p>
        </p:txBody>
      </p:sp>
      <p:sp>
        <p:nvSpPr>
          <p:cNvPr id="27662" name="AutoShape 16"/>
          <p:cNvSpPr>
            <a:spLocks noChangeArrowheads="1"/>
          </p:cNvSpPr>
          <p:nvPr/>
        </p:nvSpPr>
        <p:spPr bwMode="auto">
          <a:xfrm>
            <a:off x="4889500" y="1962150"/>
            <a:ext cx="600075" cy="133350"/>
          </a:xfrm>
          <a:prstGeom prst="roundRect">
            <a:avLst>
              <a:gd name="adj" fmla="val 16667"/>
            </a:avLst>
          </a:prstGeom>
          <a:solidFill>
            <a:schemeClr val="tx1"/>
          </a:solidFill>
          <a:ln w="9525">
            <a:solidFill>
              <a:schemeClr val="tx1"/>
            </a:solidFill>
            <a:round/>
            <a:headEnd/>
            <a:tailEnd/>
          </a:ln>
        </p:spPr>
        <p:txBody>
          <a:bodyPr wrap="none" anchor="ctr"/>
          <a:lstStyle/>
          <a:p>
            <a:endParaRPr lang="en-US"/>
          </a:p>
        </p:txBody>
      </p:sp>
      <p:sp>
        <p:nvSpPr>
          <p:cNvPr id="27663" name="AutoShape 17"/>
          <p:cNvSpPr>
            <a:spLocks noChangeArrowheads="1"/>
          </p:cNvSpPr>
          <p:nvPr/>
        </p:nvSpPr>
        <p:spPr bwMode="auto">
          <a:xfrm>
            <a:off x="4889500" y="2057400"/>
            <a:ext cx="622300" cy="1181100"/>
          </a:xfrm>
          <a:prstGeom prst="roundRect">
            <a:avLst>
              <a:gd name="adj" fmla="val 16667"/>
            </a:avLst>
          </a:prstGeom>
          <a:solidFill>
            <a:schemeClr val="bg1"/>
          </a:solidFill>
          <a:ln w="9525">
            <a:solidFill>
              <a:schemeClr val="tx1"/>
            </a:solidFill>
            <a:round/>
            <a:headEnd/>
            <a:tailEnd/>
          </a:ln>
        </p:spPr>
        <p:txBody>
          <a:bodyPr wrap="none" anchor="ctr"/>
          <a:lstStyle/>
          <a:p>
            <a:endParaRPr lang="en-US"/>
          </a:p>
        </p:txBody>
      </p:sp>
      <p:sp>
        <p:nvSpPr>
          <p:cNvPr id="27664" name="Oval 18"/>
          <p:cNvSpPr>
            <a:spLocks noChangeArrowheads="1"/>
          </p:cNvSpPr>
          <p:nvPr/>
        </p:nvSpPr>
        <p:spPr bwMode="auto">
          <a:xfrm>
            <a:off x="4975225" y="3219450"/>
            <a:ext cx="428625" cy="152400"/>
          </a:xfrm>
          <a:prstGeom prst="ellipse">
            <a:avLst/>
          </a:prstGeom>
          <a:solidFill>
            <a:schemeClr val="tx1"/>
          </a:solidFill>
          <a:ln w="9525">
            <a:solidFill>
              <a:schemeClr val="tx1"/>
            </a:solidFill>
            <a:round/>
            <a:headEnd/>
            <a:tailEnd/>
          </a:ln>
        </p:spPr>
        <p:txBody>
          <a:bodyPr wrap="none" anchor="ctr"/>
          <a:lstStyle/>
          <a:p>
            <a:pPr algn="ctr"/>
            <a:endParaRPr kumimoji="1" lang="en-US" b="0">
              <a:latin typeface="Times New Roman" pitchFamily="18" charset="0"/>
              <a:ea typeface="PMingLiU" pitchFamily="18" charset="-120"/>
            </a:endParaRPr>
          </a:p>
        </p:txBody>
      </p:sp>
      <p:sp>
        <p:nvSpPr>
          <p:cNvPr id="27665" name="AutoShape 19"/>
          <p:cNvSpPr>
            <a:spLocks noChangeArrowheads="1"/>
          </p:cNvSpPr>
          <p:nvPr/>
        </p:nvSpPr>
        <p:spPr bwMode="auto">
          <a:xfrm>
            <a:off x="4889500" y="5124450"/>
            <a:ext cx="642938" cy="1009650"/>
          </a:xfrm>
          <a:prstGeom prst="roundRect">
            <a:avLst>
              <a:gd name="adj" fmla="val 16667"/>
            </a:avLst>
          </a:prstGeom>
          <a:solidFill>
            <a:schemeClr val="folHlink"/>
          </a:solidFill>
          <a:ln w="9525">
            <a:solidFill>
              <a:schemeClr val="tx1"/>
            </a:solidFill>
            <a:round/>
            <a:headEnd/>
            <a:tailEnd/>
          </a:ln>
        </p:spPr>
        <p:txBody>
          <a:bodyPr wrap="none" anchor="ctr"/>
          <a:lstStyle/>
          <a:p>
            <a:endParaRPr lang="en-US"/>
          </a:p>
        </p:txBody>
      </p:sp>
      <p:sp>
        <p:nvSpPr>
          <p:cNvPr id="27666" name="AutoShape 20"/>
          <p:cNvSpPr>
            <a:spLocks noChangeArrowheads="1"/>
          </p:cNvSpPr>
          <p:nvPr/>
        </p:nvSpPr>
        <p:spPr bwMode="auto">
          <a:xfrm>
            <a:off x="4932363" y="6115050"/>
            <a:ext cx="557212" cy="74613"/>
          </a:xfrm>
          <a:prstGeom prst="roundRect">
            <a:avLst>
              <a:gd name="adj" fmla="val 16667"/>
            </a:avLst>
          </a:prstGeom>
          <a:solidFill>
            <a:schemeClr val="tx1"/>
          </a:solidFill>
          <a:ln w="9525">
            <a:solidFill>
              <a:schemeClr val="tx1"/>
            </a:solidFill>
            <a:round/>
            <a:headEnd/>
            <a:tailEnd/>
          </a:ln>
        </p:spPr>
        <p:txBody>
          <a:bodyPr wrap="none" anchor="ctr"/>
          <a:lstStyle/>
          <a:p>
            <a:endParaRPr lang="en-US"/>
          </a:p>
        </p:txBody>
      </p:sp>
      <p:sp>
        <p:nvSpPr>
          <p:cNvPr id="27667" name="AutoShape 21"/>
          <p:cNvSpPr>
            <a:spLocks noChangeArrowheads="1"/>
          </p:cNvSpPr>
          <p:nvPr/>
        </p:nvSpPr>
        <p:spPr bwMode="auto">
          <a:xfrm>
            <a:off x="4889500" y="3390900"/>
            <a:ext cx="642938" cy="1866900"/>
          </a:xfrm>
          <a:prstGeom prst="roundRect">
            <a:avLst>
              <a:gd name="adj" fmla="val 16667"/>
            </a:avLst>
          </a:prstGeom>
          <a:solidFill>
            <a:schemeClr val="bg1"/>
          </a:solidFill>
          <a:ln w="9525">
            <a:solidFill>
              <a:schemeClr val="tx1"/>
            </a:solidFill>
            <a:round/>
            <a:headEnd/>
            <a:tailEnd/>
          </a:ln>
        </p:spPr>
        <p:txBody>
          <a:bodyPr wrap="none" anchor="ctr"/>
          <a:lstStyle/>
          <a:p>
            <a:endParaRPr lang="en-US"/>
          </a:p>
        </p:txBody>
      </p:sp>
      <p:sp>
        <p:nvSpPr>
          <p:cNvPr id="27668" name="Line 22"/>
          <p:cNvSpPr>
            <a:spLocks noChangeShapeType="1"/>
          </p:cNvSpPr>
          <p:nvPr/>
        </p:nvSpPr>
        <p:spPr bwMode="auto">
          <a:xfrm>
            <a:off x="3003550" y="4210050"/>
            <a:ext cx="1736725" cy="1588"/>
          </a:xfrm>
          <a:prstGeom prst="line">
            <a:avLst/>
          </a:prstGeom>
          <a:noFill/>
          <a:ln w="9525">
            <a:solidFill>
              <a:schemeClr val="tx1"/>
            </a:solidFill>
            <a:round/>
            <a:headEnd/>
            <a:tailEnd type="triangle" w="med" len="med"/>
          </a:ln>
        </p:spPr>
        <p:txBody>
          <a:bodyPr wrap="none" anchor="ctr"/>
          <a:lstStyle/>
          <a:p>
            <a:endParaRPr lang="ar-SY"/>
          </a:p>
        </p:txBody>
      </p:sp>
      <p:sp>
        <p:nvSpPr>
          <p:cNvPr id="27669" name="Text Box 23"/>
          <p:cNvSpPr txBox="1">
            <a:spLocks noChangeArrowheads="1"/>
          </p:cNvSpPr>
          <p:nvPr/>
        </p:nvSpPr>
        <p:spPr bwMode="auto">
          <a:xfrm>
            <a:off x="860425" y="3524250"/>
            <a:ext cx="2357438" cy="457200"/>
          </a:xfrm>
          <a:prstGeom prst="rect">
            <a:avLst/>
          </a:prstGeom>
          <a:noFill/>
          <a:ln w="9525">
            <a:noFill/>
            <a:miter lim="800000"/>
            <a:headEnd/>
            <a:tailEnd/>
          </a:ln>
        </p:spPr>
        <p:txBody>
          <a:bodyPr>
            <a:spAutoFit/>
          </a:bodyPr>
          <a:lstStyle/>
          <a:p>
            <a:r>
              <a:rPr kumimoji="1" lang="en-US" altLang="zh-TW" b="0">
                <a:solidFill>
                  <a:srgbClr val="03A1D9"/>
                </a:solidFill>
                <a:latin typeface="Arial" pitchFamily="34" charset="0"/>
                <a:ea typeface="PMingLiU" pitchFamily="18" charset="-120"/>
              </a:rPr>
              <a:t> </a:t>
            </a:r>
            <a:r>
              <a:rPr kumimoji="1" lang="en-US" altLang="zh-TW" sz="2400">
                <a:latin typeface="Arial" pitchFamily="34" charset="0"/>
                <a:ea typeface="PMingLiU" pitchFamily="18" charset="-120"/>
              </a:rPr>
              <a:t>AZFa region</a:t>
            </a:r>
          </a:p>
        </p:txBody>
      </p:sp>
      <p:sp>
        <p:nvSpPr>
          <p:cNvPr id="27670" name="Text Box 24"/>
          <p:cNvSpPr txBox="1">
            <a:spLocks noChangeArrowheads="1"/>
          </p:cNvSpPr>
          <p:nvPr/>
        </p:nvSpPr>
        <p:spPr bwMode="auto">
          <a:xfrm>
            <a:off x="431800" y="4573588"/>
            <a:ext cx="2314575" cy="396875"/>
          </a:xfrm>
          <a:prstGeom prst="rect">
            <a:avLst/>
          </a:prstGeom>
          <a:noFill/>
          <a:ln w="9525">
            <a:noFill/>
            <a:miter lim="800000"/>
            <a:headEnd/>
            <a:tailEnd/>
          </a:ln>
        </p:spPr>
        <p:txBody>
          <a:bodyPr>
            <a:spAutoFit/>
          </a:bodyPr>
          <a:lstStyle/>
          <a:p>
            <a:r>
              <a:rPr kumimoji="1" lang="en-US" altLang="zh-TW" b="0">
                <a:solidFill>
                  <a:srgbClr val="03A1D9"/>
                </a:solidFill>
                <a:latin typeface="Times New Roman" pitchFamily="18" charset="0"/>
                <a:ea typeface="PMingLiU" pitchFamily="18" charset="-120"/>
              </a:rPr>
              <a:t> </a:t>
            </a:r>
            <a:endParaRPr kumimoji="1" lang="en-US" altLang="zh-TW" sz="2400">
              <a:latin typeface="Times New Roman" pitchFamily="18" charset="0"/>
              <a:ea typeface="PMingLiU" pitchFamily="18" charset="-120"/>
            </a:endParaRPr>
          </a:p>
        </p:txBody>
      </p:sp>
      <p:sp>
        <p:nvSpPr>
          <p:cNvPr id="27671" name="Line 25"/>
          <p:cNvSpPr>
            <a:spLocks noChangeShapeType="1"/>
          </p:cNvSpPr>
          <p:nvPr/>
        </p:nvSpPr>
        <p:spPr bwMode="auto">
          <a:xfrm>
            <a:off x="3003550" y="3752850"/>
            <a:ext cx="1736725" cy="1588"/>
          </a:xfrm>
          <a:prstGeom prst="line">
            <a:avLst/>
          </a:prstGeom>
          <a:noFill/>
          <a:ln w="9525">
            <a:solidFill>
              <a:schemeClr val="tx1"/>
            </a:solidFill>
            <a:round/>
            <a:headEnd/>
            <a:tailEnd type="triangle" w="med" len="med"/>
          </a:ln>
        </p:spPr>
        <p:txBody>
          <a:bodyPr wrap="none" anchor="ctr"/>
          <a:lstStyle/>
          <a:p>
            <a:endParaRPr lang="ar-SY"/>
          </a:p>
        </p:txBody>
      </p:sp>
      <p:sp>
        <p:nvSpPr>
          <p:cNvPr id="27672" name="Line 26"/>
          <p:cNvSpPr>
            <a:spLocks noChangeShapeType="1"/>
          </p:cNvSpPr>
          <p:nvPr/>
        </p:nvSpPr>
        <p:spPr bwMode="auto">
          <a:xfrm>
            <a:off x="3003550" y="4972050"/>
            <a:ext cx="1736725" cy="1588"/>
          </a:xfrm>
          <a:prstGeom prst="line">
            <a:avLst/>
          </a:prstGeom>
          <a:noFill/>
          <a:ln w="9525">
            <a:solidFill>
              <a:schemeClr val="tx1"/>
            </a:solidFill>
            <a:round/>
            <a:headEnd/>
            <a:tailEnd type="triangle" w="med" len="med"/>
          </a:ln>
        </p:spPr>
        <p:txBody>
          <a:bodyPr wrap="none" anchor="ctr"/>
          <a:lstStyle/>
          <a:p>
            <a:endParaRPr lang="ar-SY"/>
          </a:p>
        </p:txBody>
      </p:sp>
      <p:sp>
        <p:nvSpPr>
          <p:cNvPr id="27673" name="Rectangle 27"/>
          <p:cNvSpPr>
            <a:spLocks noChangeArrowheads="1"/>
          </p:cNvSpPr>
          <p:nvPr/>
        </p:nvSpPr>
        <p:spPr bwMode="auto">
          <a:xfrm>
            <a:off x="946150" y="3979863"/>
            <a:ext cx="1976438" cy="457200"/>
          </a:xfrm>
          <a:prstGeom prst="rect">
            <a:avLst/>
          </a:prstGeom>
          <a:noFill/>
          <a:ln w="9525">
            <a:noFill/>
            <a:miter lim="800000"/>
            <a:headEnd/>
            <a:tailEnd/>
          </a:ln>
        </p:spPr>
        <p:txBody>
          <a:bodyPr wrap="none">
            <a:spAutoFit/>
          </a:bodyPr>
          <a:lstStyle/>
          <a:p>
            <a:r>
              <a:rPr kumimoji="1" lang="en-US" altLang="zh-TW" sz="2400">
                <a:latin typeface="Arial" pitchFamily="34" charset="0"/>
                <a:ea typeface="PMingLiU" pitchFamily="18" charset="-120"/>
              </a:rPr>
              <a:t>AZFb region</a:t>
            </a:r>
          </a:p>
        </p:txBody>
      </p:sp>
      <p:sp>
        <p:nvSpPr>
          <p:cNvPr id="27674" name="Rectangle 28"/>
          <p:cNvSpPr>
            <a:spLocks noChangeArrowheads="1"/>
          </p:cNvSpPr>
          <p:nvPr/>
        </p:nvSpPr>
        <p:spPr bwMode="auto">
          <a:xfrm>
            <a:off x="946150" y="4741863"/>
            <a:ext cx="1960563" cy="457200"/>
          </a:xfrm>
          <a:prstGeom prst="rect">
            <a:avLst/>
          </a:prstGeom>
          <a:noFill/>
          <a:ln w="9525">
            <a:noFill/>
            <a:miter lim="800000"/>
            <a:headEnd/>
            <a:tailEnd/>
          </a:ln>
        </p:spPr>
        <p:txBody>
          <a:bodyPr wrap="none">
            <a:spAutoFit/>
          </a:bodyPr>
          <a:lstStyle/>
          <a:p>
            <a:r>
              <a:rPr kumimoji="1" lang="en-US" altLang="zh-TW" sz="2400">
                <a:latin typeface="Arial" pitchFamily="34" charset="0"/>
                <a:ea typeface="PMingLiU" pitchFamily="18" charset="-120"/>
              </a:rPr>
              <a:t>AZFc region</a:t>
            </a:r>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1143000" y="244475"/>
            <a:ext cx="7705725" cy="1431925"/>
          </a:xfrm>
        </p:spPr>
        <p:txBody>
          <a:bodyPr/>
          <a:lstStyle/>
          <a:p>
            <a:pPr eaLnBrk="1" hangingPunct="1">
              <a:defRPr/>
            </a:pPr>
            <a:r>
              <a:rPr lang="en-US" altLang="zh-TW" dirty="0" smtClean="0">
                <a:solidFill>
                  <a:srgbClr val="FFFF00"/>
                </a:solidFill>
                <a:latin typeface="Times New Roman" pitchFamily="18" charset="0"/>
                <a:ea typeface="新細明體" pitchFamily="18" charset="-120"/>
                <a:cs typeface="Times New Roman" pitchFamily="18" charset="0"/>
              </a:rPr>
              <a:t>Genetics </a:t>
            </a:r>
            <a:r>
              <a:rPr lang="en-US" altLang="zh-TW" dirty="0" err="1" smtClean="0">
                <a:solidFill>
                  <a:srgbClr val="FFFF00"/>
                </a:solidFill>
                <a:latin typeface="Times New Roman" pitchFamily="18" charset="0"/>
                <a:ea typeface="新細明體" pitchFamily="18" charset="-120"/>
                <a:cs typeface="Times New Roman" pitchFamily="18" charset="0"/>
              </a:rPr>
              <a:t>Counselling</a:t>
            </a:r>
            <a:r>
              <a:rPr lang="en-US" altLang="zh-TW" dirty="0" smtClean="0">
                <a:solidFill>
                  <a:srgbClr val="FFFF00"/>
                </a:solidFill>
                <a:latin typeface="Times New Roman" pitchFamily="18" charset="0"/>
                <a:ea typeface="新細明體" pitchFamily="18" charset="-120"/>
                <a:cs typeface="Times New Roman" pitchFamily="18" charset="0"/>
              </a:rPr>
              <a:t> in Couples with Gene Deletion</a:t>
            </a:r>
            <a:endParaRPr lang="en-US" dirty="0" smtClean="0">
              <a:solidFill>
                <a:srgbClr val="FFFF00"/>
              </a:solidFill>
              <a:latin typeface="Times New Roman" pitchFamily="18" charset="0"/>
              <a:cs typeface="Times New Roman" pitchFamily="18" charset="0"/>
            </a:endParaRPr>
          </a:p>
        </p:txBody>
      </p:sp>
      <p:sp>
        <p:nvSpPr>
          <p:cNvPr id="154627" name="Rectangle 3"/>
          <p:cNvSpPr>
            <a:spLocks noGrp="1" noChangeArrowheads="1"/>
          </p:cNvSpPr>
          <p:nvPr>
            <p:ph type="body" idx="1"/>
          </p:nvPr>
        </p:nvSpPr>
        <p:spPr>
          <a:xfrm>
            <a:off x="1066800" y="1981200"/>
            <a:ext cx="7753350" cy="4471988"/>
          </a:xfrm>
        </p:spPr>
        <p:txBody>
          <a:bodyPr/>
          <a:lstStyle/>
          <a:p>
            <a:pPr eaLnBrk="1" hangingPunct="1">
              <a:lnSpc>
                <a:spcPct val="170000"/>
              </a:lnSpc>
              <a:defRPr/>
            </a:pPr>
            <a:r>
              <a:rPr lang="en-US" altLang="zh-TW" b="1" smtClean="0">
                <a:latin typeface="Arial" charset="0"/>
                <a:ea typeface="新細明體" pitchFamily="18" charset="-120"/>
                <a:cs typeface="Arial" charset="0"/>
              </a:rPr>
              <a:t>Risk of transmitting microdeletion to their male offspring.</a:t>
            </a:r>
          </a:p>
          <a:p>
            <a:pPr eaLnBrk="1" hangingPunct="1">
              <a:lnSpc>
                <a:spcPct val="170000"/>
              </a:lnSpc>
              <a:defRPr/>
            </a:pPr>
            <a:r>
              <a:rPr lang="en-US" altLang="zh-TW" b="1" smtClean="0">
                <a:latin typeface="Arial" charset="0"/>
                <a:ea typeface="新細明體" pitchFamily="18" charset="-120"/>
                <a:cs typeface="Arial" charset="0"/>
              </a:rPr>
              <a:t>Pre-implantation genetic diagnosis (PGD) and gender selection (girl) as an alternative.</a:t>
            </a:r>
          </a:p>
          <a:p>
            <a:pPr eaLnBrk="1" hangingPunct="1">
              <a:lnSpc>
                <a:spcPct val="170000"/>
              </a:lnSpc>
              <a:buFont typeface="Wingdings" pitchFamily="2" charset="2"/>
              <a:buNone/>
              <a:defRPr/>
            </a:pPr>
            <a:endParaRPr lang="en-US" b="1" smtClean="0">
              <a:latin typeface="Arial" charset="0"/>
              <a:ea typeface="新細明體" pitchFamily="18" charset="-120"/>
              <a:cs typeface="Arial" charset="0"/>
            </a:endParaRPr>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1116013" y="228600"/>
            <a:ext cx="7705725" cy="1431925"/>
          </a:xfrm>
        </p:spPr>
        <p:txBody>
          <a:bodyPr/>
          <a:lstStyle/>
          <a:p>
            <a:pPr eaLnBrk="1" hangingPunct="1">
              <a:defRPr/>
            </a:pPr>
            <a:r>
              <a:rPr lang="en-US" altLang="zh-TW" dirty="0" smtClean="0">
                <a:solidFill>
                  <a:srgbClr val="FFFF00"/>
                </a:solidFill>
                <a:latin typeface="Times New Roman" pitchFamily="18" charset="0"/>
                <a:ea typeface="新細明體" pitchFamily="18" charset="-120"/>
                <a:cs typeface="Times New Roman" pitchFamily="18" charset="0"/>
              </a:rPr>
              <a:t>Genetics Counselling in Couples with Gene Deletion</a:t>
            </a:r>
          </a:p>
        </p:txBody>
      </p:sp>
      <p:sp>
        <p:nvSpPr>
          <p:cNvPr id="155651" name="Rectangle 3"/>
          <p:cNvSpPr>
            <a:spLocks noGrp="1" noChangeArrowheads="1"/>
          </p:cNvSpPr>
          <p:nvPr>
            <p:ph type="body" idx="1"/>
          </p:nvPr>
        </p:nvSpPr>
        <p:spPr>
          <a:xfrm>
            <a:off x="1042988" y="1981200"/>
            <a:ext cx="7826375" cy="4114800"/>
          </a:xfrm>
        </p:spPr>
        <p:txBody>
          <a:bodyPr/>
          <a:lstStyle/>
          <a:p>
            <a:pPr algn="just" eaLnBrk="1" hangingPunct="1">
              <a:defRPr/>
            </a:pPr>
            <a:r>
              <a:rPr lang="en-US" altLang="zh-TW" sz="3600" smtClean="0">
                <a:latin typeface="Arial" charset="0"/>
                <a:ea typeface="新細明體" pitchFamily="18" charset="-120"/>
                <a:cs typeface="Arial" charset="0"/>
              </a:rPr>
              <a:t>General  information regarding the association of spermatogenesis defects and Y microdeletions.</a:t>
            </a:r>
          </a:p>
          <a:p>
            <a:pPr algn="just" eaLnBrk="1" hangingPunct="1">
              <a:defRPr/>
            </a:pPr>
            <a:r>
              <a:rPr lang="en-US" altLang="zh-TW" sz="3600" smtClean="0">
                <a:latin typeface="Arial" charset="0"/>
                <a:ea typeface="新細明體" pitchFamily="18" charset="-120"/>
                <a:cs typeface="Arial" charset="0"/>
              </a:rPr>
              <a:t>Treatment of microdeletion per se is not currently available.</a:t>
            </a:r>
          </a:p>
          <a:p>
            <a:pPr algn="just" eaLnBrk="1" hangingPunct="1">
              <a:defRPr/>
            </a:pPr>
            <a:r>
              <a:rPr lang="en-US" altLang="zh-TW" sz="3600" smtClean="0">
                <a:latin typeface="Arial" charset="0"/>
                <a:ea typeface="新細明體" pitchFamily="18" charset="-120"/>
                <a:cs typeface="Arial" charset="0"/>
              </a:rPr>
              <a:t>Microdeletions do not always preclude the potential for treatment with testicular sperm extraction and ICSI.</a:t>
            </a:r>
          </a:p>
          <a:p>
            <a:pPr algn="just" eaLnBrk="1" hangingPunct="1">
              <a:defRPr/>
            </a:pPr>
            <a:endParaRPr lang="en-US" sz="3600" smtClean="0">
              <a:latin typeface="Arial" charset="0"/>
              <a:ea typeface="新細明體" pitchFamily="18" charset="-120"/>
              <a:cs typeface="Arial" charset="0"/>
            </a:endParaRPr>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042988" y="228600"/>
            <a:ext cx="7705725" cy="1431925"/>
          </a:xfrm>
        </p:spPr>
        <p:txBody>
          <a:bodyPr/>
          <a:lstStyle/>
          <a:p>
            <a:pPr eaLnBrk="1" hangingPunct="1">
              <a:defRPr/>
            </a:pPr>
            <a:r>
              <a:rPr lang="en-US" sz="3600" dirty="0">
                <a:latin typeface="Times New Roman" pitchFamily="18" charset="0"/>
                <a:cs typeface="Times New Roman" pitchFamily="18" charset="0"/>
              </a:rPr>
              <a:t>Chromosomal Abnormalities in the Spermatozoa of 46,XY Males</a:t>
            </a:r>
          </a:p>
        </p:txBody>
      </p:sp>
      <p:graphicFrame>
        <p:nvGraphicFramePr>
          <p:cNvPr id="68841" name="Group 233"/>
          <p:cNvGraphicFramePr>
            <a:graphicFrameLocks noGrp="1"/>
          </p:cNvGraphicFramePr>
          <p:nvPr>
            <p:ph idx="1"/>
          </p:nvPr>
        </p:nvGraphicFramePr>
        <p:xfrm>
          <a:off x="1066800" y="2133600"/>
          <a:ext cx="7772400" cy="3970962"/>
        </p:xfrm>
        <a:graphic>
          <a:graphicData uri="http://schemas.openxmlformats.org/drawingml/2006/table">
            <a:tbl>
              <a:tblPr firstRow="1" firstCol="1" bandRow="1">
                <a:tableStyleId>{3C2FFA5D-87B4-456A-9821-1D502468CF0F}</a:tableStyleId>
              </a:tblPr>
              <a:tblGrid>
                <a:gridCol w="1238081"/>
                <a:gridCol w="481476"/>
                <a:gridCol w="1100517"/>
                <a:gridCol w="823955"/>
                <a:gridCol w="971550"/>
                <a:gridCol w="1162134"/>
                <a:gridCol w="1100517"/>
                <a:gridCol w="894170"/>
              </a:tblGrid>
              <a:tr h="55227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Source</a:t>
                      </a:r>
                      <a:endParaRPr kumimoji="0" lang="en-US" sz="1400" b="0" i="0" u="none" strike="noStrike" cap="none" normalizeH="0" baseline="0" dirty="0" smtClean="0">
                        <a:ln>
                          <a:noFill/>
                        </a:ln>
                        <a:solidFill>
                          <a:schemeClr val="tx1"/>
                        </a:solidFill>
                        <a:effectLst/>
                        <a:latin typeface="Arial" charset="0"/>
                      </a:endParaRPr>
                    </a:p>
                  </a:txBody>
                  <a:tcPr anchor="ctr" horzOverflow="overflow"/>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N</a:t>
                      </a:r>
                      <a:endParaRPr kumimoji="0" lang="en-US" sz="1400" b="0" i="0" u="none" strike="noStrike" cap="none" normalizeH="0" baseline="0" smtClean="0">
                        <a:ln>
                          <a:noFill/>
                        </a:ln>
                        <a:solidFill>
                          <a:schemeClr val="tx1"/>
                        </a:solidFill>
                        <a:effectLst/>
                        <a:latin typeface="Arial" charset="0"/>
                      </a:endParaRPr>
                    </a:p>
                  </a:txBody>
                  <a:tcPr anchor="ctr" horzOverflow="overflow"/>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 of Cells Analyzed</a:t>
                      </a:r>
                      <a:endParaRPr kumimoji="0" lang="en-US" sz="1400" b="0" i="0" u="none" strike="noStrike" cap="none" normalizeH="0" baseline="0" smtClean="0">
                        <a:ln>
                          <a:noFill/>
                        </a:ln>
                        <a:solidFill>
                          <a:schemeClr val="tx1"/>
                        </a:solidFill>
                        <a:effectLst/>
                        <a:latin typeface="Arial" charset="0"/>
                      </a:endParaRPr>
                    </a:p>
                  </a:txBody>
                  <a:tcPr anchor="ctr" horzOverflow="overflow"/>
                </a:tc>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Number of Sperm with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a:t>
                      </a:r>
                      <a:endParaRPr kumimoji="0" lang="en-US" sz="1400" b="0" i="0" u="none" strike="noStrike" cap="none" normalizeH="0" baseline="0" smtClean="0">
                        <a:ln>
                          <a:noFill/>
                        </a:ln>
                        <a:solidFill>
                          <a:schemeClr val="tx1"/>
                        </a:solidFill>
                        <a:effectLst/>
                        <a:latin typeface="Arial" charset="0"/>
                      </a:endParaRPr>
                    </a:p>
                  </a:txBody>
                  <a:tcPr anchor="ctr" horzOverflow="overflow"/>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2384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Total Abnl</a:t>
                      </a:r>
                      <a:endParaRPr kumimoji="0" lang="en-US" sz="1400" b="0" i="0" u="none" strike="noStrike" cap="none" normalizeH="0" baseline="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Nulli.</a:t>
                      </a:r>
                      <a:endParaRPr kumimoji="0" lang="en-US" sz="1400" b="0" i="0" u="none" strike="noStrike" cap="none" normalizeH="0" baseline="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Autosome Disomy</a:t>
                      </a:r>
                      <a:endParaRPr kumimoji="0" lang="en-US" sz="1400" b="0" i="0" u="none" strike="noStrike" cap="none" normalizeH="0" baseline="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Sex Chrom.</a:t>
                      </a:r>
                      <a:br>
                        <a:rPr kumimoji="0" lang="en-US" sz="1400" u="none" strike="noStrike" cap="none" normalizeH="0" baseline="0" smtClean="0">
                          <a:ln>
                            <a:noFill/>
                          </a:ln>
                          <a:effectLst/>
                        </a:rPr>
                      </a:br>
                      <a:r>
                        <a:rPr kumimoji="0" lang="en-US" sz="1400" u="none" strike="noStrike" cap="none" normalizeH="0" baseline="0" smtClean="0">
                          <a:ln>
                            <a:noFill/>
                          </a:ln>
                          <a:effectLst/>
                        </a:rPr>
                        <a:t>Disomy</a:t>
                      </a:r>
                      <a:endParaRPr kumimoji="0" lang="en-US" sz="1400" b="0" i="0" u="none" strike="noStrike" cap="none" normalizeH="0" baseline="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Diploid</a:t>
                      </a:r>
                      <a:endParaRPr kumimoji="0" lang="en-US" sz="1400" b="0" i="0" u="none" strike="noStrike" cap="none" normalizeH="0" baseline="0" smtClean="0">
                        <a:ln>
                          <a:noFill/>
                        </a:ln>
                        <a:solidFill>
                          <a:schemeClr val="tx1"/>
                        </a:solidFill>
                        <a:effectLst/>
                        <a:latin typeface="Arial" charset="0"/>
                      </a:endParaRPr>
                    </a:p>
                  </a:txBody>
                  <a:tcPr anchor="ctr" horzOverflow="overflow"/>
                </a:tc>
              </a:tr>
              <a:tr h="9812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Testicular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(Non-Obst </a:t>
                      </a:r>
                      <a:br>
                        <a:rPr kumimoji="0" lang="en-US" sz="1400" u="none" strike="noStrike" cap="none" normalizeH="0" baseline="0" smtClean="0">
                          <a:ln>
                            <a:noFill/>
                          </a:ln>
                          <a:effectLst/>
                        </a:rPr>
                      </a:br>
                      <a:r>
                        <a:rPr kumimoji="0" lang="en-US" sz="1400" u="none" strike="noStrike" cap="none" normalizeH="0" baseline="0" smtClean="0">
                          <a:ln>
                            <a:noFill/>
                          </a:ln>
                          <a:effectLst/>
                        </a:rPr>
                        <a:t>Azo)</a:t>
                      </a:r>
                      <a:r>
                        <a:rPr kumimoji="0" lang="en-US" sz="1400" u="none" strike="noStrike" cap="none" normalizeH="0" baseline="30000" smtClean="0">
                          <a:ln>
                            <a:noFill/>
                          </a:ln>
                          <a:effectLst/>
                        </a:rPr>
                        <a:t>a</a:t>
                      </a:r>
                      <a:endParaRPr kumimoji="0" lang="en-US" sz="1400" b="0" i="0" u="none" strike="noStrike" cap="none" normalizeH="0" baseline="3000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5</a:t>
                      </a:r>
                      <a:endParaRPr kumimoji="0" lang="en-US" sz="1400" b="0" i="0" u="none" strike="noStrike" cap="none" normalizeH="0" baseline="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490</a:t>
                      </a:r>
                      <a:endParaRPr kumimoji="0" lang="en-US" sz="1400" b="0"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11.4</a:t>
                      </a:r>
                      <a:endParaRPr kumimoji="0" lang="en-US" sz="1400" b="0" i="0" u="none" strike="noStrike" cap="none" normalizeH="0" baseline="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3.7</a:t>
                      </a:r>
                      <a:endParaRPr kumimoji="0" lang="en-US" sz="1400" b="0" i="0" u="none" strike="noStrike" cap="none" normalizeH="0" baseline="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2</a:t>
                      </a:r>
                      <a:endParaRPr kumimoji="0" lang="en-US" sz="1400" b="0" i="0" u="none" strike="noStrike" cap="none" normalizeH="0" baseline="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4.3</a:t>
                      </a:r>
                      <a:endParaRPr kumimoji="0" lang="en-US" sz="1400" b="0" i="0" u="none" strike="noStrike" cap="none" normalizeH="0" baseline="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1.4</a:t>
                      </a:r>
                      <a:endParaRPr kumimoji="0" lang="en-US" sz="1400" b="0" i="0" u="none" strike="noStrike" cap="none" normalizeH="0" baseline="0" smtClean="0">
                        <a:ln>
                          <a:noFill/>
                        </a:ln>
                        <a:solidFill>
                          <a:schemeClr val="tx1"/>
                        </a:solidFill>
                        <a:effectLst/>
                        <a:latin typeface="Arial" charset="0"/>
                      </a:endParaRPr>
                    </a:p>
                  </a:txBody>
                  <a:tcPr anchor="ctr" horzOverflow="overflow"/>
                </a:tc>
              </a:tr>
              <a:tr h="9812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Epididymal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(Obstr Azo)</a:t>
                      </a:r>
                      <a:r>
                        <a:rPr kumimoji="0" lang="en-US" sz="1400" u="none" strike="noStrike" cap="none" normalizeH="0" baseline="30000" smtClean="0">
                          <a:ln>
                            <a:noFill/>
                          </a:ln>
                          <a:effectLst/>
                        </a:rPr>
                        <a:t>b</a:t>
                      </a:r>
                      <a:endParaRPr kumimoji="0" lang="en-US" sz="1400" b="0" i="0" u="none" strike="noStrike" cap="none" normalizeH="0" baseline="3000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8</a:t>
                      </a:r>
                      <a:endParaRPr kumimoji="0" lang="en-US" sz="1400" b="0" i="0" u="none" strike="noStrike" cap="none" normalizeH="0" baseline="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6,675</a:t>
                      </a:r>
                      <a:endParaRPr kumimoji="0" lang="en-US" sz="1400" b="0" i="0" u="none" strike="noStrike" cap="none" normalizeH="0" baseline="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1.79</a:t>
                      </a:r>
                      <a:endParaRPr kumimoji="0" lang="en-US" sz="1400" b="0" i="0" u="none" strike="noStrike" cap="none" normalizeH="0" baseline="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0.43</a:t>
                      </a:r>
                      <a:endParaRPr kumimoji="0" lang="en-US" sz="1400" b="0" i="0" u="none" strike="noStrike" cap="none" normalizeH="0" baseline="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0.51</a:t>
                      </a:r>
                      <a:endParaRPr kumimoji="0" lang="en-US" sz="1400" b="0" i="0" u="none" strike="noStrike" cap="none" normalizeH="0" baseline="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0.61</a:t>
                      </a:r>
                      <a:endParaRPr kumimoji="0" lang="en-US" sz="1400" b="0" i="0" u="none" strike="noStrike" cap="none" normalizeH="0" baseline="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0.24</a:t>
                      </a:r>
                      <a:endParaRPr kumimoji="0" lang="en-US" sz="1400" b="0" i="0" u="none" strike="noStrike" cap="none" normalizeH="0" baseline="0" smtClean="0">
                        <a:ln>
                          <a:noFill/>
                        </a:ln>
                        <a:solidFill>
                          <a:schemeClr val="tx1"/>
                        </a:solidFill>
                        <a:effectLst/>
                        <a:latin typeface="Arial" charset="0"/>
                      </a:endParaRPr>
                    </a:p>
                  </a:txBody>
                  <a:tcPr anchor="ctr" horzOverflow="overflow"/>
                </a:tc>
              </a:tr>
              <a:tr h="7238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Ejaculated</a:t>
                      </a:r>
                      <a:br>
                        <a:rPr kumimoji="0" lang="en-US" sz="1400" u="none" strike="noStrike" cap="none" normalizeH="0" baseline="0" smtClean="0">
                          <a:ln>
                            <a:noFill/>
                          </a:ln>
                          <a:effectLst/>
                        </a:rPr>
                      </a:br>
                      <a:r>
                        <a:rPr kumimoji="0" lang="en-US" sz="1400" u="none" strike="noStrike" cap="none" normalizeH="0" baseline="0" smtClean="0">
                          <a:ln>
                            <a:noFill/>
                          </a:ln>
                          <a:effectLst/>
                        </a:rPr>
                        <a:t>(Control</a:t>
                      </a:r>
                      <a:endParaRPr kumimoji="0" lang="en-US" sz="1400" b="0" i="0" u="none" strike="noStrike" cap="none" normalizeH="0" baseline="3000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14</a:t>
                      </a:r>
                      <a:endParaRPr kumimoji="0" lang="en-US" sz="1400" b="0" i="0" u="none" strike="noStrike" cap="none" normalizeH="0" baseline="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25,150</a:t>
                      </a:r>
                      <a:endParaRPr kumimoji="0" lang="en-US" sz="1400" b="0" i="0" u="none" strike="noStrike" cap="none" normalizeH="0" baseline="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1.56</a:t>
                      </a:r>
                      <a:endParaRPr kumimoji="0" lang="en-US" sz="1400" b="0" i="0" u="none" strike="noStrike" cap="none" normalizeH="0" baseline="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0.27</a:t>
                      </a:r>
                      <a:endParaRPr kumimoji="0" lang="en-US" sz="1400" b="0" i="0" u="none" strike="noStrike" cap="none" normalizeH="0" baseline="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0.51</a:t>
                      </a:r>
                      <a:endParaRPr kumimoji="0" lang="en-US" sz="1400" b="0" i="0" u="none" strike="noStrike" cap="none" normalizeH="0" baseline="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0.45</a:t>
                      </a:r>
                      <a:endParaRPr kumimoji="0" lang="en-US" sz="1400" b="0"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0.33</a:t>
                      </a:r>
                      <a:endParaRPr kumimoji="0" lang="en-US" sz="1400" b="0" i="0" u="none" strike="noStrike" cap="none" normalizeH="0" baseline="0" dirty="0" smtClean="0">
                        <a:ln>
                          <a:noFill/>
                        </a:ln>
                        <a:solidFill>
                          <a:schemeClr val="tx1"/>
                        </a:solidFill>
                        <a:effectLst/>
                        <a:latin typeface="Arial" charset="0"/>
                      </a:endParaRPr>
                    </a:p>
                  </a:txBody>
                  <a:tcPr anchor="ctr" horzOverflow="overflow"/>
                </a:tc>
              </a:tr>
            </a:tbl>
          </a:graphicData>
        </a:graphic>
      </p:graphicFrame>
      <p:sp>
        <p:nvSpPr>
          <p:cNvPr id="30724" name="Text Box 227"/>
          <p:cNvSpPr txBox="1">
            <a:spLocks noChangeArrowheads="1"/>
          </p:cNvSpPr>
          <p:nvPr/>
        </p:nvSpPr>
        <p:spPr bwMode="auto">
          <a:xfrm>
            <a:off x="884238" y="6259513"/>
            <a:ext cx="4525962" cy="369887"/>
          </a:xfrm>
          <a:prstGeom prst="rect">
            <a:avLst/>
          </a:prstGeom>
          <a:noFill/>
          <a:ln w="9525">
            <a:noFill/>
            <a:miter lim="800000"/>
            <a:headEnd/>
            <a:tailEnd/>
          </a:ln>
        </p:spPr>
        <p:txBody>
          <a:bodyPr wrap="none">
            <a:spAutoFit/>
          </a:bodyPr>
          <a:lstStyle/>
          <a:p>
            <a:r>
              <a:rPr lang="en-US" sz="1800" b="0"/>
              <a:t>Palermo </a:t>
            </a:r>
            <a:r>
              <a:rPr lang="en-US" sz="1800" b="0" i="1"/>
              <a:t>et al Hum Reprod</a:t>
            </a:r>
            <a:r>
              <a:rPr lang="en-US" sz="1800" b="0"/>
              <a:t> 2002; 17:570-5</a:t>
            </a:r>
          </a:p>
        </p:txBody>
      </p:sp>
      <p:sp>
        <p:nvSpPr>
          <p:cNvPr id="30725" name="Text Box 232"/>
          <p:cNvSpPr txBox="1">
            <a:spLocks noChangeArrowheads="1"/>
          </p:cNvSpPr>
          <p:nvPr/>
        </p:nvSpPr>
        <p:spPr bwMode="auto">
          <a:xfrm>
            <a:off x="6324600" y="6248400"/>
            <a:ext cx="2363788" cy="400050"/>
          </a:xfrm>
          <a:prstGeom prst="rect">
            <a:avLst/>
          </a:prstGeom>
          <a:noFill/>
          <a:ln w="9525">
            <a:noFill/>
            <a:miter lim="800000"/>
            <a:headEnd/>
            <a:tailEnd/>
          </a:ln>
        </p:spPr>
        <p:txBody>
          <a:bodyPr wrap="none">
            <a:spAutoFit/>
          </a:bodyPr>
          <a:lstStyle/>
          <a:p>
            <a:r>
              <a:rPr lang="en-US" b="0"/>
              <a:t>a&gt;b&gt;c; P&lt;0.00001</a:t>
            </a:r>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1114425" y="228600"/>
            <a:ext cx="7705725" cy="1431925"/>
          </a:xfrm>
        </p:spPr>
        <p:txBody>
          <a:bodyPr/>
          <a:lstStyle/>
          <a:p>
            <a:pPr eaLnBrk="1" hangingPunct="1">
              <a:defRPr/>
            </a:pPr>
            <a:r>
              <a:rPr lang="en-US" altLang="zh-TW" dirty="0" smtClean="0">
                <a:solidFill>
                  <a:srgbClr val="FFFF00"/>
                </a:solidFill>
                <a:latin typeface="Times New Roman" pitchFamily="18" charset="0"/>
                <a:ea typeface="新細明體" pitchFamily="18" charset="-120"/>
                <a:cs typeface="Times New Roman" pitchFamily="18" charset="0"/>
              </a:rPr>
              <a:t>Sertoli Cell Only Syndrome SCOS</a:t>
            </a:r>
          </a:p>
        </p:txBody>
      </p:sp>
      <p:sp>
        <p:nvSpPr>
          <p:cNvPr id="156675" name="Rectangle 3"/>
          <p:cNvSpPr>
            <a:spLocks noGrp="1" noChangeArrowheads="1"/>
          </p:cNvSpPr>
          <p:nvPr>
            <p:ph type="body" idx="1"/>
          </p:nvPr>
        </p:nvSpPr>
        <p:spPr>
          <a:xfrm>
            <a:off x="1066800" y="2266950"/>
            <a:ext cx="8077200" cy="4114800"/>
          </a:xfrm>
        </p:spPr>
        <p:txBody>
          <a:bodyPr/>
          <a:lstStyle/>
          <a:p>
            <a:pPr eaLnBrk="1" hangingPunct="1">
              <a:lnSpc>
                <a:spcPct val="140000"/>
              </a:lnSpc>
              <a:defRPr/>
            </a:pPr>
            <a:r>
              <a:rPr lang="en-US" b="1" smtClean="0">
                <a:latin typeface="Arial" charset="0"/>
                <a:cs typeface="Arial" charset="0"/>
              </a:rPr>
              <a:t>Tournaye et al, 2004 reported successful retrieval in : </a:t>
            </a:r>
          </a:p>
          <a:p>
            <a:pPr eaLnBrk="1" hangingPunct="1">
              <a:lnSpc>
                <a:spcPct val="140000"/>
              </a:lnSpc>
              <a:buFont typeface="Wingdings" pitchFamily="2" charset="2"/>
              <a:buNone/>
              <a:defRPr/>
            </a:pPr>
            <a:r>
              <a:rPr lang="en-US" b="1" smtClean="0">
                <a:latin typeface="Arial" charset="0"/>
                <a:cs typeface="Arial" charset="0"/>
              </a:rPr>
              <a:t>       86% of cases of in complete SCOS.</a:t>
            </a:r>
          </a:p>
          <a:p>
            <a:pPr eaLnBrk="1" hangingPunct="1">
              <a:lnSpc>
                <a:spcPct val="140000"/>
              </a:lnSpc>
              <a:buFont typeface="Wingdings" pitchFamily="2" charset="2"/>
              <a:buNone/>
              <a:defRPr/>
            </a:pPr>
            <a:r>
              <a:rPr lang="en-US" b="1" smtClean="0">
                <a:latin typeface="Arial" charset="0"/>
                <a:cs typeface="Arial" charset="0"/>
              </a:rPr>
              <a:t>       19% of cases of complete SCOS.</a:t>
            </a:r>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1042988" y="244475"/>
            <a:ext cx="7705725" cy="1431925"/>
          </a:xfrm>
        </p:spPr>
        <p:txBody>
          <a:bodyPr/>
          <a:lstStyle/>
          <a:p>
            <a:pPr eaLnBrk="1" hangingPunct="1">
              <a:defRPr/>
            </a:pPr>
            <a:r>
              <a:rPr lang="en-US" altLang="zh-TW" dirty="0" smtClean="0">
                <a:solidFill>
                  <a:srgbClr val="FFFF00"/>
                </a:solidFill>
                <a:latin typeface="Times New Roman" pitchFamily="18" charset="0"/>
                <a:ea typeface="新細明體" pitchFamily="18" charset="-120"/>
                <a:cs typeface="Times New Roman" pitchFamily="18" charset="0"/>
              </a:rPr>
              <a:t>Sertoli Cell Only Syndrome  ( SCOS )</a:t>
            </a:r>
          </a:p>
        </p:txBody>
      </p:sp>
      <p:sp>
        <p:nvSpPr>
          <p:cNvPr id="157699" name="Rectangle 3"/>
          <p:cNvSpPr>
            <a:spLocks noGrp="1" noChangeArrowheads="1"/>
          </p:cNvSpPr>
          <p:nvPr>
            <p:ph type="body" idx="1"/>
          </p:nvPr>
        </p:nvSpPr>
        <p:spPr>
          <a:xfrm>
            <a:off x="682625" y="2132013"/>
            <a:ext cx="4176713" cy="4465637"/>
          </a:xfrm>
        </p:spPr>
        <p:txBody>
          <a:bodyPr/>
          <a:lstStyle/>
          <a:p>
            <a:pPr algn="ctr" eaLnBrk="1" hangingPunct="1">
              <a:lnSpc>
                <a:spcPct val="140000"/>
              </a:lnSpc>
              <a:buFont typeface="Wingdings" pitchFamily="2" charset="2"/>
              <a:buNone/>
              <a:defRPr/>
            </a:pPr>
            <a:r>
              <a:rPr lang="en-US" sz="2700" b="1" smtClean="0">
                <a:solidFill>
                  <a:srgbClr val="00FF00"/>
                </a:solidFill>
                <a:latin typeface="Arial" charset="0"/>
                <a:cs typeface="Arial" charset="0"/>
              </a:rPr>
              <a:t>   There are islands of spermatogenesis in testicular pulp even in worst prognosis histological Conditions, Such as SCOS. </a:t>
            </a:r>
          </a:p>
        </p:txBody>
      </p:sp>
      <p:pic>
        <p:nvPicPr>
          <p:cNvPr id="157700" name="Picture 4" descr="Testes_Infertility_SertoliCellOnly2"/>
          <p:cNvPicPr>
            <a:picLocks noChangeAspect="1" noChangeArrowheads="1"/>
          </p:cNvPicPr>
          <p:nvPr/>
        </p:nvPicPr>
        <p:blipFill>
          <a:blip r:embed="rId2"/>
          <a:srcRect t="4953"/>
          <a:stretch>
            <a:fillRect/>
          </a:stretch>
        </p:blipFill>
        <p:spPr bwMode="auto">
          <a:xfrm>
            <a:off x="5005388" y="2420938"/>
            <a:ext cx="3887787" cy="3600450"/>
          </a:xfrm>
          <a:prstGeom prst="rect">
            <a:avLst/>
          </a:prstGeom>
          <a:noFill/>
          <a:ln w="9525">
            <a:solidFill>
              <a:srgbClr val="FFFF00"/>
            </a:solidFill>
            <a:miter lim="800000"/>
            <a:headEnd/>
            <a:tailEnd/>
          </a:ln>
          <a:effectLst>
            <a:outerShdw dist="107763" dir="2700000" algn="ctr" rotWithShape="0">
              <a:srgbClr val="080808">
                <a:alpha val="50000"/>
              </a:srgbClr>
            </a:outerShdw>
          </a:effectLst>
        </p:spPr>
      </p:pic>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1133475" y="228600"/>
            <a:ext cx="7705725" cy="1431925"/>
          </a:xfrm>
        </p:spPr>
        <p:txBody>
          <a:bodyPr/>
          <a:lstStyle/>
          <a:p>
            <a:pPr eaLnBrk="1" hangingPunct="1">
              <a:defRPr/>
            </a:pPr>
            <a:r>
              <a:rPr lang="en-US" altLang="zh-TW" sz="4400" dirty="0" smtClean="0">
                <a:solidFill>
                  <a:srgbClr val="FFFF00"/>
                </a:solidFill>
                <a:latin typeface="Times New Roman" pitchFamily="18" charset="0"/>
                <a:ea typeface="新細明體" pitchFamily="18" charset="-120"/>
                <a:cs typeface="Times New Roman" pitchFamily="18" charset="0"/>
              </a:rPr>
              <a:t>Treatment of NOA</a:t>
            </a:r>
          </a:p>
        </p:txBody>
      </p:sp>
      <p:sp>
        <p:nvSpPr>
          <p:cNvPr id="158723" name="Rectangle 3"/>
          <p:cNvSpPr>
            <a:spLocks noGrp="1" noChangeArrowheads="1"/>
          </p:cNvSpPr>
          <p:nvPr>
            <p:ph type="body" idx="1"/>
          </p:nvPr>
        </p:nvSpPr>
        <p:spPr>
          <a:xfrm>
            <a:off x="1066800" y="1981200"/>
            <a:ext cx="8077200" cy="4543425"/>
          </a:xfrm>
        </p:spPr>
        <p:txBody>
          <a:bodyPr/>
          <a:lstStyle/>
          <a:p>
            <a:pPr eaLnBrk="1" hangingPunct="1">
              <a:defRPr/>
            </a:pPr>
            <a:r>
              <a:rPr lang="en-US" smtClean="0"/>
              <a:t>Therapeutic challenge .</a:t>
            </a:r>
          </a:p>
          <a:p>
            <a:pPr eaLnBrk="1" hangingPunct="1">
              <a:defRPr/>
            </a:pPr>
            <a:r>
              <a:rPr lang="en-US" smtClean="0"/>
              <a:t>A variety of surgical and medical approaches have been used in attempts to improve the fertility potential in males with NOA. </a:t>
            </a:r>
          </a:p>
          <a:p>
            <a:pPr algn="ctr" eaLnBrk="1" hangingPunct="1">
              <a:buFont typeface="Wingdings" pitchFamily="2" charset="2"/>
              <a:buNone/>
              <a:defRPr/>
            </a:pPr>
            <a:r>
              <a:rPr lang="en-US" smtClean="0"/>
              <a:t>   </a:t>
            </a:r>
            <a:endParaRPr lang="en-US" smtClean="0">
              <a:latin typeface="Arial Unicode MS" pitchFamily="34" charset="-128"/>
              <a:ea typeface="Arial Unicode MS" pitchFamily="34" charset="-128"/>
              <a:cs typeface="Arial Unicode MS" pitchFamily="34" charset="-128"/>
            </a:endParaRPr>
          </a:p>
        </p:txBody>
      </p:sp>
      <p:sp>
        <p:nvSpPr>
          <p:cNvPr id="33796" name="Rectangle 4"/>
          <p:cNvSpPr>
            <a:spLocks noChangeArrowheads="1"/>
          </p:cNvSpPr>
          <p:nvPr/>
        </p:nvSpPr>
        <p:spPr bwMode="auto">
          <a:xfrm>
            <a:off x="3852863" y="4300538"/>
            <a:ext cx="4606925" cy="2152650"/>
          </a:xfrm>
          <a:prstGeom prst="rect">
            <a:avLst/>
          </a:prstGeom>
          <a:solidFill>
            <a:srgbClr val="00FF00"/>
          </a:solidFill>
          <a:ln w="9525">
            <a:solidFill>
              <a:schemeClr val="tx1"/>
            </a:solidFill>
            <a:miter lim="800000"/>
            <a:headEnd/>
            <a:tailEnd/>
          </a:ln>
        </p:spPr>
        <p:txBody>
          <a:bodyPr>
            <a:spAutoFit/>
          </a:bodyPr>
          <a:lstStyle/>
          <a:p>
            <a:pPr>
              <a:lnSpc>
                <a:spcPct val="120000"/>
              </a:lnSpc>
            </a:pPr>
            <a:r>
              <a:rPr lang="en-US" sz="2800">
                <a:solidFill>
                  <a:schemeClr val="bg2"/>
                </a:solidFill>
                <a:latin typeface="Arial" pitchFamily="34" charset="0"/>
              </a:rPr>
              <a:t>   - Varicocelectomy.</a:t>
            </a:r>
          </a:p>
          <a:p>
            <a:pPr>
              <a:lnSpc>
                <a:spcPct val="120000"/>
              </a:lnSpc>
            </a:pPr>
            <a:r>
              <a:rPr lang="en-US" sz="2800">
                <a:solidFill>
                  <a:schemeClr val="bg2"/>
                </a:solidFill>
                <a:latin typeface="Arial" pitchFamily="34" charset="0"/>
              </a:rPr>
              <a:t>   - Hormonal therapy.</a:t>
            </a:r>
          </a:p>
          <a:p>
            <a:pPr>
              <a:lnSpc>
                <a:spcPct val="120000"/>
              </a:lnSpc>
            </a:pPr>
            <a:r>
              <a:rPr lang="en-US" sz="2800">
                <a:solidFill>
                  <a:schemeClr val="bg2"/>
                </a:solidFill>
                <a:latin typeface="Arial" pitchFamily="34" charset="0"/>
              </a:rPr>
              <a:t>   - Clonidine therapy. </a:t>
            </a:r>
          </a:p>
          <a:p>
            <a:pPr>
              <a:lnSpc>
                <a:spcPct val="120000"/>
              </a:lnSpc>
            </a:pPr>
            <a:r>
              <a:rPr lang="en-US" sz="2800">
                <a:solidFill>
                  <a:schemeClr val="bg2"/>
                </a:solidFill>
                <a:latin typeface="Arial" pitchFamily="34" charset="0"/>
              </a:rPr>
              <a:t>   - Aromatase inhibitors. </a:t>
            </a: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42988" y="228600"/>
            <a:ext cx="7705725" cy="1431925"/>
          </a:xfrm>
        </p:spPr>
        <p:txBody>
          <a:bodyPr/>
          <a:lstStyle/>
          <a:p>
            <a:pPr eaLnBrk="1" hangingPunct="1">
              <a:defRPr/>
            </a:pPr>
            <a:r>
              <a:rPr lang="en-US" altLang="ko-KR" sz="4400" dirty="0" smtClean="0">
                <a:latin typeface="Times New Roman" pitchFamily="18" charset="0"/>
                <a:cs typeface="Times New Roman" pitchFamily="18" charset="0"/>
              </a:rPr>
              <a:t>Causes of </a:t>
            </a:r>
            <a:r>
              <a:rPr lang="en-US" altLang="ko-KR" sz="4400" dirty="0" err="1" smtClean="0">
                <a:latin typeface="Times New Roman" pitchFamily="18" charset="0"/>
                <a:cs typeface="Times New Roman" pitchFamily="18" charset="0"/>
              </a:rPr>
              <a:t>Azoospermia</a:t>
            </a:r>
            <a:r>
              <a:rPr lang="en-US" altLang="ko-KR" sz="4400" dirty="0" smtClean="0">
                <a:latin typeface="Times New Roman" pitchFamily="18" charset="0"/>
                <a:cs typeface="Times New Roman" pitchFamily="18" charset="0"/>
              </a:rPr>
              <a:t> </a:t>
            </a:r>
          </a:p>
        </p:txBody>
      </p:sp>
      <p:sp>
        <p:nvSpPr>
          <p:cNvPr id="3075" name="Rectangle 3"/>
          <p:cNvSpPr>
            <a:spLocks noGrp="1" noChangeArrowheads="1"/>
          </p:cNvSpPr>
          <p:nvPr>
            <p:ph type="body" idx="1"/>
          </p:nvPr>
        </p:nvSpPr>
        <p:spPr>
          <a:xfrm>
            <a:off x="1066800" y="2438400"/>
            <a:ext cx="7543800" cy="4114800"/>
          </a:xfrm>
        </p:spPr>
        <p:txBody>
          <a:bodyPr/>
          <a:lstStyle/>
          <a:p>
            <a:pPr eaLnBrk="1" hangingPunct="1">
              <a:defRPr/>
            </a:pPr>
            <a:r>
              <a:rPr lang="en-US" altLang="ko-KR" b="1" dirty="0" err="1" smtClean="0">
                <a:solidFill>
                  <a:srgbClr val="00FF00"/>
                </a:solidFill>
              </a:rPr>
              <a:t>Pretesticular</a:t>
            </a:r>
            <a:r>
              <a:rPr lang="en-US" altLang="ko-KR" b="1" dirty="0" smtClean="0">
                <a:solidFill>
                  <a:srgbClr val="00FF00"/>
                </a:solidFill>
              </a:rPr>
              <a:t> failure</a:t>
            </a:r>
          </a:p>
          <a:p>
            <a:pPr lvl="1" eaLnBrk="1" hangingPunct="1">
              <a:buFontTx/>
              <a:buNone/>
              <a:defRPr/>
            </a:pPr>
            <a:endParaRPr lang="en-US" altLang="ko-KR" b="1" dirty="0" smtClean="0">
              <a:solidFill>
                <a:srgbClr val="00FF00"/>
              </a:solidFill>
            </a:endParaRPr>
          </a:p>
          <a:p>
            <a:pPr eaLnBrk="1" hangingPunct="1">
              <a:defRPr/>
            </a:pPr>
            <a:r>
              <a:rPr lang="en-US" altLang="ko-KR" b="1" dirty="0" err="1" smtClean="0">
                <a:solidFill>
                  <a:srgbClr val="00FF00"/>
                </a:solidFill>
              </a:rPr>
              <a:t>Testicualr</a:t>
            </a:r>
            <a:r>
              <a:rPr lang="en-US" altLang="ko-KR" b="1" dirty="0" smtClean="0">
                <a:solidFill>
                  <a:srgbClr val="00FF00"/>
                </a:solidFill>
              </a:rPr>
              <a:t> failure</a:t>
            </a:r>
          </a:p>
          <a:p>
            <a:pPr eaLnBrk="1" hangingPunct="1">
              <a:defRPr/>
            </a:pPr>
            <a:endParaRPr lang="en-US" altLang="ko-KR" b="1" dirty="0" smtClean="0">
              <a:solidFill>
                <a:srgbClr val="FA1843"/>
              </a:solidFill>
            </a:endParaRPr>
          </a:p>
          <a:p>
            <a:pPr eaLnBrk="1" hangingPunct="1">
              <a:defRPr/>
            </a:pPr>
            <a:r>
              <a:rPr lang="en-US" altLang="ko-KR" b="1" dirty="0" smtClean="0"/>
              <a:t>Post-testicular failure</a:t>
            </a:r>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1187450" y="244475"/>
            <a:ext cx="7705725" cy="1431925"/>
          </a:xfrm>
        </p:spPr>
        <p:txBody>
          <a:bodyPr/>
          <a:lstStyle/>
          <a:p>
            <a:pPr eaLnBrk="1" hangingPunct="1">
              <a:defRPr/>
            </a:pPr>
            <a:r>
              <a:rPr lang="en-US" altLang="zh-TW" sz="4400" dirty="0" smtClean="0">
                <a:solidFill>
                  <a:srgbClr val="FFFF00"/>
                </a:solidFill>
                <a:latin typeface="Times New Roman" pitchFamily="18" charset="0"/>
                <a:ea typeface="新細明體" pitchFamily="18" charset="-120"/>
                <a:cs typeface="Times New Roman" pitchFamily="18" charset="0"/>
              </a:rPr>
              <a:t>Varicocelectomy </a:t>
            </a:r>
          </a:p>
        </p:txBody>
      </p:sp>
      <p:sp>
        <p:nvSpPr>
          <p:cNvPr id="159747" name="Rectangle 3"/>
          <p:cNvSpPr>
            <a:spLocks noGrp="1" noChangeArrowheads="1"/>
          </p:cNvSpPr>
          <p:nvPr>
            <p:ph type="body" idx="1"/>
          </p:nvPr>
        </p:nvSpPr>
        <p:spPr>
          <a:xfrm>
            <a:off x="984250" y="2012950"/>
            <a:ext cx="4273550" cy="4616450"/>
          </a:xfrm>
        </p:spPr>
        <p:txBody>
          <a:bodyPr/>
          <a:lstStyle/>
          <a:p>
            <a:pPr eaLnBrk="1" hangingPunct="1">
              <a:defRPr/>
            </a:pPr>
            <a:r>
              <a:rPr lang="en-US" sz="2800" dirty="0" smtClean="0"/>
              <a:t>Debate. </a:t>
            </a:r>
          </a:p>
          <a:p>
            <a:pPr eaLnBrk="1" hangingPunct="1">
              <a:defRPr/>
            </a:pPr>
            <a:r>
              <a:rPr lang="en-US" sz="2800" dirty="0" smtClean="0"/>
              <a:t>Some believe that most of these men still require TESE.</a:t>
            </a:r>
          </a:p>
          <a:p>
            <a:pPr eaLnBrk="1" hangingPunct="1">
              <a:defRPr/>
            </a:pPr>
            <a:r>
              <a:rPr lang="en-US" sz="2800" dirty="0" smtClean="0"/>
              <a:t>More recent work: </a:t>
            </a:r>
          </a:p>
          <a:p>
            <a:pPr lvl="1" eaLnBrk="1" hangingPunct="1">
              <a:buFontTx/>
              <a:buNone/>
              <a:defRPr/>
            </a:pPr>
            <a:r>
              <a:rPr lang="en-US" sz="2400" dirty="0" smtClean="0"/>
              <a:t>-Improves sperm retrieval in TESE</a:t>
            </a:r>
            <a:r>
              <a:rPr lang="en-US" sz="2400" dirty="0" smtClean="0">
                <a:cs typeface="Tahoma" pitchFamily="34" charset="0"/>
              </a:rPr>
              <a:t> </a:t>
            </a:r>
            <a:r>
              <a:rPr lang="en-US" sz="1600" dirty="0" smtClean="0">
                <a:cs typeface="Tahoma" pitchFamily="34" charset="0"/>
              </a:rPr>
              <a:t>(North et al, 2005)</a:t>
            </a:r>
            <a:endParaRPr lang="ar-SY" sz="1600" dirty="0" smtClean="0">
              <a:cs typeface="Tahoma" pitchFamily="34" charset="0"/>
            </a:endParaRPr>
          </a:p>
          <a:p>
            <a:pPr lvl="1" eaLnBrk="1" hangingPunct="1">
              <a:buFontTx/>
              <a:buNone/>
              <a:defRPr/>
            </a:pPr>
            <a:r>
              <a:rPr lang="en-US" sz="2400" dirty="0" smtClean="0">
                <a:cs typeface="Tahoma" pitchFamily="34" charset="0"/>
              </a:rPr>
              <a:t>-Return of sperm to the ejaculate</a:t>
            </a:r>
            <a:r>
              <a:rPr lang="en-US" dirty="0" smtClean="0">
                <a:cs typeface="Tahoma" pitchFamily="34" charset="0"/>
              </a:rPr>
              <a:t> </a:t>
            </a:r>
            <a:r>
              <a:rPr lang="en-US" sz="1600" dirty="0" smtClean="0">
                <a:cs typeface="Tahoma" pitchFamily="34" charset="0"/>
              </a:rPr>
              <a:t>(</a:t>
            </a:r>
            <a:r>
              <a:rPr lang="en-US" sz="1600" dirty="0" err="1" smtClean="0">
                <a:cs typeface="Tahoma" pitchFamily="34" charset="0"/>
              </a:rPr>
              <a:t>Pasqualotto</a:t>
            </a:r>
            <a:r>
              <a:rPr lang="en-US" sz="1600" dirty="0" smtClean="0">
                <a:cs typeface="Tahoma" pitchFamily="34" charset="0"/>
              </a:rPr>
              <a:t> et al, 2004)</a:t>
            </a:r>
            <a:r>
              <a:rPr lang="en-US" dirty="0" smtClean="0">
                <a:cs typeface="Tahoma" pitchFamily="34" charset="0"/>
              </a:rPr>
              <a:t> </a:t>
            </a:r>
          </a:p>
        </p:txBody>
      </p:sp>
      <p:pic>
        <p:nvPicPr>
          <p:cNvPr id="159748" name="Picture 4" descr="varicocele1"/>
          <p:cNvPicPr>
            <a:picLocks noChangeAspect="1" noChangeArrowheads="1"/>
          </p:cNvPicPr>
          <p:nvPr/>
        </p:nvPicPr>
        <p:blipFill>
          <a:blip r:embed="rId2"/>
          <a:srcRect/>
          <a:stretch>
            <a:fillRect/>
          </a:stretch>
        </p:blipFill>
        <p:spPr bwMode="auto">
          <a:xfrm>
            <a:off x="5410200" y="2205038"/>
            <a:ext cx="3473450" cy="4032250"/>
          </a:xfrm>
          <a:prstGeom prst="rect">
            <a:avLst/>
          </a:prstGeom>
          <a:noFill/>
          <a:ln w="9525">
            <a:solidFill>
              <a:srgbClr val="FFFF00"/>
            </a:solidFill>
            <a:miter lim="800000"/>
            <a:headEnd/>
            <a:tailEnd/>
          </a:ln>
          <a:effectLst>
            <a:outerShdw dist="107763" dir="2700000" algn="ctr" rotWithShape="0">
              <a:srgbClr val="080808">
                <a:alpha val="50000"/>
              </a:srgbClr>
            </a:outerShdw>
          </a:effectLst>
        </p:spPr>
      </p:pic>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ChangeAspect="1" noChangeArrowheads="1"/>
          </p:cNvPicPr>
          <p:nvPr/>
        </p:nvPicPr>
        <p:blipFill>
          <a:blip r:embed="rId2"/>
          <a:srcRect l="7178" t="29318" r="4964" b="25391"/>
          <a:stretch>
            <a:fillRect/>
          </a:stretch>
        </p:blipFill>
        <p:spPr bwMode="auto">
          <a:xfrm>
            <a:off x="1079500" y="1973263"/>
            <a:ext cx="7956550" cy="4768850"/>
          </a:xfrm>
          <a:prstGeom prst="rect">
            <a:avLst/>
          </a:prstGeom>
          <a:noFill/>
          <a:ln w="9525">
            <a:noFill/>
            <a:miter lim="800000"/>
            <a:headEnd/>
            <a:tailEnd/>
          </a:ln>
        </p:spPr>
      </p:pic>
      <p:sp>
        <p:nvSpPr>
          <p:cNvPr id="212997" name="Rectangle 5"/>
          <p:cNvSpPr>
            <a:spLocks noGrp="1" noChangeArrowheads="1"/>
          </p:cNvSpPr>
          <p:nvPr>
            <p:ph type="title"/>
          </p:nvPr>
        </p:nvSpPr>
        <p:spPr>
          <a:xfrm>
            <a:off x="1187450" y="196850"/>
            <a:ext cx="7705725" cy="1431925"/>
          </a:xfrm>
        </p:spPr>
        <p:txBody>
          <a:bodyPr/>
          <a:lstStyle/>
          <a:p>
            <a:pPr eaLnBrk="1" hangingPunct="1">
              <a:defRPr/>
            </a:pPr>
            <a:r>
              <a:rPr lang="en-US" altLang="zh-TW" sz="4400" dirty="0" smtClean="0">
                <a:solidFill>
                  <a:srgbClr val="FFFF00"/>
                </a:solidFill>
                <a:latin typeface="Times New Roman" pitchFamily="18" charset="0"/>
                <a:ea typeface="新細明體" pitchFamily="18" charset="-120"/>
                <a:cs typeface="Times New Roman" pitchFamily="18" charset="0"/>
              </a:rPr>
              <a:t>Varicocelectomy </a:t>
            </a:r>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1133475" y="228600"/>
            <a:ext cx="7705725" cy="1431925"/>
          </a:xfrm>
        </p:spPr>
        <p:txBody>
          <a:bodyPr/>
          <a:lstStyle/>
          <a:p>
            <a:pPr eaLnBrk="1" hangingPunct="1">
              <a:defRPr/>
            </a:pPr>
            <a:r>
              <a:rPr lang="en-US" altLang="zh-TW" sz="4400" dirty="0" smtClean="0">
                <a:solidFill>
                  <a:srgbClr val="FFFF00"/>
                </a:solidFill>
                <a:latin typeface="Times New Roman" pitchFamily="18" charset="0"/>
                <a:ea typeface="新細明體" pitchFamily="18" charset="-120"/>
                <a:cs typeface="Times New Roman" pitchFamily="18" charset="0"/>
              </a:rPr>
              <a:t>Hormonal Therapy </a:t>
            </a:r>
          </a:p>
        </p:txBody>
      </p:sp>
      <p:sp>
        <p:nvSpPr>
          <p:cNvPr id="160771" name="Rectangle 3"/>
          <p:cNvSpPr>
            <a:spLocks noGrp="1" noChangeArrowheads="1"/>
          </p:cNvSpPr>
          <p:nvPr>
            <p:ph type="body" idx="1"/>
          </p:nvPr>
        </p:nvSpPr>
        <p:spPr>
          <a:xfrm>
            <a:off x="887413" y="2193925"/>
            <a:ext cx="8077200" cy="4114800"/>
          </a:xfrm>
        </p:spPr>
        <p:txBody>
          <a:bodyPr/>
          <a:lstStyle/>
          <a:p>
            <a:pPr eaLnBrk="1" hangingPunct="1">
              <a:lnSpc>
                <a:spcPct val="175000"/>
              </a:lnSpc>
              <a:defRPr/>
            </a:pPr>
            <a:r>
              <a:rPr lang="en-US" sz="2800" b="1" smtClean="0">
                <a:latin typeface="Arial" charset="0"/>
                <a:cs typeface="Arial" charset="0"/>
              </a:rPr>
              <a:t>Empiric treatment </a:t>
            </a:r>
            <a:r>
              <a:rPr lang="en-US" sz="2800" b="1" smtClean="0">
                <a:latin typeface="Arial" charset="0"/>
                <a:cs typeface="Arial" charset="0"/>
                <a:sym typeface="Symbol" pitchFamily="18" charset="2"/>
              </a:rPr>
              <a:t>  Sperm Production</a:t>
            </a:r>
          </a:p>
          <a:p>
            <a:pPr eaLnBrk="1" hangingPunct="1">
              <a:lnSpc>
                <a:spcPct val="175000"/>
              </a:lnSpc>
              <a:defRPr/>
            </a:pPr>
            <a:r>
              <a:rPr lang="en-US" sz="2800" b="1" smtClean="0">
                <a:latin typeface="Arial" charset="0"/>
                <a:cs typeface="Arial" charset="0"/>
                <a:sym typeface="Symbol" pitchFamily="18" charset="2"/>
              </a:rPr>
              <a:t>Recent works: FSH treatment before TESE improved sperm retrieval in : </a:t>
            </a:r>
          </a:p>
          <a:p>
            <a:pPr lvl="1" eaLnBrk="1" hangingPunct="1">
              <a:lnSpc>
                <a:spcPct val="175000"/>
              </a:lnSpc>
              <a:buFontTx/>
              <a:buChar char="-"/>
              <a:defRPr/>
            </a:pPr>
            <a:r>
              <a:rPr lang="en-US" sz="2400" b="1" smtClean="0">
                <a:solidFill>
                  <a:srgbClr val="FF33CC"/>
                </a:solidFill>
                <a:latin typeface="Arial" charset="0"/>
                <a:cs typeface="Arial" charset="0"/>
                <a:sym typeface="Symbol" pitchFamily="18" charset="2"/>
              </a:rPr>
              <a:t>Normogonadotropic NOA patients</a:t>
            </a:r>
            <a:r>
              <a:rPr lang="en-US" sz="2400" b="1" smtClean="0">
                <a:latin typeface="Arial" charset="0"/>
                <a:cs typeface="Arial" charset="0"/>
                <a:sym typeface="Symbol" pitchFamily="18" charset="2"/>
              </a:rPr>
              <a:t> </a:t>
            </a:r>
            <a:r>
              <a:rPr lang="en-US" sz="1200" b="1" smtClean="0">
                <a:latin typeface="Arial" charset="0"/>
                <a:cs typeface="Arial" charset="0"/>
                <a:sym typeface="Symbol" pitchFamily="18" charset="2"/>
              </a:rPr>
              <a:t>(Aydos et al, 2005)</a:t>
            </a:r>
          </a:p>
          <a:p>
            <a:pPr lvl="1" eaLnBrk="1" hangingPunct="1">
              <a:lnSpc>
                <a:spcPct val="175000"/>
              </a:lnSpc>
              <a:buFontTx/>
              <a:buChar char="-"/>
              <a:defRPr/>
            </a:pPr>
            <a:r>
              <a:rPr lang="en-US" sz="2400" b="1" smtClean="0">
                <a:solidFill>
                  <a:srgbClr val="FF33CC"/>
                </a:solidFill>
                <a:latin typeface="Arial" charset="0"/>
                <a:cs typeface="Arial" charset="0"/>
                <a:sym typeface="Symbol" pitchFamily="18" charset="2"/>
              </a:rPr>
              <a:t>Hypogonadotropic Hypogonadism</a:t>
            </a:r>
            <a:r>
              <a:rPr lang="en-US" sz="2400" b="1" smtClean="0">
                <a:latin typeface="Arial" charset="0"/>
                <a:cs typeface="Arial" charset="0"/>
                <a:sym typeface="Symbol" pitchFamily="18" charset="2"/>
              </a:rPr>
              <a:t> </a:t>
            </a:r>
            <a:r>
              <a:rPr lang="en-US" sz="1200" b="1" smtClean="0">
                <a:latin typeface="Arial" charset="0"/>
                <a:cs typeface="Arial" charset="0"/>
                <a:sym typeface="Symbol" pitchFamily="18" charset="2"/>
              </a:rPr>
              <a:t>(Fahmy et al, 2004)</a:t>
            </a:r>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6" name="Rectangle 6"/>
          <p:cNvSpPr>
            <a:spLocks noGrp="1" noChangeArrowheads="1"/>
          </p:cNvSpPr>
          <p:nvPr>
            <p:ph type="title"/>
          </p:nvPr>
        </p:nvSpPr>
        <p:spPr>
          <a:xfrm>
            <a:off x="1133475" y="228600"/>
            <a:ext cx="7705725" cy="1431925"/>
          </a:xfrm>
        </p:spPr>
        <p:txBody>
          <a:bodyPr/>
          <a:lstStyle/>
          <a:p>
            <a:pPr eaLnBrk="1" hangingPunct="1">
              <a:defRPr/>
            </a:pPr>
            <a:r>
              <a:rPr lang="en-US" altLang="zh-TW" sz="4400" dirty="0" smtClean="0">
                <a:solidFill>
                  <a:srgbClr val="FFFF00"/>
                </a:solidFill>
                <a:latin typeface="Times New Roman" pitchFamily="18" charset="0"/>
                <a:ea typeface="新細明體" pitchFamily="18" charset="-120"/>
                <a:cs typeface="Times New Roman" pitchFamily="18" charset="0"/>
              </a:rPr>
              <a:t>Hormonal Therapy</a:t>
            </a:r>
          </a:p>
        </p:txBody>
      </p:sp>
      <p:pic>
        <p:nvPicPr>
          <p:cNvPr id="215044" name="Picture 4" descr="08-1"/>
          <p:cNvPicPr>
            <a:picLocks noChangeAspect="1" noChangeArrowheads="1"/>
          </p:cNvPicPr>
          <p:nvPr/>
        </p:nvPicPr>
        <p:blipFill>
          <a:blip r:embed="rId3"/>
          <a:srcRect/>
          <a:stretch>
            <a:fillRect/>
          </a:stretch>
        </p:blipFill>
        <p:spPr bwMode="auto">
          <a:xfrm>
            <a:off x="3995738" y="2133600"/>
            <a:ext cx="4679950" cy="2960688"/>
          </a:xfrm>
          <a:prstGeom prst="rect">
            <a:avLst/>
          </a:prstGeom>
          <a:noFill/>
          <a:ln w="9525" algn="ctr">
            <a:solidFill>
              <a:srgbClr val="EFF925"/>
            </a:solidFill>
            <a:miter lim="800000"/>
            <a:headEnd/>
            <a:tailEnd/>
          </a:ln>
          <a:effectLst>
            <a:outerShdw dist="107763" dir="2700000" algn="ctr" rotWithShape="0">
              <a:srgbClr val="080808">
                <a:alpha val="50000"/>
              </a:srgbClr>
            </a:outerShdw>
          </a:effectLst>
        </p:spPr>
      </p:pic>
      <p:pic>
        <p:nvPicPr>
          <p:cNvPr id="7" name="E2en.mpeg">
            <a:hlinkClick r:id="" action="ppaction://media"/>
          </p:cNvPr>
          <p:cNvPicPr>
            <a:picLocks noGrp="1" noRot="1" noChangeAspect="1"/>
          </p:cNvPicPr>
          <p:nvPr>
            <p:ph idx="1"/>
            <a:videoFile r:link="rId1"/>
          </p:nvPr>
        </p:nvPicPr>
        <p:blipFill>
          <a:blip r:embed="rId4"/>
          <a:stretch>
            <a:fillRect/>
          </a:stretch>
        </p:blipFill>
        <p:spPr>
          <a:xfrm>
            <a:off x="1143000" y="2667000"/>
            <a:ext cx="3733800" cy="3733800"/>
          </a:xfrm>
          <a:prstGeom prst="rect">
            <a:avLst/>
          </a:prstGeom>
          <a:ln>
            <a:solidFill>
              <a:srgbClr val="FFFF00"/>
            </a:solidFill>
          </a:ln>
          <a:effectLst>
            <a:outerShdw dist="107763" dir="2700000" algn="ctr" rotWithShape="0">
              <a:srgbClr val="080808">
                <a:alpha val="50000"/>
              </a:srgbClr>
            </a:outerShdw>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38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20000" mute="1">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1209675" y="244475"/>
            <a:ext cx="7705725" cy="1431925"/>
          </a:xfrm>
        </p:spPr>
        <p:txBody>
          <a:bodyPr/>
          <a:lstStyle/>
          <a:p>
            <a:pPr eaLnBrk="1" hangingPunct="1">
              <a:defRPr/>
            </a:pPr>
            <a:r>
              <a:rPr lang="en-US" altLang="zh-TW" sz="4400" dirty="0" smtClean="0">
                <a:solidFill>
                  <a:srgbClr val="FFFF00"/>
                </a:solidFill>
                <a:latin typeface="Times New Roman" pitchFamily="18" charset="0"/>
                <a:ea typeface="新細明體" pitchFamily="18" charset="-120"/>
                <a:cs typeface="Times New Roman" pitchFamily="18" charset="0"/>
              </a:rPr>
              <a:t>Clonidine Therapy </a:t>
            </a:r>
          </a:p>
        </p:txBody>
      </p:sp>
      <p:sp>
        <p:nvSpPr>
          <p:cNvPr id="161795" name="Rectangle 3"/>
          <p:cNvSpPr>
            <a:spLocks noGrp="1" noChangeArrowheads="1"/>
          </p:cNvSpPr>
          <p:nvPr>
            <p:ph type="body" idx="1"/>
          </p:nvPr>
        </p:nvSpPr>
        <p:spPr>
          <a:xfrm>
            <a:off x="971550" y="1916113"/>
            <a:ext cx="4945063" cy="4876800"/>
          </a:xfrm>
        </p:spPr>
        <p:txBody>
          <a:bodyPr/>
          <a:lstStyle/>
          <a:p>
            <a:pPr eaLnBrk="1" hangingPunct="1">
              <a:lnSpc>
                <a:spcPct val="135000"/>
              </a:lnSpc>
              <a:defRPr/>
            </a:pPr>
            <a:r>
              <a:rPr lang="en-US" b="1" smtClean="0">
                <a:latin typeface="Arial" charset="0"/>
                <a:cs typeface="Arial" charset="0"/>
              </a:rPr>
              <a:t>Partial GH </a:t>
            </a:r>
            <a:r>
              <a:rPr lang="en-US" b="1" smtClean="0">
                <a:latin typeface="Arial" charset="0"/>
                <a:cs typeface="Arial" charset="0"/>
                <a:sym typeface="Symbol" pitchFamily="18" charset="2"/>
              </a:rPr>
              <a:t> Sptd arrest.</a:t>
            </a:r>
          </a:p>
          <a:p>
            <a:pPr eaLnBrk="1" hangingPunct="1">
              <a:lnSpc>
                <a:spcPct val="135000"/>
              </a:lnSpc>
              <a:defRPr/>
            </a:pPr>
            <a:r>
              <a:rPr lang="en-US" b="1" smtClean="0">
                <a:latin typeface="Arial" charset="0"/>
                <a:cs typeface="Arial" charset="0"/>
                <a:sym typeface="Symbol" pitchFamily="18" charset="2"/>
              </a:rPr>
              <a:t>Clonidine  GH.</a:t>
            </a:r>
          </a:p>
          <a:p>
            <a:pPr eaLnBrk="1" hangingPunct="1">
              <a:lnSpc>
                <a:spcPct val="135000"/>
              </a:lnSpc>
              <a:defRPr/>
            </a:pPr>
            <a:r>
              <a:rPr lang="en-US" b="1" smtClean="0">
                <a:latin typeface="Arial" charset="0"/>
                <a:cs typeface="Arial" charset="0"/>
                <a:sym typeface="Symbol" pitchFamily="18" charset="2"/>
              </a:rPr>
              <a:t>Clonidine therapy: </a:t>
            </a:r>
          </a:p>
          <a:p>
            <a:pPr lvl="1" eaLnBrk="1" hangingPunct="1">
              <a:lnSpc>
                <a:spcPct val="135000"/>
              </a:lnSpc>
              <a:buFontTx/>
              <a:buChar char="-"/>
              <a:defRPr/>
            </a:pPr>
            <a:r>
              <a:rPr lang="en-US" sz="2400" b="1" smtClean="0">
                <a:latin typeface="Arial" charset="0"/>
                <a:cs typeface="Arial" charset="0"/>
                <a:sym typeface="Symbol" pitchFamily="18" charset="2"/>
              </a:rPr>
              <a:t>Return of sperm to ejaculate.</a:t>
            </a:r>
          </a:p>
          <a:p>
            <a:pPr lvl="1" eaLnBrk="1" hangingPunct="1">
              <a:lnSpc>
                <a:spcPct val="135000"/>
              </a:lnSpc>
              <a:buFontTx/>
              <a:buChar char="-"/>
              <a:defRPr/>
            </a:pPr>
            <a:r>
              <a:rPr lang="en-US" sz="2400" b="1" smtClean="0">
                <a:latin typeface="Arial" charset="0"/>
                <a:cs typeface="Arial" charset="0"/>
                <a:sym typeface="Symbol" pitchFamily="18" charset="2"/>
              </a:rPr>
              <a:t>Initiated pregnancy.</a:t>
            </a:r>
          </a:p>
        </p:txBody>
      </p:sp>
      <p:pic>
        <p:nvPicPr>
          <p:cNvPr id="38916" name="Picture 5" descr="clon"/>
          <p:cNvPicPr>
            <a:picLocks noChangeAspect="1" noChangeArrowheads="1"/>
          </p:cNvPicPr>
          <p:nvPr/>
        </p:nvPicPr>
        <p:blipFill>
          <a:blip r:embed="rId2"/>
          <a:srcRect l="31041" t="11375" r="31168" b="12125"/>
          <a:stretch>
            <a:fillRect/>
          </a:stretch>
        </p:blipFill>
        <p:spPr bwMode="auto">
          <a:xfrm>
            <a:off x="6659563" y="2133600"/>
            <a:ext cx="1920875" cy="2592388"/>
          </a:xfrm>
          <a:prstGeom prst="rect">
            <a:avLst/>
          </a:prstGeom>
          <a:noFill/>
          <a:ln w="9525">
            <a:noFill/>
            <a:miter lim="800000"/>
            <a:headEnd/>
            <a:tailEnd/>
          </a:ln>
        </p:spPr>
      </p:pic>
      <p:pic>
        <p:nvPicPr>
          <p:cNvPr id="38917" name="Picture 4" descr="Clonidine"/>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867400" y="4221163"/>
            <a:ext cx="3059113" cy="293687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1133475" y="152400"/>
            <a:ext cx="7705725" cy="1431925"/>
          </a:xfrm>
        </p:spPr>
        <p:txBody>
          <a:bodyPr/>
          <a:lstStyle/>
          <a:p>
            <a:pPr eaLnBrk="1" hangingPunct="1">
              <a:defRPr/>
            </a:pPr>
            <a:r>
              <a:rPr lang="en-US" altLang="zh-TW" sz="4400" dirty="0" smtClean="0">
                <a:solidFill>
                  <a:srgbClr val="FFFF00"/>
                </a:solidFill>
                <a:latin typeface="Times New Roman" pitchFamily="18" charset="0"/>
                <a:ea typeface="新細明體" pitchFamily="18" charset="-120"/>
                <a:cs typeface="Times New Roman" pitchFamily="18" charset="0"/>
              </a:rPr>
              <a:t>Aromatase Inhibitors</a:t>
            </a:r>
          </a:p>
        </p:txBody>
      </p:sp>
      <p:sp>
        <p:nvSpPr>
          <p:cNvPr id="162819" name="Rectangle 3"/>
          <p:cNvSpPr>
            <a:spLocks noGrp="1" noChangeArrowheads="1"/>
          </p:cNvSpPr>
          <p:nvPr>
            <p:ph type="body" idx="1"/>
          </p:nvPr>
        </p:nvSpPr>
        <p:spPr>
          <a:xfrm>
            <a:off x="903288" y="2122488"/>
            <a:ext cx="5040312" cy="4735512"/>
          </a:xfrm>
        </p:spPr>
        <p:txBody>
          <a:bodyPr/>
          <a:lstStyle/>
          <a:p>
            <a:pPr eaLnBrk="1" hangingPunct="1">
              <a:defRPr/>
            </a:pPr>
            <a:r>
              <a:rPr lang="en-US" b="1" dirty="0" smtClean="0">
                <a:latin typeface="Arial" charset="0"/>
                <a:cs typeface="Arial" charset="0"/>
              </a:rPr>
              <a:t>Some men with NOA </a:t>
            </a:r>
            <a:r>
              <a:rPr lang="en-US" b="1" dirty="0" smtClean="0">
                <a:latin typeface="Arial" charset="0"/>
                <a:cs typeface="Arial" charset="0"/>
                <a:sym typeface="Symbol" pitchFamily="18" charset="2"/>
              </a:rPr>
              <a:t> abnormal T/E</a:t>
            </a:r>
            <a:r>
              <a:rPr lang="en-US" sz="2400" b="1" dirty="0" smtClean="0">
                <a:latin typeface="Arial" charset="0"/>
                <a:cs typeface="Arial" charset="0"/>
                <a:sym typeface="Symbol" pitchFamily="18" charset="2"/>
              </a:rPr>
              <a:t>2.</a:t>
            </a:r>
          </a:p>
          <a:p>
            <a:pPr eaLnBrk="1" hangingPunct="1">
              <a:defRPr/>
            </a:pPr>
            <a:r>
              <a:rPr lang="en-US" b="1" dirty="0" err="1" smtClean="0">
                <a:latin typeface="Arial" charset="0"/>
                <a:cs typeface="Arial" charset="0"/>
                <a:sym typeface="Symbol" pitchFamily="18" charset="2"/>
              </a:rPr>
              <a:t>Aromatase</a:t>
            </a:r>
            <a:r>
              <a:rPr lang="en-US" b="1" dirty="0" smtClean="0">
                <a:latin typeface="Arial" charset="0"/>
                <a:cs typeface="Arial" charset="0"/>
                <a:sym typeface="Symbol" pitchFamily="18" charset="2"/>
              </a:rPr>
              <a:t> inhibitors</a:t>
            </a:r>
          </a:p>
          <a:p>
            <a:pPr eaLnBrk="1" hangingPunct="1">
              <a:buFont typeface="Wingdings" pitchFamily="2" charset="2"/>
              <a:buNone/>
              <a:defRPr/>
            </a:pPr>
            <a:r>
              <a:rPr lang="en-US" b="1" dirty="0" smtClean="0">
                <a:latin typeface="Arial" charset="0"/>
                <a:cs typeface="Arial" charset="0"/>
                <a:sym typeface="Symbol" pitchFamily="18" charset="2"/>
              </a:rPr>
              <a:t>   </a:t>
            </a:r>
            <a:r>
              <a:rPr lang="en-US" sz="2800" b="1" dirty="0" smtClean="0">
                <a:latin typeface="Arial" charset="0"/>
                <a:cs typeface="Arial" charset="0"/>
                <a:sym typeface="Symbol" pitchFamily="18" charset="2"/>
              </a:rPr>
              <a:t>(</a:t>
            </a:r>
            <a:r>
              <a:rPr lang="en-US" sz="2800" b="1" dirty="0" err="1" smtClean="0">
                <a:latin typeface="Arial" charset="0"/>
                <a:cs typeface="Arial" charset="0"/>
                <a:sym typeface="Symbol" pitchFamily="18" charset="2"/>
              </a:rPr>
              <a:t>testolactone</a:t>
            </a:r>
            <a:r>
              <a:rPr lang="en-US" sz="2800" b="1" dirty="0" smtClean="0">
                <a:latin typeface="Arial" charset="0"/>
                <a:cs typeface="Arial" charset="0"/>
                <a:sym typeface="Symbol" pitchFamily="18" charset="2"/>
              </a:rPr>
              <a:t> &amp; </a:t>
            </a:r>
            <a:r>
              <a:rPr lang="en-US" sz="2800" b="1" dirty="0" err="1" smtClean="0">
                <a:latin typeface="Arial" charset="0"/>
                <a:cs typeface="Arial" charset="0"/>
                <a:sym typeface="Symbol" pitchFamily="18" charset="2"/>
              </a:rPr>
              <a:t>anastrozole</a:t>
            </a:r>
            <a:r>
              <a:rPr lang="en-US" sz="2800" b="1" dirty="0" smtClean="0">
                <a:latin typeface="Arial" charset="0"/>
                <a:cs typeface="Arial" charset="0"/>
                <a:sym typeface="Symbol" pitchFamily="18" charset="2"/>
              </a:rPr>
              <a:t>)</a:t>
            </a:r>
          </a:p>
          <a:p>
            <a:pPr eaLnBrk="1" hangingPunct="1">
              <a:buFont typeface="Wingdings" pitchFamily="2" charset="2"/>
              <a:buNone/>
              <a:defRPr/>
            </a:pPr>
            <a:r>
              <a:rPr lang="en-US" b="1" dirty="0" smtClean="0">
                <a:latin typeface="Arial" charset="0"/>
                <a:cs typeface="Arial" charset="0"/>
                <a:sym typeface="Symbol" pitchFamily="18" charset="2"/>
              </a:rPr>
              <a:t>    - Restore T/E2</a:t>
            </a:r>
          </a:p>
          <a:p>
            <a:pPr eaLnBrk="1" hangingPunct="1">
              <a:buFont typeface="Wingdings" pitchFamily="2" charset="2"/>
              <a:buNone/>
              <a:defRPr/>
            </a:pPr>
            <a:r>
              <a:rPr lang="en-US" b="1" dirty="0" smtClean="0">
                <a:latin typeface="Arial" charset="0"/>
                <a:cs typeface="Arial" charset="0"/>
                <a:sym typeface="Symbol" pitchFamily="18" charset="2"/>
              </a:rPr>
              <a:t>    - Return of sperm to    </a:t>
            </a:r>
          </a:p>
          <a:p>
            <a:pPr eaLnBrk="1" hangingPunct="1">
              <a:buFont typeface="Wingdings" pitchFamily="2" charset="2"/>
              <a:buNone/>
              <a:defRPr/>
            </a:pPr>
            <a:r>
              <a:rPr lang="en-US" b="1" dirty="0" smtClean="0">
                <a:latin typeface="Arial" charset="0"/>
                <a:cs typeface="Arial" charset="0"/>
                <a:sym typeface="Symbol" pitchFamily="18" charset="2"/>
              </a:rPr>
              <a:t>      ejaculate </a:t>
            </a:r>
            <a:r>
              <a:rPr lang="en-US" sz="1400" b="1" dirty="0" smtClean="0">
                <a:latin typeface="Arial" charset="0"/>
                <a:cs typeface="Arial" charset="0"/>
                <a:sym typeface="Symbol" pitchFamily="18" charset="2"/>
              </a:rPr>
              <a:t>(</a:t>
            </a:r>
            <a:r>
              <a:rPr lang="en-US" sz="1400" b="1" dirty="0" err="1" smtClean="0">
                <a:latin typeface="Arial" charset="0"/>
                <a:cs typeface="Arial" charset="0"/>
                <a:sym typeface="Symbol" pitchFamily="18" charset="2"/>
              </a:rPr>
              <a:t>paviovich</a:t>
            </a:r>
            <a:r>
              <a:rPr lang="en-US" sz="1400" b="1" dirty="0" smtClean="0">
                <a:latin typeface="Arial" charset="0"/>
                <a:cs typeface="Arial" charset="0"/>
                <a:sym typeface="Symbol" pitchFamily="18" charset="2"/>
              </a:rPr>
              <a:t> et al, 2004)</a:t>
            </a:r>
          </a:p>
        </p:txBody>
      </p:sp>
      <p:grpSp>
        <p:nvGrpSpPr>
          <p:cNvPr id="39940" name="Group 4"/>
          <p:cNvGrpSpPr>
            <a:grpSpLocks/>
          </p:cNvGrpSpPr>
          <p:nvPr/>
        </p:nvGrpSpPr>
        <p:grpSpPr bwMode="auto">
          <a:xfrm>
            <a:off x="5919788" y="1989138"/>
            <a:ext cx="3189287" cy="4535487"/>
            <a:chOff x="714" y="961"/>
            <a:chExt cx="2417" cy="3084"/>
          </a:xfrm>
        </p:grpSpPr>
        <p:sp>
          <p:nvSpPr>
            <p:cNvPr id="39941" name="Freeform 5"/>
            <p:cNvSpPr>
              <a:spLocks/>
            </p:cNvSpPr>
            <p:nvPr/>
          </p:nvSpPr>
          <p:spPr bwMode="auto">
            <a:xfrm>
              <a:off x="963" y="1898"/>
              <a:ext cx="759" cy="261"/>
            </a:xfrm>
            <a:custGeom>
              <a:avLst/>
              <a:gdLst>
                <a:gd name="T0" fmla="*/ 0 w 4551"/>
                <a:gd name="T1" fmla="*/ 0 h 1567"/>
                <a:gd name="T2" fmla="*/ 0 w 4551"/>
                <a:gd name="T3" fmla="*/ 0 h 1567"/>
                <a:gd name="T4" fmla="*/ 0 w 4551"/>
                <a:gd name="T5" fmla="*/ 0 h 1567"/>
                <a:gd name="T6" fmla="*/ 0 w 4551"/>
                <a:gd name="T7" fmla="*/ 0 h 1567"/>
                <a:gd name="T8" fmla="*/ 0 w 4551"/>
                <a:gd name="T9" fmla="*/ 0 h 1567"/>
                <a:gd name="T10" fmla="*/ 0 w 4551"/>
                <a:gd name="T11" fmla="*/ 0 h 1567"/>
                <a:gd name="T12" fmla="*/ 0 w 4551"/>
                <a:gd name="T13" fmla="*/ 0 h 1567"/>
                <a:gd name="T14" fmla="*/ 0 w 4551"/>
                <a:gd name="T15" fmla="*/ 0 h 1567"/>
                <a:gd name="T16" fmla="*/ 0 w 4551"/>
                <a:gd name="T17" fmla="*/ 0 h 1567"/>
                <a:gd name="T18" fmla="*/ 0 w 4551"/>
                <a:gd name="T19" fmla="*/ 0 h 1567"/>
                <a:gd name="T20" fmla="*/ 0 w 4551"/>
                <a:gd name="T21" fmla="*/ 0 h 1567"/>
                <a:gd name="T22" fmla="*/ 0 w 4551"/>
                <a:gd name="T23" fmla="*/ 0 h 1567"/>
                <a:gd name="T24" fmla="*/ 0 w 4551"/>
                <a:gd name="T25" fmla="*/ 0 h 1567"/>
                <a:gd name="T26" fmla="*/ 0 w 4551"/>
                <a:gd name="T27" fmla="*/ 0 h 1567"/>
                <a:gd name="T28" fmla="*/ 0 w 4551"/>
                <a:gd name="T29" fmla="*/ 0 h 1567"/>
                <a:gd name="T30" fmla="*/ 0 w 4551"/>
                <a:gd name="T31" fmla="*/ 0 h 1567"/>
                <a:gd name="T32" fmla="*/ 0 w 4551"/>
                <a:gd name="T33" fmla="*/ 0 h 1567"/>
                <a:gd name="T34" fmla="*/ 0 w 4551"/>
                <a:gd name="T35" fmla="*/ 0 h 1567"/>
                <a:gd name="T36" fmla="*/ 0 w 4551"/>
                <a:gd name="T37" fmla="*/ 0 h 1567"/>
                <a:gd name="T38" fmla="*/ 0 w 4551"/>
                <a:gd name="T39" fmla="*/ 0 h 1567"/>
                <a:gd name="T40" fmla="*/ 0 w 4551"/>
                <a:gd name="T41" fmla="*/ 0 h 1567"/>
                <a:gd name="T42" fmla="*/ 0 w 4551"/>
                <a:gd name="T43" fmla="*/ 0 h 1567"/>
                <a:gd name="T44" fmla="*/ 0 w 4551"/>
                <a:gd name="T45" fmla="*/ 0 h 1567"/>
                <a:gd name="T46" fmla="*/ 0 w 4551"/>
                <a:gd name="T47" fmla="*/ 0 h 1567"/>
                <a:gd name="T48" fmla="*/ 0 w 4551"/>
                <a:gd name="T49" fmla="*/ 0 h 1567"/>
                <a:gd name="T50" fmla="*/ 0 w 4551"/>
                <a:gd name="T51" fmla="*/ 0 h 1567"/>
                <a:gd name="T52" fmla="*/ 0 w 4551"/>
                <a:gd name="T53" fmla="*/ 0 h 1567"/>
                <a:gd name="T54" fmla="*/ 0 w 4551"/>
                <a:gd name="T55" fmla="*/ 0 h 1567"/>
                <a:gd name="T56" fmla="*/ 0 w 4551"/>
                <a:gd name="T57" fmla="*/ 0 h 1567"/>
                <a:gd name="T58" fmla="*/ 0 w 4551"/>
                <a:gd name="T59" fmla="*/ 0 h 1567"/>
                <a:gd name="T60" fmla="*/ 0 w 4551"/>
                <a:gd name="T61" fmla="*/ 0 h 1567"/>
                <a:gd name="T62" fmla="*/ 0 w 4551"/>
                <a:gd name="T63" fmla="*/ 0 h 1567"/>
                <a:gd name="T64" fmla="*/ 0 w 4551"/>
                <a:gd name="T65" fmla="*/ 0 h 1567"/>
                <a:gd name="T66" fmla="*/ 0 w 4551"/>
                <a:gd name="T67" fmla="*/ 0 h 1567"/>
                <a:gd name="T68" fmla="*/ 0 w 4551"/>
                <a:gd name="T69" fmla="*/ 0 h 1567"/>
                <a:gd name="T70" fmla="*/ 0 w 4551"/>
                <a:gd name="T71" fmla="*/ 0 h 1567"/>
                <a:gd name="T72" fmla="*/ 0 w 4551"/>
                <a:gd name="T73" fmla="*/ 0 h 1567"/>
                <a:gd name="T74" fmla="*/ 0 w 4551"/>
                <a:gd name="T75" fmla="*/ 0 h 1567"/>
                <a:gd name="T76" fmla="*/ 0 w 4551"/>
                <a:gd name="T77" fmla="*/ 0 h 1567"/>
                <a:gd name="T78" fmla="*/ 0 w 4551"/>
                <a:gd name="T79" fmla="*/ 0 h 1567"/>
                <a:gd name="T80" fmla="*/ 0 w 4551"/>
                <a:gd name="T81" fmla="*/ 0 h 1567"/>
                <a:gd name="T82" fmla="*/ 0 w 4551"/>
                <a:gd name="T83" fmla="*/ 0 h 1567"/>
                <a:gd name="T84" fmla="*/ 0 w 4551"/>
                <a:gd name="T85" fmla="*/ 0 h 15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51"/>
                <a:gd name="T130" fmla="*/ 0 h 1567"/>
                <a:gd name="T131" fmla="*/ 4551 w 4551"/>
                <a:gd name="T132" fmla="*/ 1567 h 156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51" h="1567">
                  <a:moveTo>
                    <a:pt x="4551" y="784"/>
                  </a:moveTo>
                  <a:lnTo>
                    <a:pt x="4548" y="743"/>
                  </a:lnTo>
                  <a:lnTo>
                    <a:pt x="4539" y="704"/>
                  </a:lnTo>
                  <a:lnTo>
                    <a:pt x="4525" y="665"/>
                  </a:lnTo>
                  <a:lnTo>
                    <a:pt x="4504" y="625"/>
                  </a:lnTo>
                  <a:lnTo>
                    <a:pt x="4479" y="588"/>
                  </a:lnTo>
                  <a:lnTo>
                    <a:pt x="4449" y="550"/>
                  </a:lnTo>
                  <a:lnTo>
                    <a:pt x="4413" y="514"/>
                  </a:lnTo>
                  <a:lnTo>
                    <a:pt x="4373" y="478"/>
                  </a:lnTo>
                  <a:lnTo>
                    <a:pt x="4326" y="444"/>
                  </a:lnTo>
                  <a:lnTo>
                    <a:pt x="4277" y="410"/>
                  </a:lnTo>
                  <a:lnTo>
                    <a:pt x="4221" y="378"/>
                  </a:lnTo>
                  <a:lnTo>
                    <a:pt x="4162" y="345"/>
                  </a:lnTo>
                  <a:lnTo>
                    <a:pt x="4099" y="314"/>
                  </a:lnTo>
                  <a:lnTo>
                    <a:pt x="4032" y="285"/>
                  </a:lnTo>
                  <a:lnTo>
                    <a:pt x="3960" y="256"/>
                  </a:lnTo>
                  <a:lnTo>
                    <a:pt x="3885" y="230"/>
                  </a:lnTo>
                  <a:lnTo>
                    <a:pt x="3805" y="203"/>
                  </a:lnTo>
                  <a:lnTo>
                    <a:pt x="3723" y="179"/>
                  </a:lnTo>
                  <a:lnTo>
                    <a:pt x="3637" y="156"/>
                  </a:lnTo>
                  <a:lnTo>
                    <a:pt x="3548" y="134"/>
                  </a:lnTo>
                  <a:lnTo>
                    <a:pt x="3456" y="113"/>
                  </a:lnTo>
                  <a:lnTo>
                    <a:pt x="3360" y="94"/>
                  </a:lnTo>
                  <a:lnTo>
                    <a:pt x="3262" y="77"/>
                  </a:lnTo>
                  <a:lnTo>
                    <a:pt x="3161" y="62"/>
                  </a:lnTo>
                  <a:lnTo>
                    <a:pt x="3058" y="47"/>
                  </a:lnTo>
                  <a:lnTo>
                    <a:pt x="2952" y="35"/>
                  </a:lnTo>
                  <a:lnTo>
                    <a:pt x="2844" y="25"/>
                  </a:lnTo>
                  <a:lnTo>
                    <a:pt x="2734" y="16"/>
                  </a:lnTo>
                  <a:lnTo>
                    <a:pt x="2622" y="9"/>
                  </a:lnTo>
                  <a:lnTo>
                    <a:pt x="2508" y="4"/>
                  </a:lnTo>
                  <a:lnTo>
                    <a:pt x="2393" y="1"/>
                  </a:lnTo>
                  <a:lnTo>
                    <a:pt x="2275" y="0"/>
                  </a:lnTo>
                  <a:lnTo>
                    <a:pt x="2158" y="1"/>
                  </a:lnTo>
                  <a:lnTo>
                    <a:pt x="2043" y="4"/>
                  </a:lnTo>
                  <a:lnTo>
                    <a:pt x="1930" y="9"/>
                  </a:lnTo>
                  <a:lnTo>
                    <a:pt x="1817" y="16"/>
                  </a:lnTo>
                  <a:lnTo>
                    <a:pt x="1706" y="25"/>
                  </a:lnTo>
                  <a:lnTo>
                    <a:pt x="1599" y="35"/>
                  </a:lnTo>
                  <a:lnTo>
                    <a:pt x="1494" y="47"/>
                  </a:lnTo>
                  <a:lnTo>
                    <a:pt x="1390" y="62"/>
                  </a:lnTo>
                  <a:lnTo>
                    <a:pt x="1289" y="77"/>
                  </a:lnTo>
                  <a:lnTo>
                    <a:pt x="1191" y="94"/>
                  </a:lnTo>
                  <a:lnTo>
                    <a:pt x="1096" y="113"/>
                  </a:lnTo>
                  <a:lnTo>
                    <a:pt x="1003" y="134"/>
                  </a:lnTo>
                  <a:lnTo>
                    <a:pt x="914" y="156"/>
                  </a:lnTo>
                  <a:lnTo>
                    <a:pt x="828" y="179"/>
                  </a:lnTo>
                  <a:lnTo>
                    <a:pt x="746" y="203"/>
                  </a:lnTo>
                  <a:lnTo>
                    <a:pt x="667" y="230"/>
                  </a:lnTo>
                  <a:lnTo>
                    <a:pt x="591" y="256"/>
                  </a:lnTo>
                  <a:lnTo>
                    <a:pt x="520" y="285"/>
                  </a:lnTo>
                  <a:lnTo>
                    <a:pt x="452" y="314"/>
                  </a:lnTo>
                  <a:lnTo>
                    <a:pt x="388" y="345"/>
                  </a:lnTo>
                  <a:lnTo>
                    <a:pt x="329" y="378"/>
                  </a:lnTo>
                  <a:lnTo>
                    <a:pt x="275" y="410"/>
                  </a:lnTo>
                  <a:lnTo>
                    <a:pt x="224" y="444"/>
                  </a:lnTo>
                  <a:lnTo>
                    <a:pt x="179" y="478"/>
                  </a:lnTo>
                  <a:lnTo>
                    <a:pt x="138" y="514"/>
                  </a:lnTo>
                  <a:lnTo>
                    <a:pt x="103" y="550"/>
                  </a:lnTo>
                  <a:lnTo>
                    <a:pt x="71" y="588"/>
                  </a:lnTo>
                  <a:lnTo>
                    <a:pt x="46" y="625"/>
                  </a:lnTo>
                  <a:lnTo>
                    <a:pt x="26" y="665"/>
                  </a:lnTo>
                  <a:lnTo>
                    <a:pt x="11" y="704"/>
                  </a:lnTo>
                  <a:lnTo>
                    <a:pt x="3" y="743"/>
                  </a:lnTo>
                  <a:lnTo>
                    <a:pt x="0" y="784"/>
                  </a:lnTo>
                  <a:lnTo>
                    <a:pt x="3" y="824"/>
                  </a:lnTo>
                  <a:lnTo>
                    <a:pt x="11" y="863"/>
                  </a:lnTo>
                  <a:lnTo>
                    <a:pt x="26" y="903"/>
                  </a:lnTo>
                  <a:lnTo>
                    <a:pt x="46" y="941"/>
                  </a:lnTo>
                  <a:lnTo>
                    <a:pt x="71" y="979"/>
                  </a:lnTo>
                  <a:lnTo>
                    <a:pt x="103" y="1016"/>
                  </a:lnTo>
                  <a:lnTo>
                    <a:pt x="138" y="1053"/>
                  </a:lnTo>
                  <a:lnTo>
                    <a:pt x="179" y="1089"/>
                  </a:lnTo>
                  <a:lnTo>
                    <a:pt x="224" y="1124"/>
                  </a:lnTo>
                  <a:lnTo>
                    <a:pt x="275" y="1157"/>
                  </a:lnTo>
                  <a:lnTo>
                    <a:pt x="329" y="1190"/>
                  </a:lnTo>
                  <a:lnTo>
                    <a:pt x="388" y="1222"/>
                  </a:lnTo>
                  <a:lnTo>
                    <a:pt x="452" y="1252"/>
                  </a:lnTo>
                  <a:lnTo>
                    <a:pt x="520" y="1282"/>
                  </a:lnTo>
                  <a:lnTo>
                    <a:pt x="591" y="1310"/>
                  </a:lnTo>
                  <a:lnTo>
                    <a:pt x="667" y="1338"/>
                  </a:lnTo>
                  <a:lnTo>
                    <a:pt x="746" y="1363"/>
                  </a:lnTo>
                  <a:lnTo>
                    <a:pt x="828" y="1389"/>
                  </a:lnTo>
                  <a:lnTo>
                    <a:pt x="914" y="1412"/>
                  </a:lnTo>
                  <a:lnTo>
                    <a:pt x="1003" y="1434"/>
                  </a:lnTo>
                  <a:lnTo>
                    <a:pt x="1096" y="1453"/>
                  </a:lnTo>
                  <a:lnTo>
                    <a:pt x="1191" y="1473"/>
                  </a:lnTo>
                  <a:lnTo>
                    <a:pt x="1289" y="1490"/>
                  </a:lnTo>
                  <a:lnTo>
                    <a:pt x="1390" y="1505"/>
                  </a:lnTo>
                  <a:lnTo>
                    <a:pt x="1494" y="1519"/>
                  </a:lnTo>
                  <a:lnTo>
                    <a:pt x="1599" y="1532"/>
                  </a:lnTo>
                  <a:lnTo>
                    <a:pt x="1706" y="1542"/>
                  </a:lnTo>
                  <a:lnTo>
                    <a:pt x="1817" y="1552"/>
                  </a:lnTo>
                  <a:lnTo>
                    <a:pt x="1930" y="1559"/>
                  </a:lnTo>
                  <a:lnTo>
                    <a:pt x="2043" y="1563"/>
                  </a:lnTo>
                  <a:lnTo>
                    <a:pt x="2158" y="1567"/>
                  </a:lnTo>
                  <a:lnTo>
                    <a:pt x="2275" y="1567"/>
                  </a:lnTo>
                  <a:lnTo>
                    <a:pt x="2393" y="1567"/>
                  </a:lnTo>
                  <a:lnTo>
                    <a:pt x="2508" y="1563"/>
                  </a:lnTo>
                  <a:lnTo>
                    <a:pt x="2622" y="1559"/>
                  </a:lnTo>
                  <a:lnTo>
                    <a:pt x="2734" y="1552"/>
                  </a:lnTo>
                  <a:lnTo>
                    <a:pt x="2844" y="1542"/>
                  </a:lnTo>
                  <a:lnTo>
                    <a:pt x="2952" y="1532"/>
                  </a:lnTo>
                  <a:lnTo>
                    <a:pt x="3058" y="1519"/>
                  </a:lnTo>
                  <a:lnTo>
                    <a:pt x="3161" y="1505"/>
                  </a:lnTo>
                  <a:lnTo>
                    <a:pt x="3262" y="1490"/>
                  </a:lnTo>
                  <a:lnTo>
                    <a:pt x="3360" y="1473"/>
                  </a:lnTo>
                  <a:lnTo>
                    <a:pt x="3456" y="1453"/>
                  </a:lnTo>
                  <a:lnTo>
                    <a:pt x="3548" y="1434"/>
                  </a:lnTo>
                  <a:lnTo>
                    <a:pt x="3637" y="1412"/>
                  </a:lnTo>
                  <a:lnTo>
                    <a:pt x="3723" y="1389"/>
                  </a:lnTo>
                  <a:lnTo>
                    <a:pt x="3805" y="1363"/>
                  </a:lnTo>
                  <a:lnTo>
                    <a:pt x="3885" y="1338"/>
                  </a:lnTo>
                  <a:lnTo>
                    <a:pt x="3960" y="1310"/>
                  </a:lnTo>
                  <a:lnTo>
                    <a:pt x="4032" y="1282"/>
                  </a:lnTo>
                  <a:lnTo>
                    <a:pt x="4099" y="1252"/>
                  </a:lnTo>
                  <a:lnTo>
                    <a:pt x="4162" y="1222"/>
                  </a:lnTo>
                  <a:lnTo>
                    <a:pt x="4221" y="1190"/>
                  </a:lnTo>
                  <a:lnTo>
                    <a:pt x="4277" y="1157"/>
                  </a:lnTo>
                  <a:lnTo>
                    <a:pt x="4326" y="1124"/>
                  </a:lnTo>
                  <a:lnTo>
                    <a:pt x="4373" y="1089"/>
                  </a:lnTo>
                  <a:lnTo>
                    <a:pt x="4413" y="1053"/>
                  </a:lnTo>
                  <a:lnTo>
                    <a:pt x="4449" y="1016"/>
                  </a:lnTo>
                  <a:lnTo>
                    <a:pt x="4479" y="979"/>
                  </a:lnTo>
                  <a:lnTo>
                    <a:pt x="4504" y="941"/>
                  </a:lnTo>
                  <a:lnTo>
                    <a:pt x="4525" y="903"/>
                  </a:lnTo>
                  <a:lnTo>
                    <a:pt x="4539" y="863"/>
                  </a:lnTo>
                  <a:lnTo>
                    <a:pt x="4548" y="824"/>
                  </a:lnTo>
                  <a:lnTo>
                    <a:pt x="4551" y="784"/>
                  </a:lnTo>
                  <a:close/>
                </a:path>
              </a:pathLst>
            </a:custGeom>
            <a:solidFill>
              <a:srgbClr val="29166F"/>
            </a:solidFill>
            <a:ln w="9525">
              <a:noFill/>
              <a:round/>
              <a:headEnd/>
              <a:tailEnd/>
            </a:ln>
          </p:spPr>
          <p:txBody>
            <a:bodyPr/>
            <a:lstStyle/>
            <a:p>
              <a:endParaRPr lang="en-US"/>
            </a:p>
          </p:txBody>
        </p:sp>
        <p:sp>
          <p:nvSpPr>
            <p:cNvPr id="39942" name="Freeform 6"/>
            <p:cNvSpPr>
              <a:spLocks/>
            </p:cNvSpPr>
            <p:nvPr/>
          </p:nvSpPr>
          <p:spPr bwMode="auto">
            <a:xfrm>
              <a:off x="973" y="1653"/>
              <a:ext cx="226" cy="192"/>
            </a:xfrm>
            <a:custGeom>
              <a:avLst/>
              <a:gdLst>
                <a:gd name="T0" fmla="*/ 0 w 1358"/>
                <a:gd name="T1" fmla="*/ 0 h 1154"/>
                <a:gd name="T2" fmla="*/ 0 w 1358"/>
                <a:gd name="T3" fmla="*/ 0 h 1154"/>
                <a:gd name="T4" fmla="*/ 0 w 1358"/>
                <a:gd name="T5" fmla="*/ 0 h 1154"/>
                <a:gd name="T6" fmla="*/ 0 w 1358"/>
                <a:gd name="T7" fmla="*/ 0 h 1154"/>
                <a:gd name="T8" fmla="*/ 0 w 1358"/>
                <a:gd name="T9" fmla="*/ 0 h 1154"/>
                <a:gd name="T10" fmla="*/ 0 w 1358"/>
                <a:gd name="T11" fmla="*/ 0 h 1154"/>
                <a:gd name="T12" fmla="*/ 0 w 1358"/>
                <a:gd name="T13" fmla="*/ 0 h 1154"/>
                <a:gd name="T14" fmla="*/ 0 w 1358"/>
                <a:gd name="T15" fmla="*/ 0 h 1154"/>
                <a:gd name="T16" fmla="*/ 0 60000 65536"/>
                <a:gd name="T17" fmla="*/ 0 60000 65536"/>
                <a:gd name="T18" fmla="*/ 0 60000 65536"/>
                <a:gd name="T19" fmla="*/ 0 60000 65536"/>
                <a:gd name="T20" fmla="*/ 0 60000 65536"/>
                <a:gd name="T21" fmla="*/ 0 60000 65536"/>
                <a:gd name="T22" fmla="*/ 0 60000 65536"/>
                <a:gd name="T23" fmla="*/ 0 60000 65536"/>
                <a:gd name="T24" fmla="*/ 0 w 1358"/>
                <a:gd name="T25" fmla="*/ 0 h 1154"/>
                <a:gd name="T26" fmla="*/ 1358 w 1358"/>
                <a:gd name="T27" fmla="*/ 1154 h 11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8" h="1154">
                  <a:moveTo>
                    <a:pt x="948" y="649"/>
                  </a:moveTo>
                  <a:lnTo>
                    <a:pt x="1017" y="0"/>
                  </a:lnTo>
                  <a:lnTo>
                    <a:pt x="339" y="0"/>
                  </a:lnTo>
                  <a:lnTo>
                    <a:pt x="409" y="649"/>
                  </a:lnTo>
                  <a:lnTo>
                    <a:pt x="0" y="649"/>
                  </a:lnTo>
                  <a:lnTo>
                    <a:pt x="678" y="1154"/>
                  </a:lnTo>
                  <a:lnTo>
                    <a:pt x="1358" y="649"/>
                  </a:lnTo>
                  <a:lnTo>
                    <a:pt x="948" y="649"/>
                  </a:lnTo>
                  <a:close/>
                </a:path>
              </a:pathLst>
            </a:custGeom>
            <a:solidFill>
              <a:srgbClr val="29166F"/>
            </a:solidFill>
            <a:ln w="9525">
              <a:noFill/>
              <a:round/>
              <a:headEnd/>
              <a:tailEnd/>
            </a:ln>
          </p:spPr>
          <p:txBody>
            <a:bodyPr/>
            <a:lstStyle/>
            <a:p>
              <a:endParaRPr lang="en-US"/>
            </a:p>
          </p:txBody>
        </p:sp>
        <p:sp>
          <p:nvSpPr>
            <p:cNvPr id="39943" name="Freeform 7"/>
            <p:cNvSpPr>
              <a:spLocks/>
            </p:cNvSpPr>
            <p:nvPr/>
          </p:nvSpPr>
          <p:spPr bwMode="auto">
            <a:xfrm>
              <a:off x="1217" y="1653"/>
              <a:ext cx="227" cy="192"/>
            </a:xfrm>
            <a:custGeom>
              <a:avLst/>
              <a:gdLst>
                <a:gd name="T0" fmla="*/ 0 w 1358"/>
                <a:gd name="T1" fmla="*/ 0 h 1154"/>
                <a:gd name="T2" fmla="*/ 0 w 1358"/>
                <a:gd name="T3" fmla="*/ 0 h 1154"/>
                <a:gd name="T4" fmla="*/ 0 w 1358"/>
                <a:gd name="T5" fmla="*/ 0 h 1154"/>
                <a:gd name="T6" fmla="*/ 0 w 1358"/>
                <a:gd name="T7" fmla="*/ 0 h 1154"/>
                <a:gd name="T8" fmla="*/ 0 w 1358"/>
                <a:gd name="T9" fmla="*/ 0 h 1154"/>
                <a:gd name="T10" fmla="*/ 0 w 1358"/>
                <a:gd name="T11" fmla="*/ 0 h 1154"/>
                <a:gd name="T12" fmla="*/ 0 w 1358"/>
                <a:gd name="T13" fmla="*/ 0 h 1154"/>
                <a:gd name="T14" fmla="*/ 0 w 1358"/>
                <a:gd name="T15" fmla="*/ 0 h 1154"/>
                <a:gd name="T16" fmla="*/ 0 60000 65536"/>
                <a:gd name="T17" fmla="*/ 0 60000 65536"/>
                <a:gd name="T18" fmla="*/ 0 60000 65536"/>
                <a:gd name="T19" fmla="*/ 0 60000 65536"/>
                <a:gd name="T20" fmla="*/ 0 60000 65536"/>
                <a:gd name="T21" fmla="*/ 0 60000 65536"/>
                <a:gd name="T22" fmla="*/ 0 60000 65536"/>
                <a:gd name="T23" fmla="*/ 0 60000 65536"/>
                <a:gd name="T24" fmla="*/ 0 w 1358"/>
                <a:gd name="T25" fmla="*/ 0 h 1154"/>
                <a:gd name="T26" fmla="*/ 1358 w 1358"/>
                <a:gd name="T27" fmla="*/ 1154 h 11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8" h="1154">
                  <a:moveTo>
                    <a:pt x="948" y="649"/>
                  </a:moveTo>
                  <a:lnTo>
                    <a:pt x="1017" y="0"/>
                  </a:lnTo>
                  <a:lnTo>
                    <a:pt x="340" y="0"/>
                  </a:lnTo>
                  <a:lnTo>
                    <a:pt x="409" y="649"/>
                  </a:lnTo>
                  <a:lnTo>
                    <a:pt x="0" y="649"/>
                  </a:lnTo>
                  <a:lnTo>
                    <a:pt x="678" y="1154"/>
                  </a:lnTo>
                  <a:lnTo>
                    <a:pt x="1358" y="649"/>
                  </a:lnTo>
                  <a:lnTo>
                    <a:pt x="948" y="649"/>
                  </a:lnTo>
                  <a:close/>
                </a:path>
              </a:pathLst>
            </a:custGeom>
            <a:solidFill>
              <a:srgbClr val="29166F"/>
            </a:solidFill>
            <a:ln w="9525">
              <a:noFill/>
              <a:round/>
              <a:headEnd/>
              <a:tailEnd/>
            </a:ln>
          </p:spPr>
          <p:txBody>
            <a:bodyPr/>
            <a:lstStyle/>
            <a:p>
              <a:endParaRPr lang="en-US"/>
            </a:p>
          </p:txBody>
        </p:sp>
        <p:sp>
          <p:nvSpPr>
            <p:cNvPr id="39944" name="Freeform 8"/>
            <p:cNvSpPr>
              <a:spLocks/>
            </p:cNvSpPr>
            <p:nvPr/>
          </p:nvSpPr>
          <p:spPr bwMode="auto">
            <a:xfrm>
              <a:off x="1462" y="1653"/>
              <a:ext cx="226" cy="192"/>
            </a:xfrm>
            <a:custGeom>
              <a:avLst/>
              <a:gdLst>
                <a:gd name="T0" fmla="*/ 0 w 1358"/>
                <a:gd name="T1" fmla="*/ 0 h 1154"/>
                <a:gd name="T2" fmla="*/ 0 w 1358"/>
                <a:gd name="T3" fmla="*/ 0 h 1154"/>
                <a:gd name="T4" fmla="*/ 0 w 1358"/>
                <a:gd name="T5" fmla="*/ 0 h 1154"/>
                <a:gd name="T6" fmla="*/ 0 w 1358"/>
                <a:gd name="T7" fmla="*/ 0 h 1154"/>
                <a:gd name="T8" fmla="*/ 0 w 1358"/>
                <a:gd name="T9" fmla="*/ 0 h 1154"/>
                <a:gd name="T10" fmla="*/ 0 w 1358"/>
                <a:gd name="T11" fmla="*/ 0 h 1154"/>
                <a:gd name="T12" fmla="*/ 0 w 1358"/>
                <a:gd name="T13" fmla="*/ 0 h 1154"/>
                <a:gd name="T14" fmla="*/ 0 w 1358"/>
                <a:gd name="T15" fmla="*/ 0 h 1154"/>
                <a:gd name="T16" fmla="*/ 0 60000 65536"/>
                <a:gd name="T17" fmla="*/ 0 60000 65536"/>
                <a:gd name="T18" fmla="*/ 0 60000 65536"/>
                <a:gd name="T19" fmla="*/ 0 60000 65536"/>
                <a:gd name="T20" fmla="*/ 0 60000 65536"/>
                <a:gd name="T21" fmla="*/ 0 60000 65536"/>
                <a:gd name="T22" fmla="*/ 0 60000 65536"/>
                <a:gd name="T23" fmla="*/ 0 60000 65536"/>
                <a:gd name="T24" fmla="*/ 0 w 1358"/>
                <a:gd name="T25" fmla="*/ 0 h 1154"/>
                <a:gd name="T26" fmla="*/ 1358 w 1358"/>
                <a:gd name="T27" fmla="*/ 1154 h 11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8" h="1154">
                  <a:moveTo>
                    <a:pt x="948" y="649"/>
                  </a:moveTo>
                  <a:lnTo>
                    <a:pt x="1017" y="0"/>
                  </a:lnTo>
                  <a:lnTo>
                    <a:pt x="340" y="0"/>
                  </a:lnTo>
                  <a:lnTo>
                    <a:pt x="409" y="649"/>
                  </a:lnTo>
                  <a:lnTo>
                    <a:pt x="0" y="649"/>
                  </a:lnTo>
                  <a:lnTo>
                    <a:pt x="679" y="1154"/>
                  </a:lnTo>
                  <a:lnTo>
                    <a:pt x="1358" y="649"/>
                  </a:lnTo>
                  <a:lnTo>
                    <a:pt x="948" y="649"/>
                  </a:lnTo>
                  <a:close/>
                </a:path>
              </a:pathLst>
            </a:custGeom>
            <a:solidFill>
              <a:srgbClr val="29166F"/>
            </a:solidFill>
            <a:ln w="9525">
              <a:noFill/>
              <a:round/>
              <a:headEnd/>
              <a:tailEnd/>
            </a:ln>
          </p:spPr>
          <p:txBody>
            <a:bodyPr/>
            <a:lstStyle/>
            <a:p>
              <a:endParaRPr lang="en-US"/>
            </a:p>
          </p:txBody>
        </p:sp>
        <p:sp>
          <p:nvSpPr>
            <p:cNvPr id="39945" name="Freeform 9"/>
            <p:cNvSpPr>
              <a:spLocks/>
            </p:cNvSpPr>
            <p:nvPr/>
          </p:nvSpPr>
          <p:spPr bwMode="auto">
            <a:xfrm>
              <a:off x="973" y="2196"/>
              <a:ext cx="226" cy="192"/>
            </a:xfrm>
            <a:custGeom>
              <a:avLst/>
              <a:gdLst>
                <a:gd name="T0" fmla="*/ 0 w 1358"/>
                <a:gd name="T1" fmla="*/ 0 h 1154"/>
                <a:gd name="T2" fmla="*/ 0 w 1358"/>
                <a:gd name="T3" fmla="*/ 0 h 1154"/>
                <a:gd name="T4" fmla="*/ 0 w 1358"/>
                <a:gd name="T5" fmla="*/ 0 h 1154"/>
                <a:gd name="T6" fmla="*/ 0 w 1358"/>
                <a:gd name="T7" fmla="*/ 0 h 1154"/>
                <a:gd name="T8" fmla="*/ 0 w 1358"/>
                <a:gd name="T9" fmla="*/ 0 h 1154"/>
                <a:gd name="T10" fmla="*/ 0 w 1358"/>
                <a:gd name="T11" fmla="*/ 0 h 1154"/>
                <a:gd name="T12" fmla="*/ 0 w 1358"/>
                <a:gd name="T13" fmla="*/ 0 h 1154"/>
                <a:gd name="T14" fmla="*/ 0 w 1358"/>
                <a:gd name="T15" fmla="*/ 0 h 1154"/>
                <a:gd name="T16" fmla="*/ 0 60000 65536"/>
                <a:gd name="T17" fmla="*/ 0 60000 65536"/>
                <a:gd name="T18" fmla="*/ 0 60000 65536"/>
                <a:gd name="T19" fmla="*/ 0 60000 65536"/>
                <a:gd name="T20" fmla="*/ 0 60000 65536"/>
                <a:gd name="T21" fmla="*/ 0 60000 65536"/>
                <a:gd name="T22" fmla="*/ 0 60000 65536"/>
                <a:gd name="T23" fmla="*/ 0 60000 65536"/>
                <a:gd name="T24" fmla="*/ 0 w 1358"/>
                <a:gd name="T25" fmla="*/ 0 h 1154"/>
                <a:gd name="T26" fmla="*/ 1358 w 1358"/>
                <a:gd name="T27" fmla="*/ 1154 h 11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8" h="1154">
                  <a:moveTo>
                    <a:pt x="948" y="648"/>
                  </a:moveTo>
                  <a:lnTo>
                    <a:pt x="1017" y="0"/>
                  </a:lnTo>
                  <a:lnTo>
                    <a:pt x="339" y="0"/>
                  </a:lnTo>
                  <a:lnTo>
                    <a:pt x="409" y="648"/>
                  </a:lnTo>
                  <a:lnTo>
                    <a:pt x="0" y="648"/>
                  </a:lnTo>
                  <a:lnTo>
                    <a:pt x="678" y="1154"/>
                  </a:lnTo>
                  <a:lnTo>
                    <a:pt x="1358" y="648"/>
                  </a:lnTo>
                  <a:lnTo>
                    <a:pt x="948" y="648"/>
                  </a:lnTo>
                  <a:close/>
                </a:path>
              </a:pathLst>
            </a:custGeom>
            <a:solidFill>
              <a:srgbClr val="29166F"/>
            </a:solidFill>
            <a:ln w="9525">
              <a:noFill/>
              <a:round/>
              <a:headEnd/>
              <a:tailEnd/>
            </a:ln>
          </p:spPr>
          <p:txBody>
            <a:bodyPr/>
            <a:lstStyle/>
            <a:p>
              <a:endParaRPr lang="en-US"/>
            </a:p>
          </p:txBody>
        </p:sp>
        <p:sp>
          <p:nvSpPr>
            <p:cNvPr id="39946" name="Freeform 10"/>
            <p:cNvSpPr>
              <a:spLocks/>
            </p:cNvSpPr>
            <p:nvPr/>
          </p:nvSpPr>
          <p:spPr bwMode="auto">
            <a:xfrm>
              <a:off x="1217" y="2196"/>
              <a:ext cx="227" cy="192"/>
            </a:xfrm>
            <a:custGeom>
              <a:avLst/>
              <a:gdLst>
                <a:gd name="T0" fmla="*/ 0 w 1358"/>
                <a:gd name="T1" fmla="*/ 0 h 1154"/>
                <a:gd name="T2" fmla="*/ 0 w 1358"/>
                <a:gd name="T3" fmla="*/ 0 h 1154"/>
                <a:gd name="T4" fmla="*/ 0 w 1358"/>
                <a:gd name="T5" fmla="*/ 0 h 1154"/>
                <a:gd name="T6" fmla="*/ 0 w 1358"/>
                <a:gd name="T7" fmla="*/ 0 h 1154"/>
                <a:gd name="T8" fmla="*/ 0 w 1358"/>
                <a:gd name="T9" fmla="*/ 0 h 1154"/>
                <a:gd name="T10" fmla="*/ 0 w 1358"/>
                <a:gd name="T11" fmla="*/ 0 h 1154"/>
                <a:gd name="T12" fmla="*/ 0 w 1358"/>
                <a:gd name="T13" fmla="*/ 0 h 1154"/>
                <a:gd name="T14" fmla="*/ 0 w 1358"/>
                <a:gd name="T15" fmla="*/ 0 h 1154"/>
                <a:gd name="T16" fmla="*/ 0 60000 65536"/>
                <a:gd name="T17" fmla="*/ 0 60000 65536"/>
                <a:gd name="T18" fmla="*/ 0 60000 65536"/>
                <a:gd name="T19" fmla="*/ 0 60000 65536"/>
                <a:gd name="T20" fmla="*/ 0 60000 65536"/>
                <a:gd name="T21" fmla="*/ 0 60000 65536"/>
                <a:gd name="T22" fmla="*/ 0 60000 65536"/>
                <a:gd name="T23" fmla="*/ 0 60000 65536"/>
                <a:gd name="T24" fmla="*/ 0 w 1358"/>
                <a:gd name="T25" fmla="*/ 0 h 1154"/>
                <a:gd name="T26" fmla="*/ 1358 w 1358"/>
                <a:gd name="T27" fmla="*/ 1154 h 11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8" h="1154">
                  <a:moveTo>
                    <a:pt x="948" y="648"/>
                  </a:moveTo>
                  <a:lnTo>
                    <a:pt x="1017" y="0"/>
                  </a:lnTo>
                  <a:lnTo>
                    <a:pt x="340" y="0"/>
                  </a:lnTo>
                  <a:lnTo>
                    <a:pt x="409" y="648"/>
                  </a:lnTo>
                  <a:lnTo>
                    <a:pt x="0" y="648"/>
                  </a:lnTo>
                  <a:lnTo>
                    <a:pt x="678" y="1154"/>
                  </a:lnTo>
                  <a:lnTo>
                    <a:pt x="1358" y="648"/>
                  </a:lnTo>
                  <a:lnTo>
                    <a:pt x="948" y="648"/>
                  </a:lnTo>
                  <a:close/>
                </a:path>
              </a:pathLst>
            </a:custGeom>
            <a:solidFill>
              <a:srgbClr val="29166F"/>
            </a:solidFill>
            <a:ln w="9525">
              <a:noFill/>
              <a:round/>
              <a:headEnd/>
              <a:tailEnd/>
            </a:ln>
          </p:spPr>
          <p:txBody>
            <a:bodyPr/>
            <a:lstStyle/>
            <a:p>
              <a:endParaRPr lang="en-US"/>
            </a:p>
          </p:txBody>
        </p:sp>
        <p:sp>
          <p:nvSpPr>
            <p:cNvPr id="39947" name="Freeform 11"/>
            <p:cNvSpPr>
              <a:spLocks/>
            </p:cNvSpPr>
            <p:nvPr/>
          </p:nvSpPr>
          <p:spPr bwMode="auto">
            <a:xfrm>
              <a:off x="1462" y="2196"/>
              <a:ext cx="226" cy="192"/>
            </a:xfrm>
            <a:custGeom>
              <a:avLst/>
              <a:gdLst>
                <a:gd name="T0" fmla="*/ 0 w 1358"/>
                <a:gd name="T1" fmla="*/ 0 h 1154"/>
                <a:gd name="T2" fmla="*/ 0 w 1358"/>
                <a:gd name="T3" fmla="*/ 0 h 1154"/>
                <a:gd name="T4" fmla="*/ 0 w 1358"/>
                <a:gd name="T5" fmla="*/ 0 h 1154"/>
                <a:gd name="T6" fmla="*/ 0 w 1358"/>
                <a:gd name="T7" fmla="*/ 0 h 1154"/>
                <a:gd name="T8" fmla="*/ 0 w 1358"/>
                <a:gd name="T9" fmla="*/ 0 h 1154"/>
                <a:gd name="T10" fmla="*/ 0 w 1358"/>
                <a:gd name="T11" fmla="*/ 0 h 1154"/>
                <a:gd name="T12" fmla="*/ 0 w 1358"/>
                <a:gd name="T13" fmla="*/ 0 h 1154"/>
                <a:gd name="T14" fmla="*/ 0 w 1358"/>
                <a:gd name="T15" fmla="*/ 0 h 1154"/>
                <a:gd name="T16" fmla="*/ 0 60000 65536"/>
                <a:gd name="T17" fmla="*/ 0 60000 65536"/>
                <a:gd name="T18" fmla="*/ 0 60000 65536"/>
                <a:gd name="T19" fmla="*/ 0 60000 65536"/>
                <a:gd name="T20" fmla="*/ 0 60000 65536"/>
                <a:gd name="T21" fmla="*/ 0 60000 65536"/>
                <a:gd name="T22" fmla="*/ 0 60000 65536"/>
                <a:gd name="T23" fmla="*/ 0 60000 65536"/>
                <a:gd name="T24" fmla="*/ 0 w 1358"/>
                <a:gd name="T25" fmla="*/ 0 h 1154"/>
                <a:gd name="T26" fmla="*/ 1358 w 1358"/>
                <a:gd name="T27" fmla="*/ 1154 h 11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8" h="1154">
                  <a:moveTo>
                    <a:pt x="948" y="648"/>
                  </a:moveTo>
                  <a:lnTo>
                    <a:pt x="1017" y="0"/>
                  </a:lnTo>
                  <a:lnTo>
                    <a:pt x="340" y="0"/>
                  </a:lnTo>
                  <a:lnTo>
                    <a:pt x="409" y="648"/>
                  </a:lnTo>
                  <a:lnTo>
                    <a:pt x="0" y="648"/>
                  </a:lnTo>
                  <a:lnTo>
                    <a:pt x="679" y="1154"/>
                  </a:lnTo>
                  <a:lnTo>
                    <a:pt x="1358" y="648"/>
                  </a:lnTo>
                  <a:lnTo>
                    <a:pt x="948" y="648"/>
                  </a:lnTo>
                  <a:close/>
                </a:path>
              </a:pathLst>
            </a:custGeom>
            <a:solidFill>
              <a:srgbClr val="29166F"/>
            </a:solidFill>
            <a:ln w="9525">
              <a:noFill/>
              <a:round/>
              <a:headEnd/>
              <a:tailEnd/>
            </a:ln>
          </p:spPr>
          <p:txBody>
            <a:bodyPr/>
            <a:lstStyle/>
            <a:p>
              <a:endParaRPr lang="en-US"/>
            </a:p>
          </p:txBody>
        </p:sp>
        <p:sp>
          <p:nvSpPr>
            <p:cNvPr id="39948" name="Freeform 12"/>
            <p:cNvSpPr>
              <a:spLocks/>
            </p:cNvSpPr>
            <p:nvPr/>
          </p:nvSpPr>
          <p:spPr bwMode="auto">
            <a:xfrm>
              <a:off x="864" y="967"/>
              <a:ext cx="769" cy="390"/>
            </a:xfrm>
            <a:custGeom>
              <a:avLst/>
              <a:gdLst>
                <a:gd name="T0" fmla="*/ 0 w 4615"/>
                <a:gd name="T1" fmla="*/ 0 h 2340"/>
                <a:gd name="T2" fmla="*/ 0 w 4615"/>
                <a:gd name="T3" fmla="*/ 0 h 2340"/>
                <a:gd name="T4" fmla="*/ 0 w 4615"/>
                <a:gd name="T5" fmla="*/ 0 h 2340"/>
                <a:gd name="T6" fmla="*/ 0 w 4615"/>
                <a:gd name="T7" fmla="*/ 0 h 2340"/>
                <a:gd name="T8" fmla="*/ 0 w 4615"/>
                <a:gd name="T9" fmla="*/ 0 h 2340"/>
                <a:gd name="T10" fmla="*/ 0 w 4615"/>
                <a:gd name="T11" fmla="*/ 0 h 2340"/>
                <a:gd name="T12" fmla="*/ 0 w 4615"/>
                <a:gd name="T13" fmla="*/ 0 h 2340"/>
                <a:gd name="T14" fmla="*/ 0 w 4615"/>
                <a:gd name="T15" fmla="*/ 0 h 2340"/>
                <a:gd name="T16" fmla="*/ 0 w 4615"/>
                <a:gd name="T17" fmla="*/ 0 h 2340"/>
                <a:gd name="T18" fmla="*/ 0 w 4615"/>
                <a:gd name="T19" fmla="*/ 0 h 2340"/>
                <a:gd name="T20" fmla="*/ 0 w 4615"/>
                <a:gd name="T21" fmla="*/ 0 h 2340"/>
                <a:gd name="T22" fmla="*/ 0 w 4615"/>
                <a:gd name="T23" fmla="*/ 0 h 2340"/>
                <a:gd name="T24" fmla="*/ 0 w 4615"/>
                <a:gd name="T25" fmla="*/ 0 h 2340"/>
                <a:gd name="T26" fmla="*/ 0 w 4615"/>
                <a:gd name="T27" fmla="*/ 0 h 2340"/>
                <a:gd name="T28" fmla="*/ 0 w 4615"/>
                <a:gd name="T29" fmla="*/ 0 h 2340"/>
                <a:gd name="T30" fmla="*/ 0 w 4615"/>
                <a:gd name="T31" fmla="*/ 0 h 2340"/>
                <a:gd name="T32" fmla="*/ 0 w 4615"/>
                <a:gd name="T33" fmla="*/ 0 h 2340"/>
                <a:gd name="T34" fmla="*/ 0 w 4615"/>
                <a:gd name="T35" fmla="*/ 0 h 2340"/>
                <a:gd name="T36" fmla="*/ 0 w 4615"/>
                <a:gd name="T37" fmla="*/ 0 h 2340"/>
                <a:gd name="T38" fmla="*/ 0 w 4615"/>
                <a:gd name="T39" fmla="*/ 0 h 2340"/>
                <a:gd name="T40" fmla="*/ 0 w 4615"/>
                <a:gd name="T41" fmla="*/ 0 h 2340"/>
                <a:gd name="T42" fmla="*/ 0 w 4615"/>
                <a:gd name="T43" fmla="*/ 0 h 2340"/>
                <a:gd name="T44" fmla="*/ 0 w 4615"/>
                <a:gd name="T45" fmla="*/ 0 h 2340"/>
                <a:gd name="T46" fmla="*/ 0 w 4615"/>
                <a:gd name="T47" fmla="*/ 0 h 2340"/>
                <a:gd name="T48" fmla="*/ 0 w 4615"/>
                <a:gd name="T49" fmla="*/ 0 h 2340"/>
                <a:gd name="T50" fmla="*/ 0 w 4615"/>
                <a:gd name="T51" fmla="*/ 0 h 2340"/>
                <a:gd name="T52" fmla="*/ 0 w 4615"/>
                <a:gd name="T53" fmla="*/ 0 h 2340"/>
                <a:gd name="T54" fmla="*/ 0 w 4615"/>
                <a:gd name="T55" fmla="*/ 0 h 2340"/>
                <a:gd name="T56" fmla="*/ 0 w 4615"/>
                <a:gd name="T57" fmla="*/ 0 h 2340"/>
                <a:gd name="T58" fmla="*/ 0 w 4615"/>
                <a:gd name="T59" fmla="*/ 0 h 2340"/>
                <a:gd name="T60" fmla="*/ 0 w 4615"/>
                <a:gd name="T61" fmla="*/ 0 h 2340"/>
                <a:gd name="T62" fmla="*/ 0 w 4615"/>
                <a:gd name="T63" fmla="*/ 0 h 2340"/>
                <a:gd name="T64" fmla="*/ 0 w 4615"/>
                <a:gd name="T65" fmla="*/ 0 h 2340"/>
                <a:gd name="T66" fmla="*/ 0 w 4615"/>
                <a:gd name="T67" fmla="*/ 0 h 2340"/>
                <a:gd name="T68" fmla="*/ 0 w 4615"/>
                <a:gd name="T69" fmla="*/ 0 h 2340"/>
                <a:gd name="T70" fmla="*/ 0 w 4615"/>
                <a:gd name="T71" fmla="*/ 0 h 2340"/>
                <a:gd name="T72" fmla="*/ 0 w 4615"/>
                <a:gd name="T73" fmla="*/ 0 h 2340"/>
                <a:gd name="T74" fmla="*/ 0 w 4615"/>
                <a:gd name="T75" fmla="*/ 0 h 2340"/>
                <a:gd name="T76" fmla="*/ 0 w 4615"/>
                <a:gd name="T77" fmla="*/ 0 h 2340"/>
                <a:gd name="T78" fmla="*/ 0 w 4615"/>
                <a:gd name="T79" fmla="*/ 0 h 2340"/>
                <a:gd name="T80" fmla="*/ 0 w 4615"/>
                <a:gd name="T81" fmla="*/ 0 h 2340"/>
                <a:gd name="T82" fmla="*/ 0 w 4615"/>
                <a:gd name="T83" fmla="*/ 0 h 2340"/>
                <a:gd name="T84" fmla="*/ 0 w 4615"/>
                <a:gd name="T85" fmla="*/ 0 h 2340"/>
                <a:gd name="T86" fmla="*/ 0 w 4615"/>
                <a:gd name="T87" fmla="*/ 0 h 2340"/>
                <a:gd name="T88" fmla="*/ 0 w 4615"/>
                <a:gd name="T89" fmla="*/ 0 h 2340"/>
                <a:gd name="T90" fmla="*/ 0 w 4615"/>
                <a:gd name="T91" fmla="*/ 0 h 2340"/>
                <a:gd name="T92" fmla="*/ 0 w 4615"/>
                <a:gd name="T93" fmla="*/ 0 h 2340"/>
                <a:gd name="T94" fmla="*/ 0 w 4615"/>
                <a:gd name="T95" fmla="*/ 0 h 2340"/>
                <a:gd name="T96" fmla="*/ 0 w 4615"/>
                <a:gd name="T97" fmla="*/ 0 h 2340"/>
                <a:gd name="T98" fmla="*/ 0 w 4615"/>
                <a:gd name="T99" fmla="*/ 0 h 2340"/>
                <a:gd name="T100" fmla="*/ 0 w 4615"/>
                <a:gd name="T101" fmla="*/ 0 h 2340"/>
                <a:gd name="T102" fmla="*/ 0 w 4615"/>
                <a:gd name="T103" fmla="*/ 0 h 2340"/>
                <a:gd name="T104" fmla="*/ 0 w 4615"/>
                <a:gd name="T105" fmla="*/ 0 h 2340"/>
                <a:gd name="T106" fmla="*/ 0 w 4615"/>
                <a:gd name="T107" fmla="*/ 0 h 2340"/>
                <a:gd name="T108" fmla="*/ 0 w 4615"/>
                <a:gd name="T109" fmla="*/ 0 h 2340"/>
                <a:gd name="T110" fmla="*/ 0 w 4615"/>
                <a:gd name="T111" fmla="*/ 0 h 2340"/>
                <a:gd name="T112" fmla="*/ 0 w 4615"/>
                <a:gd name="T113" fmla="*/ 0 h 2340"/>
                <a:gd name="T114" fmla="*/ 0 w 4615"/>
                <a:gd name="T115" fmla="*/ 0 h 2340"/>
                <a:gd name="T116" fmla="*/ 0 w 4615"/>
                <a:gd name="T117" fmla="*/ 0 h 2340"/>
                <a:gd name="T118" fmla="*/ 0 w 4615"/>
                <a:gd name="T119" fmla="*/ 0 h 2340"/>
                <a:gd name="T120" fmla="*/ 0 w 4615"/>
                <a:gd name="T121" fmla="*/ 0 h 2340"/>
                <a:gd name="T122" fmla="*/ 0 w 4615"/>
                <a:gd name="T123" fmla="*/ 0 h 2340"/>
                <a:gd name="T124" fmla="*/ 0 w 4615"/>
                <a:gd name="T125" fmla="*/ 0 h 23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15"/>
                <a:gd name="T190" fmla="*/ 0 h 2340"/>
                <a:gd name="T191" fmla="*/ 4615 w 4615"/>
                <a:gd name="T192" fmla="*/ 2340 h 23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15" h="2340">
                  <a:moveTo>
                    <a:pt x="2839" y="116"/>
                  </a:moveTo>
                  <a:lnTo>
                    <a:pt x="2812" y="108"/>
                  </a:lnTo>
                  <a:lnTo>
                    <a:pt x="2786" y="93"/>
                  </a:lnTo>
                  <a:lnTo>
                    <a:pt x="2757" y="75"/>
                  </a:lnTo>
                  <a:lnTo>
                    <a:pt x="2721" y="55"/>
                  </a:lnTo>
                  <a:lnTo>
                    <a:pt x="2681" y="38"/>
                  </a:lnTo>
                  <a:lnTo>
                    <a:pt x="2631" y="19"/>
                  </a:lnTo>
                  <a:lnTo>
                    <a:pt x="2574" y="9"/>
                  </a:lnTo>
                  <a:lnTo>
                    <a:pt x="2505" y="0"/>
                  </a:lnTo>
                  <a:lnTo>
                    <a:pt x="2440" y="0"/>
                  </a:lnTo>
                  <a:lnTo>
                    <a:pt x="2383" y="9"/>
                  </a:lnTo>
                  <a:lnTo>
                    <a:pt x="2337" y="18"/>
                  </a:lnTo>
                  <a:lnTo>
                    <a:pt x="2297" y="33"/>
                  </a:lnTo>
                  <a:lnTo>
                    <a:pt x="2259" y="46"/>
                  </a:lnTo>
                  <a:lnTo>
                    <a:pt x="2218" y="59"/>
                  </a:lnTo>
                  <a:lnTo>
                    <a:pt x="2178" y="69"/>
                  </a:lnTo>
                  <a:lnTo>
                    <a:pt x="2131" y="76"/>
                  </a:lnTo>
                  <a:lnTo>
                    <a:pt x="2086" y="76"/>
                  </a:lnTo>
                  <a:lnTo>
                    <a:pt x="2040" y="70"/>
                  </a:lnTo>
                  <a:lnTo>
                    <a:pt x="1997" y="63"/>
                  </a:lnTo>
                  <a:lnTo>
                    <a:pt x="1957" y="53"/>
                  </a:lnTo>
                  <a:lnTo>
                    <a:pt x="1914" y="46"/>
                  </a:lnTo>
                  <a:lnTo>
                    <a:pt x="1875" y="41"/>
                  </a:lnTo>
                  <a:lnTo>
                    <a:pt x="1828" y="43"/>
                  </a:lnTo>
                  <a:lnTo>
                    <a:pt x="1782" y="52"/>
                  </a:lnTo>
                  <a:lnTo>
                    <a:pt x="1737" y="60"/>
                  </a:lnTo>
                  <a:lnTo>
                    <a:pt x="1700" y="63"/>
                  </a:lnTo>
                  <a:lnTo>
                    <a:pt x="1663" y="63"/>
                  </a:lnTo>
                  <a:lnTo>
                    <a:pt x="1628" y="63"/>
                  </a:lnTo>
                  <a:lnTo>
                    <a:pt x="1593" y="63"/>
                  </a:lnTo>
                  <a:lnTo>
                    <a:pt x="1550" y="67"/>
                  </a:lnTo>
                  <a:lnTo>
                    <a:pt x="1495" y="76"/>
                  </a:lnTo>
                  <a:lnTo>
                    <a:pt x="1431" y="93"/>
                  </a:lnTo>
                  <a:lnTo>
                    <a:pt x="1323" y="133"/>
                  </a:lnTo>
                  <a:lnTo>
                    <a:pt x="1279" y="164"/>
                  </a:lnTo>
                  <a:lnTo>
                    <a:pt x="1256" y="192"/>
                  </a:lnTo>
                  <a:lnTo>
                    <a:pt x="1228" y="208"/>
                  </a:lnTo>
                  <a:lnTo>
                    <a:pt x="1209" y="209"/>
                  </a:lnTo>
                  <a:lnTo>
                    <a:pt x="1181" y="208"/>
                  </a:lnTo>
                  <a:lnTo>
                    <a:pt x="1153" y="203"/>
                  </a:lnTo>
                  <a:lnTo>
                    <a:pt x="1121" y="198"/>
                  </a:lnTo>
                  <a:lnTo>
                    <a:pt x="1080" y="201"/>
                  </a:lnTo>
                  <a:lnTo>
                    <a:pt x="1034" y="209"/>
                  </a:lnTo>
                  <a:lnTo>
                    <a:pt x="979" y="230"/>
                  </a:lnTo>
                  <a:lnTo>
                    <a:pt x="914" y="266"/>
                  </a:lnTo>
                  <a:lnTo>
                    <a:pt x="851" y="308"/>
                  </a:lnTo>
                  <a:lnTo>
                    <a:pt x="801" y="349"/>
                  </a:lnTo>
                  <a:lnTo>
                    <a:pt x="760" y="388"/>
                  </a:lnTo>
                  <a:lnTo>
                    <a:pt x="729" y="423"/>
                  </a:lnTo>
                  <a:lnTo>
                    <a:pt x="707" y="452"/>
                  </a:lnTo>
                  <a:lnTo>
                    <a:pt x="694" y="470"/>
                  </a:lnTo>
                  <a:lnTo>
                    <a:pt x="687" y="484"/>
                  </a:lnTo>
                  <a:lnTo>
                    <a:pt x="684" y="489"/>
                  </a:lnTo>
                  <a:lnTo>
                    <a:pt x="678" y="490"/>
                  </a:lnTo>
                  <a:lnTo>
                    <a:pt x="657" y="495"/>
                  </a:lnTo>
                  <a:lnTo>
                    <a:pt x="629" y="503"/>
                  </a:lnTo>
                  <a:lnTo>
                    <a:pt x="596" y="511"/>
                  </a:lnTo>
                  <a:lnTo>
                    <a:pt x="562" y="523"/>
                  </a:lnTo>
                  <a:lnTo>
                    <a:pt x="522" y="543"/>
                  </a:lnTo>
                  <a:lnTo>
                    <a:pt x="490" y="566"/>
                  </a:lnTo>
                  <a:lnTo>
                    <a:pt x="462" y="589"/>
                  </a:lnTo>
                  <a:lnTo>
                    <a:pt x="434" y="616"/>
                  </a:lnTo>
                  <a:lnTo>
                    <a:pt x="404" y="644"/>
                  </a:lnTo>
                  <a:lnTo>
                    <a:pt x="370" y="669"/>
                  </a:lnTo>
                  <a:lnTo>
                    <a:pt x="335" y="695"/>
                  </a:lnTo>
                  <a:lnTo>
                    <a:pt x="303" y="726"/>
                  </a:lnTo>
                  <a:lnTo>
                    <a:pt x="276" y="758"/>
                  </a:lnTo>
                  <a:lnTo>
                    <a:pt x="252" y="796"/>
                  </a:lnTo>
                  <a:lnTo>
                    <a:pt x="241" y="840"/>
                  </a:lnTo>
                  <a:lnTo>
                    <a:pt x="224" y="876"/>
                  </a:lnTo>
                  <a:lnTo>
                    <a:pt x="198" y="911"/>
                  </a:lnTo>
                  <a:lnTo>
                    <a:pt x="182" y="957"/>
                  </a:lnTo>
                  <a:lnTo>
                    <a:pt x="196" y="1021"/>
                  </a:lnTo>
                  <a:lnTo>
                    <a:pt x="177" y="1031"/>
                  </a:lnTo>
                  <a:lnTo>
                    <a:pt x="136" y="1060"/>
                  </a:lnTo>
                  <a:lnTo>
                    <a:pt x="88" y="1109"/>
                  </a:lnTo>
                  <a:lnTo>
                    <a:pt x="56" y="1179"/>
                  </a:lnTo>
                  <a:lnTo>
                    <a:pt x="50" y="1308"/>
                  </a:lnTo>
                  <a:lnTo>
                    <a:pt x="56" y="1397"/>
                  </a:lnTo>
                  <a:lnTo>
                    <a:pt x="41" y="1432"/>
                  </a:lnTo>
                  <a:lnTo>
                    <a:pt x="18" y="1471"/>
                  </a:lnTo>
                  <a:lnTo>
                    <a:pt x="0" y="1530"/>
                  </a:lnTo>
                  <a:lnTo>
                    <a:pt x="10" y="1638"/>
                  </a:lnTo>
                  <a:lnTo>
                    <a:pt x="41" y="1753"/>
                  </a:lnTo>
                  <a:lnTo>
                    <a:pt x="79" y="1835"/>
                  </a:lnTo>
                  <a:lnTo>
                    <a:pt x="124" y="1883"/>
                  </a:lnTo>
                  <a:lnTo>
                    <a:pt x="185" y="1902"/>
                  </a:lnTo>
                  <a:lnTo>
                    <a:pt x="182" y="1938"/>
                  </a:lnTo>
                  <a:lnTo>
                    <a:pt x="196" y="1973"/>
                  </a:lnTo>
                  <a:lnTo>
                    <a:pt x="224" y="2003"/>
                  </a:lnTo>
                  <a:lnTo>
                    <a:pt x="262" y="2027"/>
                  </a:lnTo>
                  <a:lnTo>
                    <a:pt x="306" y="2050"/>
                  </a:lnTo>
                  <a:lnTo>
                    <a:pt x="357" y="2070"/>
                  </a:lnTo>
                  <a:lnTo>
                    <a:pt x="406" y="2084"/>
                  </a:lnTo>
                  <a:lnTo>
                    <a:pt x="455" y="2092"/>
                  </a:lnTo>
                  <a:lnTo>
                    <a:pt x="496" y="2101"/>
                  </a:lnTo>
                  <a:lnTo>
                    <a:pt x="531" y="2110"/>
                  </a:lnTo>
                  <a:lnTo>
                    <a:pt x="567" y="2121"/>
                  </a:lnTo>
                  <a:lnTo>
                    <a:pt x="601" y="2132"/>
                  </a:lnTo>
                  <a:lnTo>
                    <a:pt x="638" y="2144"/>
                  </a:lnTo>
                  <a:lnTo>
                    <a:pt x="678" y="2152"/>
                  </a:lnTo>
                  <a:lnTo>
                    <a:pt x="722" y="2158"/>
                  </a:lnTo>
                  <a:lnTo>
                    <a:pt x="776" y="2160"/>
                  </a:lnTo>
                  <a:lnTo>
                    <a:pt x="832" y="2160"/>
                  </a:lnTo>
                  <a:lnTo>
                    <a:pt x="879" y="2160"/>
                  </a:lnTo>
                  <a:lnTo>
                    <a:pt x="925" y="2160"/>
                  </a:lnTo>
                  <a:lnTo>
                    <a:pt x="967" y="2162"/>
                  </a:lnTo>
                  <a:lnTo>
                    <a:pt x="1004" y="2166"/>
                  </a:lnTo>
                  <a:lnTo>
                    <a:pt x="1042" y="2169"/>
                  </a:lnTo>
                  <a:lnTo>
                    <a:pt x="1085" y="2176"/>
                  </a:lnTo>
                  <a:lnTo>
                    <a:pt x="1127" y="2185"/>
                  </a:lnTo>
                  <a:lnTo>
                    <a:pt x="1174" y="2192"/>
                  </a:lnTo>
                  <a:lnTo>
                    <a:pt x="1220" y="2197"/>
                  </a:lnTo>
                  <a:lnTo>
                    <a:pt x="1268" y="2195"/>
                  </a:lnTo>
                  <a:lnTo>
                    <a:pt x="1316" y="2190"/>
                  </a:lnTo>
                  <a:lnTo>
                    <a:pt x="1356" y="2178"/>
                  </a:lnTo>
                  <a:lnTo>
                    <a:pt x="1396" y="2160"/>
                  </a:lnTo>
                  <a:lnTo>
                    <a:pt x="1426" y="2134"/>
                  </a:lnTo>
                  <a:lnTo>
                    <a:pt x="1449" y="2101"/>
                  </a:lnTo>
                  <a:lnTo>
                    <a:pt x="1521" y="2092"/>
                  </a:lnTo>
                  <a:lnTo>
                    <a:pt x="1582" y="2048"/>
                  </a:lnTo>
                  <a:lnTo>
                    <a:pt x="1625" y="1990"/>
                  </a:lnTo>
                  <a:lnTo>
                    <a:pt x="1643" y="1927"/>
                  </a:lnTo>
                  <a:lnTo>
                    <a:pt x="1685" y="1907"/>
                  </a:lnTo>
                  <a:lnTo>
                    <a:pt x="1700" y="1864"/>
                  </a:lnTo>
                  <a:lnTo>
                    <a:pt x="1693" y="1818"/>
                  </a:lnTo>
                  <a:lnTo>
                    <a:pt x="1680" y="1786"/>
                  </a:lnTo>
                  <a:lnTo>
                    <a:pt x="1689" y="1786"/>
                  </a:lnTo>
                  <a:lnTo>
                    <a:pt x="1717" y="1779"/>
                  </a:lnTo>
                  <a:lnTo>
                    <a:pt x="1759" y="1764"/>
                  </a:lnTo>
                  <a:lnTo>
                    <a:pt x="1810" y="1727"/>
                  </a:lnTo>
                  <a:lnTo>
                    <a:pt x="1831" y="1689"/>
                  </a:lnTo>
                  <a:lnTo>
                    <a:pt x="1811" y="1656"/>
                  </a:lnTo>
                  <a:lnTo>
                    <a:pt x="1779" y="1619"/>
                  </a:lnTo>
                  <a:lnTo>
                    <a:pt x="1771" y="1571"/>
                  </a:lnTo>
                  <a:lnTo>
                    <a:pt x="1787" y="1538"/>
                  </a:lnTo>
                  <a:lnTo>
                    <a:pt x="1817" y="1504"/>
                  </a:lnTo>
                  <a:lnTo>
                    <a:pt x="1862" y="1467"/>
                  </a:lnTo>
                  <a:lnTo>
                    <a:pt x="1919" y="1431"/>
                  </a:lnTo>
                  <a:lnTo>
                    <a:pt x="1987" y="1399"/>
                  </a:lnTo>
                  <a:lnTo>
                    <a:pt x="2067" y="1373"/>
                  </a:lnTo>
                  <a:lnTo>
                    <a:pt x="2155" y="1357"/>
                  </a:lnTo>
                  <a:lnTo>
                    <a:pt x="2250" y="1354"/>
                  </a:lnTo>
                  <a:lnTo>
                    <a:pt x="2341" y="1361"/>
                  </a:lnTo>
                  <a:lnTo>
                    <a:pt x="2416" y="1375"/>
                  </a:lnTo>
                  <a:lnTo>
                    <a:pt x="2477" y="1392"/>
                  </a:lnTo>
                  <a:lnTo>
                    <a:pt x="2523" y="1413"/>
                  </a:lnTo>
                  <a:lnTo>
                    <a:pt x="2558" y="1431"/>
                  </a:lnTo>
                  <a:lnTo>
                    <a:pt x="2581" y="1445"/>
                  </a:lnTo>
                  <a:lnTo>
                    <a:pt x="2595" y="1458"/>
                  </a:lnTo>
                  <a:lnTo>
                    <a:pt x="2600" y="1463"/>
                  </a:lnTo>
                  <a:lnTo>
                    <a:pt x="2617" y="1561"/>
                  </a:lnTo>
                  <a:lnTo>
                    <a:pt x="2663" y="1626"/>
                  </a:lnTo>
                  <a:lnTo>
                    <a:pt x="2720" y="1663"/>
                  </a:lnTo>
                  <a:lnTo>
                    <a:pt x="2774" y="1678"/>
                  </a:lnTo>
                  <a:lnTo>
                    <a:pt x="2777" y="1691"/>
                  </a:lnTo>
                  <a:lnTo>
                    <a:pt x="2802" y="1724"/>
                  </a:lnTo>
                  <a:lnTo>
                    <a:pt x="2860" y="1755"/>
                  </a:lnTo>
                  <a:lnTo>
                    <a:pt x="2967" y="1769"/>
                  </a:lnTo>
                  <a:lnTo>
                    <a:pt x="2970" y="1760"/>
                  </a:lnTo>
                  <a:lnTo>
                    <a:pt x="2981" y="1738"/>
                  </a:lnTo>
                  <a:lnTo>
                    <a:pt x="3009" y="1718"/>
                  </a:lnTo>
                  <a:lnTo>
                    <a:pt x="3059" y="1716"/>
                  </a:lnTo>
                  <a:lnTo>
                    <a:pt x="3078" y="1709"/>
                  </a:lnTo>
                  <a:lnTo>
                    <a:pt x="3123" y="1704"/>
                  </a:lnTo>
                  <a:lnTo>
                    <a:pt x="3179" y="1716"/>
                  </a:lnTo>
                  <a:lnTo>
                    <a:pt x="3224" y="1764"/>
                  </a:lnTo>
                  <a:lnTo>
                    <a:pt x="3233" y="1761"/>
                  </a:lnTo>
                  <a:lnTo>
                    <a:pt x="3252" y="1764"/>
                  </a:lnTo>
                  <a:lnTo>
                    <a:pt x="3273" y="1767"/>
                  </a:lnTo>
                  <a:lnTo>
                    <a:pt x="3280" y="1786"/>
                  </a:lnTo>
                  <a:lnTo>
                    <a:pt x="3291" y="1789"/>
                  </a:lnTo>
                  <a:lnTo>
                    <a:pt x="3307" y="1793"/>
                  </a:lnTo>
                  <a:lnTo>
                    <a:pt x="3329" y="1806"/>
                  </a:lnTo>
                  <a:lnTo>
                    <a:pt x="3340" y="1829"/>
                  </a:lnTo>
                  <a:lnTo>
                    <a:pt x="3354" y="1837"/>
                  </a:lnTo>
                  <a:lnTo>
                    <a:pt x="3385" y="1857"/>
                  </a:lnTo>
                  <a:lnTo>
                    <a:pt x="3415" y="1883"/>
                  </a:lnTo>
                  <a:lnTo>
                    <a:pt x="3429" y="1912"/>
                  </a:lnTo>
                  <a:lnTo>
                    <a:pt x="3543" y="1993"/>
                  </a:lnTo>
                  <a:lnTo>
                    <a:pt x="3564" y="2006"/>
                  </a:lnTo>
                  <a:lnTo>
                    <a:pt x="3623" y="2045"/>
                  </a:lnTo>
                  <a:lnTo>
                    <a:pt x="3712" y="2097"/>
                  </a:lnTo>
                  <a:lnTo>
                    <a:pt x="3815" y="2160"/>
                  </a:lnTo>
                  <a:lnTo>
                    <a:pt x="3931" y="2222"/>
                  </a:lnTo>
                  <a:lnTo>
                    <a:pt x="4043" y="2278"/>
                  </a:lnTo>
                  <a:lnTo>
                    <a:pt x="4148" y="2317"/>
                  </a:lnTo>
                  <a:lnTo>
                    <a:pt x="4230" y="2340"/>
                  </a:lnTo>
                  <a:lnTo>
                    <a:pt x="4295" y="2340"/>
                  </a:lnTo>
                  <a:lnTo>
                    <a:pt x="4342" y="2326"/>
                  </a:lnTo>
                  <a:lnTo>
                    <a:pt x="4381" y="2306"/>
                  </a:lnTo>
                  <a:lnTo>
                    <a:pt x="4406" y="2280"/>
                  </a:lnTo>
                  <a:lnTo>
                    <a:pt x="4420" y="2252"/>
                  </a:lnTo>
                  <a:lnTo>
                    <a:pt x="4424" y="2225"/>
                  </a:lnTo>
                  <a:lnTo>
                    <a:pt x="4420" y="2197"/>
                  </a:lnTo>
                  <a:lnTo>
                    <a:pt x="4406" y="2176"/>
                  </a:lnTo>
                  <a:lnTo>
                    <a:pt x="4466" y="2174"/>
                  </a:lnTo>
                  <a:lnTo>
                    <a:pt x="4526" y="2138"/>
                  </a:lnTo>
                  <a:lnTo>
                    <a:pt x="4565" y="2085"/>
                  </a:lnTo>
                  <a:lnTo>
                    <a:pt x="4575" y="2035"/>
                  </a:lnTo>
                  <a:lnTo>
                    <a:pt x="4605" y="1978"/>
                  </a:lnTo>
                  <a:lnTo>
                    <a:pt x="4615" y="1858"/>
                  </a:lnTo>
                  <a:lnTo>
                    <a:pt x="4598" y="1731"/>
                  </a:lnTo>
                  <a:lnTo>
                    <a:pt x="4540" y="1653"/>
                  </a:lnTo>
                  <a:lnTo>
                    <a:pt x="4538" y="1611"/>
                  </a:lnTo>
                  <a:lnTo>
                    <a:pt x="4521" y="1504"/>
                  </a:lnTo>
                  <a:lnTo>
                    <a:pt x="4474" y="1371"/>
                  </a:lnTo>
                  <a:lnTo>
                    <a:pt x="4378" y="1250"/>
                  </a:lnTo>
                  <a:lnTo>
                    <a:pt x="4372" y="1209"/>
                  </a:lnTo>
                  <a:lnTo>
                    <a:pt x="4342" y="1171"/>
                  </a:lnTo>
                  <a:lnTo>
                    <a:pt x="4303" y="1136"/>
                  </a:lnTo>
                  <a:lnTo>
                    <a:pt x="4267" y="1088"/>
                  </a:lnTo>
                  <a:lnTo>
                    <a:pt x="4251" y="1055"/>
                  </a:lnTo>
                  <a:lnTo>
                    <a:pt x="4228" y="1020"/>
                  </a:lnTo>
                  <a:lnTo>
                    <a:pt x="4200" y="976"/>
                  </a:lnTo>
                  <a:lnTo>
                    <a:pt x="4164" y="935"/>
                  </a:lnTo>
                  <a:lnTo>
                    <a:pt x="4125" y="896"/>
                  </a:lnTo>
                  <a:lnTo>
                    <a:pt x="4079" y="863"/>
                  </a:lnTo>
                  <a:lnTo>
                    <a:pt x="4024" y="843"/>
                  </a:lnTo>
                  <a:lnTo>
                    <a:pt x="3968" y="837"/>
                  </a:lnTo>
                  <a:lnTo>
                    <a:pt x="3964" y="804"/>
                  </a:lnTo>
                  <a:lnTo>
                    <a:pt x="3954" y="765"/>
                  </a:lnTo>
                  <a:lnTo>
                    <a:pt x="3931" y="726"/>
                  </a:lnTo>
                  <a:lnTo>
                    <a:pt x="3903" y="685"/>
                  </a:lnTo>
                  <a:lnTo>
                    <a:pt x="3869" y="645"/>
                  </a:lnTo>
                  <a:lnTo>
                    <a:pt x="3836" y="610"/>
                  </a:lnTo>
                  <a:lnTo>
                    <a:pt x="3801" y="581"/>
                  </a:lnTo>
                  <a:lnTo>
                    <a:pt x="3769" y="566"/>
                  </a:lnTo>
                  <a:lnTo>
                    <a:pt x="3746" y="550"/>
                  </a:lnTo>
                  <a:lnTo>
                    <a:pt x="3729" y="522"/>
                  </a:lnTo>
                  <a:lnTo>
                    <a:pt x="3712" y="489"/>
                  </a:lnTo>
                  <a:lnTo>
                    <a:pt x="3693" y="455"/>
                  </a:lnTo>
                  <a:lnTo>
                    <a:pt x="3665" y="418"/>
                  </a:lnTo>
                  <a:lnTo>
                    <a:pt x="3623" y="386"/>
                  </a:lnTo>
                  <a:lnTo>
                    <a:pt x="3562" y="358"/>
                  </a:lnTo>
                  <a:lnTo>
                    <a:pt x="3478" y="341"/>
                  </a:lnTo>
                  <a:lnTo>
                    <a:pt x="3474" y="334"/>
                  </a:lnTo>
                  <a:lnTo>
                    <a:pt x="3461" y="320"/>
                  </a:lnTo>
                  <a:lnTo>
                    <a:pt x="3438" y="299"/>
                  </a:lnTo>
                  <a:lnTo>
                    <a:pt x="3404" y="276"/>
                  </a:lnTo>
                  <a:lnTo>
                    <a:pt x="3362" y="252"/>
                  </a:lnTo>
                  <a:lnTo>
                    <a:pt x="3311" y="231"/>
                  </a:lnTo>
                  <a:lnTo>
                    <a:pt x="3245" y="217"/>
                  </a:lnTo>
                  <a:lnTo>
                    <a:pt x="3171" y="212"/>
                  </a:lnTo>
                  <a:lnTo>
                    <a:pt x="3167" y="207"/>
                  </a:lnTo>
                  <a:lnTo>
                    <a:pt x="3154" y="195"/>
                  </a:lnTo>
                  <a:lnTo>
                    <a:pt x="3134" y="179"/>
                  </a:lnTo>
                  <a:lnTo>
                    <a:pt x="3100" y="161"/>
                  </a:lnTo>
                  <a:lnTo>
                    <a:pt x="3056" y="145"/>
                  </a:lnTo>
                  <a:lnTo>
                    <a:pt x="2999" y="130"/>
                  </a:lnTo>
                  <a:lnTo>
                    <a:pt x="2926" y="119"/>
                  </a:lnTo>
                  <a:lnTo>
                    <a:pt x="2839" y="116"/>
                  </a:lnTo>
                  <a:close/>
                </a:path>
              </a:pathLst>
            </a:custGeom>
            <a:solidFill>
              <a:srgbClr val="63BFEF"/>
            </a:solidFill>
            <a:ln w="9525">
              <a:noFill/>
              <a:round/>
              <a:headEnd/>
              <a:tailEnd/>
            </a:ln>
          </p:spPr>
          <p:txBody>
            <a:bodyPr/>
            <a:lstStyle/>
            <a:p>
              <a:endParaRPr lang="en-US"/>
            </a:p>
          </p:txBody>
        </p:sp>
        <p:sp>
          <p:nvSpPr>
            <p:cNvPr id="39949" name="Freeform 13"/>
            <p:cNvSpPr>
              <a:spLocks/>
            </p:cNvSpPr>
            <p:nvPr/>
          </p:nvSpPr>
          <p:spPr bwMode="auto">
            <a:xfrm>
              <a:off x="1330" y="979"/>
              <a:ext cx="9" cy="12"/>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73"/>
                <a:gd name="T32" fmla="*/ 53 w 53"/>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73">
                  <a:moveTo>
                    <a:pt x="0" y="61"/>
                  </a:moveTo>
                  <a:lnTo>
                    <a:pt x="7" y="65"/>
                  </a:lnTo>
                  <a:lnTo>
                    <a:pt x="34" y="73"/>
                  </a:lnTo>
                  <a:lnTo>
                    <a:pt x="53" y="8"/>
                  </a:lnTo>
                  <a:lnTo>
                    <a:pt x="28" y="0"/>
                  </a:lnTo>
                  <a:lnTo>
                    <a:pt x="0" y="61"/>
                  </a:lnTo>
                  <a:lnTo>
                    <a:pt x="4" y="63"/>
                  </a:lnTo>
                  <a:lnTo>
                    <a:pt x="7" y="65"/>
                  </a:lnTo>
                  <a:lnTo>
                    <a:pt x="0" y="61"/>
                  </a:lnTo>
                  <a:close/>
                </a:path>
              </a:pathLst>
            </a:custGeom>
            <a:solidFill>
              <a:srgbClr val="C4E5FA"/>
            </a:solidFill>
            <a:ln w="9525">
              <a:noFill/>
              <a:round/>
              <a:headEnd/>
              <a:tailEnd/>
            </a:ln>
          </p:spPr>
          <p:txBody>
            <a:bodyPr/>
            <a:lstStyle/>
            <a:p>
              <a:endParaRPr lang="en-US"/>
            </a:p>
          </p:txBody>
        </p:sp>
        <p:sp>
          <p:nvSpPr>
            <p:cNvPr id="39950" name="Freeform 14"/>
            <p:cNvSpPr>
              <a:spLocks/>
            </p:cNvSpPr>
            <p:nvPr/>
          </p:nvSpPr>
          <p:spPr bwMode="auto">
            <a:xfrm>
              <a:off x="1326" y="977"/>
              <a:ext cx="10" cy="13"/>
            </a:xfrm>
            <a:custGeom>
              <a:avLst/>
              <a:gdLst>
                <a:gd name="T0" fmla="*/ 0 w 62"/>
                <a:gd name="T1" fmla="*/ 0 h 74"/>
                <a:gd name="T2" fmla="*/ 0 w 62"/>
                <a:gd name="T3" fmla="*/ 0 h 74"/>
                <a:gd name="T4" fmla="*/ 0 w 62"/>
                <a:gd name="T5" fmla="*/ 0 h 74"/>
                <a:gd name="T6" fmla="*/ 0 w 62"/>
                <a:gd name="T7" fmla="*/ 0 h 74"/>
                <a:gd name="T8" fmla="*/ 0 w 62"/>
                <a:gd name="T9" fmla="*/ 0 h 74"/>
                <a:gd name="T10" fmla="*/ 0 w 62"/>
                <a:gd name="T11" fmla="*/ 0 h 74"/>
                <a:gd name="T12" fmla="*/ 0 w 62"/>
                <a:gd name="T13" fmla="*/ 0 h 74"/>
                <a:gd name="T14" fmla="*/ 0 w 62"/>
                <a:gd name="T15" fmla="*/ 0 h 74"/>
                <a:gd name="T16" fmla="*/ 0 w 62"/>
                <a:gd name="T17" fmla="*/ 0 h 74"/>
                <a:gd name="T18" fmla="*/ 0 w 62"/>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74"/>
                <a:gd name="T32" fmla="*/ 62 w 62"/>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74">
                  <a:moveTo>
                    <a:pt x="0" y="59"/>
                  </a:moveTo>
                  <a:lnTo>
                    <a:pt x="2" y="59"/>
                  </a:lnTo>
                  <a:lnTo>
                    <a:pt x="27" y="74"/>
                  </a:lnTo>
                  <a:lnTo>
                    <a:pt x="62" y="15"/>
                  </a:lnTo>
                  <a:lnTo>
                    <a:pt x="35" y="0"/>
                  </a:lnTo>
                  <a:lnTo>
                    <a:pt x="0" y="59"/>
                  </a:lnTo>
                  <a:lnTo>
                    <a:pt x="2" y="59"/>
                  </a:lnTo>
                  <a:lnTo>
                    <a:pt x="0" y="59"/>
                  </a:lnTo>
                  <a:close/>
                </a:path>
              </a:pathLst>
            </a:custGeom>
            <a:solidFill>
              <a:srgbClr val="C4E5FA"/>
            </a:solidFill>
            <a:ln w="9525">
              <a:noFill/>
              <a:round/>
              <a:headEnd/>
              <a:tailEnd/>
            </a:ln>
          </p:spPr>
          <p:txBody>
            <a:bodyPr/>
            <a:lstStyle/>
            <a:p>
              <a:endParaRPr lang="en-US"/>
            </a:p>
          </p:txBody>
        </p:sp>
        <p:sp>
          <p:nvSpPr>
            <p:cNvPr id="39951" name="Freeform 15"/>
            <p:cNvSpPr>
              <a:spLocks/>
            </p:cNvSpPr>
            <p:nvPr/>
          </p:nvSpPr>
          <p:spPr bwMode="auto">
            <a:xfrm>
              <a:off x="1321" y="974"/>
              <a:ext cx="11" cy="13"/>
            </a:xfrm>
            <a:custGeom>
              <a:avLst/>
              <a:gdLst>
                <a:gd name="T0" fmla="*/ 0 w 64"/>
                <a:gd name="T1" fmla="*/ 0 h 77"/>
                <a:gd name="T2" fmla="*/ 0 w 64"/>
                <a:gd name="T3" fmla="*/ 0 h 77"/>
                <a:gd name="T4" fmla="*/ 0 w 64"/>
                <a:gd name="T5" fmla="*/ 0 h 77"/>
                <a:gd name="T6" fmla="*/ 0 w 64"/>
                <a:gd name="T7" fmla="*/ 0 h 77"/>
                <a:gd name="T8" fmla="*/ 0 w 64"/>
                <a:gd name="T9" fmla="*/ 0 h 77"/>
                <a:gd name="T10" fmla="*/ 0 w 64"/>
                <a:gd name="T11" fmla="*/ 0 h 77"/>
                <a:gd name="T12" fmla="*/ 0 w 64"/>
                <a:gd name="T13" fmla="*/ 0 h 77"/>
                <a:gd name="T14" fmla="*/ 0 w 64"/>
                <a:gd name="T15" fmla="*/ 0 h 77"/>
                <a:gd name="T16" fmla="*/ 0 w 64"/>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77"/>
                <a:gd name="T29" fmla="*/ 64 w 64"/>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77">
                  <a:moveTo>
                    <a:pt x="33" y="0"/>
                  </a:moveTo>
                  <a:lnTo>
                    <a:pt x="0" y="59"/>
                  </a:lnTo>
                  <a:lnTo>
                    <a:pt x="28" y="77"/>
                  </a:lnTo>
                  <a:lnTo>
                    <a:pt x="64" y="19"/>
                  </a:lnTo>
                  <a:lnTo>
                    <a:pt x="34" y="1"/>
                  </a:lnTo>
                  <a:lnTo>
                    <a:pt x="33" y="0"/>
                  </a:lnTo>
                  <a:lnTo>
                    <a:pt x="34" y="1"/>
                  </a:lnTo>
                  <a:lnTo>
                    <a:pt x="33" y="0"/>
                  </a:lnTo>
                  <a:close/>
                </a:path>
              </a:pathLst>
            </a:custGeom>
            <a:solidFill>
              <a:srgbClr val="C4E5FA"/>
            </a:solidFill>
            <a:ln w="9525">
              <a:noFill/>
              <a:round/>
              <a:headEnd/>
              <a:tailEnd/>
            </a:ln>
          </p:spPr>
          <p:txBody>
            <a:bodyPr/>
            <a:lstStyle/>
            <a:p>
              <a:endParaRPr lang="en-US"/>
            </a:p>
          </p:txBody>
        </p:sp>
        <p:sp>
          <p:nvSpPr>
            <p:cNvPr id="39952" name="Freeform 16"/>
            <p:cNvSpPr>
              <a:spLocks/>
            </p:cNvSpPr>
            <p:nvPr/>
          </p:nvSpPr>
          <p:spPr bwMode="auto">
            <a:xfrm>
              <a:off x="1315" y="971"/>
              <a:ext cx="11" cy="13"/>
            </a:xfrm>
            <a:custGeom>
              <a:avLst/>
              <a:gdLst>
                <a:gd name="T0" fmla="*/ 0 w 68"/>
                <a:gd name="T1" fmla="*/ 0 h 81"/>
                <a:gd name="T2" fmla="*/ 0 w 68"/>
                <a:gd name="T3" fmla="*/ 0 h 81"/>
                <a:gd name="T4" fmla="*/ 0 w 68"/>
                <a:gd name="T5" fmla="*/ 0 h 81"/>
                <a:gd name="T6" fmla="*/ 0 w 68"/>
                <a:gd name="T7" fmla="*/ 0 h 81"/>
                <a:gd name="T8" fmla="*/ 0 w 68"/>
                <a:gd name="T9" fmla="*/ 0 h 81"/>
                <a:gd name="T10" fmla="*/ 0 w 68"/>
                <a:gd name="T11" fmla="*/ 0 h 81"/>
                <a:gd name="T12" fmla="*/ 0 w 68"/>
                <a:gd name="T13" fmla="*/ 0 h 81"/>
                <a:gd name="T14" fmla="*/ 0 w 68"/>
                <a:gd name="T15" fmla="*/ 0 h 81"/>
                <a:gd name="T16" fmla="*/ 0 w 68"/>
                <a:gd name="T17" fmla="*/ 0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1"/>
                <a:gd name="T29" fmla="*/ 68 w 68"/>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1">
                  <a:moveTo>
                    <a:pt x="30" y="0"/>
                  </a:moveTo>
                  <a:lnTo>
                    <a:pt x="0" y="61"/>
                  </a:lnTo>
                  <a:lnTo>
                    <a:pt x="36" y="81"/>
                  </a:lnTo>
                  <a:lnTo>
                    <a:pt x="68" y="21"/>
                  </a:lnTo>
                  <a:lnTo>
                    <a:pt x="33" y="2"/>
                  </a:lnTo>
                  <a:lnTo>
                    <a:pt x="30" y="0"/>
                  </a:lnTo>
                  <a:lnTo>
                    <a:pt x="33" y="2"/>
                  </a:lnTo>
                  <a:lnTo>
                    <a:pt x="31" y="1"/>
                  </a:lnTo>
                  <a:lnTo>
                    <a:pt x="30" y="0"/>
                  </a:lnTo>
                  <a:close/>
                </a:path>
              </a:pathLst>
            </a:custGeom>
            <a:solidFill>
              <a:srgbClr val="C4E5FA"/>
            </a:solidFill>
            <a:ln w="9525">
              <a:noFill/>
              <a:round/>
              <a:headEnd/>
              <a:tailEnd/>
            </a:ln>
          </p:spPr>
          <p:txBody>
            <a:bodyPr/>
            <a:lstStyle/>
            <a:p>
              <a:endParaRPr lang="en-US"/>
            </a:p>
          </p:txBody>
        </p:sp>
        <p:sp>
          <p:nvSpPr>
            <p:cNvPr id="39953" name="Freeform 17"/>
            <p:cNvSpPr>
              <a:spLocks/>
            </p:cNvSpPr>
            <p:nvPr/>
          </p:nvSpPr>
          <p:spPr bwMode="auto">
            <a:xfrm>
              <a:off x="1309" y="968"/>
              <a:ext cx="11" cy="13"/>
            </a:xfrm>
            <a:custGeom>
              <a:avLst/>
              <a:gdLst>
                <a:gd name="T0" fmla="*/ 0 w 68"/>
                <a:gd name="T1" fmla="*/ 0 h 81"/>
                <a:gd name="T2" fmla="*/ 0 w 68"/>
                <a:gd name="T3" fmla="*/ 0 h 81"/>
                <a:gd name="T4" fmla="*/ 0 w 68"/>
                <a:gd name="T5" fmla="*/ 0 h 81"/>
                <a:gd name="T6" fmla="*/ 0 w 68"/>
                <a:gd name="T7" fmla="*/ 0 h 81"/>
                <a:gd name="T8" fmla="*/ 0 w 68"/>
                <a:gd name="T9" fmla="*/ 0 h 81"/>
                <a:gd name="T10" fmla="*/ 0 w 68"/>
                <a:gd name="T11" fmla="*/ 0 h 81"/>
                <a:gd name="T12" fmla="*/ 0 w 68"/>
                <a:gd name="T13" fmla="*/ 0 h 81"/>
                <a:gd name="T14" fmla="*/ 0 w 68"/>
                <a:gd name="T15" fmla="*/ 0 h 81"/>
                <a:gd name="T16" fmla="*/ 0 w 68"/>
                <a:gd name="T17" fmla="*/ 0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1"/>
                <a:gd name="T29" fmla="*/ 68 w 68"/>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1">
                  <a:moveTo>
                    <a:pt x="25" y="0"/>
                  </a:moveTo>
                  <a:lnTo>
                    <a:pt x="0" y="64"/>
                  </a:lnTo>
                  <a:lnTo>
                    <a:pt x="41" y="81"/>
                  </a:lnTo>
                  <a:lnTo>
                    <a:pt x="68" y="19"/>
                  </a:lnTo>
                  <a:lnTo>
                    <a:pt x="26" y="1"/>
                  </a:lnTo>
                  <a:lnTo>
                    <a:pt x="25" y="0"/>
                  </a:lnTo>
                  <a:lnTo>
                    <a:pt x="26" y="1"/>
                  </a:lnTo>
                  <a:lnTo>
                    <a:pt x="25" y="0"/>
                  </a:lnTo>
                  <a:close/>
                </a:path>
              </a:pathLst>
            </a:custGeom>
            <a:solidFill>
              <a:srgbClr val="C4E5FA"/>
            </a:solidFill>
            <a:ln w="9525">
              <a:noFill/>
              <a:round/>
              <a:headEnd/>
              <a:tailEnd/>
            </a:ln>
          </p:spPr>
          <p:txBody>
            <a:bodyPr/>
            <a:lstStyle/>
            <a:p>
              <a:endParaRPr lang="en-US"/>
            </a:p>
          </p:txBody>
        </p:sp>
        <p:sp>
          <p:nvSpPr>
            <p:cNvPr id="39954" name="Freeform 18"/>
            <p:cNvSpPr>
              <a:spLocks/>
            </p:cNvSpPr>
            <p:nvPr/>
          </p:nvSpPr>
          <p:spPr bwMode="auto">
            <a:xfrm>
              <a:off x="1301" y="964"/>
              <a:ext cx="12" cy="14"/>
            </a:xfrm>
            <a:custGeom>
              <a:avLst/>
              <a:gdLst>
                <a:gd name="T0" fmla="*/ 0 w 73"/>
                <a:gd name="T1" fmla="*/ 0 h 83"/>
                <a:gd name="T2" fmla="*/ 0 w 73"/>
                <a:gd name="T3" fmla="*/ 0 h 83"/>
                <a:gd name="T4" fmla="*/ 0 w 73"/>
                <a:gd name="T5" fmla="*/ 0 h 83"/>
                <a:gd name="T6" fmla="*/ 0 w 73"/>
                <a:gd name="T7" fmla="*/ 0 h 83"/>
                <a:gd name="T8" fmla="*/ 0 w 73"/>
                <a:gd name="T9" fmla="*/ 0 h 83"/>
                <a:gd name="T10" fmla="*/ 0 w 73"/>
                <a:gd name="T11" fmla="*/ 0 h 83"/>
                <a:gd name="T12" fmla="*/ 0 w 73"/>
                <a:gd name="T13" fmla="*/ 0 h 83"/>
                <a:gd name="T14" fmla="*/ 0 w 73"/>
                <a:gd name="T15" fmla="*/ 0 h 83"/>
                <a:gd name="T16" fmla="*/ 0 w 73"/>
                <a:gd name="T17" fmla="*/ 0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83"/>
                <a:gd name="T29" fmla="*/ 73 w 73"/>
                <a:gd name="T30" fmla="*/ 83 h 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83">
                  <a:moveTo>
                    <a:pt x="18" y="0"/>
                  </a:moveTo>
                  <a:lnTo>
                    <a:pt x="0" y="66"/>
                  </a:lnTo>
                  <a:lnTo>
                    <a:pt x="50" y="83"/>
                  </a:lnTo>
                  <a:lnTo>
                    <a:pt x="73" y="19"/>
                  </a:lnTo>
                  <a:lnTo>
                    <a:pt x="23" y="2"/>
                  </a:lnTo>
                  <a:lnTo>
                    <a:pt x="18" y="0"/>
                  </a:lnTo>
                  <a:lnTo>
                    <a:pt x="23" y="2"/>
                  </a:lnTo>
                  <a:lnTo>
                    <a:pt x="21" y="1"/>
                  </a:lnTo>
                  <a:lnTo>
                    <a:pt x="18" y="0"/>
                  </a:lnTo>
                  <a:close/>
                </a:path>
              </a:pathLst>
            </a:custGeom>
            <a:solidFill>
              <a:srgbClr val="C4E5FA"/>
            </a:solidFill>
            <a:ln w="9525">
              <a:noFill/>
              <a:round/>
              <a:headEnd/>
              <a:tailEnd/>
            </a:ln>
          </p:spPr>
          <p:txBody>
            <a:bodyPr/>
            <a:lstStyle/>
            <a:p>
              <a:endParaRPr lang="en-US"/>
            </a:p>
          </p:txBody>
        </p:sp>
        <p:sp>
          <p:nvSpPr>
            <p:cNvPr id="39955" name="Freeform 19"/>
            <p:cNvSpPr>
              <a:spLocks/>
            </p:cNvSpPr>
            <p:nvPr/>
          </p:nvSpPr>
          <p:spPr bwMode="auto">
            <a:xfrm>
              <a:off x="1292" y="962"/>
              <a:ext cx="12" cy="13"/>
            </a:xfrm>
            <a:custGeom>
              <a:avLst/>
              <a:gdLst>
                <a:gd name="T0" fmla="*/ 0 w 70"/>
                <a:gd name="T1" fmla="*/ 0 h 79"/>
                <a:gd name="T2" fmla="*/ 0 w 70"/>
                <a:gd name="T3" fmla="*/ 0 h 79"/>
                <a:gd name="T4" fmla="*/ 0 w 70"/>
                <a:gd name="T5" fmla="*/ 0 h 79"/>
                <a:gd name="T6" fmla="*/ 0 w 70"/>
                <a:gd name="T7" fmla="*/ 0 h 79"/>
                <a:gd name="T8" fmla="*/ 0 w 70"/>
                <a:gd name="T9" fmla="*/ 0 h 79"/>
                <a:gd name="T10" fmla="*/ 0 w 70"/>
                <a:gd name="T11" fmla="*/ 0 h 79"/>
                <a:gd name="T12" fmla="*/ 0 w 70"/>
                <a:gd name="T13" fmla="*/ 0 h 79"/>
                <a:gd name="T14" fmla="*/ 0 w 70"/>
                <a:gd name="T15" fmla="*/ 0 h 79"/>
                <a:gd name="T16" fmla="*/ 0 w 70"/>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79"/>
                <a:gd name="T29" fmla="*/ 70 w 70"/>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79">
                  <a:moveTo>
                    <a:pt x="11" y="0"/>
                  </a:moveTo>
                  <a:lnTo>
                    <a:pt x="0" y="67"/>
                  </a:lnTo>
                  <a:lnTo>
                    <a:pt x="57" y="79"/>
                  </a:lnTo>
                  <a:lnTo>
                    <a:pt x="70" y="12"/>
                  </a:lnTo>
                  <a:lnTo>
                    <a:pt x="13" y="1"/>
                  </a:lnTo>
                  <a:lnTo>
                    <a:pt x="11" y="0"/>
                  </a:lnTo>
                  <a:lnTo>
                    <a:pt x="13" y="1"/>
                  </a:lnTo>
                  <a:lnTo>
                    <a:pt x="12" y="1"/>
                  </a:lnTo>
                  <a:lnTo>
                    <a:pt x="11" y="0"/>
                  </a:lnTo>
                  <a:close/>
                </a:path>
              </a:pathLst>
            </a:custGeom>
            <a:solidFill>
              <a:srgbClr val="C4E5FA"/>
            </a:solidFill>
            <a:ln w="9525">
              <a:noFill/>
              <a:round/>
              <a:headEnd/>
              <a:tailEnd/>
            </a:ln>
          </p:spPr>
          <p:txBody>
            <a:bodyPr/>
            <a:lstStyle/>
            <a:p>
              <a:endParaRPr lang="en-US"/>
            </a:p>
          </p:txBody>
        </p:sp>
        <p:sp>
          <p:nvSpPr>
            <p:cNvPr id="39956" name="Freeform 20"/>
            <p:cNvSpPr>
              <a:spLocks/>
            </p:cNvSpPr>
            <p:nvPr/>
          </p:nvSpPr>
          <p:spPr bwMode="auto">
            <a:xfrm>
              <a:off x="1281" y="961"/>
              <a:ext cx="13" cy="13"/>
            </a:xfrm>
            <a:custGeom>
              <a:avLst/>
              <a:gdLst>
                <a:gd name="T0" fmla="*/ 0 w 78"/>
                <a:gd name="T1" fmla="*/ 0 h 76"/>
                <a:gd name="T2" fmla="*/ 0 w 78"/>
                <a:gd name="T3" fmla="*/ 0 h 76"/>
                <a:gd name="T4" fmla="*/ 0 w 78"/>
                <a:gd name="T5" fmla="*/ 0 h 76"/>
                <a:gd name="T6" fmla="*/ 0 w 78"/>
                <a:gd name="T7" fmla="*/ 0 h 76"/>
                <a:gd name="T8" fmla="*/ 0 w 78"/>
                <a:gd name="T9" fmla="*/ 0 h 76"/>
                <a:gd name="T10" fmla="*/ 0 w 78"/>
                <a:gd name="T11" fmla="*/ 0 h 76"/>
                <a:gd name="T12" fmla="*/ 0 w 78"/>
                <a:gd name="T13" fmla="*/ 0 h 76"/>
                <a:gd name="T14" fmla="*/ 0 w 78"/>
                <a:gd name="T15" fmla="*/ 0 h 76"/>
                <a:gd name="T16" fmla="*/ 0 w 78"/>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76"/>
                <a:gd name="T29" fmla="*/ 78 w 78"/>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76">
                  <a:moveTo>
                    <a:pt x="5" y="0"/>
                  </a:moveTo>
                  <a:lnTo>
                    <a:pt x="0" y="68"/>
                  </a:lnTo>
                  <a:lnTo>
                    <a:pt x="70" y="76"/>
                  </a:lnTo>
                  <a:lnTo>
                    <a:pt x="78" y="8"/>
                  </a:lnTo>
                  <a:lnTo>
                    <a:pt x="8" y="0"/>
                  </a:lnTo>
                  <a:lnTo>
                    <a:pt x="5" y="0"/>
                  </a:lnTo>
                  <a:lnTo>
                    <a:pt x="8" y="0"/>
                  </a:lnTo>
                  <a:lnTo>
                    <a:pt x="7" y="0"/>
                  </a:lnTo>
                  <a:lnTo>
                    <a:pt x="5" y="0"/>
                  </a:lnTo>
                  <a:close/>
                </a:path>
              </a:pathLst>
            </a:custGeom>
            <a:solidFill>
              <a:srgbClr val="C4E5FA"/>
            </a:solidFill>
            <a:ln w="9525">
              <a:noFill/>
              <a:round/>
              <a:headEnd/>
              <a:tailEnd/>
            </a:ln>
          </p:spPr>
          <p:txBody>
            <a:bodyPr/>
            <a:lstStyle/>
            <a:p>
              <a:endParaRPr lang="en-US"/>
            </a:p>
          </p:txBody>
        </p:sp>
        <p:sp>
          <p:nvSpPr>
            <p:cNvPr id="39957" name="Freeform 21"/>
            <p:cNvSpPr>
              <a:spLocks/>
            </p:cNvSpPr>
            <p:nvPr/>
          </p:nvSpPr>
          <p:spPr bwMode="auto">
            <a:xfrm>
              <a:off x="1270" y="961"/>
              <a:ext cx="12" cy="11"/>
            </a:xfrm>
            <a:custGeom>
              <a:avLst/>
              <a:gdLst>
                <a:gd name="T0" fmla="*/ 0 w 70"/>
                <a:gd name="T1" fmla="*/ 0 h 68"/>
                <a:gd name="T2" fmla="*/ 0 w 70"/>
                <a:gd name="T3" fmla="*/ 0 h 68"/>
                <a:gd name="T4" fmla="*/ 0 w 70"/>
                <a:gd name="T5" fmla="*/ 0 h 68"/>
                <a:gd name="T6" fmla="*/ 0 w 70"/>
                <a:gd name="T7" fmla="*/ 0 h 68"/>
                <a:gd name="T8" fmla="*/ 0 w 70"/>
                <a:gd name="T9" fmla="*/ 0 h 68"/>
                <a:gd name="T10" fmla="*/ 0 w 70"/>
                <a:gd name="T11" fmla="*/ 0 h 68"/>
                <a:gd name="T12" fmla="*/ 0 w 70"/>
                <a:gd name="T13" fmla="*/ 0 h 68"/>
                <a:gd name="T14" fmla="*/ 0 w 70"/>
                <a:gd name="T15" fmla="*/ 0 h 68"/>
                <a:gd name="T16" fmla="*/ 0 w 70"/>
                <a:gd name="T17" fmla="*/ 0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68"/>
                <a:gd name="T29" fmla="*/ 70 w 70"/>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68">
                  <a:moveTo>
                    <a:pt x="0" y="0"/>
                  </a:moveTo>
                  <a:lnTo>
                    <a:pt x="5" y="68"/>
                  </a:lnTo>
                  <a:lnTo>
                    <a:pt x="70" y="68"/>
                  </a:lnTo>
                  <a:lnTo>
                    <a:pt x="70" y="0"/>
                  </a:lnTo>
                  <a:lnTo>
                    <a:pt x="5" y="0"/>
                  </a:lnTo>
                  <a:lnTo>
                    <a:pt x="0" y="0"/>
                  </a:lnTo>
                  <a:lnTo>
                    <a:pt x="5" y="0"/>
                  </a:lnTo>
                  <a:lnTo>
                    <a:pt x="3" y="0"/>
                  </a:lnTo>
                  <a:lnTo>
                    <a:pt x="0" y="0"/>
                  </a:lnTo>
                  <a:close/>
                </a:path>
              </a:pathLst>
            </a:custGeom>
            <a:solidFill>
              <a:srgbClr val="C4E5FA"/>
            </a:solidFill>
            <a:ln w="9525">
              <a:noFill/>
              <a:round/>
              <a:headEnd/>
              <a:tailEnd/>
            </a:ln>
          </p:spPr>
          <p:txBody>
            <a:bodyPr/>
            <a:lstStyle/>
            <a:p>
              <a:endParaRPr lang="en-US"/>
            </a:p>
          </p:txBody>
        </p:sp>
        <p:sp>
          <p:nvSpPr>
            <p:cNvPr id="39958" name="Freeform 22"/>
            <p:cNvSpPr>
              <a:spLocks/>
            </p:cNvSpPr>
            <p:nvPr/>
          </p:nvSpPr>
          <p:spPr bwMode="auto">
            <a:xfrm>
              <a:off x="1260" y="961"/>
              <a:ext cx="12" cy="13"/>
            </a:xfrm>
            <a:custGeom>
              <a:avLst/>
              <a:gdLst>
                <a:gd name="T0" fmla="*/ 0 w 68"/>
                <a:gd name="T1" fmla="*/ 0 h 76"/>
                <a:gd name="T2" fmla="*/ 0 w 68"/>
                <a:gd name="T3" fmla="*/ 0 h 76"/>
                <a:gd name="T4" fmla="*/ 0 w 68"/>
                <a:gd name="T5" fmla="*/ 0 h 76"/>
                <a:gd name="T6" fmla="*/ 0 w 68"/>
                <a:gd name="T7" fmla="*/ 0 h 76"/>
                <a:gd name="T8" fmla="*/ 0 w 68"/>
                <a:gd name="T9" fmla="*/ 0 h 76"/>
                <a:gd name="T10" fmla="*/ 0 w 68"/>
                <a:gd name="T11" fmla="*/ 0 h 76"/>
                <a:gd name="T12" fmla="*/ 0 w 68"/>
                <a:gd name="T13" fmla="*/ 0 h 76"/>
                <a:gd name="T14" fmla="*/ 0 w 68"/>
                <a:gd name="T15" fmla="*/ 0 h 76"/>
                <a:gd name="T16" fmla="*/ 0 w 68"/>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76"/>
                <a:gd name="T29" fmla="*/ 68 w 68"/>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76">
                  <a:moveTo>
                    <a:pt x="0" y="9"/>
                  </a:moveTo>
                  <a:lnTo>
                    <a:pt x="11" y="76"/>
                  </a:lnTo>
                  <a:lnTo>
                    <a:pt x="68" y="67"/>
                  </a:lnTo>
                  <a:lnTo>
                    <a:pt x="58" y="0"/>
                  </a:lnTo>
                  <a:lnTo>
                    <a:pt x="2" y="9"/>
                  </a:lnTo>
                  <a:lnTo>
                    <a:pt x="0" y="9"/>
                  </a:lnTo>
                  <a:lnTo>
                    <a:pt x="2" y="9"/>
                  </a:lnTo>
                  <a:lnTo>
                    <a:pt x="1" y="9"/>
                  </a:lnTo>
                  <a:lnTo>
                    <a:pt x="0" y="9"/>
                  </a:lnTo>
                  <a:close/>
                </a:path>
              </a:pathLst>
            </a:custGeom>
            <a:solidFill>
              <a:srgbClr val="C4E5FA"/>
            </a:solidFill>
            <a:ln w="9525">
              <a:noFill/>
              <a:round/>
              <a:headEnd/>
              <a:tailEnd/>
            </a:ln>
          </p:spPr>
          <p:txBody>
            <a:bodyPr/>
            <a:lstStyle/>
            <a:p>
              <a:endParaRPr lang="en-US"/>
            </a:p>
          </p:txBody>
        </p:sp>
        <p:sp>
          <p:nvSpPr>
            <p:cNvPr id="39959" name="Freeform 23"/>
            <p:cNvSpPr>
              <a:spLocks/>
            </p:cNvSpPr>
            <p:nvPr/>
          </p:nvSpPr>
          <p:spPr bwMode="auto">
            <a:xfrm>
              <a:off x="1252" y="963"/>
              <a:ext cx="11" cy="12"/>
            </a:xfrm>
            <a:custGeom>
              <a:avLst/>
              <a:gdLst>
                <a:gd name="T0" fmla="*/ 0 w 66"/>
                <a:gd name="T1" fmla="*/ 0 h 77"/>
                <a:gd name="T2" fmla="*/ 0 w 66"/>
                <a:gd name="T3" fmla="*/ 0 h 77"/>
                <a:gd name="T4" fmla="*/ 0 w 66"/>
                <a:gd name="T5" fmla="*/ 0 h 77"/>
                <a:gd name="T6" fmla="*/ 0 w 66"/>
                <a:gd name="T7" fmla="*/ 0 h 77"/>
                <a:gd name="T8" fmla="*/ 0 w 66"/>
                <a:gd name="T9" fmla="*/ 0 h 77"/>
                <a:gd name="T10" fmla="*/ 0 w 66"/>
                <a:gd name="T11" fmla="*/ 0 h 77"/>
                <a:gd name="T12" fmla="*/ 0 w 66"/>
                <a:gd name="T13" fmla="*/ 0 h 77"/>
                <a:gd name="T14" fmla="*/ 0 w 66"/>
                <a:gd name="T15" fmla="*/ 0 h 77"/>
                <a:gd name="T16" fmla="*/ 0 w 66"/>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77"/>
                <a:gd name="T29" fmla="*/ 66 w 66"/>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77">
                  <a:moveTo>
                    <a:pt x="0" y="12"/>
                  </a:moveTo>
                  <a:lnTo>
                    <a:pt x="20" y="77"/>
                  </a:lnTo>
                  <a:lnTo>
                    <a:pt x="66" y="66"/>
                  </a:lnTo>
                  <a:lnTo>
                    <a:pt x="53" y="0"/>
                  </a:lnTo>
                  <a:lnTo>
                    <a:pt x="6" y="10"/>
                  </a:lnTo>
                  <a:lnTo>
                    <a:pt x="0" y="12"/>
                  </a:lnTo>
                  <a:lnTo>
                    <a:pt x="6" y="10"/>
                  </a:lnTo>
                  <a:lnTo>
                    <a:pt x="4" y="11"/>
                  </a:lnTo>
                  <a:lnTo>
                    <a:pt x="0" y="12"/>
                  </a:lnTo>
                  <a:close/>
                </a:path>
              </a:pathLst>
            </a:custGeom>
            <a:solidFill>
              <a:srgbClr val="C4E5FA"/>
            </a:solidFill>
            <a:ln w="9525">
              <a:noFill/>
              <a:round/>
              <a:headEnd/>
              <a:tailEnd/>
            </a:ln>
          </p:spPr>
          <p:txBody>
            <a:bodyPr/>
            <a:lstStyle/>
            <a:p>
              <a:endParaRPr lang="en-US"/>
            </a:p>
          </p:txBody>
        </p:sp>
        <p:sp>
          <p:nvSpPr>
            <p:cNvPr id="39960" name="Freeform 24"/>
            <p:cNvSpPr>
              <a:spLocks/>
            </p:cNvSpPr>
            <p:nvPr/>
          </p:nvSpPr>
          <p:spPr bwMode="auto">
            <a:xfrm>
              <a:off x="1245" y="964"/>
              <a:ext cx="11" cy="14"/>
            </a:xfrm>
            <a:custGeom>
              <a:avLst/>
              <a:gdLst>
                <a:gd name="T0" fmla="*/ 0 w 64"/>
                <a:gd name="T1" fmla="*/ 0 h 78"/>
                <a:gd name="T2" fmla="*/ 0 w 64"/>
                <a:gd name="T3" fmla="*/ 0 h 78"/>
                <a:gd name="T4" fmla="*/ 0 w 64"/>
                <a:gd name="T5" fmla="*/ 0 h 78"/>
                <a:gd name="T6" fmla="*/ 0 w 64"/>
                <a:gd name="T7" fmla="*/ 0 h 78"/>
                <a:gd name="T8" fmla="*/ 0 w 64"/>
                <a:gd name="T9" fmla="*/ 0 h 78"/>
                <a:gd name="T10" fmla="*/ 0 w 64"/>
                <a:gd name="T11" fmla="*/ 0 h 78"/>
                <a:gd name="T12" fmla="*/ 0 w 64"/>
                <a:gd name="T13" fmla="*/ 0 h 78"/>
                <a:gd name="T14" fmla="*/ 0 w 64"/>
                <a:gd name="T15" fmla="*/ 0 h 78"/>
                <a:gd name="T16" fmla="*/ 0 w 64"/>
                <a:gd name="T17" fmla="*/ 0 h 78"/>
                <a:gd name="T18" fmla="*/ 0 w 64"/>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78"/>
                <a:gd name="T32" fmla="*/ 64 w 64"/>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78">
                  <a:moveTo>
                    <a:pt x="22" y="78"/>
                  </a:moveTo>
                  <a:lnTo>
                    <a:pt x="24" y="78"/>
                  </a:lnTo>
                  <a:lnTo>
                    <a:pt x="64" y="62"/>
                  </a:lnTo>
                  <a:lnTo>
                    <a:pt x="39" y="0"/>
                  </a:lnTo>
                  <a:lnTo>
                    <a:pt x="0" y="15"/>
                  </a:lnTo>
                  <a:lnTo>
                    <a:pt x="22" y="78"/>
                  </a:lnTo>
                  <a:lnTo>
                    <a:pt x="23" y="78"/>
                  </a:lnTo>
                  <a:lnTo>
                    <a:pt x="24" y="78"/>
                  </a:lnTo>
                  <a:lnTo>
                    <a:pt x="22" y="78"/>
                  </a:lnTo>
                  <a:close/>
                </a:path>
              </a:pathLst>
            </a:custGeom>
            <a:solidFill>
              <a:srgbClr val="C4E5FA"/>
            </a:solidFill>
            <a:ln w="9525">
              <a:noFill/>
              <a:round/>
              <a:headEnd/>
              <a:tailEnd/>
            </a:ln>
          </p:spPr>
          <p:txBody>
            <a:bodyPr/>
            <a:lstStyle/>
            <a:p>
              <a:endParaRPr lang="en-US"/>
            </a:p>
          </p:txBody>
        </p:sp>
        <p:sp>
          <p:nvSpPr>
            <p:cNvPr id="39961" name="Freeform 25"/>
            <p:cNvSpPr>
              <a:spLocks/>
            </p:cNvSpPr>
            <p:nvPr/>
          </p:nvSpPr>
          <p:spPr bwMode="auto">
            <a:xfrm>
              <a:off x="1239" y="967"/>
              <a:ext cx="10" cy="13"/>
            </a:xfrm>
            <a:custGeom>
              <a:avLst/>
              <a:gdLst>
                <a:gd name="T0" fmla="*/ 0 w 59"/>
                <a:gd name="T1" fmla="*/ 0 h 77"/>
                <a:gd name="T2" fmla="*/ 0 w 59"/>
                <a:gd name="T3" fmla="*/ 0 h 77"/>
                <a:gd name="T4" fmla="*/ 0 w 59"/>
                <a:gd name="T5" fmla="*/ 0 h 77"/>
                <a:gd name="T6" fmla="*/ 0 w 59"/>
                <a:gd name="T7" fmla="*/ 0 h 77"/>
                <a:gd name="T8" fmla="*/ 0 w 59"/>
                <a:gd name="T9" fmla="*/ 0 h 77"/>
                <a:gd name="T10" fmla="*/ 0 w 59"/>
                <a:gd name="T11" fmla="*/ 0 h 77"/>
                <a:gd name="T12" fmla="*/ 0 w 59"/>
                <a:gd name="T13" fmla="*/ 0 h 77"/>
                <a:gd name="T14" fmla="*/ 0 w 59"/>
                <a:gd name="T15" fmla="*/ 0 h 77"/>
                <a:gd name="T16" fmla="*/ 0 w 59"/>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77"/>
                <a:gd name="T29" fmla="*/ 59 w 5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77">
                  <a:moveTo>
                    <a:pt x="21" y="77"/>
                  </a:moveTo>
                  <a:lnTo>
                    <a:pt x="21" y="77"/>
                  </a:lnTo>
                  <a:lnTo>
                    <a:pt x="59" y="64"/>
                  </a:lnTo>
                  <a:lnTo>
                    <a:pt x="38" y="0"/>
                  </a:lnTo>
                  <a:lnTo>
                    <a:pt x="0" y="12"/>
                  </a:lnTo>
                  <a:lnTo>
                    <a:pt x="21" y="77"/>
                  </a:lnTo>
                  <a:close/>
                </a:path>
              </a:pathLst>
            </a:custGeom>
            <a:solidFill>
              <a:srgbClr val="C4E5FA"/>
            </a:solidFill>
            <a:ln w="9525">
              <a:noFill/>
              <a:round/>
              <a:headEnd/>
              <a:tailEnd/>
            </a:ln>
          </p:spPr>
          <p:txBody>
            <a:bodyPr/>
            <a:lstStyle/>
            <a:p>
              <a:endParaRPr lang="en-US"/>
            </a:p>
          </p:txBody>
        </p:sp>
        <p:sp>
          <p:nvSpPr>
            <p:cNvPr id="39962" name="Freeform 26"/>
            <p:cNvSpPr>
              <a:spLocks/>
            </p:cNvSpPr>
            <p:nvPr/>
          </p:nvSpPr>
          <p:spPr bwMode="auto">
            <a:xfrm>
              <a:off x="1232" y="969"/>
              <a:ext cx="10" cy="13"/>
            </a:xfrm>
            <a:custGeom>
              <a:avLst/>
              <a:gdLst>
                <a:gd name="T0" fmla="*/ 0 w 60"/>
                <a:gd name="T1" fmla="*/ 0 h 78"/>
                <a:gd name="T2" fmla="*/ 0 w 60"/>
                <a:gd name="T3" fmla="*/ 0 h 78"/>
                <a:gd name="T4" fmla="*/ 0 w 60"/>
                <a:gd name="T5" fmla="*/ 0 h 78"/>
                <a:gd name="T6" fmla="*/ 0 w 60"/>
                <a:gd name="T7" fmla="*/ 0 h 78"/>
                <a:gd name="T8" fmla="*/ 0 w 60"/>
                <a:gd name="T9" fmla="*/ 0 h 78"/>
                <a:gd name="T10" fmla="*/ 0 w 60"/>
                <a:gd name="T11" fmla="*/ 0 h 78"/>
                <a:gd name="T12" fmla="*/ 0 w 60"/>
                <a:gd name="T13" fmla="*/ 0 h 78"/>
                <a:gd name="T14" fmla="*/ 0 w 60"/>
                <a:gd name="T15" fmla="*/ 0 h 78"/>
                <a:gd name="T16" fmla="*/ 0 w 60"/>
                <a:gd name="T17" fmla="*/ 0 h 78"/>
                <a:gd name="T18" fmla="*/ 0 w 60"/>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78"/>
                <a:gd name="T32" fmla="*/ 60 w 60"/>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78">
                  <a:moveTo>
                    <a:pt x="18" y="78"/>
                  </a:moveTo>
                  <a:lnTo>
                    <a:pt x="20" y="78"/>
                  </a:lnTo>
                  <a:lnTo>
                    <a:pt x="60" y="65"/>
                  </a:lnTo>
                  <a:lnTo>
                    <a:pt x="39" y="0"/>
                  </a:lnTo>
                  <a:lnTo>
                    <a:pt x="0" y="13"/>
                  </a:lnTo>
                  <a:lnTo>
                    <a:pt x="18" y="78"/>
                  </a:lnTo>
                  <a:lnTo>
                    <a:pt x="20" y="78"/>
                  </a:lnTo>
                  <a:lnTo>
                    <a:pt x="18" y="78"/>
                  </a:lnTo>
                  <a:close/>
                </a:path>
              </a:pathLst>
            </a:custGeom>
            <a:solidFill>
              <a:srgbClr val="C4E5FA"/>
            </a:solidFill>
            <a:ln w="9525">
              <a:noFill/>
              <a:round/>
              <a:headEnd/>
              <a:tailEnd/>
            </a:ln>
          </p:spPr>
          <p:txBody>
            <a:bodyPr/>
            <a:lstStyle/>
            <a:p>
              <a:endParaRPr lang="en-US"/>
            </a:p>
          </p:txBody>
        </p:sp>
        <p:sp>
          <p:nvSpPr>
            <p:cNvPr id="39963" name="Freeform 27"/>
            <p:cNvSpPr>
              <a:spLocks/>
            </p:cNvSpPr>
            <p:nvPr/>
          </p:nvSpPr>
          <p:spPr bwMode="auto">
            <a:xfrm>
              <a:off x="1226" y="971"/>
              <a:ext cx="9" cy="13"/>
            </a:xfrm>
            <a:custGeom>
              <a:avLst/>
              <a:gdLst>
                <a:gd name="T0" fmla="*/ 0 w 59"/>
                <a:gd name="T1" fmla="*/ 0 h 77"/>
                <a:gd name="T2" fmla="*/ 0 w 59"/>
                <a:gd name="T3" fmla="*/ 0 h 77"/>
                <a:gd name="T4" fmla="*/ 0 w 59"/>
                <a:gd name="T5" fmla="*/ 0 h 77"/>
                <a:gd name="T6" fmla="*/ 0 w 59"/>
                <a:gd name="T7" fmla="*/ 0 h 77"/>
                <a:gd name="T8" fmla="*/ 0 w 59"/>
                <a:gd name="T9" fmla="*/ 0 h 77"/>
                <a:gd name="T10" fmla="*/ 0 w 59"/>
                <a:gd name="T11" fmla="*/ 0 h 77"/>
                <a:gd name="T12" fmla="*/ 0 w 59"/>
                <a:gd name="T13" fmla="*/ 0 h 77"/>
                <a:gd name="T14" fmla="*/ 0 w 59"/>
                <a:gd name="T15" fmla="*/ 0 h 77"/>
                <a:gd name="T16" fmla="*/ 0 w 59"/>
                <a:gd name="T17" fmla="*/ 0 h 77"/>
                <a:gd name="T18" fmla="*/ 0 w 59"/>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77"/>
                <a:gd name="T32" fmla="*/ 59 w 59"/>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77">
                  <a:moveTo>
                    <a:pt x="14" y="77"/>
                  </a:moveTo>
                  <a:lnTo>
                    <a:pt x="18" y="77"/>
                  </a:lnTo>
                  <a:lnTo>
                    <a:pt x="59" y="66"/>
                  </a:lnTo>
                  <a:lnTo>
                    <a:pt x="42" y="0"/>
                  </a:lnTo>
                  <a:lnTo>
                    <a:pt x="0" y="12"/>
                  </a:lnTo>
                  <a:lnTo>
                    <a:pt x="14" y="77"/>
                  </a:lnTo>
                  <a:lnTo>
                    <a:pt x="17" y="77"/>
                  </a:lnTo>
                  <a:lnTo>
                    <a:pt x="18" y="77"/>
                  </a:lnTo>
                  <a:lnTo>
                    <a:pt x="14" y="77"/>
                  </a:lnTo>
                  <a:close/>
                </a:path>
              </a:pathLst>
            </a:custGeom>
            <a:solidFill>
              <a:srgbClr val="C4E5FA"/>
            </a:solidFill>
            <a:ln w="9525">
              <a:noFill/>
              <a:round/>
              <a:headEnd/>
              <a:tailEnd/>
            </a:ln>
          </p:spPr>
          <p:txBody>
            <a:bodyPr/>
            <a:lstStyle/>
            <a:p>
              <a:endParaRPr lang="en-US"/>
            </a:p>
          </p:txBody>
        </p:sp>
        <p:sp>
          <p:nvSpPr>
            <p:cNvPr id="39964" name="Freeform 28"/>
            <p:cNvSpPr>
              <a:spLocks/>
            </p:cNvSpPr>
            <p:nvPr/>
          </p:nvSpPr>
          <p:spPr bwMode="auto">
            <a:xfrm>
              <a:off x="1218" y="973"/>
              <a:ext cx="10" cy="12"/>
            </a:xfrm>
            <a:custGeom>
              <a:avLst/>
              <a:gdLst>
                <a:gd name="T0" fmla="*/ 0 w 56"/>
                <a:gd name="T1" fmla="*/ 0 h 76"/>
                <a:gd name="T2" fmla="*/ 0 w 56"/>
                <a:gd name="T3" fmla="*/ 0 h 76"/>
                <a:gd name="T4" fmla="*/ 0 w 56"/>
                <a:gd name="T5" fmla="*/ 0 h 76"/>
                <a:gd name="T6" fmla="*/ 0 w 56"/>
                <a:gd name="T7" fmla="*/ 0 h 76"/>
                <a:gd name="T8" fmla="*/ 0 w 56"/>
                <a:gd name="T9" fmla="*/ 0 h 76"/>
                <a:gd name="T10" fmla="*/ 0 w 56"/>
                <a:gd name="T11" fmla="*/ 0 h 76"/>
                <a:gd name="T12" fmla="*/ 0 w 56"/>
                <a:gd name="T13" fmla="*/ 0 h 76"/>
                <a:gd name="T14" fmla="*/ 0 w 56"/>
                <a:gd name="T15" fmla="*/ 0 h 76"/>
                <a:gd name="T16" fmla="*/ 0 w 56"/>
                <a:gd name="T17" fmla="*/ 0 h 76"/>
                <a:gd name="T18" fmla="*/ 0 w 56"/>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76"/>
                <a:gd name="T32" fmla="*/ 56 w 56"/>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76">
                  <a:moveTo>
                    <a:pt x="5" y="76"/>
                  </a:moveTo>
                  <a:lnTo>
                    <a:pt x="10" y="74"/>
                  </a:lnTo>
                  <a:lnTo>
                    <a:pt x="56" y="67"/>
                  </a:lnTo>
                  <a:lnTo>
                    <a:pt x="46" y="0"/>
                  </a:lnTo>
                  <a:lnTo>
                    <a:pt x="0" y="7"/>
                  </a:lnTo>
                  <a:lnTo>
                    <a:pt x="5" y="76"/>
                  </a:lnTo>
                  <a:lnTo>
                    <a:pt x="8" y="76"/>
                  </a:lnTo>
                  <a:lnTo>
                    <a:pt x="10" y="74"/>
                  </a:lnTo>
                  <a:lnTo>
                    <a:pt x="5" y="76"/>
                  </a:lnTo>
                  <a:close/>
                </a:path>
              </a:pathLst>
            </a:custGeom>
            <a:solidFill>
              <a:srgbClr val="C4E5FA"/>
            </a:solidFill>
            <a:ln w="9525">
              <a:noFill/>
              <a:round/>
              <a:headEnd/>
              <a:tailEnd/>
            </a:ln>
          </p:spPr>
          <p:txBody>
            <a:bodyPr/>
            <a:lstStyle/>
            <a:p>
              <a:endParaRPr lang="en-US"/>
            </a:p>
          </p:txBody>
        </p:sp>
        <p:sp>
          <p:nvSpPr>
            <p:cNvPr id="39965" name="Freeform 29"/>
            <p:cNvSpPr>
              <a:spLocks/>
            </p:cNvSpPr>
            <p:nvPr/>
          </p:nvSpPr>
          <p:spPr bwMode="auto">
            <a:xfrm>
              <a:off x="1211" y="974"/>
              <a:ext cx="8" cy="11"/>
            </a:xfrm>
            <a:custGeom>
              <a:avLst/>
              <a:gdLst>
                <a:gd name="T0" fmla="*/ 0 w 48"/>
                <a:gd name="T1" fmla="*/ 0 h 69"/>
                <a:gd name="T2" fmla="*/ 0 w 48"/>
                <a:gd name="T3" fmla="*/ 0 h 69"/>
                <a:gd name="T4" fmla="*/ 0 w 48"/>
                <a:gd name="T5" fmla="*/ 0 h 69"/>
                <a:gd name="T6" fmla="*/ 0 w 48"/>
                <a:gd name="T7" fmla="*/ 0 h 69"/>
                <a:gd name="T8" fmla="*/ 0 w 48"/>
                <a:gd name="T9" fmla="*/ 0 h 69"/>
                <a:gd name="T10" fmla="*/ 0 w 48"/>
                <a:gd name="T11" fmla="*/ 0 h 69"/>
                <a:gd name="T12" fmla="*/ 0 w 48"/>
                <a:gd name="T13" fmla="*/ 0 h 69"/>
                <a:gd name="T14" fmla="*/ 0 w 48"/>
                <a:gd name="T15" fmla="*/ 0 h 69"/>
                <a:gd name="T16" fmla="*/ 0 w 48"/>
                <a:gd name="T17" fmla="*/ 0 h 69"/>
                <a:gd name="T18" fmla="*/ 0 w 48"/>
                <a:gd name="T19" fmla="*/ 0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69"/>
                <a:gd name="T32" fmla="*/ 48 w 48"/>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69">
                  <a:moveTo>
                    <a:pt x="0" y="67"/>
                  </a:moveTo>
                  <a:lnTo>
                    <a:pt x="3" y="69"/>
                  </a:lnTo>
                  <a:lnTo>
                    <a:pt x="48" y="69"/>
                  </a:lnTo>
                  <a:lnTo>
                    <a:pt x="48" y="0"/>
                  </a:lnTo>
                  <a:lnTo>
                    <a:pt x="3" y="0"/>
                  </a:lnTo>
                  <a:lnTo>
                    <a:pt x="0" y="67"/>
                  </a:lnTo>
                  <a:lnTo>
                    <a:pt x="1" y="69"/>
                  </a:lnTo>
                  <a:lnTo>
                    <a:pt x="3" y="69"/>
                  </a:lnTo>
                  <a:lnTo>
                    <a:pt x="0" y="67"/>
                  </a:lnTo>
                  <a:close/>
                </a:path>
              </a:pathLst>
            </a:custGeom>
            <a:solidFill>
              <a:srgbClr val="C4E5FA"/>
            </a:solidFill>
            <a:ln w="9525">
              <a:noFill/>
              <a:round/>
              <a:headEnd/>
              <a:tailEnd/>
            </a:ln>
          </p:spPr>
          <p:txBody>
            <a:bodyPr/>
            <a:lstStyle/>
            <a:p>
              <a:endParaRPr lang="en-US"/>
            </a:p>
          </p:txBody>
        </p:sp>
        <p:sp>
          <p:nvSpPr>
            <p:cNvPr id="39966" name="Freeform 30"/>
            <p:cNvSpPr>
              <a:spLocks/>
            </p:cNvSpPr>
            <p:nvPr/>
          </p:nvSpPr>
          <p:spPr bwMode="auto">
            <a:xfrm>
              <a:off x="1203" y="973"/>
              <a:ext cx="10" cy="12"/>
            </a:xfrm>
            <a:custGeom>
              <a:avLst/>
              <a:gdLst>
                <a:gd name="T0" fmla="*/ 0 w 56"/>
                <a:gd name="T1" fmla="*/ 0 h 72"/>
                <a:gd name="T2" fmla="*/ 0 w 56"/>
                <a:gd name="T3" fmla="*/ 0 h 72"/>
                <a:gd name="T4" fmla="*/ 0 w 56"/>
                <a:gd name="T5" fmla="*/ 0 h 72"/>
                <a:gd name="T6" fmla="*/ 0 w 56"/>
                <a:gd name="T7" fmla="*/ 0 h 72"/>
                <a:gd name="T8" fmla="*/ 0 w 56"/>
                <a:gd name="T9" fmla="*/ 0 h 72"/>
                <a:gd name="T10" fmla="*/ 0 w 56"/>
                <a:gd name="T11" fmla="*/ 0 h 72"/>
                <a:gd name="T12" fmla="*/ 0 w 56"/>
                <a:gd name="T13" fmla="*/ 0 h 72"/>
                <a:gd name="T14" fmla="*/ 0 w 56"/>
                <a:gd name="T15" fmla="*/ 0 h 72"/>
                <a:gd name="T16" fmla="*/ 0 w 56"/>
                <a:gd name="T17" fmla="*/ 0 h 72"/>
                <a:gd name="T18" fmla="*/ 0 w 56"/>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72"/>
                <a:gd name="T32" fmla="*/ 56 w 56"/>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72">
                  <a:moveTo>
                    <a:pt x="0" y="67"/>
                  </a:moveTo>
                  <a:lnTo>
                    <a:pt x="2" y="68"/>
                  </a:lnTo>
                  <a:lnTo>
                    <a:pt x="48" y="72"/>
                  </a:lnTo>
                  <a:lnTo>
                    <a:pt x="56" y="5"/>
                  </a:lnTo>
                  <a:lnTo>
                    <a:pt x="10" y="0"/>
                  </a:lnTo>
                  <a:lnTo>
                    <a:pt x="0" y="67"/>
                  </a:lnTo>
                  <a:lnTo>
                    <a:pt x="0" y="68"/>
                  </a:lnTo>
                  <a:lnTo>
                    <a:pt x="2" y="68"/>
                  </a:lnTo>
                  <a:lnTo>
                    <a:pt x="0" y="67"/>
                  </a:lnTo>
                  <a:close/>
                </a:path>
              </a:pathLst>
            </a:custGeom>
            <a:solidFill>
              <a:srgbClr val="C4E5FA"/>
            </a:solidFill>
            <a:ln w="9525">
              <a:noFill/>
              <a:round/>
              <a:headEnd/>
              <a:tailEnd/>
            </a:ln>
          </p:spPr>
          <p:txBody>
            <a:bodyPr/>
            <a:lstStyle/>
            <a:p>
              <a:endParaRPr lang="en-US"/>
            </a:p>
          </p:txBody>
        </p:sp>
        <p:sp>
          <p:nvSpPr>
            <p:cNvPr id="39967" name="Freeform 31"/>
            <p:cNvSpPr>
              <a:spLocks/>
            </p:cNvSpPr>
            <p:nvPr/>
          </p:nvSpPr>
          <p:spPr bwMode="auto">
            <a:xfrm>
              <a:off x="1196" y="972"/>
              <a:ext cx="9" cy="12"/>
            </a:xfrm>
            <a:custGeom>
              <a:avLst/>
              <a:gdLst>
                <a:gd name="T0" fmla="*/ 0 w 58"/>
                <a:gd name="T1" fmla="*/ 0 h 73"/>
                <a:gd name="T2" fmla="*/ 0 w 58"/>
                <a:gd name="T3" fmla="*/ 0 h 73"/>
                <a:gd name="T4" fmla="*/ 0 w 58"/>
                <a:gd name="T5" fmla="*/ 0 h 73"/>
                <a:gd name="T6" fmla="*/ 0 w 58"/>
                <a:gd name="T7" fmla="*/ 0 h 73"/>
                <a:gd name="T8" fmla="*/ 0 w 58"/>
                <a:gd name="T9" fmla="*/ 0 h 73"/>
                <a:gd name="T10" fmla="*/ 0 w 58"/>
                <a:gd name="T11" fmla="*/ 0 h 73"/>
                <a:gd name="T12" fmla="*/ 0 w 58"/>
                <a:gd name="T13" fmla="*/ 0 h 73"/>
                <a:gd name="T14" fmla="*/ 0 w 58"/>
                <a:gd name="T15" fmla="*/ 0 h 73"/>
                <a:gd name="T16" fmla="*/ 0 w 58"/>
                <a:gd name="T17" fmla="*/ 0 h 73"/>
                <a:gd name="T18" fmla="*/ 0 w 58"/>
                <a:gd name="T19" fmla="*/ 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73"/>
                <a:gd name="T32" fmla="*/ 58 w 58"/>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73">
                  <a:moveTo>
                    <a:pt x="0" y="66"/>
                  </a:moveTo>
                  <a:lnTo>
                    <a:pt x="3" y="66"/>
                  </a:lnTo>
                  <a:lnTo>
                    <a:pt x="47" y="73"/>
                  </a:lnTo>
                  <a:lnTo>
                    <a:pt x="58" y="7"/>
                  </a:lnTo>
                  <a:lnTo>
                    <a:pt x="15" y="0"/>
                  </a:lnTo>
                  <a:lnTo>
                    <a:pt x="0" y="66"/>
                  </a:lnTo>
                  <a:lnTo>
                    <a:pt x="2" y="66"/>
                  </a:lnTo>
                  <a:lnTo>
                    <a:pt x="3" y="66"/>
                  </a:lnTo>
                  <a:lnTo>
                    <a:pt x="0" y="66"/>
                  </a:lnTo>
                  <a:close/>
                </a:path>
              </a:pathLst>
            </a:custGeom>
            <a:solidFill>
              <a:srgbClr val="C4E5FA"/>
            </a:solidFill>
            <a:ln w="9525">
              <a:noFill/>
              <a:round/>
              <a:headEnd/>
              <a:tailEnd/>
            </a:ln>
          </p:spPr>
          <p:txBody>
            <a:bodyPr/>
            <a:lstStyle/>
            <a:p>
              <a:endParaRPr lang="en-US"/>
            </a:p>
          </p:txBody>
        </p:sp>
        <p:sp>
          <p:nvSpPr>
            <p:cNvPr id="39968" name="Freeform 32"/>
            <p:cNvSpPr>
              <a:spLocks/>
            </p:cNvSpPr>
            <p:nvPr/>
          </p:nvSpPr>
          <p:spPr bwMode="auto">
            <a:xfrm>
              <a:off x="1189" y="970"/>
              <a:ext cx="10" cy="13"/>
            </a:xfrm>
            <a:custGeom>
              <a:avLst/>
              <a:gdLst>
                <a:gd name="T0" fmla="*/ 0 w 58"/>
                <a:gd name="T1" fmla="*/ 0 h 78"/>
                <a:gd name="T2" fmla="*/ 0 w 58"/>
                <a:gd name="T3" fmla="*/ 0 h 78"/>
                <a:gd name="T4" fmla="*/ 0 w 58"/>
                <a:gd name="T5" fmla="*/ 0 h 78"/>
                <a:gd name="T6" fmla="*/ 0 w 58"/>
                <a:gd name="T7" fmla="*/ 0 h 78"/>
                <a:gd name="T8" fmla="*/ 0 w 58"/>
                <a:gd name="T9" fmla="*/ 0 h 78"/>
                <a:gd name="T10" fmla="*/ 0 w 58"/>
                <a:gd name="T11" fmla="*/ 0 h 78"/>
                <a:gd name="T12" fmla="*/ 0 w 58"/>
                <a:gd name="T13" fmla="*/ 0 h 78"/>
                <a:gd name="T14" fmla="*/ 0 w 58"/>
                <a:gd name="T15" fmla="*/ 0 h 78"/>
                <a:gd name="T16" fmla="*/ 0 w 58"/>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78"/>
                <a:gd name="T29" fmla="*/ 58 w 58"/>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78">
                  <a:moveTo>
                    <a:pt x="14" y="0"/>
                  </a:moveTo>
                  <a:lnTo>
                    <a:pt x="0" y="66"/>
                  </a:lnTo>
                  <a:lnTo>
                    <a:pt x="39" y="78"/>
                  </a:lnTo>
                  <a:lnTo>
                    <a:pt x="58" y="12"/>
                  </a:lnTo>
                  <a:lnTo>
                    <a:pt x="17" y="1"/>
                  </a:lnTo>
                  <a:lnTo>
                    <a:pt x="14" y="0"/>
                  </a:lnTo>
                  <a:lnTo>
                    <a:pt x="17" y="1"/>
                  </a:lnTo>
                  <a:lnTo>
                    <a:pt x="16" y="0"/>
                  </a:lnTo>
                  <a:lnTo>
                    <a:pt x="14" y="0"/>
                  </a:lnTo>
                  <a:close/>
                </a:path>
              </a:pathLst>
            </a:custGeom>
            <a:solidFill>
              <a:srgbClr val="C4E5FA"/>
            </a:solidFill>
            <a:ln w="9525">
              <a:noFill/>
              <a:round/>
              <a:headEnd/>
              <a:tailEnd/>
            </a:ln>
          </p:spPr>
          <p:txBody>
            <a:bodyPr/>
            <a:lstStyle/>
            <a:p>
              <a:endParaRPr lang="en-US"/>
            </a:p>
          </p:txBody>
        </p:sp>
        <p:sp>
          <p:nvSpPr>
            <p:cNvPr id="39969" name="Freeform 33"/>
            <p:cNvSpPr>
              <a:spLocks/>
            </p:cNvSpPr>
            <p:nvPr/>
          </p:nvSpPr>
          <p:spPr bwMode="auto">
            <a:xfrm>
              <a:off x="1182" y="969"/>
              <a:ext cx="9" cy="12"/>
            </a:xfrm>
            <a:custGeom>
              <a:avLst/>
              <a:gdLst>
                <a:gd name="T0" fmla="*/ 0 w 54"/>
                <a:gd name="T1" fmla="*/ 0 h 74"/>
                <a:gd name="T2" fmla="*/ 0 w 54"/>
                <a:gd name="T3" fmla="*/ 0 h 74"/>
                <a:gd name="T4" fmla="*/ 0 w 54"/>
                <a:gd name="T5" fmla="*/ 0 h 74"/>
                <a:gd name="T6" fmla="*/ 0 w 54"/>
                <a:gd name="T7" fmla="*/ 0 h 74"/>
                <a:gd name="T8" fmla="*/ 0 w 54"/>
                <a:gd name="T9" fmla="*/ 0 h 74"/>
                <a:gd name="T10" fmla="*/ 0 w 54"/>
                <a:gd name="T11" fmla="*/ 0 h 74"/>
                <a:gd name="T12" fmla="*/ 0 w 54"/>
                <a:gd name="T13" fmla="*/ 0 h 74"/>
                <a:gd name="T14" fmla="*/ 0 w 54"/>
                <a:gd name="T15" fmla="*/ 0 h 74"/>
                <a:gd name="T16" fmla="*/ 0 w 54"/>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74"/>
                <a:gd name="T29" fmla="*/ 54 w 54"/>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74">
                  <a:moveTo>
                    <a:pt x="8" y="0"/>
                  </a:moveTo>
                  <a:lnTo>
                    <a:pt x="0" y="67"/>
                  </a:lnTo>
                  <a:lnTo>
                    <a:pt x="43" y="74"/>
                  </a:lnTo>
                  <a:lnTo>
                    <a:pt x="54" y="7"/>
                  </a:lnTo>
                  <a:lnTo>
                    <a:pt x="11" y="0"/>
                  </a:lnTo>
                  <a:lnTo>
                    <a:pt x="8" y="0"/>
                  </a:lnTo>
                  <a:lnTo>
                    <a:pt x="11" y="0"/>
                  </a:lnTo>
                  <a:lnTo>
                    <a:pt x="10" y="0"/>
                  </a:lnTo>
                  <a:lnTo>
                    <a:pt x="8" y="0"/>
                  </a:lnTo>
                  <a:close/>
                </a:path>
              </a:pathLst>
            </a:custGeom>
            <a:solidFill>
              <a:srgbClr val="C4E5FA"/>
            </a:solidFill>
            <a:ln w="9525">
              <a:noFill/>
              <a:round/>
              <a:headEnd/>
              <a:tailEnd/>
            </a:ln>
          </p:spPr>
          <p:txBody>
            <a:bodyPr/>
            <a:lstStyle/>
            <a:p>
              <a:endParaRPr lang="en-US"/>
            </a:p>
          </p:txBody>
        </p:sp>
        <p:sp>
          <p:nvSpPr>
            <p:cNvPr id="39970" name="Freeform 34"/>
            <p:cNvSpPr>
              <a:spLocks/>
            </p:cNvSpPr>
            <p:nvPr/>
          </p:nvSpPr>
          <p:spPr bwMode="auto">
            <a:xfrm>
              <a:off x="1176" y="968"/>
              <a:ext cx="8" cy="12"/>
            </a:xfrm>
            <a:custGeom>
              <a:avLst/>
              <a:gdLst>
                <a:gd name="T0" fmla="*/ 0 w 46"/>
                <a:gd name="T1" fmla="*/ 0 h 71"/>
                <a:gd name="T2" fmla="*/ 0 w 46"/>
                <a:gd name="T3" fmla="*/ 0 h 71"/>
                <a:gd name="T4" fmla="*/ 0 w 46"/>
                <a:gd name="T5" fmla="*/ 0 h 71"/>
                <a:gd name="T6" fmla="*/ 0 w 46"/>
                <a:gd name="T7" fmla="*/ 0 h 71"/>
                <a:gd name="T8" fmla="*/ 0 w 46"/>
                <a:gd name="T9" fmla="*/ 0 h 71"/>
                <a:gd name="T10" fmla="*/ 0 w 46"/>
                <a:gd name="T11" fmla="*/ 0 h 71"/>
                <a:gd name="T12" fmla="*/ 0 w 46"/>
                <a:gd name="T13" fmla="*/ 0 h 71"/>
                <a:gd name="T14" fmla="*/ 0 w 46"/>
                <a:gd name="T15" fmla="*/ 0 h 71"/>
                <a:gd name="T16" fmla="*/ 0 w 46"/>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71"/>
                <a:gd name="T29" fmla="*/ 46 w 46"/>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71">
                  <a:moveTo>
                    <a:pt x="3" y="0"/>
                  </a:moveTo>
                  <a:lnTo>
                    <a:pt x="0" y="67"/>
                  </a:lnTo>
                  <a:lnTo>
                    <a:pt x="40" y="71"/>
                  </a:lnTo>
                  <a:lnTo>
                    <a:pt x="46" y="4"/>
                  </a:lnTo>
                  <a:lnTo>
                    <a:pt x="7" y="0"/>
                  </a:lnTo>
                  <a:lnTo>
                    <a:pt x="3" y="0"/>
                  </a:lnTo>
                  <a:lnTo>
                    <a:pt x="7" y="0"/>
                  </a:lnTo>
                  <a:lnTo>
                    <a:pt x="5" y="0"/>
                  </a:lnTo>
                  <a:lnTo>
                    <a:pt x="3" y="0"/>
                  </a:lnTo>
                  <a:close/>
                </a:path>
              </a:pathLst>
            </a:custGeom>
            <a:solidFill>
              <a:srgbClr val="C4E5FA"/>
            </a:solidFill>
            <a:ln w="9525">
              <a:noFill/>
              <a:round/>
              <a:headEnd/>
              <a:tailEnd/>
            </a:ln>
          </p:spPr>
          <p:txBody>
            <a:bodyPr/>
            <a:lstStyle/>
            <a:p>
              <a:endParaRPr lang="en-US"/>
            </a:p>
          </p:txBody>
        </p:sp>
        <p:sp>
          <p:nvSpPr>
            <p:cNvPr id="39971" name="Freeform 35"/>
            <p:cNvSpPr>
              <a:spLocks/>
            </p:cNvSpPr>
            <p:nvPr/>
          </p:nvSpPr>
          <p:spPr bwMode="auto">
            <a:xfrm>
              <a:off x="1168" y="968"/>
              <a:ext cx="9" cy="12"/>
            </a:xfrm>
            <a:custGeom>
              <a:avLst/>
              <a:gdLst>
                <a:gd name="T0" fmla="*/ 0 w 53"/>
                <a:gd name="T1" fmla="*/ 0 h 69"/>
                <a:gd name="T2" fmla="*/ 0 w 53"/>
                <a:gd name="T3" fmla="*/ 0 h 69"/>
                <a:gd name="T4" fmla="*/ 0 w 53"/>
                <a:gd name="T5" fmla="*/ 0 h 69"/>
                <a:gd name="T6" fmla="*/ 0 w 53"/>
                <a:gd name="T7" fmla="*/ 0 h 69"/>
                <a:gd name="T8" fmla="*/ 0 w 53"/>
                <a:gd name="T9" fmla="*/ 0 h 69"/>
                <a:gd name="T10" fmla="*/ 0 w 53"/>
                <a:gd name="T11" fmla="*/ 0 h 69"/>
                <a:gd name="T12" fmla="*/ 0 w 53"/>
                <a:gd name="T13" fmla="*/ 0 h 69"/>
                <a:gd name="T14" fmla="*/ 0 w 53"/>
                <a:gd name="T15" fmla="*/ 0 h 69"/>
                <a:gd name="T16" fmla="*/ 0 w 53"/>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69"/>
                <a:gd name="T29" fmla="*/ 53 w 53"/>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69">
                  <a:moveTo>
                    <a:pt x="0" y="2"/>
                  </a:moveTo>
                  <a:lnTo>
                    <a:pt x="6" y="69"/>
                  </a:lnTo>
                  <a:lnTo>
                    <a:pt x="53" y="68"/>
                  </a:lnTo>
                  <a:lnTo>
                    <a:pt x="52" y="0"/>
                  </a:lnTo>
                  <a:lnTo>
                    <a:pt x="5" y="1"/>
                  </a:lnTo>
                  <a:lnTo>
                    <a:pt x="0" y="2"/>
                  </a:lnTo>
                  <a:lnTo>
                    <a:pt x="5" y="1"/>
                  </a:lnTo>
                  <a:lnTo>
                    <a:pt x="3" y="1"/>
                  </a:lnTo>
                  <a:lnTo>
                    <a:pt x="0" y="2"/>
                  </a:lnTo>
                  <a:close/>
                </a:path>
              </a:pathLst>
            </a:custGeom>
            <a:solidFill>
              <a:srgbClr val="C4E5FA"/>
            </a:solidFill>
            <a:ln w="9525">
              <a:noFill/>
              <a:round/>
              <a:headEnd/>
              <a:tailEnd/>
            </a:ln>
          </p:spPr>
          <p:txBody>
            <a:bodyPr/>
            <a:lstStyle/>
            <a:p>
              <a:endParaRPr lang="en-US"/>
            </a:p>
          </p:txBody>
        </p:sp>
        <p:sp>
          <p:nvSpPr>
            <p:cNvPr id="39972" name="Freeform 36"/>
            <p:cNvSpPr>
              <a:spLocks/>
            </p:cNvSpPr>
            <p:nvPr/>
          </p:nvSpPr>
          <p:spPr bwMode="auto">
            <a:xfrm>
              <a:off x="1160" y="968"/>
              <a:ext cx="10" cy="13"/>
            </a:xfrm>
            <a:custGeom>
              <a:avLst/>
              <a:gdLst>
                <a:gd name="T0" fmla="*/ 0 w 59"/>
                <a:gd name="T1" fmla="*/ 0 h 75"/>
                <a:gd name="T2" fmla="*/ 0 w 59"/>
                <a:gd name="T3" fmla="*/ 0 h 75"/>
                <a:gd name="T4" fmla="*/ 0 w 59"/>
                <a:gd name="T5" fmla="*/ 0 h 75"/>
                <a:gd name="T6" fmla="*/ 0 w 59"/>
                <a:gd name="T7" fmla="*/ 0 h 75"/>
                <a:gd name="T8" fmla="*/ 0 w 59"/>
                <a:gd name="T9" fmla="*/ 0 h 75"/>
                <a:gd name="T10" fmla="*/ 0 w 59"/>
                <a:gd name="T11" fmla="*/ 0 h 75"/>
                <a:gd name="T12" fmla="*/ 0 w 59"/>
                <a:gd name="T13" fmla="*/ 0 h 75"/>
                <a:gd name="T14" fmla="*/ 0 w 59"/>
                <a:gd name="T15" fmla="*/ 0 h 75"/>
                <a:gd name="T16" fmla="*/ 0 w 59"/>
                <a:gd name="T17" fmla="*/ 0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75"/>
                <a:gd name="T29" fmla="*/ 59 w 59"/>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75">
                  <a:moveTo>
                    <a:pt x="0" y="8"/>
                  </a:moveTo>
                  <a:lnTo>
                    <a:pt x="13" y="75"/>
                  </a:lnTo>
                  <a:lnTo>
                    <a:pt x="59" y="66"/>
                  </a:lnTo>
                  <a:lnTo>
                    <a:pt x="47" y="0"/>
                  </a:lnTo>
                  <a:lnTo>
                    <a:pt x="1" y="8"/>
                  </a:lnTo>
                  <a:lnTo>
                    <a:pt x="0" y="8"/>
                  </a:lnTo>
                  <a:lnTo>
                    <a:pt x="1" y="8"/>
                  </a:lnTo>
                  <a:lnTo>
                    <a:pt x="0" y="8"/>
                  </a:lnTo>
                  <a:close/>
                </a:path>
              </a:pathLst>
            </a:custGeom>
            <a:solidFill>
              <a:srgbClr val="C4E5FA"/>
            </a:solidFill>
            <a:ln w="9525">
              <a:noFill/>
              <a:round/>
              <a:headEnd/>
              <a:tailEnd/>
            </a:ln>
          </p:spPr>
          <p:txBody>
            <a:bodyPr/>
            <a:lstStyle/>
            <a:p>
              <a:endParaRPr lang="en-US"/>
            </a:p>
          </p:txBody>
        </p:sp>
        <p:sp>
          <p:nvSpPr>
            <p:cNvPr id="39973" name="Freeform 37"/>
            <p:cNvSpPr>
              <a:spLocks/>
            </p:cNvSpPr>
            <p:nvPr/>
          </p:nvSpPr>
          <p:spPr bwMode="auto">
            <a:xfrm>
              <a:off x="1153" y="970"/>
              <a:ext cx="9" cy="12"/>
            </a:xfrm>
            <a:custGeom>
              <a:avLst/>
              <a:gdLst>
                <a:gd name="T0" fmla="*/ 0 w 57"/>
                <a:gd name="T1" fmla="*/ 0 h 75"/>
                <a:gd name="T2" fmla="*/ 0 w 57"/>
                <a:gd name="T3" fmla="*/ 0 h 75"/>
                <a:gd name="T4" fmla="*/ 0 w 57"/>
                <a:gd name="T5" fmla="*/ 0 h 75"/>
                <a:gd name="T6" fmla="*/ 0 w 57"/>
                <a:gd name="T7" fmla="*/ 0 h 75"/>
                <a:gd name="T8" fmla="*/ 0 w 57"/>
                <a:gd name="T9" fmla="*/ 0 h 75"/>
                <a:gd name="T10" fmla="*/ 0 w 57"/>
                <a:gd name="T11" fmla="*/ 0 h 75"/>
                <a:gd name="T12" fmla="*/ 0 w 57"/>
                <a:gd name="T13" fmla="*/ 0 h 75"/>
                <a:gd name="T14" fmla="*/ 0 w 57"/>
                <a:gd name="T15" fmla="*/ 0 h 75"/>
                <a:gd name="T16" fmla="*/ 0 w 57"/>
                <a:gd name="T17" fmla="*/ 0 h 75"/>
                <a:gd name="T18" fmla="*/ 0 w 57"/>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75"/>
                <a:gd name="T32" fmla="*/ 57 w 57"/>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75">
                  <a:moveTo>
                    <a:pt x="10" y="75"/>
                  </a:moveTo>
                  <a:lnTo>
                    <a:pt x="12" y="75"/>
                  </a:lnTo>
                  <a:lnTo>
                    <a:pt x="57" y="67"/>
                  </a:lnTo>
                  <a:lnTo>
                    <a:pt x="44" y="0"/>
                  </a:lnTo>
                  <a:lnTo>
                    <a:pt x="0" y="8"/>
                  </a:lnTo>
                  <a:lnTo>
                    <a:pt x="10" y="75"/>
                  </a:lnTo>
                  <a:lnTo>
                    <a:pt x="11" y="75"/>
                  </a:lnTo>
                  <a:lnTo>
                    <a:pt x="12" y="75"/>
                  </a:lnTo>
                  <a:lnTo>
                    <a:pt x="10" y="75"/>
                  </a:lnTo>
                  <a:close/>
                </a:path>
              </a:pathLst>
            </a:custGeom>
            <a:solidFill>
              <a:srgbClr val="C4E5FA"/>
            </a:solidFill>
            <a:ln w="9525">
              <a:noFill/>
              <a:round/>
              <a:headEnd/>
              <a:tailEnd/>
            </a:ln>
          </p:spPr>
          <p:txBody>
            <a:bodyPr/>
            <a:lstStyle/>
            <a:p>
              <a:endParaRPr lang="en-US"/>
            </a:p>
          </p:txBody>
        </p:sp>
        <p:sp>
          <p:nvSpPr>
            <p:cNvPr id="39974" name="Freeform 38"/>
            <p:cNvSpPr>
              <a:spLocks/>
            </p:cNvSpPr>
            <p:nvPr/>
          </p:nvSpPr>
          <p:spPr bwMode="auto">
            <a:xfrm>
              <a:off x="1147" y="971"/>
              <a:ext cx="7" cy="12"/>
            </a:xfrm>
            <a:custGeom>
              <a:avLst/>
              <a:gdLst>
                <a:gd name="T0" fmla="*/ 0 w 44"/>
                <a:gd name="T1" fmla="*/ 0 h 72"/>
                <a:gd name="T2" fmla="*/ 0 w 44"/>
                <a:gd name="T3" fmla="*/ 0 h 72"/>
                <a:gd name="T4" fmla="*/ 0 w 44"/>
                <a:gd name="T5" fmla="*/ 0 h 72"/>
                <a:gd name="T6" fmla="*/ 0 w 44"/>
                <a:gd name="T7" fmla="*/ 0 h 72"/>
                <a:gd name="T8" fmla="*/ 0 w 44"/>
                <a:gd name="T9" fmla="*/ 0 h 72"/>
                <a:gd name="T10" fmla="*/ 0 w 44"/>
                <a:gd name="T11" fmla="*/ 0 h 72"/>
                <a:gd name="T12" fmla="*/ 0 w 44"/>
                <a:gd name="T13" fmla="*/ 0 h 72"/>
                <a:gd name="T14" fmla="*/ 0 w 44"/>
                <a:gd name="T15" fmla="*/ 0 h 72"/>
                <a:gd name="T16" fmla="*/ 0 w 44"/>
                <a:gd name="T17" fmla="*/ 0 h 72"/>
                <a:gd name="T18" fmla="*/ 0 w 44"/>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72"/>
                <a:gd name="T32" fmla="*/ 44 w 44"/>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72">
                  <a:moveTo>
                    <a:pt x="3" y="72"/>
                  </a:moveTo>
                  <a:lnTo>
                    <a:pt x="7" y="72"/>
                  </a:lnTo>
                  <a:lnTo>
                    <a:pt x="44" y="67"/>
                  </a:lnTo>
                  <a:lnTo>
                    <a:pt x="37" y="0"/>
                  </a:lnTo>
                  <a:lnTo>
                    <a:pt x="0" y="4"/>
                  </a:lnTo>
                  <a:lnTo>
                    <a:pt x="3" y="72"/>
                  </a:lnTo>
                  <a:lnTo>
                    <a:pt x="5" y="72"/>
                  </a:lnTo>
                  <a:lnTo>
                    <a:pt x="7" y="72"/>
                  </a:lnTo>
                  <a:lnTo>
                    <a:pt x="3" y="72"/>
                  </a:lnTo>
                  <a:close/>
                </a:path>
              </a:pathLst>
            </a:custGeom>
            <a:solidFill>
              <a:srgbClr val="C4E5FA"/>
            </a:solidFill>
            <a:ln w="9525">
              <a:noFill/>
              <a:round/>
              <a:headEnd/>
              <a:tailEnd/>
            </a:ln>
          </p:spPr>
          <p:txBody>
            <a:bodyPr/>
            <a:lstStyle/>
            <a:p>
              <a:endParaRPr lang="en-US"/>
            </a:p>
          </p:txBody>
        </p:sp>
        <p:sp>
          <p:nvSpPr>
            <p:cNvPr id="39975" name="Freeform 39"/>
            <p:cNvSpPr>
              <a:spLocks/>
            </p:cNvSpPr>
            <p:nvPr/>
          </p:nvSpPr>
          <p:spPr bwMode="auto">
            <a:xfrm>
              <a:off x="1141" y="972"/>
              <a:ext cx="7" cy="11"/>
            </a:xfrm>
            <a:custGeom>
              <a:avLst/>
              <a:gdLst>
                <a:gd name="T0" fmla="*/ 0 w 37"/>
                <a:gd name="T1" fmla="*/ 0 h 68"/>
                <a:gd name="T2" fmla="*/ 0 w 37"/>
                <a:gd name="T3" fmla="*/ 0 h 68"/>
                <a:gd name="T4" fmla="*/ 0 w 37"/>
                <a:gd name="T5" fmla="*/ 0 h 68"/>
                <a:gd name="T6" fmla="*/ 0 w 37"/>
                <a:gd name="T7" fmla="*/ 0 h 68"/>
                <a:gd name="T8" fmla="*/ 0 w 37"/>
                <a:gd name="T9" fmla="*/ 0 h 68"/>
                <a:gd name="T10" fmla="*/ 0 w 37"/>
                <a:gd name="T11" fmla="*/ 0 h 68"/>
                <a:gd name="T12" fmla="*/ 0 w 37"/>
                <a:gd name="T13" fmla="*/ 0 h 68"/>
                <a:gd name="T14" fmla="*/ 0 w 37"/>
                <a:gd name="T15" fmla="*/ 0 h 68"/>
                <a:gd name="T16" fmla="*/ 0 w 37"/>
                <a:gd name="T17" fmla="*/ 0 h 68"/>
                <a:gd name="T18" fmla="*/ 0 w 37"/>
                <a:gd name="T19" fmla="*/ 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68"/>
                <a:gd name="T32" fmla="*/ 37 w 37"/>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68">
                  <a:moveTo>
                    <a:pt x="0" y="0"/>
                  </a:moveTo>
                  <a:lnTo>
                    <a:pt x="0" y="68"/>
                  </a:lnTo>
                  <a:lnTo>
                    <a:pt x="37" y="68"/>
                  </a:lnTo>
                  <a:lnTo>
                    <a:pt x="37" y="0"/>
                  </a:lnTo>
                  <a:lnTo>
                    <a:pt x="0" y="0"/>
                  </a:lnTo>
                  <a:lnTo>
                    <a:pt x="0" y="68"/>
                  </a:lnTo>
                  <a:lnTo>
                    <a:pt x="0" y="0"/>
                  </a:lnTo>
                  <a:close/>
                </a:path>
              </a:pathLst>
            </a:custGeom>
            <a:solidFill>
              <a:srgbClr val="C4E5FA"/>
            </a:solidFill>
            <a:ln w="9525">
              <a:noFill/>
              <a:round/>
              <a:headEnd/>
              <a:tailEnd/>
            </a:ln>
          </p:spPr>
          <p:txBody>
            <a:bodyPr/>
            <a:lstStyle/>
            <a:p>
              <a:endParaRPr lang="en-US"/>
            </a:p>
          </p:txBody>
        </p:sp>
        <p:sp>
          <p:nvSpPr>
            <p:cNvPr id="39976" name="Freeform 40"/>
            <p:cNvSpPr>
              <a:spLocks/>
            </p:cNvSpPr>
            <p:nvPr/>
          </p:nvSpPr>
          <p:spPr bwMode="auto">
            <a:xfrm>
              <a:off x="1136" y="972"/>
              <a:ext cx="5" cy="11"/>
            </a:xfrm>
            <a:custGeom>
              <a:avLst/>
              <a:gdLst>
                <a:gd name="T0" fmla="*/ 0 w 35"/>
                <a:gd name="T1" fmla="*/ 0 h 68"/>
                <a:gd name="T2" fmla="*/ 0 w 35"/>
                <a:gd name="T3" fmla="*/ 0 h 68"/>
                <a:gd name="T4" fmla="*/ 0 w 35"/>
                <a:gd name="T5" fmla="*/ 0 h 68"/>
                <a:gd name="T6" fmla="*/ 0 w 35"/>
                <a:gd name="T7" fmla="*/ 0 h 68"/>
                <a:gd name="T8" fmla="*/ 0 w 35"/>
                <a:gd name="T9" fmla="*/ 0 h 68"/>
                <a:gd name="T10" fmla="*/ 0 w 35"/>
                <a:gd name="T11" fmla="*/ 0 h 68"/>
                <a:gd name="T12" fmla="*/ 0 w 35"/>
                <a:gd name="T13" fmla="*/ 0 h 68"/>
                <a:gd name="T14" fmla="*/ 0 w 35"/>
                <a:gd name="T15" fmla="*/ 0 h 68"/>
                <a:gd name="T16" fmla="*/ 0 w 35"/>
                <a:gd name="T17" fmla="*/ 0 h 68"/>
                <a:gd name="T18" fmla="*/ 0 w 35"/>
                <a:gd name="T19" fmla="*/ 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68"/>
                <a:gd name="T32" fmla="*/ 35 w 35"/>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68">
                  <a:moveTo>
                    <a:pt x="0" y="0"/>
                  </a:moveTo>
                  <a:lnTo>
                    <a:pt x="0" y="68"/>
                  </a:lnTo>
                  <a:lnTo>
                    <a:pt x="35" y="68"/>
                  </a:lnTo>
                  <a:lnTo>
                    <a:pt x="35" y="0"/>
                  </a:lnTo>
                  <a:lnTo>
                    <a:pt x="0" y="0"/>
                  </a:lnTo>
                  <a:lnTo>
                    <a:pt x="0" y="68"/>
                  </a:lnTo>
                  <a:lnTo>
                    <a:pt x="0" y="0"/>
                  </a:lnTo>
                  <a:close/>
                </a:path>
              </a:pathLst>
            </a:custGeom>
            <a:solidFill>
              <a:srgbClr val="C4E5FA"/>
            </a:solidFill>
            <a:ln w="9525">
              <a:noFill/>
              <a:round/>
              <a:headEnd/>
              <a:tailEnd/>
            </a:ln>
          </p:spPr>
          <p:txBody>
            <a:bodyPr/>
            <a:lstStyle/>
            <a:p>
              <a:endParaRPr lang="en-US"/>
            </a:p>
          </p:txBody>
        </p:sp>
        <p:sp>
          <p:nvSpPr>
            <p:cNvPr id="39977" name="Freeform 41"/>
            <p:cNvSpPr>
              <a:spLocks/>
            </p:cNvSpPr>
            <p:nvPr/>
          </p:nvSpPr>
          <p:spPr bwMode="auto">
            <a:xfrm>
              <a:off x="1129" y="972"/>
              <a:ext cx="7" cy="11"/>
            </a:xfrm>
            <a:custGeom>
              <a:avLst/>
              <a:gdLst>
                <a:gd name="T0" fmla="*/ 0 w 38"/>
                <a:gd name="T1" fmla="*/ 0 h 68"/>
                <a:gd name="T2" fmla="*/ 0 w 38"/>
                <a:gd name="T3" fmla="*/ 0 h 68"/>
                <a:gd name="T4" fmla="*/ 0 w 38"/>
                <a:gd name="T5" fmla="*/ 0 h 68"/>
                <a:gd name="T6" fmla="*/ 0 w 38"/>
                <a:gd name="T7" fmla="*/ 0 h 68"/>
                <a:gd name="T8" fmla="*/ 0 w 38"/>
                <a:gd name="T9" fmla="*/ 0 h 68"/>
                <a:gd name="T10" fmla="*/ 0 w 38"/>
                <a:gd name="T11" fmla="*/ 0 h 68"/>
                <a:gd name="T12" fmla="*/ 0 w 38"/>
                <a:gd name="T13" fmla="*/ 0 h 68"/>
                <a:gd name="T14" fmla="*/ 0 w 38"/>
                <a:gd name="T15" fmla="*/ 0 h 68"/>
                <a:gd name="T16" fmla="*/ 0 w 38"/>
                <a:gd name="T17" fmla="*/ 0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68"/>
                <a:gd name="T29" fmla="*/ 38 w 38"/>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68">
                  <a:moveTo>
                    <a:pt x="0" y="0"/>
                  </a:moveTo>
                  <a:lnTo>
                    <a:pt x="3" y="68"/>
                  </a:lnTo>
                  <a:lnTo>
                    <a:pt x="38" y="68"/>
                  </a:lnTo>
                  <a:lnTo>
                    <a:pt x="38" y="0"/>
                  </a:lnTo>
                  <a:lnTo>
                    <a:pt x="3" y="0"/>
                  </a:lnTo>
                  <a:lnTo>
                    <a:pt x="0" y="0"/>
                  </a:lnTo>
                  <a:lnTo>
                    <a:pt x="3" y="0"/>
                  </a:lnTo>
                  <a:lnTo>
                    <a:pt x="1" y="0"/>
                  </a:lnTo>
                  <a:lnTo>
                    <a:pt x="0" y="0"/>
                  </a:lnTo>
                  <a:close/>
                </a:path>
              </a:pathLst>
            </a:custGeom>
            <a:solidFill>
              <a:srgbClr val="C4E5FA"/>
            </a:solidFill>
            <a:ln w="9525">
              <a:noFill/>
              <a:round/>
              <a:headEnd/>
              <a:tailEnd/>
            </a:ln>
          </p:spPr>
          <p:txBody>
            <a:bodyPr/>
            <a:lstStyle/>
            <a:p>
              <a:endParaRPr lang="en-US"/>
            </a:p>
          </p:txBody>
        </p:sp>
        <p:sp>
          <p:nvSpPr>
            <p:cNvPr id="39978" name="Freeform 42"/>
            <p:cNvSpPr>
              <a:spLocks/>
            </p:cNvSpPr>
            <p:nvPr/>
          </p:nvSpPr>
          <p:spPr bwMode="auto">
            <a:xfrm>
              <a:off x="1122" y="972"/>
              <a:ext cx="8" cy="11"/>
            </a:xfrm>
            <a:custGeom>
              <a:avLst/>
              <a:gdLst>
                <a:gd name="T0" fmla="*/ 0 w 51"/>
                <a:gd name="T1" fmla="*/ 0 h 70"/>
                <a:gd name="T2" fmla="*/ 0 w 51"/>
                <a:gd name="T3" fmla="*/ 0 h 70"/>
                <a:gd name="T4" fmla="*/ 0 w 51"/>
                <a:gd name="T5" fmla="*/ 0 h 70"/>
                <a:gd name="T6" fmla="*/ 0 w 51"/>
                <a:gd name="T7" fmla="*/ 0 h 70"/>
                <a:gd name="T8" fmla="*/ 0 w 51"/>
                <a:gd name="T9" fmla="*/ 0 h 70"/>
                <a:gd name="T10" fmla="*/ 0 w 51"/>
                <a:gd name="T11" fmla="*/ 0 h 70"/>
                <a:gd name="T12" fmla="*/ 0 w 51"/>
                <a:gd name="T13" fmla="*/ 0 h 70"/>
                <a:gd name="T14" fmla="*/ 0 w 51"/>
                <a:gd name="T15" fmla="*/ 0 h 70"/>
                <a:gd name="T16" fmla="*/ 0 w 51"/>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70"/>
                <a:gd name="T29" fmla="*/ 51 w 51"/>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70">
                  <a:moveTo>
                    <a:pt x="0" y="3"/>
                  </a:moveTo>
                  <a:lnTo>
                    <a:pt x="8" y="70"/>
                  </a:lnTo>
                  <a:lnTo>
                    <a:pt x="51" y="68"/>
                  </a:lnTo>
                  <a:lnTo>
                    <a:pt x="46" y="0"/>
                  </a:lnTo>
                  <a:lnTo>
                    <a:pt x="3" y="3"/>
                  </a:lnTo>
                  <a:lnTo>
                    <a:pt x="0" y="3"/>
                  </a:lnTo>
                  <a:lnTo>
                    <a:pt x="3" y="3"/>
                  </a:lnTo>
                  <a:lnTo>
                    <a:pt x="1" y="3"/>
                  </a:lnTo>
                  <a:lnTo>
                    <a:pt x="0" y="3"/>
                  </a:lnTo>
                  <a:close/>
                </a:path>
              </a:pathLst>
            </a:custGeom>
            <a:solidFill>
              <a:srgbClr val="C4E5FA"/>
            </a:solidFill>
            <a:ln w="9525">
              <a:noFill/>
              <a:round/>
              <a:headEnd/>
              <a:tailEnd/>
            </a:ln>
          </p:spPr>
          <p:txBody>
            <a:bodyPr/>
            <a:lstStyle/>
            <a:p>
              <a:endParaRPr lang="en-US"/>
            </a:p>
          </p:txBody>
        </p:sp>
        <p:sp>
          <p:nvSpPr>
            <p:cNvPr id="39979" name="Freeform 43"/>
            <p:cNvSpPr>
              <a:spLocks/>
            </p:cNvSpPr>
            <p:nvPr/>
          </p:nvSpPr>
          <p:spPr bwMode="auto">
            <a:xfrm>
              <a:off x="1112" y="972"/>
              <a:ext cx="11" cy="13"/>
            </a:xfrm>
            <a:custGeom>
              <a:avLst/>
              <a:gdLst>
                <a:gd name="T0" fmla="*/ 0 w 69"/>
                <a:gd name="T1" fmla="*/ 0 h 76"/>
                <a:gd name="T2" fmla="*/ 0 w 69"/>
                <a:gd name="T3" fmla="*/ 0 h 76"/>
                <a:gd name="T4" fmla="*/ 0 w 69"/>
                <a:gd name="T5" fmla="*/ 0 h 76"/>
                <a:gd name="T6" fmla="*/ 0 w 69"/>
                <a:gd name="T7" fmla="*/ 0 h 76"/>
                <a:gd name="T8" fmla="*/ 0 w 69"/>
                <a:gd name="T9" fmla="*/ 0 h 76"/>
                <a:gd name="T10" fmla="*/ 0 w 69"/>
                <a:gd name="T11" fmla="*/ 0 h 76"/>
                <a:gd name="T12" fmla="*/ 0 w 69"/>
                <a:gd name="T13" fmla="*/ 0 h 76"/>
                <a:gd name="T14" fmla="*/ 0 w 69"/>
                <a:gd name="T15" fmla="*/ 0 h 76"/>
                <a:gd name="T16" fmla="*/ 0 w 69"/>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76"/>
                <a:gd name="T29" fmla="*/ 69 w 69"/>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76">
                  <a:moveTo>
                    <a:pt x="0" y="10"/>
                  </a:moveTo>
                  <a:lnTo>
                    <a:pt x="14" y="76"/>
                  </a:lnTo>
                  <a:lnTo>
                    <a:pt x="69" y="67"/>
                  </a:lnTo>
                  <a:lnTo>
                    <a:pt x="57" y="0"/>
                  </a:lnTo>
                  <a:lnTo>
                    <a:pt x="3" y="9"/>
                  </a:lnTo>
                  <a:lnTo>
                    <a:pt x="0" y="10"/>
                  </a:lnTo>
                  <a:lnTo>
                    <a:pt x="3" y="9"/>
                  </a:lnTo>
                  <a:lnTo>
                    <a:pt x="2" y="10"/>
                  </a:lnTo>
                  <a:lnTo>
                    <a:pt x="0" y="10"/>
                  </a:lnTo>
                  <a:close/>
                </a:path>
              </a:pathLst>
            </a:custGeom>
            <a:solidFill>
              <a:srgbClr val="C4E5FA"/>
            </a:solidFill>
            <a:ln w="9525">
              <a:noFill/>
              <a:round/>
              <a:headEnd/>
              <a:tailEnd/>
            </a:ln>
          </p:spPr>
          <p:txBody>
            <a:bodyPr/>
            <a:lstStyle/>
            <a:p>
              <a:endParaRPr lang="en-US"/>
            </a:p>
          </p:txBody>
        </p:sp>
        <p:sp>
          <p:nvSpPr>
            <p:cNvPr id="39980" name="Freeform 44"/>
            <p:cNvSpPr>
              <a:spLocks/>
            </p:cNvSpPr>
            <p:nvPr/>
          </p:nvSpPr>
          <p:spPr bwMode="auto">
            <a:xfrm>
              <a:off x="1101" y="974"/>
              <a:ext cx="14" cy="14"/>
            </a:xfrm>
            <a:custGeom>
              <a:avLst/>
              <a:gdLst>
                <a:gd name="T0" fmla="*/ 0 w 86"/>
                <a:gd name="T1" fmla="*/ 0 h 83"/>
                <a:gd name="T2" fmla="*/ 0 w 86"/>
                <a:gd name="T3" fmla="*/ 0 h 83"/>
                <a:gd name="T4" fmla="*/ 0 w 86"/>
                <a:gd name="T5" fmla="*/ 0 h 83"/>
                <a:gd name="T6" fmla="*/ 0 w 86"/>
                <a:gd name="T7" fmla="*/ 0 h 83"/>
                <a:gd name="T8" fmla="*/ 0 w 86"/>
                <a:gd name="T9" fmla="*/ 0 h 83"/>
                <a:gd name="T10" fmla="*/ 0 w 86"/>
                <a:gd name="T11" fmla="*/ 0 h 83"/>
                <a:gd name="T12" fmla="*/ 0 w 86"/>
                <a:gd name="T13" fmla="*/ 0 h 83"/>
                <a:gd name="T14" fmla="*/ 0 w 86"/>
                <a:gd name="T15" fmla="*/ 0 h 83"/>
                <a:gd name="T16" fmla="*/ 0 w 86"/>
                <a:gd name="T17" fmla="*/ 0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83"/>
                <a:gd name="T29" fmla="*/ 86 w 86"/>
                <a:gd name="T30" fmla="*/ 83 h 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83">
                  <a:moveTo>
                    <a:pt x="0" y="18"/>
                  </a:moveTo>
                  <a:lnTo>
                    <a:pt x="21" y="83"/>
                  </a:lnTo>
                  <a:lnTo>
                    <a:pt x="86" y="66"/>
                  </a:lnTo>
                  <a:lnTo>
                    <a:pt x="68" y="0"/>
                  </a:lnTo>
                  <a:lnTo>
                    <a:pt x="4" y="17"/>
                  </a:lnTo>
                  <a:lnTo>
                    <a:pt x="0" y="18"/>
                  </a:lnTo>
                  <a:lnTo>
                    <a:pt x="4" y="17"/>
                  </a:lnTo>
                  <a:lnTo>
                    <a:pt x="2" y="18"/>
                  </a:lnTo>
                  <a:lnTo>
                    <a:pt x="0" y="18"/>
                  </a:lnTo>
                  <a:close/>
                </a:path>
              </a:pathLst>
            </a:custGeom>
            <a:solidFill>
              <a:srgbClr val="C4E5FA"/>
            </a:solidFill>
            <a:ln w="9525">
              <a:noFill/>
              <a:round/>
              <a:headEnd/>
              <a:tailEnd/>
            </a:ln>
          </p:spPr>
          <p:txBody>
            <a:bodyPr/>
            <a:lstStyle/>
            <a:p>
              <a:endParaRPr lang="en-US"/>
            </a:p>
          </p:txBody>
        </p:sp>
        <p:sp>
          <p:nvSpPr>
            <p:cNvPr id="39981" name="Freeform 45"/>
            <p:cNvSpPr>
              <a:spLocks/>
            </p:cNvSpPr>
            <p:nvPr/>
          </p:nvSpPr>
          <p:spPr bwMode="auto">
            <a:xfrm>
              <a:off x="1082" y="977"/>
              <a:ext cx="23" cy="17"/>
            </a:xfrm>
            <a:custGeom>
              <a:avLst/>
              <a:gdLst>
                <a:gd name="T0" fmla="*/ 0 w 138"/>
                <a:gd name="T1" fmla="*/ 0 h 104"/>
                <a:gd name="T2" fmla="*/ 0 w 138"/>
                <a:gd name="T3" fmla="*/ 0 h 104"/>
                <a:gd name="T4" fmla="*/ 0 w 138"/>
                <a:gd name="T5" fmla="*/ 0 h 104"/>
                <a:gd name="T6" fmla="*/ 0 w 138"/>
                <a:gd name="T7" fmla="*/ 0 h 104"/>
                <a:gd name="T8" fmla="*/ 0 w 138"/>
                <a:gd name="T9" fmla="*/ 0 h 104"/>
                <a:gd name="T10" fmla="*/ 0 w 138"/>
                <a:gd name="T11" fmla="*/ 0 h 104"/>
                <a:gd name="T12" fmla="*/ 0 w 138"/>
                <a:gd name="T13" fmla="*/ 0 h 104"/>
                <a:gd name="T14" fmla="*/ 0 w 138"/>
                <a:gd name="T15" fmla="*/ 0 h 104"/>
                <a:gd name="T16" fmla="*/ 0 w 138"/>
                <a:gd name="T17" fmla="*/ 0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
                <a:gd name="T28" fmla="*/ 0 h 104"/>
                <a:gd name="T29" fmla="*/ 138 w 138"/>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 h="104">
                  <a:moveTo>
                    <a:pt x="0" y="44"/>
                  </a:moveTo>
                  <a:lnTo>
                    <a:pt x="31" y="104"/>
                  </a:lnTo>
                  <a:lnTo>
                    <a:pt x="138" y="63"/>
                  </a:lnTo>
                  <a:lnTo>
                    <a:pt x="114" y="0"/>
                  </a:lnTo>
                  <a:lnTo>
                    <a:pt x="7" y="40"/>
                  </a:lnTo>
                  <a:lnTo>
                    <a:pt x="0" y="44"/>
                  </a:lnTo>
                  <a:lnTo>
                    <a:pt x="7" y="40"/>
                  </a:lnTo>
                  <a:lnTo>
                    <a:pt x="3" y="41"/>
                  </a:lnTo>
                  <a:lnTo>
                    <a:pt x="0" y="44"/>
                  </a:lnTo>
                  <a:close/>
                </a:path>
              </a:pathLst>
            </a:custGeom>
            <a:solidFill>
              <a:srgbClr val="C4E5FA"/>
            </a:solidFill>
            <a:ln w="9525">
              <a:noFill/>
              <a:round/>
              <a:headEnd/>
              <a:tailEnd/>
            </a:ln>
          </p:spPr>
          <p:txBody>
            <a:bodyPr/>
            <a:lstStyle/>
            <a:p>
              <a:endParaRPr lang="en-US"/>
            </a:p>
          </p:txBody>
        </p:sp>
        <p:sp>
          <p:nvSpPr>
            <p:cNvPr id="39982" name="Freeform 46"/>
            <p:cNvSpPr>
              <a:spLocks/>
            </p:cNvSpPr>
            <p:nvPr/>
          </p:nvSpPr>
          <p:spPr bwMode="auto">
            <a:xfrm>
              <a:off x="1073" y="984"/>
              <a:ext cx="15" cy="15"/>
            </a:xfrm>
            <a:custGeom>
              <a:avLst/>
              <a:gdLst>
                <a:gd name="T0" fmla="*/ 0 w 90"/>
                <a:gd name="T1" fmla="*/ 0 h 87"/>
                <a:gd name="T2" fmla="*/ 0 w 90"/>
                <a:gd name="T3" fmla="*/ 0 h 87"/>
                <a:gd name="T4" fmla="*/ 0 w 90"/>
                <a:gd name="T5" fmla="*/ 0 h 87"/>
                <a:gd name="T6" fmla="*/ 0 w 90"/>
                <a:gd name="T7" fmla="*/ 0 h 87"/>
                <a:gd name="T8" fmla="*/ 0 w 90"/>
                <a:gd name="T9" fmla="*/ 0 h 87"/>
                <a:gd name="T10" fmla="*/ 0 w 90"/>
                <a:gd name="T11" fmla="*/ 0 h 87"/>
                <a:gd name="T12" fmla="*/ 0 w 90"/>
                <a:gd name="T13" fmla="*/ 0 h 87"/>
                <a:gd name="T14" fmla="*/ 0 w 90"/>
                <a:gd name="T15" fmla="*/ 0 h 87"/>
                <a:gd name="T16" fmla="*/ 0 w 90"/>
                <a:gd name="T17" fmla="*/ 0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87"/>
                <a:gd name="T29" fmla="*/ 90 w 90"/>
                <a:gd name="T30" fmla="*/ 87 h 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87">
                  <a:moveTo>
                    <a:pt x="0" y="37"/>
                  </a:moveTo>
                  <a:lnTo>
                    <a:pt x="45" y="87"/>
                  </a:lnTo>
                  <a:lnTo>
                    <a:pt x="90" y="56"/>
                  </a:lnTo>
                  <a:lnTo>
                    <a:pt x="52" y="0"/>
                  </a:lnTo>
                  <a:lnTo>
                    <a:pt x="7" y="30"/>
                  </a:lnTo>
                  <a:lnTo>
                    <a:pt x="0" y="37"/>
                  </a:lnTo>
                  <a:lnTo>
                    <a:pt x="7" y="30"/>
                  </a:lnTo>
                  <a:lnTo>
                    <a:pt x="3" y="33"/>
                  </a:lnTo>
                  <a:lnTo>
                    <a:pt x="0" y="37"/>
                  </a:lnTo>
                  <a:close/>
                </a:path>
              </a:pathLst>
            </a:custGeom>
            <a:solidFill>
              <a:srgbClr val="C4E5FA"/>
            </a:solidFill>
            <a:ln w="9525">
              <a:noFill/>
              <a:round/>
              <a:headEnd/>
              <a:tailEnd/>
            </a:ln>
          </p:spPr>
          <p:txBody>
            <a:bodyPr/>
            <a:lstStyle/>
            <a:p>
              <a:endParaRPr lang="en-US"/>
            </a:p>
          </p:txBody>
        </p:sp>
        <p:sp>
          <p:nvSpPr>
            <p:cNvPr id="39983" name="Freeform 47"/>
            <p:cNvSpPr>
              <a:spLocks/>
            </p:cNvSpPr>
            <p:nvPr/>
          </p:nvSpPr>
          <p:spPr bwMode="auto">
            <a:xfrm>
              <a:off x="1069" y="990"/>
              <a:ext cx="13" cy="13"/>
            </a:xfrm>
            <a:custGeom>
              <a:avLst/>
              <a:gdLst>
                <a:gd name="T0" fmla="*/ 0 w 75"/>
                <a:gd name="T1" fmla="*/ 0 h 78"/>
                <a:gd name="T2" fmla="*/ 0 w 75"/>
                <a:gd name="T3" fmla="*/ 0 h 78"/>
                <a:gd name="T4" fmla="*/ 0 w 75"/>
                <a:gd name="T5" fmla="*/ 0 h 78"/>
                <a:gd name="T6" fmla="*/ 0 w 75"/>
                <a:gd name="T7" fmla="*/ 0 h 78"/>
                <a:gd name="T8" fmla="*/ 0 w 75"/>
                <a:gd name="T9" fmla="*/ 0 h 78"/>
                <a:gd name="T10" fmla="*/ 0 w 75"/>
                <a:gd name="T11" fmla="*/ 0 h 78"/>
                <a:gd name="T12" fmla="*/ 0 w 75"/>
                <a:gd name="T13" fmla="*/ 0 h 78"/>
                <a:gd name="T14" fmla="*/ 0 w 75"/>
                <a:gd name="T15" fmla="*/ 0 h 78"/>
                <a:gd name="T16" fmla="*/ 0 w 75"/>
                <a:gd name="T17" fmla="*/ 0 h 78"/>
                <a:gd name="T18" fmla="*/ 0 w 75"/>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78"/>
                <a:gd name="T32" fmla="*/ 75 w 75"/>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78">
                  <a:moveTo>
                    <a:pt x="43" y="78"/>
                  </a:moveTo>
                  <a:lnTo>
                    <a:pt x="52" y="70"/>
                  </a:lnTo>
                  <a:lnTo>
                    <a:pt x="75" y="44"/>
                  </a:lnTo>
                  <a:lnTo>
                    <a:pt x="23" y="0"/>
                  </a:lnTo>
                  <a:lnTo>
                    <a:pt x="0" y="28"/>
                  </a:lnTo>
                  <a:lnTo>
                    <a:pt x="43" y="78"/>
                  </a:lnTo>
                  <a:lnTo>
                    <a:pt x="48" y="75"/>
                  </a:lnTo>
                  <a:lnTo>
                    <a:pt x="52" y="70"/>
                  </a:lnTo>
                  <a:lnTo>
                    <a:pt x="43" y="78"/>
                  </a:lnTo>
                  <a:close/>
                </a:path>
              </a:pathLst>
            </a:custGeom>
            <a:solidFill>
              <a:srgbClr val="C4E5FA"/>
            </a:solidFill>
            <a:ln w="9525">
              <a:noFill/>
              <a:round/>
              <a:headEnd/>
              <a:tailEnd/>
            </a:ln>
          </p:spPr>
          <p:txBody>
            <a:bodyPr/>
            <a:lstStyle/>
            <a:p>
              <a:endParaRPr lang="en-US"/>
            </a:p>
          </p:txBody>
        </p:sp>
        <p:sp>
          <p:nvSpPr>
            <p:cNvPr id="39984" name="Freeform 48"/>
            <p:cNvSpPr>
              <a:spLocks/>
            </p:cNvSpPr>
            <p:nvPr/>
          </p:nvSpPr>
          <p:spPr bwMode="auto">
            <a:xfrm>
              <a:off x="1066" y="994"/>
              <a:ext cx="10" cy="13"/>
            </a:xfrm>
            <a:custGeom>
              <a:avLst/>
              <a:gdLst>
                <a:gd name="T0" fmla="*/ 0 w 62"/>
                <a:gd name="T1" fmla="*/ 0 h 80"/>
                <a:gd name="T2" fmla="*/ 0 w 62"/>
                <a:gd name="T3" fmla="*/ 0 h 80"/>
                <a:gd name="T4" fmla="*/ 0 w 62"/>
                <a:gd name="T5" fmla="*/ 0 h 80"/>
                <a:gd name="T6" fmla="*/ 0 w 62"/>
                <a:gd name="T7" fmla="*/ 0 h 80"/>
                <a:gd name="T8" fmla="*/ 0 w 62"/>
                <a:gd name="T9" fmla="*/ 0 h 80"/>
                <a:gd name="T10" fmla="*/ 0 w 62"/>
                <a:gd name="T11" fmla="*/ 0 h 80"/>
                <a:gd name="T12" fmla="*/ 0 w 62"/>
                <a:gd name="T13" fmla="*/ 0 h 80"/>
                <a:gd name="T14" fmla="*/ 0 w 62"/>
                <a:gd name="T15" fmla="*/ 0 h 80"/>
                <a:gd name="T16" fmla="*/ 0 w 62"/>
                <a:gd name="T17" fmla="*/ 0 h 80"/>
                <a:gd name="T18" fmla="*/ 0 w 62"/>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80"/>
                <a:gd name="T32" fmla="*/ 62 w 62"/>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80">
                  <a:moveTo>
                    <a:pt x="20" y="80"/>
                  </a:moveTo>
                  <a:lnTo>
                    <a:pt x="35" y="76"/>
                  </a:lnTo>
                  <a:lnTo>
                    <a:pt x="62" y="59"/>
                  </a:lnTo>
                  <a:lnTo>
                    <a:pt x="28" y="0"/>
                  </a:lnTo>
                  <a:lnTo>
                    <a:pt x="0" y="18"/>
                  </a:lnTo>
                  <a:lnTo>
                    <a:pt x="20" y="80"/>
                  </a:lnTo>
                  <a:lnTo>
                    <a:pt x="28" y="80"/>
                  </a:lnTo>
                  <a:lnTo>
                    <a:pt x="35" y="76"/>
                  </a:lnTo>
                  <a:lnTo>
                    <a:pt x="20" y="80"/>
                  </a:lnTo>
                  <a:close/>
                </a:path>
              </a:pathLst>
            </a:custGeom>
            <a:solidFill>
              <a:srgbClr val="C4E5FA"/>
            </a:solidFill>
            <a:ln w="9525">
              <a:noFill/>
              <a:round/>
              <a:headEnd/>
              <a:tailEnd/>
            </a:ln>
          </p:spPr>
          <p:txBody>
            <a:bodyPr/>
            <a:lstStyle/>
            <a:p>
              <a:endParaRPr lang="en-US"/>
            </a:p>
          </p:txBody>
        </p:sp>
        <p:sp>
          <p:nvSpPr>
            <p:cNvPr id="39985" name="Freeform 49"/>
            <p:cNvSpPr>
              <a:spLocks/>
            </p:cNvSpPr>
            <p:nvPr/>
          </p:nvSpPr>
          <p:spPr bwMode="auto">
            <a:xfrm>
              <a:off x="1065" y="996"/>
              <a:ext cx="4" cy="11"/>
            </a:xfrm>
            <a:custGeom>
              <a:avLst/>
              <a:gdLst>
                <a:gd name="T0" fmla="*/ 0 w 25"/>
                <a:gd name="T1" fmla="*/ 0 h 70"/>
                <a:gd name="T2" fmla="*/ 0 w 25"/>
                <a:gd name="T3" fmla="*/ 0 h 70"/>
                <a:gd name="T4" fmla="*/ 0 w 25"/>
                <a:gd name="T5" fmla="*/ 0 h 70"/>
                <a:gd name="T6" fmla="*/ 0 w 25"/>
                <a:gd name="T7" fmla="*/ 0 h 70"/>
                <a:gd name="T8" fmla="*/ 0 w 25"/>
                <a:gd name="T9" fmla="*/ 0 h 70"/>
                <a:gd name="T10" fmla="*/ 0 w 25"/>
                <a:gd name="T11" fmla="*/ 0 h 70"/>
                <a:gd name="T12" fmla="*/ 0 w 25"/>
                <a:gd name="T13" fmla="*/ 0 h 70"/>
                <a:gd name="T14" fmla="*/ 0 w 25"/>
                <a:gd name="T15" fmla="*/ 0 h 70"/>
                <a:gd name="T16" fmla="*/ 0 w 25"/>
                <a:gd name="T17" fmla="*/ 0 h 70"/>
                <a:gd name="T18" fmla="*/ 0 w 25"/>
                <a:gd name="T19" fmla="*/ 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70"/>
                <a:gd name="T32" fmla="*/ 25 w 25"/>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70">
                  <a:moveTo>
                    <a:pt x="0" y="68"/>
                  </a:moveTo>
                  <a:lnTo>
                    <a:pt x="4" y="68"/>
                  </a:lnTo>
                  <a:lnTo>
                    <a:pt x="25" y="67"/>
                  </a:lnTo>
                  <a:lnTo>
                    <a:pt x="20" y="0"/>
                  </a:lnTo>
                  <a:lnTo>
                    <a:pt x="0" y="1"/>
                  </a:lnTo>
                  <a:lnTo>
                    <a:pt x="0" y="68"/>
                  </a:lnTo>
                  <a:lnTo>
                    <a:pt x="3" y="70"/>
                  </a:lnTo>
                  <a:lnTo>
                    <a:pt x="4" y="68"/>
                  </a:lnTo>
                  <a:lnTo>
                    <a:pt x="0" y="68"/>
                  </a:lnTo>
                  <a:close/>
                </a:path>
              </a:pathLst>
            </a:custGeom>
            <a:solidFill>
              <a:srgbClr val="C4E5FA"/>
            </a:solidFill>
            <a:ln w="9525">
              <a:noFill/>
              <a:round/>
              <a:headEnd/>
              <a:tailEnd/>
            </a:ln>
          </p:spPr>
          <p:txBody>
            <a:bodyPr/>
            <a:lstStyle/>
            <a:p>
              <a:endParaRPr lang="en-US"/>
            </a:p>
          </p:txBody>
        </p:sp>
        <p:sp>
          <p:nvSpPr>
            <p:cNvPr id="39986" name="Freeform 50"/>
            <p:cNvSpPr>
              <a:spLocks/>
            </p:cNvSpPr>
            <p:nvPr/>
          </p:nvSpPr>
          <p:spPr bwMode="auto">
            <a:xfrm>
              <a:off x="1060" y="996"/>
              <a:ext cx="6" cy="11"/>
            </a:xfrm>
            <a:custGeom>
              <a:avLst/>
              <a:gdLst>
                <a:gd name="T0" fmla="*/ 0 w 35"/>
                <a:gd name="T1" fmla="*/ 0 h 68"/>
                <a:gd name="T2" fmla="*/ 0 w 35"/>
                <a:gd name="T3" fmla="*/ 0 h 68"/>
                <a:gd name="T4" fmla="*/ 0 w 35"/>
                <a:gd name="T5" fmla="*/ 0 h 68"/>
                <a:gd name="T6" fmla="*/ 0 w 35"/>
                <a:gd name="T7" fmla="*/ 0 h 68"/>
                <a:gd name="T8" fmla="*/ 0 w 35"/>
                <a:gd name="T9" fmla="*/ 0 h 68"/>
                <a:gd name="T10" fmla="*/ 0 w 35"/>
                <a:gd name="T11" fmla="*/ 0 h 68"/>
                <a:gd name="T12" fmla="*/ 0 w 35"/>
                <a:gd name="T13" fmla="*/ 0 h 68"/>
                <a:gd name="T14" fmla="*/ 0 w 35"/>
                <a:gd name="T15" fmla="*/ 0 h 68"/>
                <a:gd name="T16" fmla="*/ 0 w 35"/>
                <a:gd name="T17" fmla="*/ 0 h 68"/>
                <a:gd name="T18" fmla="*/ 0 w 35"/>
                <a:gd name="T19" fmla="*/ 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68"/>
                <a:gd name="T32" fmla="*/ 35 w 35"/>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68">
                  <a:moveTo>
                    <a:pt x="0" y="67"/>
                  </a:moveTo>
                  <a:lnTo>
                    <a:pt x="4" y="67"/>
                  </a:lnTo>
                  <a:lnTo>
                    <a:pt x="31" y="68"/>
                  </a:lnTo>
                  <a:lnTo>
                    <a:pt x="35" y="1"/>
                  </a:lnTo>
                  <a:lnTo>
                    <a:pt x="7" y="0"/>
                  </a:lnTo>
                  <a:lnTo>
                    <a:pt x="0" y="67"/>
                  </a:lnTo>
                  <a:lnTo>
                    <a:pt x="2" y="67"/>
                  </a:lnTo>
                  <a:lnTo>
                    <a:pt x="4" y="67"/>
                  </a:lnTo>
                  <a:lnTo>
                    <a:pt x="0" y="67"/>
                  </a:lnTo>
                  <a:close/>
                </a:path>
              </a:pathLst>
            </a:custGeom>
            <a:solidFill>
              <a:srgbClr val="C4E5FA"/>
            </a:solidFill>
            <a:ln w="9525">
              <a:noFill/>
              <a:round/>
              <a:headEnd/>
              <a:tailEnd/>
            </a:ln>
          </p:spPr>
          <p:txBody>
            <a:bodyPr/>
            <a:lstStyle/>
            <a:p>
              <a:endParaRPr lang="en-US"/>
            </a:p>
          </p:txBody>
        </p:sp>
        <p:sp>
          <p:nvSpPr>
            <p:cNvPr id="39987" name="Freeform 51"/>
            <p:cNvSpPr>
              <a:spLocks/>
            </p:cNvSpPr>
            <p:nvPr/>
          </p:nvSpPr>
          <p:spPr bwMode="auto">
            <a:xfrm>
              <a:off x="1055" y="995"/>
              <a:ext cx="7" cy="12"/>
            </a:xfrm>
            <a:custGeom>
              <a:avLst/>
              <a:gdLst>
                <a:gd name="T0" fmla="*/ 0 w 39"/>
                <a:gd name="T1" fmla="*/ 0 h 71"/>
                <a:gd name="T2" fmla="*/ 0 w 39"/>
                <a:gd name="T3" fmla="*/ 0 h 71"/>
                <a:gd name="T4" fmla="*/ 0 w 39"/>
                <a:gd name="T5" fmla="*/ 0 h 71"/>
                <a:gd name="T6" fmla="*/ 0 w 39"/>
                <a:gd name="T7" fmla="*/ 0 h 71"/>
                <a:gd name="T8" fmla="*/ 0 w 39"/>
                <a:gd name="T9" fmla="*/ 0 h 71"/>
                <a:gd name="T10" fmla="*/ 0 w 39"/>
                <a:gd name="T11" fmla="*/ 0 h 71"/>
                <a:gd name="T12" fmla="*/ 0 w 39"/>
                <a:gd name="T13" fmla="*/ 0 h 71"/>
                <a:gd name="T14" fmla="*/ 0 w 39"/>
                <a:gd name="T15" fmla="*/ 0 h 71"/>
                <a:gd name="T16" fmla="*/ 0 w 39"/>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71"/>
                <a:gd name="T29" fmla="*/ 39 w 39"/>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71">
                  <a:moveTo>
                    <a:pt x="0" y="67"/>
                  </a:moveTo>
                  <a:lnTo>
                    <a:pt x="0" y="67"/>
                  </a:lnTo>
                  <a:lnTo>
                    <a:pt x="28" y="71"/>
                  </a:lnTo>
                  <a:lnTo>
                    <a:pt x="39" y="4"/>
                  </a:lnTo>
                  <a:lnTo>
                    <a:pt x="11" y="0"/>
                  </a:lnTo>
                  <a:lnTo>
                    <a:pt x="0" y="67"/>
                  </a:lnTo>
                  <a:close/>
                </a:path>
              </a:pathLst>
            </a:custGeom>
            <a:solidFill>
              <a:srgbClr val="C4E5FA"/>
            </a:solidFill>
            <a:ln w="9525">
              <a:noFill/>
              <a:round/>
              <a:headEnd/>
              <a:tailEnd/>
            </a:ln>
          </p:spPr>
          <p:txBody>
            <a:bodyPr/>
            <a:lstStyle/>
            <a:p>
              <a:endParaRPr lang="en-US"/>
            </a:p>
          </p:txBody>
        </p:sp>
        <p:sp>
          <p:nvSpPr>
            <p:cNvPr id="39988" name="Freeform 52"/>
            <p:cNvSpPr>
              <a:spLocks/>
            </p:cNvSpPr>
            <p:nvPr/>
          </p:nvSpPr>
          <p:spPr bwMode="auto">
            <a:xfrm>
              <a:off x="1050" y="994"/>
              <a:ext cx="7" cy="12"/>
            </a:xfrm>
            <a:custGeom>
              <a:avLst/>
              <a:gdLst>
                <a:gd name="T0" fmla="*/ 0 w 44"/>
                <a:gd name="T1" fmla="*/ 0 h 73"/>
                <a:gd name="T2" fmla="*/ 0 w 44"/>
                <a:gd name="T3" fmla="*/ 0 h 73"/>
                <a:gd name="T4" fmla="*/ 0 w 44"/>
                <a:gd name="T5" fmla="*/ 0 h 73"/>
                <a:gd name="T6" fmla="*/ 0 w 44"/>
                <a:gd name="T7" fmla="*/ 0 h 73"/>
                <a:gd name="T8" fmla="*/ 0 w 44"/>
                <a:gd name="T9" fmla="*/ 0 h 73"/>
                <a:gd name="T10" fmla="*/ 0 w 44"/>
                <a:gd name="T11" fmla="*/ 0 h 73"/>
                <a:gd name="T12" fmla="*/ 0 w 44"/>
                <a:gd name="T13" fmla="*/ 0 h 73"/>
                <a:gd name="T14" fmla="*/ 0 w 44"/>
                <a:gd name="T15" fmla="*/ 0 h 73"/>
                <a:gd name="T16" fmla="*/ 0 w 44"/>
                <a:gd name="T17" fmla="*/ 0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73"/>
                <a:gd name="T29" fmla="*/ 44 w 44"/>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73">
                  <a:moveTo>
                    <a:pt x="4" y="0"/>
                  </a:moveTo>
                  <a:lnTo>
                    <a:pt x="0" y="68"/>
                  </a:lnTo>
                  <a:lnTo>
                    <a:pt x="32" y="73"/>
                  </a:lnTo>
                  <a:lnTo>
                    <a:pt x="44" y="6"/>
                  </a:lnTo>
                  <a:lnTo>
                    <a:pt x="12" y="1"/>
                  </a:lnTo>
                  <a:lnTo>
                    <a:pt x="4" y="0"/>
                  </a:lnTo>
                  <a:lnTo>
                    <a:pt x="12" y="1"/>
                  </a:lnTo>
                  <a:lnTo>
                    <a:pt x="7" y="0"/>
                  </a:lnTo>
                  <a:lnTo>
                    <a:pt x="4" y="0"/>
                  </a:lnTo>
                  <a:close/>
                </a:path>
              </a:pathLst>
            </a:custGeom>
            <a:solidFill>
              <a:srgbClr val="C4E5FA"/>
            </a:solidFill>
            <a:ln w="9525">
              <a:noFill/>
              <a:round/>
              <a:headEnd/>
              <a:tailEnd/>
            </a:ln>
          </p:spPr>
          <p:txBody>
            <a:bodyPr/>
            <a:lstStyle/>
            <a:p>
              <a:endParaRPr lang="en-US"/>
            </a:p>
          </p:txBody>
        </p:sp>
        <p:sp>
          <p:nvSpPr>
            <p:cNvPr id="39989" name="Freeform 53"/>
            <p:cNvSpPr>
              <a:spLocks/>
            </p:cNvSpPr>
            <p:nvPr/>
          </p:nvSpPr>
          <p:spPr bwMode="auto">
            <a:xfrm>
              <a:off x="1043" y="994"/>
              <a:ext cx="8" cy="12"/>
            </a:xfrm>
            <a:custGeom>
              <a:avLst/>
              <a:gdLst>
                <a:gd name="T0" fmla="*/ 0 w 48"/>
                <a:gd name="T1" fmla="*/ 0 h 70"/>
                <a:gd name="T2" fmla="*/ 0 w 48"/>
                <a:gd name="T3" fmla="*/ 0 h 70"/>
                <a:gd name="T4" fmla="*/ 0 w 48"/>
                <a:gd name="T5" fmla="*/ 0 h 70"/>
                <a:gd name="T6" fmla="*/ 0 w 48"/>
                <a:gd name="T7" fmla="*/ 0 h 70"/>
                <a:gd name="T8" fmla="*/ 0 w 48"/>
                <a:gd name="T9" fmla="*/ 0 h 70"/>
                <a:gd name="T10" fmla="*/ 0 w 48"/>
                <a:gd name="T11" fmla="*/ 0 h 70"/>
                <a:gd name="T12" fmla="*/ 0 w 48"/>
                <a:gd name="T13" fmla="*/ 0 h 70"/>
                <a:gd name="T14" fmla="*/ 0 w 48"/>
                <a:gd name="T15" fmla="*/ 0 h 70"/>
                <a:gd name="T16" fmla="*/ 0 w 48"/>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70"/>
                <a:gd name="T29" fmla="*/ 48 w 48"/>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70">
                  <a:moveTo>
                    <a:pt x="0" y="3"/>
                  </a:moveTo>
                  <a:lnTo>
                    <a:pt x="8" y="70"/>
                  </a:lnTo>
                  <a:lnTo>
                    <a:pt x="48" y="68"/>
                  </a:lnTo>
                  <a:lnTo>
                    <a:pt x="44" y="0"/>
                  </a:lnTo>
                  <a:lnTo>
                    <a:pt x="3" y="3"/>
                  </a:lnTo>
                  <a:lnTo>
                    <a:pt x="0" y="3"/>
                  </a:lnTo>
                  <a:lnTo>
                    <a:pt x="3" y="3"/>
                  </a:lnTo>
                  <a:lnTo>
                    <a:pt x="2" y="3"/>
                  </a:lnTo>
                  <a:lnTo>
                    <a:pt x="0" y="3"/>
                  </a:lnTo>
                  <a:close/>
                </a:path>
              </a:pathLst>
            </a:custGeom>
            <a:solidFill>
              <a:srgbClr val="C4E5FA"/>
            </a:solidFill>
            <a:ln w="9525">
              <a:noFill/>
              <a:round/>
              <a:headEnd/>
              <a:tailEnd/>
            </a:ln>
          </p:spPr>
          <p:txBody>
            <a:bodyPr/>
            <a:lstStyle/>
            <a:p>
              <a:endParaRPr lang="en-US"/>
            </a:p>
          </p:txBody>
        </p:sp>
        <p:sp>
          <p:nvSpPr>
            <p:cNvPr id="39990" name="Freeform 54"/>
            <p:cNvSpPr>
              <a:spLocks/>
            </p:cNvSpPr>
            <p:nvPr/>
          </p:nvSpPr>
          <p:spPr bwMode="auto">
            <a:xfrm>
              <a:off x="1035" y="995"/>
              <a:ext cx="10" cy="12"/>
            </a:xfrm>
            <a:custGeom>
              <a:avLst/>
              <a:gdLst>
                <a:gd name="T0" fmla="*/ 0 w 63"/>
                <a:gd name="T1" fmla="*/ 0 h 75"/>
                <a:gd name="T2" fmla="*/ 0 w 63"/>
                <a:gd name="T3" fmla="*/ 0 h 75"/>
                <a:gd name="T4" fmla="*/ 0 w 63"/>
                <a:gd name="T5" fmla="*/ 0 h 75"/>
                <a:gd name="T6" fmla="*/ 0 w 63"/>
                <a:gd name="T7" fmla="*/ 0 h 75"/>
                <a:gd name="T8" fmla="*/ 0 w 63"/>
                <a:gd name="T9" fmla="*/ 0 h 75"/>
                <a:gd name="T10" fmla="*/ 0 w 63"/>
                <a:gd name="T11" fmla="*/ 0 h 75"/>
                <a:gd name="T12" fmla="*/ 0 w 63"/>
                <a:gd name="T13" fmla="*/ 0 h 75"/>
                <a:gd name="T14" fmla="*/ 0 w 63"/>
                <a:gd name="T15" fmla="*/ 0 h 75"/>
                <a:gd name="T16" fmla="*/ 0 w 63"/>
                <a:gd name="T17" fmla="*/ 0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75"/>
                <a:gd name="T29" fmla="*/ 63 w 63"/>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75">
                  <a:moveTo>
                    <a:pt x="0" y="11"/>
                  </a:moveTo>
                  <a:lnTo>
                    <a:pt x="17" y="75"/>
                  </a:lnTo>
                  <a:lnTo>
                    <a:pt x="63" y="67"/>
                  </a:lnTo>
                  <a:lnTo>
                    <a:pt x="52" y="0"/>
                  </a:lnTo>
                  <a:lnTo>
                    <a:pt x="5" y="8"/>
                  </a:lnTo>
                  <a:lnTo>
                    <a:pt x="0" y="11"/>
                  </a:lnTo>
                  <a:lnTo>
                    <a:pt x="5" y="8"/>
                  </a:lnTo>
                  <a:lnTo>
                    <a:pt x="3" y="9"/>
                  </a:lnTo>
                  <a:lnTo>
                    <a:pt x="0" y="11"/>
                  </a:lnTo>
                  <a:close/>
                </a:path>
              </a:pathLst>
            </a:custGeom>
            <a:solidFill>
              <a:srgbClr val="C4E5FA"/>
            </a:solidFill>
            <a:ln w="9525">
              <a:noFill/>
              <a:round/>
              <a:headEnd/>
              <a:tailEnd/>
            </a:ln>
          </p:spPr>
          <p:txBody>
            <a:bodyPr/>
            <a:lstStyle/>
            <a:p>
              <a:endParaRPr lang="en-US"/>
            </a:p>
          </p:txBody>
        </p:sp>
        <p:sp>
          <p:nvSpPr>
            <p:cNvPr id="39991" name="Freeform 55"/>
            <p:cNvSpPr>
              <a:spLocks/>
            </p:cNvSpPr>
            <p:nvPr/>
          </p:nvSpPr>
          <p:spPr bwMode="auto">
            <a:xfrm>
              <a:off x="1025" y="996"/>
              <a:ext cx="13" cy="14"/>
            </a:xfrm>
            <a:custGeom>
              <a:avLst/>
              <a:gdLst>
                <a:gd name="T0" fmla="*/ 0 w 84"/>
                <a:gd name="T1" fmla="*/ 0 h 84"/>
                <a:gd name="T2" fmla="*/ 0 w 84"/>
                <a:gd name="T3" fmla="*/ 0 h 84"/>
                <a:gd name="T4" fmla="*/ 0 w 84"/>
                <a:gd name="T5" fmla="*/ 0 h 84"/>
                <a:gd name="T6" fmla="*/ 0 w 84"/>
                <a:gd name="T7" fmla="*/ 0 h 84"/>
                <a:gd name="T8" fmla="*/ 0 w 84"/>
                <a:gd name="T9" fmla="*/ 0 h 84"/>
                <a:gd name="T10" fmla="*/ 0 w 84"/>
                <a:gd name="T11" fmla="*/ 0 h 84"/>
                <a:gd name="T12" fmla="*/ 0 w 84"/>
                <a:gd name="T13" fmla="*/ 0 h 84"/>
                <a:gd name="T14" fmla="*/ 0 w 84"/>
                <a:gd name="T15" fmla="*/ 0 h 84"/>
                <a:gd name="T16" fmla="*/ 0 w 84"/>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
                <a:gd name="T28" fmla="*/ 0 h 84"/>
                <a:gd name="T29" fmla="*/ 84 w 84"/>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 h="84">
                  <a:moveTo>
                    <a:pt x="0" y="23"/>
                  </a:moveTo>
                  <a:lnTo>
                    <a:pt x="29" y="84"/>
                  </a:lnTo>
                  <a:lnTo>
                    <a:pt x="84" y="63"/>
                  </a:lnTo>
                  <a:lnTo>
                    <a:pt x="61" y="0"/>
                  </a:lnTo>
                  <a:lnTo>
                    <a:pt x="5" y="20"/>
                  </a:lnTo>
                  <a:lnTo>
                    <a:pt x="0" y="23"/>
                  </a:lnTo>
                  <a:lnTo>
                    <a:pt x="5" y="20"/>
                  </a:lnTo>
                  <a:lnTo>
                    <a:pt x="3" y="20"/>
                  </a:lnTo>
                  <a:lnTo>
                    <a:pt x="0" y="23"/>
                  </a:lnTo>
                  <a:close/>
                </a:path>
              </a:pathLst>
            </a:custGeom>
            <a:solidFill>
              <a:srgbClr val="C4E5FA"/>
            </a:solidFill>
            <a:ln w="9525">
              <a:noFill/>
              <a:round/>
              <a:headEnd/>
              <a:tailEnd/>
            </a:ln>
          </p:spPr>
          <p:txBody>
            <a:bodyPr/>
            <a:lstStyle/>
            <a:p>
              <a:endParaRPr lang="en-US"/>
            </a:p>
          </p:txBody>
        </p:sp>
        <p:sp>
          <p:nvSpPr>
            <p:cNvPr id="39992" name="Freeform 56"/>
            <p:cNvSpPr>
              <a:spLocks/>
            </p:cNvSpPr>
            <p:nvPr/>
          </p:nvSpPr>
          <p:spPr bwMode="auto">
            <a:xfrm>
              <a:off x="1013" y="1000"/>
              <a:ext cx="17" cy="16"/>
            </a:xfrm>
            <a:custGeom>
              <a:avLst/>
              <a:gdLst>
                <a:gd name="T0" fmla="*/ 0 w 101"/>
                <a:gd name="T1" fmla="*/ 0 h 95"/>
                <a:gd name="T2" fmla="*/ 0 w 101"/>
                <a:gd name="T3" fmla="*/ 0 h 95"/>
                <a:gd name="T4" fmla="*/ 0 w 101"/>
                <a:gd name="T5" fmla="*/ 0 h 95"/>
                <a:gd name="T6" fmla="*/ 0 w 101"/>
                <a:gd name="T7" fmla="*/ 0 h 95"/>
                <a:gd name="T8" fmla="*/ 0 w 101"/>
                <a:gd name="T9" fmla="*/ 0 h 95"/>
                <a:gd name="T10" fmla="*/ 0 w 101"/>
                <a:gd name="T11" fmla="*/ 0 h 95"/>
                <a:gd name="T12" fmla="*/ 0 w 101"/>
                <a:gd name="T13" fmla="*/ 0 h 95"/>
                <a:gd name="T14" fmla="*/ 0 w 101"/>
                <a:gd name="T15" fmla="*/ 0 h 95"/>
                <a:gd name="T16" fmla="*/ 0 w 101"/>
                <a:gd name="T17" fmla="*/ 0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1"/>
                <a:gd name="T28" fmla="*/ 0 h 95"/>
                <a:gd name="T29" fmla="*/ 101 w 101"/>
                <a:gd name="T30" fmla="*/ 95 h 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1" h="95">
                  <a:moveTo>
                    <a:pt x="0" y="37"/>
                  </a:moveTo>
                  <a:lnTo>
                    <a:pt x="36" y="95"/>
                  </a:lnTo>
                  <a:lnTo>
                    <a:pt x="101" y="59"/>
                  </a:lnTo>
                  <a:lnTo>
                    <a:pt x="67" y="0"/>
                  </a:lnTo>
                  <a:lnTo>
                    <a:pt x="3" y="36"/>
                  </a:lnTo>
                  <a:lnTo>
                    <a:pt x="0" y="37"/>
                  </a:lnTo>
                  <a:lnTo>
                    <a:pt x="3" y="36"/>
                  </a:lnTo>
                  <a:lnTo>
                    <a:pt x="2" y="36"/>
                  </a:lnTo>
                  <a:lnTo>
                    <a:pt x="0" y="37"/>
                  </a:lnTo>
                  <a:close/>
                </a:path>
              </a:pathLst>
            </a:custGeom>
            <a:solidFill>
              <a:srgbClr val="C4E5FA"/>
            </a:solidFill>
            <a:ln w="9525">
              <a:noFill/>
              <a:round/>
              <a:headEnd/>
              <a:tailEnd/>
            </a:ln>
          </p:spPr>
          <p:txBody>
            <a:bodyPr/>
            <a:lstStyle/>
            <a:p>
              <a:endParaRPr lang="en-US"/>
            </a:p>
          </p:txBody>
        </p:sp>
        <p:sp>
          <p:nvSpPr>
            <p:cNvPr id="39993" name="Freeform 57"/>
            <p:cNvSpPr>
              <a:spLocks/>
            </p:cNvSpPr>
            <p:nvPr/>
          </p:nvSpPr>
          <p:spPr bwMode="auto">
            <a:xfrm>
              <a:off x="1003" y="1006"/>
              <a:ext cx="17" cy="17"/>
            </a:xfrm>
            <a:custGeom>
              <a:avLst/>
              <a:gdLst>
                <a:gd name="T0" fmla="*/ 0 w 103"/>
                <a:gd name="T1" fmla="*/ 0 h 99"/>
                <a:gd name="T2" fmla="*/ 0 w 103"/>
                <a:gd name="T3" fmla="*/ 0 h 99"/>
                <a:gd name="T4" fmla="*/ 0 w 103"/>
                <a:gd name="T5" fmla="*/ 0 h 99"/>
                <a:gd name="T6" fmla="*/ 0 w 103"/>
                <a:gd name="T7" fmla="*/ 0 h 99"/>
                <a:gd name="T8" fmla="*/ 0 w 103"/>
                <a:gd name="T9" fmla="*/ 0 h 99"/>
                <a:gd name="T10" fmla="*/ 0 w 103"/>
                <a:gd name="T11" fmla="*/ 0 h 99"/>
                <a:gd name="T12" fmla="*/ 0 w 103"/>
                <a:gd name="T13" fmla="*/ 0 h 99"/>
                <a:gd name="T14" fmla="*/ 0 w 103"/>
                <a:gd name="T15" fmla="*/ 0 h 99"/>
                <a:gd name="T16" fmla="*/ 0 w 103"/>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
                <a:gd name="T28" fmla="*/ 0 h 99"/>
                <a:gd name="T29" fmla="*/ 103 w 103"/>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 h="99">
                  <a:moveTo>
                    <a:pt x="0" y="44"/>
                  </a:moveTo>
                  <a:lnTo>
                    <a:pt x="39" y="99"/>
                  </a:lnTo>
                  <a:lnTo>
                    <a:pt x="103" y="55"/>
                  </a:lnTo>
                  <a:lnTo>
                    <a:pt x="64" y="0"/>
                  </a:lnTo>
                  <a:lnTo>
                    <a:pt x="1" y="43"/>
                  </a:lnTo>
                  <a:lnTo>
                    <a:pt x="0" y="44"/>
                  </a:lnTo>
                  <a:lnTo>
                    <a:pt x="1" y="43"/>
                  </a:lnTo>
                  <a:lnTo>
                    <a:pt x="1" y="44"/>
                  </a:lnTo>
                  <a:lnTo>
                    <a:pt x="0" y="44"/>
                  </a:lnTo>
                  <a:close/>
                </a:path>
              </a:pathLst>
            </a:custGeom>
            <a:solidFill>
              <a:srgbClr val="C4E5FA"/>
            </a:solidFill>
            <a:ln w="9525">
              <a:noFill/>
              <a:round/>
              <a:headEnd/>
              <a:tailEnd/>
            </a:ln>
          </p:spPr>
          <p:txBody>
            <a:bodyPr/>
            <a:lstStyle/>
            <a:p>
              <a:endParaRPr lang="en-US"/>
            </a:p>
          </p:txBody>
        </p:sp>
        <p:sp>
          <p:nvSpPr>
            <p:cNvPr id="39994" name="Freeform 58"/>
            <p:cNvSpPr>
              <a:spLocks/>
            </p:cNvSpPr>
            <p:nvPr/>
          </p:nvSpPr>
          <p:spPr bwMode="auto">
            <a:xfrm>
              <a:off x="994" y="1014"/>
              <a:ext cx="16" cy="15"/>
            </a:xfrm>
            <a:custGeom>
              <a:avLst/>
              <a:gdLst>
                <a:gd name="T0" fmla="*/ 0 w 95"/>
                <a:gd name="T1" fmla="*/ 0 h 93"/>
                <a:gd name="T2" fmla="*/ 0 w 95"/>
                <a:gd name="T3" fmla="*/ 0 h 93"/>
                <a:gd name="T4" fmla="*/ 0 w 95"/>
                <a:gd name="T5" fmla="*/ 0 h 93"/>
                <a:gd name="T6" fmla="*/ 0 w 95"/>
                <a:gd name="T7" fmla="*/ 0 h 93"/>
                <a:gd name="T8" fmla="*/ 0 w 95"/>
                <a:gd name="T9" fmla="*/ 0 h 93"/>
                <a:gd name="T10" fmla="*/ 0 w 95"/>
                <a:gd name="T11" fmla="*/ 0 h 93"/>
                <a:gd name="T12" fmla="*/ 0 w 95"/>
                <a:gd name="T13" fmla="*/ 0 h 93"/>
                <a:gd name="T14" fmla="*/ 0 w 95"/>
                <a:gd name="T15" fmla="*/ 0 h 93"/>
                <a:gd name="T16" fmla="*/ 0 w 95"/>
                <a:gd name="T17" fmla="*/ 0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5"/>
                <a:gd name="T28" fmla="*/ 0 h 93"/>
                <a:gd name="T29" fmla="*/ 95 w 95"/>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5" h="93">
                  <a:moveTo>
                    <a:pt x="0" y="43"/>
                  </a:moveTo>
                  <a:lnTo>
                    <a:pt x="44" y="93"/>
                  </a:lnTo>
                  <a:lnTo>
                    <a:pt x="95" y="53"/>
                  </a:lnTo>
                  <a:lnTo>
                    <a:pt x="54" y="0"/>
                  </a:lnTo>
                  <a:lnTo>
                    <a:pt x="3" y="40"/>
                  </a:lnTo>
                  <a:lnTo>
                    <a:pt x="0" y="43"/>
                  </a:lnTo>
                  <a:lnTo>
                    <a:pt x="3" y="40"/>
                  </a:lnTo>
                  <a:lnTo>
                    <a:pt x="2" y="41"/>
                  </a:lnTo>
                  <a:lnTo>
                    <a:pt x="0" y="43"/>
                  </a:lnTo>
                  <a:close/>
                </a:path>
              </a:pathLst>
            </a:custGeom>
            <a:solidFill>
              <a:srgbClr val="C4E5FA"/>
            </a:solidFill>
            <a:ln w="9525">
              <a:noFill/>
              <a:round/>
              <a:headEnd/>
              <a:tailEnd/>
            </a:ln>
          </p:spPr>
          <p:txBody>
            <a:bodyPr/>
            <a:lstStyle/>
            <a:p>
              <a:endParaRPr lang="en-US"/>
            </a:p>
          </p:txBody>
        </p:sp>
        <p:sp>
          <p:nvSpPr>
            <p:cNvPr id="39995" name="Freeform 59"/>
            <p:cNvSpPr>
              <a:spLocks/>
            </p:cNvSpPr>
            <p:nvPr/>
          </p:nvSpPr>
          <p:spPr bwMode="auto">
            <a:xfrm>
              <a:off x="987" y="1021"/>
              <a:ext cx="14" cy="14"/>
            </a:xfrm>
            <a:custGeom>
              <a:avLst/>
              <a:gdLst>
                <a:gd name="T0" fmla="*/ 0 w 88"/>
                <a:gd name="T1" fmla="*/ 0 h 87"/>
                <a:gd name="T2" fmla="*/ 0 w 88"/>
                <a:gd name="T3" fmla="*/ 0 h 87"/>
                <a:gd name="T4" fmla="*/ 0 w 88"/>
                <a:gd name="T5" fmla="*/ 0 h 87"/>
                <a:gd name="T6" fmla="*/ 0 w 88"/>
                <a:gd name="T7" fmla="*/ 0 h 87"/>
                <a:gd name="T8" fmla="*/ 0 w 88"/>
                <a:gd name="T9" fmla="*/ 0 h 87"/>
                <a:gd name="T10" fmla="*/ 0 w 88"/>
                <a:gd name="T11" fmla="*/ 0 h 87"/>
                <a:gd name="T12" fmla="*/ 0 w 88"/>
                <a:gd name="T13" fmla="*/ 0 h 87"/>
                <a:gd name="T14" fmla="*/ 0 w 88"/>
                <a:gd name="T15" fmla="*/ 0 h 87"/>
                <a:gd name="T16" fmla="*/ 0 w 88"/>
                <a:gd name="T17" fmla="*/ 0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
                <a:gd name="T28" fmla="*/ 0 h 87"/>
                <a:gd name="T29" fmla="*/ 88 w 88"/>
                <a:gd name="T30" fmla="*/ 87 h 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 h="87">
                  <a:moveTo>
                    <a:pt x="0" y="40"/>
                  </a:moveTo>
                  <a:lnTo>
                    <a:pt x="48" y="87"/>
                  </a:lnTo>
                  <a:lnTo>
                    <a:pt x="88" y="48"/>
                  </a:lnTo>
                  <a:lnTo>
                    <a:pt x="41" y="0"/>
                  </a:lnTo>
                  <a:lnTo>
                    <a:pt x="1" y="39"/>
                  </a:lnTo>
                  <a:lnTo>
                    <a:pt x="0" y="40"/>
                  </a:lnTo>
                  <a:lnTo>
                    <a:pt x="1" y="39"/>
                  </a:lnTo>
                  <a:lnTo>
                    <a:pt x="0" y="39"/>
                  </a:lnTo>
                  <a:lnTo>
                    <a:pt x="0" y="40"/>
                  </a:lnTo>
                  <a:close/>
                </a:path>
              </a:pathLst>
            </a:custGeom>
            <a:solidFill>
              <a:srgbClr val="C4E5FA"/>
            </a:solidFill>
            <a:ln w="9525">
              <a:noFill/>
              <a:round/>
              <a:headEnd/>
              <a:tailEnd/>
            </a:ln>
          </p:spPr>
          <p:txBody>
            <a:bodyPr/>
            <a:lstStyle/>
            <a:p>
              <a:endParaRPr lang="en-US"/>
            </a:p>
          </p:txBody>
        </p:sp>
        <p:sp>
          <p:nvSpPr>
            <p:cNvPr id="39996" name="Freeform 60"/>
            <p:cNvSpPr>
              <a:spLocks/>
            </p:cNvSpPr>
            <p:nvPr/>
          </p:nvSpPr>
          <p:spPr bwMode="auto">
            <a:xfrm>
              <a:off x="981" y="1027"/>
              <a:ext cx="14" cy="14"/>
            </a:xfrm>
            <a:custGeom>
              <a:avLst/>
              <a:gdLst>
                <a:gd name="T0" fmla="*/ 0 w 85"/>
                <a:gd name="T1" fmla="*/ 0 h 81"/>
                <a:gd name="T2" fmla="*/ 0 w 85"/>
                <a:gd name="T3" fmla="*/ 0 h 81"/>
                <a:gd name="T4" fmla="*/ 0 w 85"/>
                <a:gd name="T5" fmla="*/ 0 h 81"/>
                <a:gd name="T6" fmla="*/ 0 w 85"/>
                <a:gd name="T7" fmla="*/ 0 h 81"/>
                <a:gd name="T8" fmla="*/ 0 w 85"/>
                <a:gd name="T9" fmla="*/ 0 h 81"/>
                <a:gd name="T10" fmla="*/ 0 w 85"/>
                <a:gd name="T11" fmla="*/ 0 h 81"/>
                <a:gd name="T12" fmla="*/ 0 w 85"/>
                <a:gd name="T13" fmla="*/ 0 h 81"/>
                <a:gd name="T14" fmla="*/ 0 w 85"/>
                <a:gd name="T15" fmla="*/ 0 h 81"/>
                <a:gd name="T16" fmla="*/ 0 w 85"/>
                <a:gd name="T17" fmla="*/ 0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1"/>
                <a:gd name="T29" fmla="*/ 85 w 85"/>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1">
                  <a:moveTo>
                    <a:pt x="0" y="37"/>
                  </a:moveTo>
                  <a:lnTo>
                    <a:pt x="52" y="81"/>
                  </a:lnTo>
                  <a:lnTo>
                    <a:pt x="85" y="46"/>
                  </a:lnTo>
                  <a:lnTo>
                    <a:pt x="35" y="0"/>
                  </a:lnTo>
                  <a:lnTo>
                    <a:pt x="2" y="35"/>
                  </a:lnTo>
                  <a:lnTo>
                    <a:pt x="0" y="37"/>
                  </a:lnTo>
                  <a:lnTo>
                    <a:pt x="2" y="35"/>
                  </a:lnTo>
                  <a:lnTo>
                    <a:pt x="1" y="36"/>
                  </a:lnTo>
                  <a:lnTo>
                    <a:pt x="0" y="37"/>
                  </a:lnTo>
                  <a:close/>
                </a:path>
              </a:pathLst>
            </a:custGeom>
            <a:solidFill>
              <a:srgbClr val="C4E5FA"/>
            </a:solidFill>
            <a:ln w="9525">
              <a:noFill/>
              <a:round/>
              <a:headEnd/>
              <a:tailEnd/>
            </a:ln>
          </p:spPr>
          <p:txBody>
            <a:bodyPr/>
            <a:lstStyle/>
            <a:p>
              <a:endParaRPr lang="en-US"/>
            </a:p>
          </p:txBody>
        </p:sp>
        <p:sp>
          <p:nvSpPr>
            <p:cNvPr id="39997" name="Freeform 61"/>
            <p:cNvSpPr>
              <a:spLocks/>
            </p:cNvSpPr>
            <p:nvPr/>
          </p:nvSpPr>
          <p:spPr bwMode="auto">
            <a:xfrm>
              <a:off x="977" y="1034"/>
              <a:ext cx="13" cy="11"/>
            </a:xfrm>
            <a:custGeom>
              <a:avLst/>
              <a:gdLst>
                <a:gd name="T0" fmla="*/ 0 w 77"/>
                <a:gd name="T1" fmla="*/ 0 h 69"/>
                <a:gd name="T2" fmla="*/ 0 w 77"/>
                <a:gd name="T3" fmla="*/ 0 h 69"/>
                <a:gd name="T4" fmla="*/ 0 w 77"/>
                <a:gd name="T5" fmla="*/ 0 h 69"/>
                <a:gd name="T6" fmla="*/ 0 w 77"/>
                <a:gd name="T7" fmla="*/ 0 h 69"/>
                <a:gd name="T8" fmla="*/ 0 w 77"/>
                <a:gd name="T9" fmla="*/ 0 h 69"/>
                <a:gd name="T10" fmla="*/ 0 w 77"/>
                <a:gd name="T11" fmla="*/ 0 h 69"/>
                <a:gd name="T12" fmla="*/ 0 w 77"/>
                <a:gd name="T13" fmla="*/ 0 h 69"/>
                <a:gd name="T14" fmla="*/ 0 w 77"/>
                <a:gd name="T15" fmla="*/ 0 h 69"/>
                <a:gd name="T16" fmla="*/ 0 w 77"/>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69"/>
                <a:gd name="T29" fmla="*/ 77 w 77"/>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69">
                  <a:moveTo>
                    <a:pt x="0" y="31"/>
                  </a:moveTo>
                  <a:lnTo>
                    <a:pt x="55" y="69"/>
                  </a:lnTo>
                  <a:lnTo>
                    <a:pt x="77" y="40"/>
                  </a:lnTo>
                  <a:lnTo>
                    <a:pt x="23" y="0"/>
                  </a:lnTo>
                  <a:lnTo>
                    <a:pt x="1" y="29"/>
                  </a:lnTo>
                  <a:lnTo>
                    <a:pt x="0" y="31"/>
                  </a:lnTo>
                  <a:lnTo>
                    <a:pt x="1" y="29"/>
                  </a:lnTo>
                  <a:lnTo>
                    <a:pt x="1" y="30"/>
                  </a:lnTo>
                  <a:lnTo>
                    <a:pt x="0" y="31"/>
                  </a:lnTo>
                  <a:close/>
                </a:path>
              </a:pathLst>
            </a:custGeom>
            <a:solidFill>
              <a:srgbClr val="C4E5FA"/>
            </a:solidFill>
            <a:ln w="9525">
              <a:noFill/>
              <a:round/>
              <a:headEnd/>
              <a:tailEnd/>
            </a:ln>
          </p:spPr>
          <p:txBody>
            <a:bodyPr/>
            <a:lstStyle/>
            <a:p>
              <a:endParaRPr lang="en-US"/>
            </a:p>
          </p:txBody>
        </p:sp>
        <p:sp>
          <p:nvSpPr>
            <p:cNvPr id="39998" name="Freeform 62"/>
            <p:cNvSpPr>
              <a:spLocks/>
            </p:cNvSpPr>
            <p:nvPr/>
          </p:nvSpPr>
          <p:spPr bwMode="auto">
            <a:xfrm>
              <a:off x="975" y="1039"/>
              <a:ext cx="12" cy="9"/>
            </a:xfrm>
            <a:custGeom>
              <a:avLst/>
              <a:gdLst>
                <a:gd name="T0" fmla="*/ 0 w 71"/>
                <a:gd name="T1" fmla="*/ 0 h 56"/>
                <a:gd name="T2" fmla="*/ 0 w 71"/>
                <a:gd name="T3" fmla="*/ 0 h 56"/>
                <a:gd name="T4" fmla="*/ 0 w 71"/>
                <a:gd name="T5" fmla="*/ 0 h 56"/>
                <a:gd name="T6" fmla="*/ 0 w 71"/>
                <a:gd name="T7" fmla="*/ 0 h 56"/>
                <a:gd name="T8" fmla="*/ 0 w 71"/>
                <a:gd name="T9" fmla="*/ 0 h 56"/>
                <a:gd name="T10" fmla="*/ 0 w 71"/>
                <a:gd name="T11" fmla="*/ 0 h 56"/>
                <a:gd name="T12" fmla="*/ 0 w 71"/>
                <a:gd name="T13" fmla="*/ 0 h 56"/>
                <a:gd name="T14" fmla="*/ 0 w 71"/>
                <a:gd name="T15" fmla="*/ 0 h 56"/>
                <a:gd name="T16" fmla="*/ 0 w 71"/>
                <a:gd name="T17" fmla="*/ 0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56"/>
                <a:gd name="T29" fmla="*/ 71 w 71"/>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56">
                  <a:moveTo>
                    <a:pt x="0" y="21"/>
                  </a:moveTo>
                  <a:lnTo>
                    <a:pt x="58" y="56"/>
                  </a:lnTo>
                  <a:lnTo>
                    <a:pt x="71" y="36"/>
                  </a:lnTo>
                  <a:lnTo>
                    <a:pt x="13" y="0"/>
                  </a:lnTo>
                  <a:lnTo>
                    <a:pt x="0" y="20"/>
                  </a:lnTo>
                  <a:lnTo>
                    <a:pt x="0" y="21"/>
                  </a:lnTo>
                  <a:lnTo>
                    <a:pt x="0" y="20"/>
                  </a:lnTo>
                  <a:lnTo>
                    <a:pt x="0" y="21"/>
                  </a:lnTo>
                  <a:close/>
                </a:path>
              </a:pathLst>
            </a:custGeom>
            <a:solidFill>
              <a:srgbClr val="C4E5FA"/>
            </a:solidFill>
            <a:ln w="9525">
              <a:noFill/>
              <a:round/>
              <a:headEnd/>
              <a:tailEnd/>
            </a:ln>
          </p:spPr>
          <p:txBody>
            <a:bodyPr/>
            <a:lstStyle/>
            <a:p>
              <a:endParaRPr lang="en-US"/>
            </a:p>
          </p:txBody>
        </p:sp>
        <p:sp>
          <p:nvSpPr>
            <p:cNvPr id="39999" name="Freeform 63"/>
            <p:cNvSpPr>
              <a:spLocks/>
            </p:cNvSpPr>
            <p:nvPr/>
          </p:nvSpPr>
          <p:spPr bwMode="auto">
            <a:xfrm>
              <a:off x="974" y="1042"/>
              <a:ext cx="11" cy="9"/>
            </a:xfrm>
            <a:custGeom>
              <a:avLst/>
              <a:gdLst>
                <a:gd name="T0" fmla="*/ 0 w 67"/>
                <a:gd name="T1" fmla="*/ 0 h 51"/>
                <a:gd name="T2" fmla="*/ 0 w 67"/>
                <a:gd name="T3" fmla="*/ 0 h 51"/>
                <a:gd name="T4" fmla="*/ 0 w 67"/>
                <a:gd name="T5" fmla="*/ 0 h 51"/>
                <a:gd name="T6" fmla="*/ 0 w 67"/>
                <a:gd name="T7" fmla="*/ 0 h 51"/>
                <a:gd name="T8" fmla="*/ 0 w 67"/>
                <a:gd name="T9" fmla="*/ 0 h 51"/>
                <a:gd name="T10" fmla="*/ 0 w 67"/>
                <a:gd name="T11" fmla="*/ 0 h 51"/>
                <a:gd name="T12" fmla="*/ 0 w 67"/>
                <a:gd name="T13" fmla="*/ 0 h 51"/>
                <a:gd name="T14" fmla="*/ 0 w 67"/>
                <a:gd name="T15" fmla="*/ 0 h 51"/>
                <a:gd name="T16" fmla="*/ 0 w 67"/>
                <a:gd name="T17" fmla="*/ 0 h 51"/>
                <a:gd name="T18" fmla="*/ 0 w 67"/>
                <a:gd name="T19" fmla="*/ 0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51"/>
                <a:gd name="T32" fmla="*/ 67 w 67"/>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51">
                  <a:moveTo>
                    <a:pt x="57" y="51"/>
                  </a:moveTo>
                  <a:lnTo>
                    <a:pt x="59" y="47"/>
                  </a:lnTo>
                  <a:lnTo>
                    <a:pt x="67" y="34"/>
                  </a:lnTo>
                  <a:lnTo>
                    <a:pt x="8" y="0"/>
                  </a:lnTo>
                  <a:lnTo>
                    <a:pt x="0" y="14"/>
                  </a:lnTo>
                  <a:lnTo>
                    <a:pt x="57" y="51"/>
                  </a:lnTo>
                  <a:lnTo>
                    <a:pt x="58" y="49"/>
                  </a:lnTo>
                  <a:lnTo>
                    <a:pt x="59" y="47"/>
                  </a:lnTo>
                  <a:lnTo>
                    <a:pt x="57" y="51"/>
                  </a:lnTo>
                  <a:close/>
                </a:path>
              </a:pathLst>
            </a:custGeom>
            <a:solidFill>
              <a:srgbClr val="C4E5FA"/>
            </a:solidFill>
            <a:ln w="9525">
              <a:noFill/>
              <a:round/>
              <a:headEnd/>
              <a:tailEnd/>
            </a:ln>
          </p:spPr>
          <p:txBody>
            <a:bodyPr/>
            <a:lstStyle/>
            <a:p>
              <a:endParaRPr lang="en-US"/>
            </a:p>
          </p:txBody>
        </p:sp>
        <p:sp>
          <p:nvSpPr>
            <p:cNvPr id="40000" name="Freeform 64"/>
            <p:cNvSpPr>
              <a:spLocks/>
            </p:cNvSpPr>
            <p:nvPr/>
          </p:nvSpPr>
          <p:spPr bwMode="auto">
            <a:xfrm>
              <a:off x="974" y="1044"/>
              <a:ext cx="9" cy="10"/>
            </a:xfrm>
            <a:custGeom>
              <a:avLst/>
              <a:gdLst>
                <a:gd name="T0" fmla="*/ 0 w 58"/>
                <a:gd name="T1" fmla="*/ 0 h 58"/>
                <a:gd name="T2" fmla="*/ 0 w 58"/>
                <a:gd name="T3" fmla="*/ 0 h 58"/>
                <a:gd name="T4" fmla="*/ 0 w 58"/>
                <a:gd name="T5" fmla="*/ 0 h 58"/>
                <a:gd name="T6" fmla="*/ 0 w 58"/>
                <a:gd name="T7" fmla="*/ 0 h 58"/>
                <a:gd name="T8" fmla="*/ 0 w 58"/>
                <a:gd name="T9" fmla="*/ 0 h 58"/>
                <a:gd name="T10" fmla="*/ 0 w 58"/>
                <a:gd name="T11" fmla="*/ 0 h 58"/>
                <a:gd name="T12" fmla="*/ 0 w 58"/>
                <a:gd name="T13" fmla="*/ 0 h 58"/>
                <a:gd name="T14" fmla="*/ 0 w 58"/>
                <a:gd name="T15" fmla="*/ 0 h 58"/>
                <a:gd name="T16" fmla="*/ 0 w 58"/>
                <a:gd name="T17" fmla="*/ 0 h 58"/>
                <a:gd name="T18" fmla="*/ 0 w 58"/>
                <a:gd name="T19" fmla="*/ 0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58"/>
                <a:gd name="T32" fmla="*/ 58 w 58"/>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58">
                  <a:moveTo>
                    <a:pt x="35" y="58"/>
                  </a:moveTo>
                  <a:lnTo>
                    <a:pt x="56" y="44"/>
                  </a:lnTo>
                  <a:lnTo>
                    <a:pt x="58" y="41"/>
                  </a:lnTo>
                  <a:lnTo>
                    <a:pt x="3" y="0"/>
                  </a:lnTo>
                  <a:lnTo>
                    <a:pt x="0" y="5"/>
                  </a:lnTo>
                  <a:lnTo>
                    <a:pt x="35" y="58"/>
                  </a:lnTo>
                  <a:lnTo>
                    <a:pt x="47" y="55"/>
                  </a:lnTo>
                  <a:lnTo>
                    <a:pt x="56" y="44"/>
                  </a:lnTo>
                  <a:lnTo>
                    <a:pt x="35" y="58"/>
                  </a:lnTo>
                  <a:close/>
                </a:path>
              </a:pathLst>
            </a:custGeom>
            <a:solidFill>
              <a:srgbClr val="C4E5FA"/>
            </a:solidFill>
            <a:ln w="9525">
              <a:noFill/>
              <a:round/>
              <a:headEnd/>
              <a:tailEnd/>
            </a:ln>
          </p:spPr>
          <p:txBody>
            <a:bodyPr/>
            <a:lstStyle/>
            <a:p>
              <a:endParaRPr lang="en-US"/>
            </a:p>
          </p:txBody>
        </p:sp>
        <p:sp>
          <p:nvSpPr>
            <p:cNvPr id="40001" name="Freeform 65"/>
            <p:cNvSpPr>
              <a:spLocks/>
            </p:cNvSpPr>
            <p:nvPr/>
          </p:nvSpPr>
          <p:spPr bwMode="auto">
            <a:xfrm>
              <a:off x="976" y="1043"/>
              <a:ext cx="3" cy="11"/>
            </a:xfrm>
            <a:custGeom>
              <a:avLst/>
              <a:gdLst>
                <a:gd name="T0" fmla="*/ 0 w 21"/>
                <a:gd name="T1" fmla="*/ 0 h 68"/>
                <a:gd name="T2" fmla="*/ 0 w 21"/>
                <a:gd name="T3" fmla="*/ 0 h 68"/>
                <a:gd name="T4" fmla="*/ 0 w 21"/>
                <a:gd name="T5" fmla="*/ 0 h 68"/>
                <a:gd name="T6" fmla="*/ 0 w 21"/>
                <a:gd name="T7" fmla="*/ 0 h 68"/>
                <a:gd name="T8" fmla="*/ 0 w 21"/>
                <a:gd name="T9" fmla="*/ 0 h 68"/>
                <a:gd name="T10" fmla="*/ 0 w 21"/>
                <a:gd name="T11" fmla="*/ 0 h 68"/>
                <a:gd name="T12" fmla="*/ 0 w 21"/>
                <a:gd name="T13" fmla="*/ 0 h 68"/>
                <a:gd name="T14" fmla="*/ 0 w 21"/>
                <a:gd name="T15" fmla="*/ 0 h 68"/>
                <a:gd name="T16" fmla="*/ 0 w 21"/>
                <a:gd name="T17" fmla="*/ 0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68"/>
                <a:gd name="T29" fmla="*/ 21 w 21"/>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68">
                  <a:moveTo>
                    <a:pt x="15" y="68"/>
                  </a:moveTo>
                  <a:lnTo>
                    <a:pt x="15" y="68"/>
                  </a:lnTo>
                  <a:lnTo>
                    <a:pt x="21" y="67"/>
                  </a:lnTo>
                  <a:lnTo>
                    <a:pt x="7" y="0"/>
                  </a:lnTo>
                  <a:lnTo>
                    <a:pt x="0" y="3"/>
                  </a:lnTo>
                  <a:lnTo>
                    <a:pt x="15" y="68"/>
                  </a:lnTo>
                  <a:close/>
                </a:path>
              </a:pathLst>
            </a:custGeom>
            <a:solidFill>
              <a:srgbClr val="C4E5FA"/>
            </a:solidFill>
            <a:ln w="9525">
              <a:noFill/>
              <a:round/>
              <a:headEnd/>
              <a:tailEnd/>
            </a:ln>
          </p:spPr>
          <p:txBody>
            <a:bodyPr/>
            <a:lstStyle/>
            <a:p>
              <a:endParaRPr lang="en-US"/>
            </a:p>
          </p:txBody>
        </p:sp>
        <p:sp>
          <p:nvSpPr>
            <p:cNvPr id="40002" name="Freeform 66"/>
            <p:cNvSpPr>
              <a:spLocks/>
            </p:cNvSpPr>
            <p:nvPr/>
          </p:nvSpPr>
          <p:spPr bwMode="auto">
            <a:xfrm>
              <a:off x="972" y="1043"/>
              <a:ext cx="6" cy="12"/>
            </a:xfrm>
            <a:custGeom>
              <a:avLst/>
              <a:gdLst>
                <a:gd name="T0" fmla="*/ 0 w 37"/>
                <a:gd name="T1" fmla="*/ 0 h 72"/>
                <a:gd name="T2" fmla="*/ 0 w 37"/>
                <a:gd name="T3" fmla="*/ 0 h 72"/>
                <a:gd name="T4" fmla="*/ 0 w 37"/>
                <a:gd name="T5" fmla="*/ 0 h 72"/>
                <a:gd name="T6" fmla="*/ 0 w 37"/>
                <a:gd name="T7" fmla="*/ 0 h 72"/>
                <a:gd name="T8" fmla="*/ 0 w 37"/>
                <a:gd name="T9" fmla="*/ 0 h 72"/>
                <a:gd name="T10" fmla="*/ 0 w 37"/>
                <a:gd name="T11" fmla="*/ 0 h 72"/>
                <a:gd name="T12" fmla="*/ 0 w 37"/>
                <a:gd name="T13" fmla="*/ 0 h 72"/>
                <a:gd name="T14" fmla="*/ 0 w 37"/>
                <a:gd name="T15" fmla="*/ 0 h 72"/>
                <a:gd name="T16" fmla="*/ 0 w 37"/>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72"/>
                <a:gd name="T29" fmla="*/ 37 w 37"/>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72">
                  <a:moveTo>
                    <a:pt x="0" y="6"/>
                  </a:moveTo>
                  <a:lnTo>
                    <a:pt x="16" y="72"/>
                  </a:lnTo>
                  <a:lnTo>
                    <a:pt x="37" y="67"/>
                  </a:lnTo>
                  <a:lnTo>
                    <a:pt x="23" y="0"/>
                  </a:lnTo>
                  <a:lnTo>
                    <a:pt x="2" y="5"/>
                  </a:lnTo>
                  <a:lnTo>
                    <a:pt x="0" y="6"/>
                  </a:lnTo>
                  <a:lnTo>
                    <a:pt x="2" y="5"/>
                  </a:lnTo>
                  <a:lnTo>
                    <a:pt x="1" y="5"/>
                  </a:lnTo>
                  <a:lnTo>
                    <a:pt x="0" y="6"/>
                  </a:lnTo>
                  <a:close/>
                </a:path>
              </a:pathLst>
            </a:custGeom>
            <a:solidFill>
              <a:srgbClr val="C4E5FA"/>
            </a:solidFill>
            <a:ln w="9525">
              <a:noFill/>
              <a:round/>
              <a:headEnd/>
              <a:tailEnd/>
            </a:ln>
          </p:spPr>
          <p:txBody>
            <a:bodyPr/>
            <a:lstStyle/>
            <a:p>
              <a:endParaRPr lang="en-US"/>
            </a:p>
          </p:txBody>
        </p:sp>
        <p:sp>
          <p:nvSpPr>
            <p:cNvPr id="40003" name="Freeform 67"/>
            <p:cNvSpPr>
              <a:spLocks/>
            </p:cNvSpPr>
            <p:nvPr/>
          </p:nvSpPr>
          <p:spPr bwMode="auto">
            <a:xfrm>
              <a:off x="968" y="1044"/>
              <a:ext cx="7" cy="12"/>
            </a:xfrm>
            <a:custGeom>
              <a:avLst/>
              <a:gdLst>
                <a:gd name="T0" fmla="*/ 0 w 48"/>
                <a:gd name="T1" fmla="*/ 0 h 73"/>
                <a:gd name="T2" fmla="*/ 0 w 48"/>
                <a:gd name="T3" fmla="*/ 0 h 73"/>
                <a:gd name="T4" fmla="*/ 0 w 48"/>
                <a:gd name="T5" fmla="*/ 0 h 73"/>
                <a:gd name="T6" fmla="*/ 0 w 48"/>
                <a:gd name="T7" fmla="*/ 0 h 73"/>
                <a:gd name="T8" fmla="*/ 0 w 48"/>
                <a:gd name="T9" fmla="*/ 0 h 73"/>
                <a:gd name="T10" fmla="*/ 0 w 48"/>
                <a:gd name="T11" fmla="*/ 0 h 73"/>
                <a:gd name="T12" fmla="*/ 0 w 48"/>
                <a:gd name="T13" fmla="*/ 0 h 73"/>
                <a:gd name="T14" fmla="*/ 0 w 48"/>
                <a:gd name="T15" fmla="*/ 0 h 73"/>
                <a:gd name="T16" fmla="*/ 0 w 48"/>
                <a:gd name="T17" fmla="*/ 0 h 73"/>
                <a:gd name="T18" fmla="*/ 0 w 48"/>
                <a:gd name="T19" fmla="*/ 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73"/>
                <a:gd name="T32" fmla="*/ 48 w 48"/>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73">
                  <a:moveTo>
                    <a:pt x="18" y="73"/>
                  </a:moveTo>
                  <a:lnTo>
                    <a:pt x="20" y="73"/>
                  </a:lnTo>
                  <a:lnTo>
                    <a:pt x="48" y="65"/>
                  </a:lnTo>
                  <a:lnTo>
                    <a:pt x="28" y="0"/>
                  </a:lnTo>
                  <a:lnTo>
                    <a:pt x="0" y="8"/>
                  </a:lnTo>
                  <a:lnTo>
                    <a:pt x="18" y="73"/>
                  </a:lnTo>
                  <a:lnTo>
                    <a:pt x="19" y="73"/>
                  </a:lnTo>
                  <a:lnTo>
                    <a:pt x="20" y="73"/>
                  </a:lnTo>
                  <a:lnTo>
                    <a:pt x="18" y="73"/>
                  </a:lnTo>
                  <a:close/>
                </a:path>
              </a:pathLst>
            </a:custGeom>
            <a:solidFill>
              <a:srgbClr val="C4E5FA"/>
            </a:solidFill>
            <a:ln w="9525">
              <a:noFill/>
              <a:round/>
              <a:headEnd/>
              <a:tailEnd/>
            </a:ln>
          </p:spPr>
          <p:txBody>
            <a:bodyPr/>
            <a:lstStyle/>
            <a:p>
              <a:endParaRPr lang="en-US"/>
            </a:p>
          </p:txBody>
        </p:sp>
        <p:sp>
          <p:nvSpPr>
            <p:cNvPr id="40004" name="Freeform 68"/>
            <p:cNvSpPr>
              <a:spLocks/>
            </p:cNvSpPr>
            <p:nvPr/>
          </p:nvSpPr>
          <p:spPr bwMode="auto">
            <a:xfrm>
              <a:off x="962" y="1045"/>
              <a:ext cx="8" cy="12"/>
            </a:xfrm>
            <a:custGeom>
              <a:avLst/>
              <a:gdLst>
                <a:gd name="T0" fmla="*/ 0 w 54"/>
                <a:gd name="T1" fmla="*/ 0 h 75"/>
                <a:gd name="T2" fmla="*/ 0 w 54"/>
                <a:gd name="T3" fmla="*/ 0 h 75"/>
                <a:gd name="T4" fmla="*/ 0 w 54"/>
                <a:gd name="T5" fmla="*/ 0 h 75"/>
                <a:gd name="T6" fmla="*/ 0 w 54"/>
                <a:gd name="T7" fmla="*/ 0 h 75"/>
                <a:gd name="T8" fmla="*/ 0 w 54"/>
                <a:gd name="T9" fmla="*/ 0 h 75"/>
                <a:gd name="T10" fmla="*/ 0 w 54"/>
                <a:gd name="T11" fmla="*/ 0 h 75"/>
                <a:gd name="T12" fmla="*/ 0 w 54"/>
                <a:gd name="T13" fmla="*/ 0 h 75"/>
                <a:gd name="T14" fmla="*/ 0 w 54"/>
                <a:gd name="T15" fmla="*/ 0 h 75"/>
                <a:gd name="T16" fmla="*/ 0 w 54"/>
                <a:gd name="T17" fmla="*/ 0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75"/>
                <a:gd name="T29" fmla="*/ 54 w 54"/>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75">
                  <a:moveTo>
                    <a:pt x="0" y="10"/>
                  </a:moveTo>
                  <a:lnTo>
                    <a:pt x="20" y="75"/>
                  </a:lnTo>
                  <a:lnTo>
                    <a:pt x="54" y="66"/>
                  </a:lnTo>
                  <a:lnTo>
                    <a:pt x="37" y="0"/>
                  </a:lnTo>
                  <a:lnTo>
                    <a:pt x="4" y="9"/>
                  </a:lnTo>
                  <a:lnTo>
                    <a:pt x="0" y="10"/>
                  </a:lnTo>
                  <a:lnTo>
                    <a:pt x="4" y="9"/>
                  </a:lnTo>
                  <a:lnTo>
                    <a:pt x="3" y="9"/>
                  </a:lnTo>
                  <a:lnTo>
                    <a:pt x="0" y="10"/>
                  </a:lnTo>
                  <a:close/>
                </a:path>
              </a:pathLst>
            </a:custGeom>
            <a:solidFill>
              <a:srgbClr val="C4E5FA"/>
            </a:solidFill>
            <a:ln w="9525">
              <a:noFill/>
              <a:round/>
              <a:headEnd/>
              <a:tailEnd/>
            </a:ln>
          </p:spPr>
          <p:txBody>
            <a:bodyPr/>
            <a:lstStyle/>
            <a:p>
              <a:endParaRPr lang="en-US"/>
            </a:p>
          </p:txBody>
        </p:sp>
        <p:sp>
          <p:nvSpPr>
            <p:cNvPr id="40005" name="Freeform 69"/>
            <p:cNvSpPr>
              <a:spLocks/>
            </p:cNvSpPr>
            <p:nvPr/>
          </p:nvSpPr>
          <p:spPr bwMode="auto">
            <a:xfrm>
              <a:off x="955" y="1047"/>
              <a:ext cx="10" cy="12"/>
            </a:xfrm>
            <a:custGeom>
              <a:avLst/>
              <a:gdLst>
                <a:gd name="T0" fmla="*/ 0 w 60"/>
                <a:gd name="T1" fmla="*/ 0 h 76"/>
                <a:gd name="T2" fmla="*/ 0 w 60"/>
                <a:gd name="T3" fmla="*/ 0 h 76"/>
                <a:gd name="T4" fmla="*/ 0 w 60"/>
                <a:gd name="T5" fmla="*/ 0 h 76"/>
                <a:gd name="T6" fmla="*/ 0 w 60"/>
                <a:gd name="T7" fmla="*/ 0 h 76"/>
                <a:gd name="T8" fmla="*/ 0 w 60"/>
                <a:gd name="T9" fmla="*/ 0 h 76"/>
                <a:gd name="T10" fmla="*/ 0 w 60"/>
                <a:gd name="T11" fmla="*/ 0 h 76"/>
                <a:gd name="T12" fmla="*/ 0 w 60"/>
                <a:gd name="T13" fmla="*/ 0 h 76"/>
                <a:gd name="T14" fmla="*/ 0 w 60"/>
                <a:gd name="T15" fmla="*/ 0 h 76"/>
                <a:gd name="T16" fmla="*/ 0 w 60"/>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76"/>
                <a:gd name="T29" fmla="*/ 60 w 60"/>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76">
                  <a:moveTo>
                    <a:pt x="0" y="13"/>
                  </a:moveTo>
                  <a:lnTo>
                    <a:pt x="27" y="76"/>
                  </a:lnTo>
                  <a:lnTo>
                    <a:pt x="60" y="64"/>
                  </a:lnTo>
                  <a:lnTo>
                    <a:pt x="37" y="0"/>
                  </a:lnTo>
                  <a:lnTo>
                    <a:pt x="4" y="12"/>
                  </a:lnTo>
                  <a:lnTo>
                    <a:pt x="0" y="13"/>
                  </a:lnTo>
                  <a:lnTo>
                    <a:pt x="4" y="12"/>
                  </a:lnTo>
                  <a:lnTo>
                    <a:pt x="1" y="13"/>
                  </a:lnTo>
                  <a:lnTo>
                    <a:pt x="0" y="13"/>
                  </a:lnTo>
                  <a:close/>
                </a:path>
              </a:pathLst>
            </a:custGeom>
            <a:solidFill>
              <a:srgbClr val="C4E5FA"/>
            </a:solidFill>
            <a:ln w="9525">
              <a:noFill/>
              <a:round/>
              <a:headEnd/>
              <a:tailEnd/>
            </a:ln>
          </p:spPr>
          <p:txBody>
            <a:bodyPr/>
            <a:lstStyle/>
            <a:p>
              <a:endParaRPr lang="en-US"/>
            </a:p>
          </p:txBody>
        </p:sp>
        <p:sp>
          <p:nvSpPr>
            <p:cNvPr id="40006" name="Freeform 70"/>
            <p:cNvSpPr>
              <a:spLocks/>
            </p:cNvSpPr>
            <p:nvPr/>
          </p:nvSpPr>
          <p:spPr bwMode="auto">
            <a:xfrm>
              <a:off x="948" y="1049"/>
              <a:ext cx="12" cy="13"/>
            </a:xfrm>
            <a:custGeom>
              <a:avLst/>
              <a:gdLst>
                <a:gd name="T0" fmla="*/ 0 w 75"/>
                <a:gd name="T1" fmla="*/ 0 h 81"/>
                <a:gd name="T2" fmla="*/ 0 w 75"/>
                <a:gd name="T3" fmla="*/ 0 h 81"/>
                <a:gd name="T4" fmla="*/ 0 w 75"/>
                <a:gd name="T5" fmla="*/ 0 h 81"/>
                <a:gd name="T6" fmla="*/ 0 w 75"/>
                <a:gd name="T7" fmla="*/ 0 h 81"/>
                <a:gd name="T8" fmla="*/ 0 w 75"/>
                <a:gd name="T9" fmla="*/ 0 h 81"/>
                <a:gd name="T10" fmla="*/ 0 w 75"/>
                <a:gd name="T11" fmla="*/ 0 h 81"/>
                <a:gd name="T12" fmla="*/ 0 w 75"/>
                <a:gd name="T13" fmla="*/ 0 h 81"/>
                <a:gd name="T14" fmla="*/ 0 w 75"/>
                <a:gd name="T15" fmla="*/ 0 h 81"/>
                <a:gd name="T16" fmla="*/ 0 w 75"/>
                <a:gd name="T17" fmla="*/ 0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81"/>
                <a:gd name="T29" fmla="*/ 75 w 75"/>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81">
                  <a:moveTo>
                    <a:pt x="0" y="23"/>
                  </a:moveTo>
                  <a:lnTo>
                    <a:pt x="35" y="81"/>
                  </a:lnTo>
                  <a:lnTo>
                    <a:pt x="75" y="62"/>
                  </a:lnTo>
                  <a:lnTo>
                    <a:pt x="45" y="0"/>
                  </a:lnTo>
                  <a:lnTo>
                    <a:pt x="6" y="20"/>
                  </a:lnTo>
                  <a:lnTo>
                    <a:pt x="0" y="23"/>
                  </a:lnTo>
                  <a:lnTo>
                    <a:pt x="6" y="20"/>
                  </a:lnTo>
                  <a:lnTo>
                    <a:pt x="3" y="21"/>
                  </a:lnTo>
                  <a:lnTo>
                    <a:pt x="0" y="23"/>
                  </a:lnTo>
                  <a:close/>
                </a:path>
              </a:pathLst>
            </a:custGeom>
            <a:solidFill>
              <a:srgbClr val="C4E5FA"/>
            </a:solidFill>
            <a:ln w="9525">
              <a:noFill/>
              <a:round/>
              <a:headEnd/>
              <a:tailEnd/>
            </a:ln>
          </p:spPr>
          <p:txBody>
            <a:bodyPr/>
            <a:lstStyle/>
            <a:p>
              <a:endParaRPr lang="en-US"/>
            </a:p>
          </p:txBody>
        </p:sp>
        <p:sp>
          <p:nvSpPr>
            <p:cNvPr id="40007" name="Freeform 71"/>
            <p:cNvSpPr>
              <a:spLocks/>
            </p:cNvSpPr>
            <p:nvPr/>
          </p:nvSpPr>
          <p:spPr bwMode="auto">
            <a:xfrm>
              <a:off x="942" y="1053"/>
              <a:ext cx="12" cy="13"/>
            </a:xfrm>
            <a:custGeom>
              <a:avLst/>
              <a:gdLst>
                <a:gd name="T0" fmla="*/ 0 w 74"/>
                <a:gd name="T1" fmla="*/ 0 h 79"/>
                <a:gd name="T2" fmla="*/ 0 w 74"/>
                <a:gd name="T3" fmla="*/ 0 h 79"/>
                <a:gd name="T4" fmla="*/ 0 w 74"/>
                <a:gd name="T5" fmla="*/ 0 h 79"/>
                <a:gd name="T6" fmla="*/ 0 w 74"/>
                <a:gd name="T7" fmla="*/ 0 h 79"/>
                <a:gd name="T8" fmla="*/ 0 w 74"/>
                <a:gd name="T9" fmla="*/ 0 h 79"/>
                <a:gd name="T10" fmla="*/ 0 w 74"/>
                <a:gd name="T11" fmla="*/ 0 h 79"/>
                <a:gd name="T12" fmla="*/ 0 w 74"/>
                <a:gd name="T13" fmla="*/ 0 h 79"/>
                <a:gd name="T14" fmla="*/ 0 w 74"/>
                <a:gd name="T15" fmla="*/ 0 h 79"/>
                <a:gd name="T16" fmla="*/ 0 w 74"/>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79"/>
                <a:gd name="T29" fmla="*/ 74 w 74"/>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79">
                  <a:moveTo>
                    <a:pt x="0" y="26"/>
                  </a:moveTo>
                  <a:lnTo>
                    <a:pt x="42" y="79"/>
                  </a:lnTo>
                  <a:lnTo>
                    <a:pt x="74" y="55"/>
                  </a:lnTo>
                  <a:lnTo>
                    <a:pt x="34" y="0"/>
                  </a:lnTo>
                  <a:lnTo>
                    <a:pt x="2" y="23"/>
                  </a:lnTo>
                  <a:lnTo>
                    <a:pt x="0" y="26"/>
                  </a:lnTo>
                  <a:lnTo>
                    <a:pt x="2" y="23"/>
                  </a:lnTo>
                  <a:lnTo>
                    <a:pt x="1" y="25"/>
                  </a:lnTo>
                  <a:lnTo>
                    <a:pt x="0" y="26"/>
                  </a:lnTo>
                  <a:close/>
                </a:path>
              </a:pathLst>
            </a:custGeom>
            <a:solidFill>
              <a:srgbClr val="C4E5FA"/>
            </a:solidFill>
            <a:ln w="9525">
              <a:noFill/>
              <a:round/>
              <a:headEnd/>
              <a:tailEnd/>
            </a:ln>
          </p:spPr>
          <p:txBody>
            <a:bodyPr/>
            <a:lstStyle/>
            <a:p>
              <a:endParaRPr lang="en-US"/>
            </a:p>
          </p:txBody>
        </p:sp>
        <p:sp>
          <p:nvSpPr>
            <p:cNvPr id="40008" name="Freeform 72"/>
            <p:cNvSpPr>
              <a:spLocks/>
            </p:cNvSpPr>
            <p:nvPr/>
          </p:nvSpPr>
          <p:spPr bwMode="auto">
            <a:xfrm>
              <a:off x="937" y="1057"/>
              <a:ext cx="12" cy="12"/>
            </a:xfrm>
            <a:custGeom>
              <a:avLst/>
              <a:gdLst>
                <a:gd name="T0" fmla="*/ 0 w 72"/>
                <a:gd name="T1" fmla="*/ 0 h 75"/>
                <a:gd name="T2" fmla="*/ 0 w 72"/>
                <a:gd name="T3" fmla="*/ 0 h 75"/>
                <a:gd name="T4" fmla="*/ 0 w 72"/>
                <a:gd name="T5" fmla="*/ 0 h 75"/>
                <a:gd name="T6" fmla="*/ 0 w 72"/>
                <a:gd name="T7" fmla="*/ 0 h 75"/>
                <a:gd name="T8" fmla="*/ 0 w 72"/>
                <a:gd name="T9" fmla="*/ 0 h 75"/>
                <a:gd name="T10" fmla="*/ 0 w 72"/>
                <a:gd name="T11" fmla="*/ 0 h 75"/>
                <a:gd name="T12" fmla="*/ 0 w 72"/>
                <a:gd name="T13" fmla="*/ 0 h 75"/>
                <a:gd name="T14" fmla="*/ 0 w 72"/>
                <a:gd name="T15" fmla="*/ 0 h 75"/>
                <a:gd name="T16" fmla="*/ 0 w 72"/>
                <a:gd name="T17" fmla="*/ 0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75"/>
                <a:gd name="T29" fmla="*/ 72 w 72"/>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75">
                  <a:moveTo>
                    <a:pt x="0" y="24"/>
                  </a:moveTo>
                  <a:lnTo>
                    <a:pt x="45" y="75"/>
                  </a:lnTo>
                  <a:lnTo>
                    <a:pt x="72" y="51"/>
                  </a:lnTo>
                  <a:lnTo>
                    <a:pt x="29" y="0"/>
                  </a:lnTo>
                  <a:lnTo>
                    <a:pt x="1" y="23"/>
                  </a:lnTo>
                  <a:lnTo>
                    <a:pt x="0" y="24"/>
                  </a:lnTo>
                  <a:lnTo>
                    <a:pt x="1" y="23"/>
                  </a:lnTo>
                  <a:lnTo>
                    <a:pt x="1" y="24"/>
                  </a:lnTo>
                  <a:lnTo>
                    <a:pt x="0" y="24"/>
                  </a:lnTo>
                  <a:close/>
                </a:path>
              </a:pathLst>
            </a:custGeom>
            <a:solidFill>
              <a:srgbClr val="C4E5FA"/>
            </a:solidFill>
            <a:ln w="9525">
              <a:noFill/>
              <a:round/>
              <a:headEnd/>
              <a:tailEnd/>
            </a:ln>
          </p:spPr>
          <p:txBody>
            <a:bodyPr/>
            <a:lstStyle/>
            <a:p>
              <a:endParaRPr lang="en-US"/>
            </a:p>
          </p:txBody>
        </p:sp>
        <p:sp>
          <p:nvSpPr>
            <p:cNvPr id="40009" name="Freeform 73"/>
            <p:cNvSpPr>
              <a:spLocks/>
            </p:cNvSpPr>
            <p:nvPr/>
          </p:nvSpPr>
          <p:spPr bwMode="auto">
            <a:xfrm>
              <a:off x="933" y="1061"/>
              <a:ext cx="12" cy="13"/>
            </a:xfrm>
            <a:custGeom>
              <a:avLst/>
              <a:gdLst>
                <a:gd name="T0" fmla="*/ 0 w 75"/>
                <a:gd name="T1" fmla="*/ 0 h 76"/>
                <a:gd name="T2" fmla="*/ 0 w 75"/>
                <a:gd name="T3" fmla="*/ 0 h 76"/>
                <a:gd name="T4" fmla="*/ 0 w 75"/>
                <a:gd name="T5" fmla="*/ 0 h 76"/>
                <a:gd name="T6" fmla="*/ 0 w 75"/>
                <a:gd name="T7" fmla="*/ 0 h 76"/>
                <a:gd name="T8" fmla="*/ 0 w 75"/>
                <a:gd name="T9" fmla="*/ 0 h 76"/>
                <a:gd name="T10" fmla="*/ 0 w 75"/>
                <a:gd name="T11" fmla="*/ 0 h 76"/>
                <a:gd name="T12" fmla="*/ 0 w 75"/>
                <a:gd name="T13" fmla="*/ 0 h 76"/>
                <a:gd name="T14" fmla="*/ 0 w 75"/>
                <a:gd name="T15" fmla="*/ 0 h 76"/>
                <a:gd name="T16" fmla="*/ 0 w 75"/>
                <a:gd name="T17" fmla="*/ 0 h 76"/>
                <a:gd name="T18" fmla="*/ 0 w 75"/>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76"/>
                <a:gd name="T32" fmla="*/ 75 w 75"/>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76">
                  <a:moveTo>
                    <a:pt x="46" y="76"/>
                  </a:moveTo>
                  <a:lnTo>
                    <a:pt x="47" y="75"/>
                  </a:lnTo>
                  <a:lnTo>
                    <a:pt x="75" y="50"/>
                  </a:lnTo>
                  <a:lnTo>
                    <a:pt x="28" y="0"/>
                  </a:lnTo>
                  <a:lnTo>
                    <a:pt x="0" y="27"/>
                  </a:lnTo>
                  <a:lnTo>
                    <a:pt x="46" y="76"/>
                  </a:lnTo>
                  <a:lnTo>
                    <a:pt x="47" y="75"/>
                  </a:lnTo>
                  <a:lnTo>
                    <a:pt x="46" y="76"/>
                  </a:lnTo>
                  <a:close/>
                </a:path>
              </a:pathLst>
            </a:custGeom>
            <a:solidFill>
              <a:srgbClr val="C4E5FA"/>
            </a:solidFill>
            <a:ln w="9525">
              <a:noFill/>
              <a:round/>
              <a:headEnd/>
              <a:tailEnd/>
            </a:ln>
          </p:spPr>
          <p:txBody>
            <a:bodyPr/>
            <a:lstStyle/>
            <a:p>
              <a:endParaRPr lang="en-US"/>
            </a:p>
          </p:txBody>
        </p:sp>
        <p:sp>
          <p:nvSpPr>
            <p:cNvPr id="40010" name="Freeform 74"/>
            <p:cNvSpPr>
              <a:spLocks/>
            </p:cNvSpPr>
            <p:nvPr/>
          </p:nvSpPr>
          <p:spPr bwMode="auto">
            <a:xfrm>
              <a:off x="928" y="1065"/>
              <a:ext cx="12" cy="14"/>
            </a:xfrm>
            <a:custGeom>
              <a:avLst/>
              <a:gdLst>
                <a:gd name="T0" fmla="*/ 0 w 76"/>
                <a:gd name="T1" fmla="*/ 0 h 80"/>
                <a:gd name="T2" fmla="*/ 0 w 76"/>
                <a:gd name="T3" fmla="*/ 0 h 80"/>
                <a:gd name="T4" fmla="*/ 0 w 76"/>
                <a:gd name="T5" fmla="*/ 0 h 80"/>
                <a:gd name="T6" fmla="*/ 0 w 76"/>
                <a:gd name="T7" fmla="*/ 0 h 80"/>
                <a:gd name="T8" fmla="*/ 0 w 76"/>
                <a:gd name="T9" fmla="*/ 0 h 80"/>
                <a:gd name="T10" fmla="*/ 0 w 76"/>
                <a:gd name="T11" fmla="*/ 0 h 80"/>
                <a:gd name="T12" fmla="*/ 0 w 76"/>
                <a:gd name="T13" fmla="*/ 0 h 80"/>
                <a:gd name="T14" fmla="*/ 0 w 76"/>
                <a:gd name="T15" fmla="*/ 0 h 80"/>
                <a:gd name="T16" fmla="*/ 0 w 76"/>
                <a:gd name="T17" fmla="*/ 0 h 80"/>
                <a:gd name="T18" fmla="*/ 0 w 76"/>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80"/>
                <a:gd name="T32" fmla="*/ 76 w 76"/>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80">
                  <a:moveTo>
                    <a:pt x="43" y="80"/>
                  </a:moveTo>
                  <a:lnTo>
                    <a:pt x="45" y="78"/>
                  </a:lnTo>
                  <a:lnTo>
                    <a:pt x="76" y="50"/>
                  </a:lnTo>
                  <a:lnTo>
                    <a:pt x="31" y="0"/>
                  </a:lnTo>
                  <a:lnTo>
                    <a:pt x="0" y="27"/>
                  </a:lnTo>
                  <a:lnTo>
                    <a:pt x="43" y="80"/>
                  </a:lnTo>
                  <a:lnTo>
                    <a:pt x="44" y="79"/>
                  </a:lnTo>
                  <a:lnTo>
                    <a:pt x="45" y="78"/>
                  </a:lnTo>
                  <a:lnTo>
                    <a:pt x="43" y="80"/>
                  </a:lnTo>
                  <a:close/>
                </a:path>
              </a:pathLst>
            </a:custGeom>
            <a:solidFill>
              <a:srgbClr val="C4E5FA"/>
            </a:solidFill>
            <a:ln w="9525">
              <a:noFill/>
              <a:round/>
              <a:headEnd/>
              <a:tailEnd/>
            </a:ln>
          </p:spPr>
          <p:txBody>
            <a:bodyPr/>
            <a:lstStyle/>
            <a:p>
              <a:endParaRPr lang="en-US"/>
            </a:p>
          </p:txBody>
        </p:sp>
        <p:sp>
          <p:nvSpPr>
            <p:cNvPr id="40011" name="Freeform 75"/>
            <p:cNvSpPr>
              <a:spLocks/>
            </p:cNvSpPr>
            <p:nvPr/>
          </p:nvSpPr>
          <p:spPr bwMode="auto">
            <a:xfrm>
              <a:off x="922" y="1069"/>
              <a:ext cx="13" cy="14"/>
            </a:xfrm>
            <a:custGeom>
              <a:avLst/>
              <a:gdLst>
                <a:gd name="T0" fmla="*/ 0 w 74"/>
                <a:gd name="T1" fmla="*/ 0 h 80"/>
                <a:gd name="T2" fmla="*/ 0 w 74"/>
                <a:gd name="T3" fmla="*/ 0 h 80"/>
                <a:gd name="T4" fmla="*/ 0 w 74"/>
                <a:gd name="T5" fmla="*/ 0 h 80"/>
                <a:gd name="T6" fmla="*/ 0 w 74"/>
                <a:gd name="T7" fmla="*/ 0 h 80"/>
                <a:gd name="T8" fmla="*/ 0 w 74"/>
                <a:gd name="T9" fmla="*/ 0 h 80"/>
                <a:gd name="T10" fmla="*/ 0 w 74"/>
                <a:gd name="T11" fmla="*/ 0 h 80"/>
                <a:gd name="T12" fmla="*/ 0 w 74"/>
                <a:gd name="T13" fmla="*/ 0 h 80"/>
                <a:gd name="T14" fmla="*/ 0 w 74"/>
                <a:gd name="T15" fmla="*/ 0 h 80"/>
                <a:gd name="T16" fmla="*/ 0 w 74"/>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80"/>
                <a:gd name="T29" fmla="*/ 74 w 74"/>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80">
                  <a:moveTo>
                    <a:pt x="0" y="25"/>
                  </a:moveTo>
                  <a:lnTo>
                    <a:pt x="40" y="80"/>
                  </a:lnTo>
                  <a:lnTo>
                    <a:pt x="74" y="55"/>
                  </a:lnTo>
                  <a:lnTo>
                    <a:pt x="33" y="0"/>
                  </a:lnTo>
                  <a:lnTo>
                    <a:pt x="0" y="25"/>
                  </a:lnTo>
                  <a:close/>
                </a:path>
              </a:pathLst>
            </a:custGeom>
            <a:solidFill>
              <a:srgbClr val="C4E5FA"/>
            </a:solidFill>
            <a:ln w="9525">
              <a:noFill/>
              <a:round/>
              <a:headEnd/>
              <a:tailEnd/>
            </a:ln>
          </p:spPr>
          <p:txBody>
            <a:bodyPr/>
            <a:lstStyle/>
            <a:p>
              <a:endParaRPr lang="en-US"/>
            </a:p>
          </p:txBody>
        </p:sp>
        <p:sp>
          <p:nvSpPr>
            <p:cNvPr id="40012" name="Freeform 76"/>
            <p:cNvSpPr>
              <a:spLocks/>
            </p:cNvSpPr>
            <p:nvPr/>
          </p:nvSpPr>
          <p:spPr bwMode="auto">
            <a:xfrm>
              <a:off x="916" y="1074"/>
              <a:ext cx="13" cy="13"/>
            </a:xfrm>
            <a:custGeom>
              <a:avLst/>
              <a:gdLst>
                <a:gd name="T0" fmla="*/ 0 w 80"/>
                <a:gd name="T1" fmla="*/ 0 h 81"/>
                <a:gd name="T2" fmla="*/ 0 w 80"/>
                <a:gd name="T3" fmla="*/ 0 h 81"/>
                <a:gd name="T4" fmla="*/ 0 w 80"/>
                <a:gd name="T5" fmla="*/ 0 h 81"/>
                <a:gd name="T6" fmla="*/ 0 w 80"/>
                <a:gd name="T7" fmla="*/ 0 h 81"/>
                <a:gd name="T8" fmla="*/ 0 w 80"/>
                <a:gd name="T9" fmla="*/ 0 h 81"/>
                <a:gd name="T10" fmla="*/ 0 w 80"/>
                <a:gd name="T11" fmla="*/ 0 h 81"/>
                <a:gd name="T12" fmla="*/ 0 w 80"/>
                <a:gd name="T13" fmla="*/ 0 h 81"/>
                <a:gd name="T14" fmla="*/ 0 w 80"/>
                <a:gd name="T15" fmla="*/ 0 h 81"/>
                <a:gd name="T16" fmla="*/ 0 w 80"/>
                <a:gd name="T17" fmla="*/ 0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81"/>
                <a:gd name="T29" fmla="*/ 80 w 80"/>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81">
                  <a:moveTo>
                    <a:pt x="0" y="30"/>
                  </a:moveTo>
                  <a:lnTo>
                    <a:pt x="44" y="81"/>
                  </a:lnTo>
                  <a:lnTo>
                    <a:pt x="80" y="55"/>
                  </a:lnTo>
                  <a:lnTo>
                    <a:pt x="40" y="0"/>
                  </a:lnTo>
                  <a:lnTo>
                    <a:pt x="4" y="27"/>
                  </a:lnTo>
                  <a:lnTo>
                    <a:pt x="0" y="30"/>
                  </a:lnTo>
                  <a:lnTo>
                    <a:pt x="4" y="27"/>
                  </a:lnTo>
                  <a:lnTo>
                    <a:pt x="3" y="28"/>
                  </a:lnTo>
                  <a:lnTo>
                    <a:pt x="0" y="30"/>
                  </a:lnTo>
                  <a:close/>
                </a:path>
              </a:pathLst>
            </a:custGeom>
            <a:solidFill>
              <a:srgbClr val="C4E5FA"/>
            </a:solidFill>
            <a:ln w="9525">
              <a:noFill/>
              <a:round/>
              <a:headEnd/>
              <a:tailEnd/>
            </a:ln>
          </p:spPr>
          <p:txBody>
            <a:bodyPr/>
            <a:lstStyle/>
            <a:p>
              <a:endParaRPr lang="en-US"/>
            </a:p>
          </p:txBody>
        </p:sp>
        <p:sp>
          <p:nvSpPr>
            <p:cNvPr id="40013" name="Freeform 77"/>
            <p:cNvSpPr>
              <a:spLocks/>
            </p:cNvSpPr>
            <p:nvPr/>
          </p:nvSpPr>
          <p:spPr bwMode="auto">
            <a:xfrm>
              <a:off x="910" y="1079"/>
              <a:ext cx="14" cy="13"/>
            </a:xfrm>
            <a:custGeom>
              <a:avLst/>
              <a:gdLst>
                <a:gd name="T0" fmla="*/ 0 w 81"/>
                <a:gd name="T1" fmla="*/ 0 h 79"/>
                <a:gd name="T2" fmla="*/ 0 w 81"/>
                <a:gd name="T3" fmla="*/ 0 h 79"/>
                <a:gd name="T4" fmla="*/ 0 w 81"/>
                <a:gd name="T5" fmla="*/ 0 h 79"/>
                <a:gd name="T6" fmla="*/ 0 w 81"/>
                <a:gd name="T7" fmla="*/ 0 h 79"/>
                <a:gd name="T8" fmla="*/ 0 w 81"/>
                <a:gd name="T9" fmla="*/ 0 h 79"/>
                <a:gd name="T10" fmla="*/ 0 w 81"/>
                <a:gd name="T11" fmla="*/ 0 h 79"/>
                <a:gd name="T12" fmla="*/ 0 w 81"/>
                <a:gd name="T13" fmla="*/ 0 h 79"/>
                <a:gd name="T14" fmla="*/ 0 w 81"/>
                <a:gd name="T15" fmla="*/ 0 h 79"/>
                <a:gd name="T16" fmla="*/ 0 w 81"/>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79"/>
                <a:gd name="T29" fmla="*/ 81 w 81"/>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79">
                  <a:moveTo>
                    <a:pt x="0" y="33"/>
                  </a:moveTo>
                  <a:lnTo>
                    <a:pt x="50" y="79"/>
                  </a:lnTo>
                  <a:lnTo>
                    <a:pt x="81" y="48"/>
                  </a:lnTo>
                  <a:lnTo>
                    <a:pt x="32" y="0"/>
                  </a:lnTo>
                  <a:lnTo>
                    <a:pt x="2" y="31"/>
                  </a:lnTo>
                  <a:lnTo>
                    <a:pt x="0" y="33"/>
                  </a:lnTo>
                  <a:lnTo>
                    <a:pt x="2" y="31"/>
                  </a:lnTo>
                  <a:lnTo>
                    <a:pt x="1" y="32"/>
                  </a:lnTo>
                  <a:lnTo>
                    <a:pt x="0" y="33"/>
                  </a:lnTo>
                  <a:close/>
                </a:path>
              </a:pathLst>
            </a:custGeom>
            <a:solidFill>
              <a:srgbClr val="C4E5FA"/>
            </a:solidFill>
            <a:ln w="9525">
              <a:noFill/>
              <a:round/>
              <a:headEnd/>
              <a:tailEnd/>
            </a:ln>
          </p:spPr>
          <p:txBody>
            <a:bodyPr/>
            <a:lstStyle/>
            <a:p>
              <a:endParaRPr lang="en-US"/>
            </a:p>
          </p:txBody>
        </p:sp>
        <p:sp>
          <p:nvSpPr>
            <p:cNvPr id="40014" name="Freeform 78"/>
            <p:cNvSpPr>
              <a:spLocks/>
            </p:cNvSpPr>
            <p:nvPr/>
          </p:nvSpPr>
          <p:spPr bwMode="auto">
            <a:xfrm>
              <a:off x="905" y="1084"/>
              <a:ext cx="14" cy="13"/>
            </a:xfrm>
            <a:custGeom>
              <a:avLst/>
              <a:gdLst>
                <a:gd name="T0" fmla="*/ 0 w 83"/>
                <a:gd name="T1" fmla="*/ 0 h 76"/>
                <a:gd name="T2" fmla="*/ 0 w 83"/>
                <a:gd name="T3" fmla="*/ 0 h 76"/>
                <a:gd name="T4" fmla="*/ 0 w 83"/>
                <a:gd name="T5" fmla="*/ 0 h 76"/>
                <a:gd name="T6" fmla="*/ 0 w 83"/>
                <a:gd name="T7" fmla="*/ 0 h 76"/>
                <a:gd name="T8" fmla="*/ 0 w 83"/>
                <a:gd name="T9" fmla="*/ 0 h 76"/>
                <a:gd name="T10" fmla="*/ 0 w 83"/>
                <a:gd name="T11" fmla="*/ 0 h 76"/>
                <a:gd name="T12" fmla="*/ 0 w 83"/>
                <a:gd name="T13" fmla="*/ 0 h 76"/>
                <a:gd name="T14" fmla="*/ 0 w 83"/>
                <a:gd name="T15" fmla="*/ 0 h 76"/>
                <a:gd name="T16" fmla="*/ 0 w 83"/>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
                <a:gd name="T28" fmla="*/ 0 h 76"/>
                <a:gd name="T29" fmla="*/ 83 w 83"/>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 h="76">
                  <a:moveTo>
                    <a:pt x="0" y="37"/>
                  </a:moveTo>
                  <a:lnTo>
                    <a:pt x="55" y="76"/>
                  </a:lnTo>
                  <a:lnTo>
                    <a:pt x="83" y="43"/>
                  </a:lnTo>
                  <a:lnTo>
                    <a:pt x="31" y="0"/>
                  </a:lnTo>
                  <a:lnTo>
                    <a:pt x="3" y="33"/>
                  </a:lnTo>
                  <a:lnTo>
                    <a:pt x="0" y="37"/>
                  </a:lnTo>
                  <a:lnTo>
                    <a:pt x="3" y="33"/>
                  </a:lnTo>
                  <a:lnTo>
                    <a:pt x="2" y="35"/>
                  </a:lnTo>
                  <a:lnTo>
                    <a:pt x="0" y="37"/>
                  </a:lnTo>
                  <a:close/>
                </a:path>
              </a:pathLst>
            </a:custGeom>
            <a:solidFill>
              <a:srgbClr val="C4E5FA"/>
            </a:solidFill>
            <a:ln w="9525">
              <a:noFill/>
              <a:round/>
              <a:headEnd/>
              <a:tailEnd/>
            </a:ln>
          </p:spPr>
          <p:txBody>
            <a:bodyPr/>
            <a:lstStyle/>
            <a:p>
              <a:endParaRPr lang="en-US"/>
            </a:p>
          </p:txBody>
        </p:sp>
        <p:sp>
          <p:nvSpPr>
            <p:cNvPr id="40015" name="Freeform 79"/>
            <p:cNvSpPr>
              <a:spLocks/>
            </p:cNvSpPr>
            <p:nvPr/>
          </p:nvSpPr>
          <p:spPr bwMode="auto">
            <a:xfrm>
              <a:off x="901" y="1090"/>
              <a:ext cx="14" cy="12"/>
            </a:xfrm>
            <a:custGeom>
              <a:avLst/>
              <a:gdLst>
                <a:gd name="T0" fmla="*/ 0 w 85"/>
                <a:gd name="T1" fmla="*/ 0 h 73"/>
                <a:gd name="T2" fmla="*/ 0 w 85"/>
                <a:gd name="T3" fmla="*/ 0 h 73"/>
                <a:gd name="T4" fmla="*/ 0 w 85"/>
                <a:gd name="T5" fmla="*/ 0 h 73"/>
                <a:gd name="T6" fmla="*/ 0 w 85"/>
                <a:gd name="T7" fmla="*/ 0 h 73"/>
                <a:gd name="T8" fmla="*/ 0 w 85"/>
                <a:gd name="T9" fmla="*/ 0 h 73"/>
                <a:gd name="T10" fmla="*/ 0 w 85"/>
                <a:gd name="T11" fmla="*/ 0 h 73"/>
                <a:gd name="T12" fmla="*/ 0 w 85"/>
                <a:gd name="T13" fmla="*/ 0 h 73"/>
                <a:gd name="T14" fmla="*/ 0 w 85"/>
                <a:gd name="T15" fmla="*/ 0 h 73"/>
                <a:gd name="T16" fmla="*/ 0 w 85"/>
                <a:gd name="T17" fmla="*/ 0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73"/>
                <a:gd name="T29" fmla="*/ 85 w 85"/>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73">
                  <a:moveTo>
                    <a:pt x="0" y="46"/>
                  </a:moveTo>
                  <a:lnTo>
                    <a:pt x="61" y="73"/>
                  </a:lnTo>
                  <a:lnTo>
                    <a:pt x="85" y="36"/>
                  </a:lnTo>
                  <a:lnTo>
                    <a:pt x="27" y="0"/>
                  </a:lnTo>
                  <a:lnTo>
                    <a:pt x="5" y="37"/>
                  </a:lnTo>
                  <a:lnTo>
                    <a:pt x="0" y="46"/>
                  </a:lnTo>
                  <a:lnTo>
                    <a:pt x="5" y="37"/>
                  </a:lnTo>
                  <a:lnTo>
                    <a:pt x="1" y="41"/>
                  </a:lnTo>
                  <a:lnTo>
                    <a:pt x="0" y="46"/>
                  </a:lnTo>
                  <a:close/>
                </a:path>
              </a:pathLst>
            </a:custGeom>
            <a:solidFill>
              <a:srgbClr val="C4E5FA"/>
            </a:solidFill>
            <a:ln w="9525">
              <a:noFill/>
              <a:round/>
              <a:headEnd/>
              <a:tailEnd/>
            </a:ln>
          </p:spPr>
          <p:txBody>
            <a:bodyPr/>
            <a:lstStyle/>
            <a:p>
              <a:endParaRPr lang="en-US"/>
            </a:p>
          </p:txBody>
        </p:sp>
        <p:sp>
          <p:nvSpPr>
            <p:cNvPr id="40016" name="Freeform 80"/>
            <p:cNvSpPr>
              <a:spLocks/>
            </p:cNvSpPr>
            <p:nvPr/>
          </p:nvSpPr>
          <p:spPr bwMode="auto">
            <a:xfrm>
              <a:off x="899" y="1098"/>
              <a:ext cx="13" cy="11"/>
            </a:xfrm>
            <a:custGeom>
              <a:avLst/>
              <a:gdLst>
                <a:gd name="T0" fmla="*/ 0 w 77"/>
                <a:gd name="T1" fmla="*/ 0 h 67"/>
                <a:gd name="T2" fmla="*/ 0 w 77"/>
                <a:gd name="T3" fmla="*/ 0 h 67"/>
                <a:gd name="T4" fmla="*/ 0 w 77"/>
                <a:gd name="T5" fmla="*/ 0 h 67"/>
                <a:gd name="T6" fmla="*/ 0 w 77"/>
                <a:gd name="T7" fmla="*/ 0 h 67"/>
                <a:gd name="T8" fmla="*/ 0 w 77"/>
                <a:gd name="T9" fmla="*/ 0 h 67"/>
                <a:gd name="T10" fmla="*/ 0 w 77"/>
                <a:gd name="T11" fmla="*/ 0 h 67"/>
                <a:gd name="T12" fmla="*/ 0 w 77"/>
                <a:gd name="T13" fmla="*/ 0 h 67"/>
                <a:gd name="T14" fmla="*/ 0 w 77"/>
                <a:gd name="T15" fmla="*/ 0 h 67"/>
                <a:gd name="T16" fmla="*/ 0 w 77"/>
                <a:gd name="T17" fmla="*/ 0 h 67"/>
                <a:gd name="T18" fmla="*/ 0 w 77"/>
                <a:gd name="T19" fmla="*/ 0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67"/>
                <a:gd name="T32" fmla="*/ 77 w 77"/>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67">
                  <a:moveTo>
                    <a:pt x="62" y="67"/>
                  </a:moveTo>
                  <a:lnTo>
                    <a:pt x="64" y="63"/>
                  </a:lnTo>
                  <a:lnTo>
                    <a:pt x="77" y="19"/>
                  </a:lnTo>
                  <a:lnTo>
                    <a:pt x="11" y="0"/>
                  </a:lnTo>
                  <a:lnTo>
                    <a:pt x="0" y="44"/>
                  </a:lnTo>
                  <a:lnTo>
                    <a:pt x="62" y="67"/>
                  </a:lnTo>
                  <a:lnTo>
                    <a:pt x="63" y="65"/>
                  </a:lnTo>
                  <a:lnTo>
                    <a:pt x="64" y="63"/>
                  </a:lnTo>
                  <a:lnTo>
                    <a:pt x="62" y="67"/>
                  </a:lnTo>
                  <a:close/>
                </a:path>
              </a:pathLst>
            </a:custGeom>
            <a:solidFill>
              <a:srgbClr val="C4E5FA"/>
            </a:solidFill>
            <a:ln w="9525">
              <a:noFill/>
              <a:round/>
              <a:headEnd/>
              <a:tailEnd/>
            </a:ln>
          </p:spPr>
          <p:txBody>
            <a:bodyPr/>
            <a:lstStyle/>
            <a:p>
              <a:endParaRPr lang="en-US"/>
            </a:p>
          </p:txBody>
        </p:sp>
        <p:sp>
          <p:nvSpPr>
            <p:cNvPr id="40017" name="Freeform 81"/>
            <p:cNvSpPr>
              <a:spLocks/>
            </p:cNvSpPr>
            <p:nvPr/>
          </p:nvSpPr>
          <p:spPr bwMode="auto">
            <a:xfrm>
              <a:off x="896" y="1104"/>
              <a:ext cx="13" cy="12"/>
            </a:xfrm>
            <a:custGeom>
              <a:avLst/>
              <a:gdLst>
                <a:gd name="T0" fmla="*/ 0 w 77"/>
                <a:gd name="T1" fmla="*/ 0 h 71"/>
                <a:gd name="T2" fmla="*/ 0 w 77"/>
                <a:gd name="T3" fmla="*/ 0 h 71"/>
                <a:gd name="T4" fmla="*/ 0 w 77"/>
                <a:gd name="T5" fmla="*/ 0 h 71"/>
                <a:gd name="T6" fmla="*/ 0 w 77"/>
                <a:gd name="T7" fmla="*/ 0 h 71"/>
                <a:gd name="T8" fmla="*/ 0 w 77"/>
                <a:gd name="T9" fmla="*/ 0 h 71"/>
                <a:gd name="T10" fmla="*/ 0 w 77"/>
                <a:gd name="T11" fmla="*/ 0 h 71"/>
                <a:gd name="T12" fmla="*/ 0 w 77"/>
                <a:gd name="T13" fmla="*/ 0 h 71"/>
                <a:gd name="T14" fmla="*/ 0 w 77"/>
                <a:gd name="T15" fmla="*/ 0 h 71"/>
                <a:gd name="T16" fmla="*/ 0 w 77"/>
                <a:gd name="T17" fmla="*/ 0 h 71"/>
                <a:gd name="T18" fmla="*/ 0 w 77"/>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71"/>
                <a:gd name="T32" fmla="*/ 77 w 77"/>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71">
                  <a:moveTo>
                    <a:pt x="57" y="71"/>
                  </a:moveTo>
                  <a:lnTo>
                    <a:pt x="61" y="65"/>
                  </a:lnTo>
                  <a:lnTo>
                    <a:pt x="77" y="28"/>
                  </a:lnTo>
                  <a:lnTo>
                    <a:pt x="16" y="0"/>
                  </a:lnTo>
                  <a:lnTo>
                    <a:pt x="0" y="36"/>
                  </a:lnTo>
                  <a:lnTo>
                    <a:pt x="57" y="71"/>
                  </a:lnTo>
                  <a:lnTo>
                    <a:pt x="58" y="68"/>
                  </a:lnTo>
                  <a:lnTo>
                    <a:pt x="61" y="65"/>
                  </a:lnTo>
                  <a:lnTo>
                    <a:pt x="57" y="71"/>
                  </a:lnTo>
                  <a:close/>
                </a:path>
              </a:pathLst>
            </a:custGeom>
            <a:solidFill>
              <a:srgbClr val="C4E5FA"/>
            </a:solidFill>
            <a:ln w="9525">
              <a:noFill/>
              <a:round/>
              <a:headEnd/>
              <a:tailEnd/>
            </a:ln>
          </p:spPr>
          <p:txBody>
            <a:bodyPr/>
            <a:lstStyle/>
            <a:p>
              <a:endParaRPr lang="en-US"/>
            </a:p>
          </p:txBody>
        </p:sp>
        <p:sp>
          <p:nvSpPr>
            <p:cNvPr id="40018" name="Freeform 82"/>
            <p:cNvSpPr>
              <a:spLocks/>
            </p:cNvSpPr>
            <p:nvPr/>
          </p:nvSpPr>
          <p:spPr bwMode="auto">
            <a:xfrm>
              <a:off x="892" y="1109"/>
              <a:ext cx="14" cy="13"/>
            </a:xfrm>
            <a:custGeom>
              <a:avLst/>
              <a:gdLst>
                <a:gd name="T0" fmla="*/ 0 w 85"/>
                <a:gd name="T1" fmla="*/ 0 h 75"/>
                <a:gd name="T2" fmla="*/ 0 w 85"/>
                <a:gd name="T3" fmla="*/ 0 h 75"/>
                <a:gd name="T4" fmla="*/ 0 w 85"/>
                <a:gd name="T5" fmla="*/ 0 h 75"/>
                <a:gd name="T6" fmla="*/ 0 w 85"/>
                <a:gd name="T7" fmla="*/ 0 h 75"/>
                <a:gd name="T8" fmla="*/ 0 w 85"/>
                <a:gd name="T9" fmla="*/ 0 h 75"/>
                <a:gd name="T10" fmla="*/ 0 w 85"/>
                <a:gd name="T11" fmla="*/ 0 h 75"/>
                <a:gd name="T12" fmla="*/ 0 w 85"/>
                <a:gd name="T13" fmla="*/ 0 h 75"/>
                <a:gd name="T14" fmla="*/ 0 w 85"/>
                <a:gd name="T15" fmla="*/ 0 h 75"/>
                <a:gd name="T16" fmla="*/ 0 w 85"/>
                <a:gd name="T17" fmla="*/ 0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75"/>
                <a:gd name="T29" fmla="*/ 85 w 85"/>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75">
                  <a:moveTo>
                    <a:pt x="0" y="43"/>
                  </a:moveTo>
                  <a:lnTo>
                    <a:pt x="59" y="75"/>
                  </a:lnTo>
                  <a:lnTo>
                    <a:pt x="85" y="40"/>
                  </a:lnTo>
                  <a:lnTo>
                    <a:pt x="31" y="0"/>
                  </a:lnTo>
                  <a:lnTo>
                    <a:pt x="4" y="33"/>
                  </a:lnTo>
                  <a:lnTo>
                    <a:pt x="0" y="43"/>
                  </a:lnTo>
                  <a:lnTo>
                    <a:pt x="4" y="33"/>
                  </a:lnTo>
                  <a:lnTo>
                    <a:pt x="1" y="38"/>
                  </a:lnTo>
                  <a:lnTo>
                    <a:pt x="0" y="43"/>
                  </a:lnTo>
                  <a:close/>
                </a:path>
              </a:pathLst>
            </a:custGeom>
            <a:solidFill>
              <a:srgbClr val="C4E5FA"/>
            </a:solidFill>
            <a:ln w="9525">
              <a:noFill/>
              <a:round/>
              <a:headEnd/>
              <a:tailEnd/>
            </a:ln>
          </p:spPr>
          <p:txBody>
            <a:bodyPr/>
            <a:lstStyle/>
            <a:p>
              <a:endParaRPr lang="en-US"/>
            </a:p>
          </p:txBody>
        </p:sp>
        <p:sp>
          <p:nvSpPr>
            <p:cNvPr id="40019" name="Freeform 83"/>
            <p:cNvSpPr>
              <a:spLocks/>
            </p:cNvSpPr>
            <p:nvPr/>
          </p:nvSpPr>
          <p:spPr bwMode="auto">
            <a:xfrm>
              <a:off x="889" y="1117"/>
              <a:ext cx="13" cy="11"/>
            </a:xfrm>
            <a:custGeom>
              <a:avLst/>
              <a:gdLst>
                <a:gd name="T0" fmla="*/ 0 w 82"/>
                <a:gd name="T1" fmla="*/ 0 h 68"/>
                <a:gd name="T2" fmla="*/ 0 w 82"/>
                <a:gd name="T3" fmla="*/ 0 h 68"/>
                <a:gd name="T4" fmla="*/ 0 w 82"/>
                <a:gd name="T5" fmla="*/ 0 h 68"/>
                <a:gd name="T6" fmla="*/ 0 w 82"/>
                <a:gd name="T7" fmla="*/ 0 h 68"/>
                <a:gd name="T8" fmla="*/ 0 w 82"/>
                <a:gd name="T9" fmla="*/ 0 h 68"/>
                <a:gd name="T10" fmla="*/ 0 w 82"/>
                <a:gd name="T11" fmla="*/ 0 h 68"/>
                <a:gd name="T12" fmla="*/ 0 w 82"/>
                <a:gd name="T13" fmla="*/ 0 h 68"/>
                <a:gd name="T14" fmla="*/ 0 w 82"/>
                <a:gd name="T15" fmla="*/ 0 h 68"/>
                <a:gd name="T16" fmla="*/ 0 w 82"/>
                <a:gd name="T17" fmla="*/ 0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68"/>
                <a:gd name="T29" fmla="*/ 82 w 82"/>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68">
                  <a:moveTo>
                    <a:pt x="3" y="64"/>
                  </a:moveTo>
                  <a:lnTo>
                    <a:pt x="67" y="68"/>
                  </a:lnTo>
                  <a:lnTo>
                    <a:pt x="82" y="21"/>
                  </a:lnTo>
                  <a:lnTo>
                    <a:pt x="19" y="0"/>
                  </a:lnTo>
                  <a:lnTo>
                    <a:pt x="3" y="46"/>
                  </a:lnTo>
                  <a:lnTo>
                    <a:pt x="3" y="64"/>
                  </a:lnTo>
                  <a:lnTo>
                    <a:pt x="3" y="46"/>
                  </a:lnTo>
                  <a:lnTo>
                    <a:pt x="0" y="55"/>
                  </a:lnTo>
                  <a:lnTo>
                    <a:pt x="3" y="64"/>
                  </a:lnTo>
                  <a:close/>
                </a:path>
              </a:pathLst>
            </a:custGeom>
            <a:solidFill>
              <a:srgbClr val="C4E5FA"/>
            </a:solidFill>
            <a:ln w="9525">
              <a:noFill/>
              <a:round/>
              <a:headEnd/>
              <a:tailEnd/>
            </a:ln>
          </p:spPr>
          <p:txBody>
            <a:bodyPr/>
            <a:lstStyle/>
            <a:p>
              <a:endParaRPr lang="en-US"/>
            </a:p>
          </p:txBody>
        </p:sp>
        <p:sp>
          <p:nvSpPr>
            <p:cNvPr id="40020" name="Freeform 84"/>
            <p:cNvSpPr>
              <a:spLocks/>
            </p:cNvSpPr>
            <p:nvPr/>
          </p:nvSpPr>
          <p:spPr bwMode="auto">
            <a:xfrm>
              <a:off x="889" y="1125"/>
              <a:ext cx="14" cy="17"/>
            </a:xfrm>
            <a:custGeom>
              <a:avLst/>
              <a:gdLst>
                <a:gd name="T0" fmla="*/ 0 w 84"/>
                <a:gd name="T1" fmla="*/ 0 h 101"/>
                <a:gd name="T2" fmla="*/ 0 w 84"/>
                <a:gd name="T3" fmla="*/ 0 h 101"/>
                <a:gd name="T4" fmla="*/ 0 w 84"/>
                <a:gd name="T5" fmla="*/ 0 h 101"/>
                <a:gd name="T6" fmla="*/ 0 w 84"/>
                <a:gd name="T7" fmla="*/ 0 h 101"/>
                <a:gd name="T8" fmla="*/ 0 w 84"/>
                <a:gd name="T9" fmla="*/ 0 h 101"/>
                <a:gd name="T10" fmla="*/ 0 w 84"/>
                <a:gd name="T11" fmla="*/ 0 h 101"/>
                <a:gd name="T12" fmla="*/ 0 w 84"/>
                <a:gd name="T13" fmla="*/ 0 h 101"/>
                <a:gd name="T14" fmla="*/ 0 w 84"/>
                <a:gd name="T15" fmla="*/ 0 h 101"/>
                <a:gd name="T16" fmla="*/ 0 w 84"/>
                <a:gd name="T17" fmla="*/ 0 h 101"/>
                <a:gd name="T18" fmla="*/ 0 w 84"/>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101"/>
                <a:gd name="T32" fmla="*/ 84 w 84"/>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101">
                  <a:moveTo>
                    <a:pt x="63" y="101"/>
                  </a:moveTo>
                  <a:lnTo>
                    <a:pt x="79" y="65"/>
                  </a:lnTo>
                  <a:lnTo>
                    <a:pt x="65" y="0"/>
                  </a:lnTo>
                  <a:lnTo>
                    <a:pt x="0" y="15"/>
                  </a:lnTo>
                  <a:lnTo>
                    <a:pt x="13" y="79"/>
                  </a:lnTo>
                  <a:lnTo>
                    <a:pt x="63" y="101"/>
                  </a:lnTo>
                  <a:lnTo>
                    <a:pt x="84" y="88"/>
                  </a:lnTo>
                  <a:lnTo>
                    <a:pt x="79" y="65"/>
                  </a:lnTo>
                  <a:lnTo>
                    <a:pt x="63" y="101"/>
                  </a:lnTo>
                  <a:close/>
                </a:path>
              </a:pathLst>
            </a:custGeom>
            <a:solidFill>
              <a:srgbClr val="C4E5FA"/>
            </a:solidFill>
            <a:ln w="9525">
              <a:noFill/>
              <a:round/>
              <a:headEnd/>
              <a:tailEnd/>
            </a:ln>
          </p:spPr>
          <p:txBody>
            <a:bodyPr/>
            <a:lstStyle/>
            <a:p>
              <a:endParaRPr lang="en-US"/>
            </a:p>
          </p:txBody>
        </p:sp>
        <p:sp>
          <p:nvSpPr>
            <p:cNvPr id="40021" name="Freeform 85"/>
            <p:cNvSpPr>
              <a:spLocks/>
            </p:cNvSpPr>
            <p:nvPr/>
          </p:nvSpPr>
          <p:spPr bwMode="auto">
            <a:xfrm>
              <a:off x="890" y="1132"/>
              <a:ext cx="10" cy="11"/>
            </a:xfrm>
            <a:custGeom>
              <a:avLst/>
              <a:gdLst>
                <a:gd name="T0" fmla="*/ 0 w 55"/>
                <a:gd name="T1" fmla="*/ 0 h 68"/>
                <a:gd name="T2" fmla="*/ 0 w 55"/>
                <a:gd name="T3" fmla="*/ 0 h 68"/>
                <a:gd name="T4" fmla="*/ 0 w 55"/>
                <a:gd name="T5" fmla="*/ 0 h 68"/>
                <a:gd name="T6" fmla="*/ 0 w 55"/>
                <a:gd name="T7" fmla="*/ 0 h 68"/>
                <a:gd name="T8" fmla="*/ 0 w 55"/>
                <a:gd name="T9" fmla="*/ 0 h 68"/>
                <a:gd name="T10" fmla="*/ 0 w 55"/>
                <a:gd name="T11" fmla="*/ 0 h 68"/>
                <a:gd name="T12" fmla="*/ 0 w 55"/>
                <a:gd name="T13" fmla="*/ 0 h 68"/>
                <a:gd name="T14" fmla="*/ 0 w 55"/>
                <a:gd name="T15" fmla="*/ 0 h 68"/>
                <a:gd name="T16" fmla="*/ 0 w 55"/>
                <a:gd name="T17" fmla="*/ 0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68"/>
                <a:gd name="T29" fmla="*/ 55 w 55"/>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68">
                  <a:moveTo>
                    <a:pt x="0" y="11"/>
                  </a:moveTo>
                  <a:lnTo>
                    <a:pt x="37" y="68"/>
                  </a:lnTo>
                  <a:lnTo>
                    <a:pt x="55" y="58"/>
                  </a:lnTo>
                  <a:lnTo>
                    <a:pt x="20" y="0"/>
                  </a:lnTo>
                  <a:lnTo>
                    <a:pt x="2" y="10"/>
                  </a:lnTo>
                  <a:lnTo>
                    <a:pt x="0" y="11"/>
                  </a:lnTo>
                  <a:lnTo>
                    <a:pt x="2" y="10"/>
                  </a:lnTo>
                  <a:lnTo>
                    <a:pt x="1" y="11"/>
                  </a:lnTo>
                  <a:lnTo>
                    <a:pt x="0" y="11"/>
                  </a:lnTo>
                  <a:close/>
                </a:path>
              </a:pathLst>
            </a:custGeom>
            <a:solidFill>
              <a:srgbClr val="C4E5FA"/>
            </a:solidFill>
            <a:ln w="9525">
              <a:noFill/>
              <a:round/>
              <a:headEnd/>
              <a:tailEnd/>
            </a:ln>
          </p:spPr>
          <p:txBody>
            <a:bodyPr/>
            <a:lstStyle/>
            <a:p>
              <a:endParaRPr lang="en-US"/>
            </a:p>
          </p:txBody>
        </p:sp>
        <p:sp>
          <p:nvSpPr>
            <p:cNvPr id="40022" name="Freeform 86"/>
            <p:cNvSpPr>
              <a:spLocks/>
            </p:cNvSpPr>
            <p:nvPr/>
          </p:nvSpPr>
          <p:spPr bwMode="auto">
            <a:xfrm>
              <a:off x="883" y="1134"/>
              <a:ext cx="14" cy="14"/>
            </a:xfrm>
            <a:custGeom>
              <a:avLst/>
              <a:gdLst>
                <a:gd name="T0" fmla="*/ 0 w 86"/>
                <a:gd name="T1" fmla="*/ 0 h 85"/>
                <a:gd name="T2" fmla="*/ 0 w 86"/>
                <a:gd name="T3" fmla="*/ 0 h 85"/>
                <a:gd name="T4" fmla="*/ 0 w 86"/>
                <a:gd name="T5" fmla="*/ 0 h 85"/>
                <a:gd name="T6" fmla="*/ 0 w 86"/>
                <a:gd name="T7" fmla="*/ 0 h 85"/>
                <a:gd name="T8" fmla="*/ 0 w 86"/>
                <a:gd name="T9" fmla="*/ 0 h 85"/>
                <a:gd name="T10" fmla="*/ 0 w 86"/>
                <a:gd name="T11" fmla="*/ 0 h 85"/>
                <a:gd name="T12" fmla="*/ 0 w 86"/>
                <a:gd name="T13" fmla="*/ 0 h 85"/>
                <a:gd name="T14" fmla="*/ 0 w 86"/>
                <a:gd name="T15" fmla="*/ 0 h 85"/>
                <a:gd name="T16" fmla="*/ 0 w 86"/>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85"/>
                <a:gd name="T29" fmla="*/ 86 w 86"/>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85">
                  <a:moveTo>
                    <a:pt x="0" y="34"/>
                  </a:moveTo>
                  <a:lnTo>
                    <a:pt x="44" y="85"/>
                  </a:lnTo>
                  <a:lnTo>
                    <a:pt x="86" y="56"/>
                  </a:lnTo>
                  <a:lnTo>
                    <a:pt x="47" y="0"/>
                  </a:lnTo>
                  <a:lnTo>
                    <a:pt x="6" y="29"/>
                  </a:lnTo>
                  <a:lnTo>
                    <a:pt x="0" y="34"/>
                  </a:lnTo>
                  <a:lnTo>
                    <a:pt x="6" y="29"/>
                  </a:lnTo>
                  <a:lnTo>
                    <a:pt x="3" y="32"/>
                  </a:lnTo>
                  <a:lnTo>
                    <a:pt x="0" y="34"/>
                  </a:lnTo>
                  <a:close/>
                </a:path>
              </a:pathLst>
            </a:custGeom>
            <a:solidFill>
              <a:srgbClr val="C4E5FA"/>
            </a:solidFill>
            <a:ln w="9525">
              <a:noFill/>
              <a:round/>
              <a:headEnd/>
              <a:tailEnd/>
            </a:ln>
          </p:spPr>
          <p:txBody>
            <a:bodyPr/>
            <a:lstStyle/>
            <a:p>
              <a:endParaRPr lang="en-US"/>
            </a:p>
          </p:txBody>
        </p:sp>
        <p:sp>
          <p:nvSpPr>
            <p:cNvPr id="40023" name="Freeform 87"/>
            <p:cNvSpPr>
              <a:spLocks/>
            </p:cNvSpPr>
            <p:nvPr/>
          </p:nvSpPr>
          <p:spPr bwMode="auto">
            <a:xfrm>
              <a:off x="874" y="1139"/>
              <a:ext cx="17" cy="16"/>
            </a:xfrm>
            <a:custGeom>
              <a:avLst/>
              <a:gdLst>
                <a:gd name="T0" fmla="*/ 0 w 103"/>
                <a:gd name="T1" fmla="*/ 0 h 96"/>
                <a:gd name="T2" fmla="*/ 0 w 103"/>
                <a:gd name="T3" fmla="*/ 0 h 96"/>
                <a:gd name="T4" fmla="*/ 0 w 103"/>
                <a:gd name="T5" fmla="*/ 0 h 96"/>
                <a:gd name="T6" fmla="*/ 0 w 103"/>
                <a:gd name="T7" fmla="*/ 0 h 96"/>
                <a:gd name="T8" fmla="*/ 0 w 103"/>
                <a:gd name="T9" fmla="*/ 0 h 96"/>
                <a:gd name="T10" fmla="*/ 0 w 103"/>
                <a:gd name="T11" fmla="*/ 0 h 96"/>
                <a:gd name="T12" fmla="*/ 0 w 103"/>
                <a:gd name="T13" fmla="*/ 0 h 96"/>
                <a:gd name="T14" fmla="*/ 0 w 103"/>
                <a:gd name="T15" fmla="*/ 0 h 96"/>
                <a:gd name="T16" fmla="*/ 0 w 103"/>
                <a:gd name="T17" fmla="*/ 0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
                <a:gd name="T28" fmla="*/ 0 h 96"/>
                <a:gd name="T29" fmla="*/ 103 w 103"/>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 h="96">
                  <a:moveTo>
                    <a:pt x="0" y="58"/>
                  </a:moveTo>
                  <a:lnTo>
                    <a:pt x="56" y="96"/>
                  </a:lnTo>
                  <a:lnTo>
                    <a:pt x="103" y="47"/>
                  </a:lnTo>
                  <a:lnTo>
                    <a:pt x="54" y="0"/>
                  </a:lnTo>
                  <a:lnTo>
                    <a:pt x="7" y="48"/>
                  </a:lnTo>
                  <a:lnTo>
                    <a:pt x="0" y="58"/>
                  </a:lnTo>
                  <a:lnTo>
                    <a:pt x="7" y="48"/>
                  </a:lnTo>
                  <a:lnTo>
                    <a:pt x="4" y="52"/>
                  </a:lnTo>
                  <a:lnTo>
                    <a:pt x="0" y="58"/>
                  </a:lnTo>
                  <a:close/>
                </a:path>
              </a:pathLst>
            </a:custGeom>
            <a:solidFill>
              <a:srgbClr val="C4E5FA"/>
            </a:solidFill>
            <a:ln w="9525">
              <a:noFill/>
              <a:round/>
              <a:headEnd/>
              <a:tailEnd/>
            </a:ln>
          </p:spPr>
          <p:txBody>
            <a:bodyPr/>
            <a:lstStyle/>
            <a:p>
              <a:endParaRPr lang="en-US"/>
            </a:p>
          </p:txBody>
        </p:sp>
        <p:sp>
          <p:nvSpPr>
            <p:cNvPr id="40024" name="Freeform 88"/>
            <p:cNvSpPr>
              <a:spLocks/>
            </p:cNvSpPr>
            <p:nvPr/>
          </p:nvSpPr>
          <p:spPr bwMode="auto">
            <a:xfrm>
              <a:off x="868" y="1149"/>
              <a:ext cx="16" cy="17"/>
            </a:xfrm>
            <a:custGeom>
              <a:avLst/>
              <a:gdLst>
                <a:gd name="T0" fmla="*/ 0 w 98"/>
                <a:gd name="T1" fmla="*/ 0 h 99"/>
                <a:gd name="T2" fmla="*/ 0 w 98"/>
                <a:gd name="T3" fmla="*/ 0 h 99"/>
                <a:gd name="T4" fmla="*/ 0 w 98"/>
                <a:gd name="T5" fmla="*/ 0 h 99"/>
                <a:gd name="T6" fmla="*/ 0 w 98"/>
                <a:gd name="T7" fmla="*/ 0 h 99"/>
                <a:gd name="T8" fmla="*/ 0 w 98"/>
                <a:gd name="T9" fmla="*/ 0 h 99"/>
                <a:gd name="T10" fmla="*/ 0 w 98"/>
                <a:gd name="T11" fmla="*/ 0 h 99"/>
                <a:gd name="T12" fmla="*/ 0 w 98"/>
                <a:gd name="T13" fmla="*/ 0 h 99"/>
                <a:gd name="T14" fmla="*/ 0 w 98"/>
                <a:gd name="T15" fmla="*/ 0 h 99"/>
                <a:gd name="T16" fmla="*/ 0 w 98"/>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99"/>
                <a:gd name="T29" fmla="*/ 98 w 98"/>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99">
                  <a:moveTo>
                    <a:pt x="0" y="83"/>
                  </a:moveTo>
                  <a:lnTo>
                    <a:pt x="65" y="99"/>
                  </a:lnTo>
                  <a:lnTo>
                    <a:pt x="98" y="29"/>
                  </a:lnTo>
                  <a:lnTo>
                    <a:pt x="35" y="0"/>
                  </a:lnTo>
                  <a:lnTo>
                    <a:pt x="4" y="70"/>
                  </a:lnTo>
                  <a:lnTo>
                    <a:pt x="0" y="83"/>
                  </a:lnTo>
                  <a:lnTo>
                    <a:pt x="4" y="70"/>
                  </a:lnTo>
                  <a:lnTo>
                    <a:pt x="0" y="76"/>
                  </a:lnTo>
                  <a:lnTo>
                    <a:pt x="0" y="83"/>
                  </a:lnTo>
                  <a:close/>
                </a:path>
              </a:pathLst>
            </a:custGeom>
            <a:solidFill>
              <a:srgbClr val="C4E5FA"/>
            </a:solidFill>
            <a:ln w="9525">
              <a:noFill/>
              <a:round/>
              <a:headEnd/>
              <a:tailEnd/>
            </a:ln>
          </p:spPr>
          <p:txBody>
            <a:bodyPr/>
            <a:lstStyle/>
            <a:p>
              <a:endParaRPr lang="en-US"/>
            </a:p>
          </p:txBody>
        </p:sp>
        <p:sp>
          <p:nvSpPr>
            <p:cNvPr id="40025" name="Freeform 89"/>
            <p:cNvSpPr>
              <a:spLocks/>
            </p:cNvSpPr>
            <p:nvPr/>
          </p:nvSpPr>
          <p:spPr bwMode="auto">
            <a:xfrm>
              <a:off x="867" y="1163"/>
              <a:ext cx="12" cy="22"/>
            </a:xfrm>
            <a:custGeom>
              <a:avLst/>
              <a:gdLst>
                <a:gd name="T0" fmla="*/ 0 w 74"/>
                <a:gd name="T1" fmla="*/ 0 h 131"/>
                <a:gd name="T2" fmla="*/ 0 w 74"/>
                <a:gd name="T3" fmla="*/ 0 h 131"/>
                <a:gd name="T4" fmla="*/ 0 w 74"/>
                <a:gd name="T5" fmla="*/ 0 h 131"/>
                <a:gd name="T6" fmla="*/ 0 w 74"/>
                <a:gd name="T7" fmla="*/ 0 h 131"/>
                <a:gd name="T8" fmla="*/ 0 w 74"/>
                <a:gd name="T9" fmla="*/ 0 h 131"/>
                <a:gd name="T10" fmla="*/ 0 w 74"/>
                <a:gd name="T11" fmla="*/ 0 h 131"/>
                <a:gd name="T12" fmla="*/ 0 w 74"/>
                <a:gd name="T13" fmla="*/ 0 h 131"/>
                <a:gd name="T14" fmla="*/ 0 w 74"/>
                <a:gd name="T15" fmla="*/ 0 h 131"/>
                <a:gd name="T16" fmla="*/ 0 w 74"/>
                <a:gd name="T17" fmla="*/ 0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131"/>
                <a:gd name="T29" fmla="*/ 74 w 74"/>
                <a:gd name="T30" fmla="*/ 131 h 1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131">
                  <a:moveTo>
                    <a:pt x="2" y="131"/>
                  </a:moveTo>
                  <a:lnTo>
                    <a:pt x="69" y="131"/>
                  </a:lnTo>
                  <a:lnTo>
                    <a:pt x="74" y="3"/>
                  </a:lnTo>
                  <a:lnTo>
                    <a:pt x="7" y="0"/>
                  </a:lnTo>
                  <a:lnTo>
                    <a:pt x="2" y="127"/>
                  </a:lnTo>
                  <a:lnTo>
                    <a:pt x="2" y="131"/>
                  </a:lnTo>
                  <a:lnTo>
                    <a:pt x="2" y="127"/>
                  </a:lnTo>
                  <a:lnTo>
                    <a:pt x="0" y="130"/>
                  </a:lnTo>
                  <a:lnTo>
                    <a:pt x="2" y="131"/>
                  </a:lnTo>
                  <a:close/>
                </a:path>
              </a:pathLst>
            </a:custGeom>
            <a:solidFill>
              <a:srgbClr val="C4E5FA"/>
            </a:solidFill>
            <a:ln w="9525">
              <a:noFill/>
              <a:round/>
              <a:headEnd/>
              <a:tailEnd/>
            </a:ln>
          </p:spPr>
          <p:txBody>
            <a:bodyPr/>
            <a:lstStyle/>
            <a:p>
              <a:endParaRPr lang="en-US"/>
            </a:p>
          </p:txBody>
        </p:sp>
        <p:sp>
          <p:nvSpPr>
            <p:cNvPr id="40026" name="Freeform 90"/>
            <p:cNvSpPr>
              <a:spLocks/>
            </p:cNvSpPr>
            <p:nvPr/>
          </p:nvSpPr>
          <p:spPr bwMode="auto">
            <a:xfrm>
              <a:off x="867" y="1184"/>
              <a:ext cx="12" cy="18"/>
            </a:xfrm>
            <a:custGeom>
              <a:avLst/>
              <a:gdLst>
                <a:gd name="T0" fmla="*/ 0 w 74"/>
                <a:gd name="T1" fmla="*/ 0 h 105"/>
                <a:gd name="T2" fmla="*/ 0 w 74"/>
                <a:gd name="T3" fmla="*/ 0 h 105"/>
                <a:gd name="T4" fmla="*/ 0 w 74"/>
                <a:gd name="T5" fmla="*/ 0 h 105"/>
                <a:gd name="T6" fmla="*/ 0 w 74"/>
                <a:gd name="T7" fmla="*/ 0 h 105"/>
                <a:gd name="T8" fmla="*/ 0 w 74"/>
                <a:gd name="T9" fmla="*/ 0 h 105"/>
                <a:gd name="T10" fmla="*/ 0 w 74"/>
                <a:gd name="T11" fmla="*/ 0 h 105"/>
                <a:gd name="T12" fmla="*/ 0 w 74"/>
                <a:gd name="T13" fmla="*/ 0 h 105"/>
                <a:gd name="T14" fmla="*/ 0 w 74"/>
                <a:gd name="T15" fmla="*/ 0 h 105"/>
                <a:gd name="T16" fmla="*/ 0 w 74"/>
                <a:gd name="T17" fmla="*/ 0 h 105"/>
                <a:gd name="T18" fmla="*/ 0 w 74"/>
                <a:gd name="T19" fmla="*/ 0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
                <a:gd name="T31" fmla="*/ 0 h 105"/>
                <a:gd name="T32" fmla="*/ 74 w 74"/>
                <a:gd name="T33" fmla="*/ 105 h 1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 h="105">
                  <a:moveTo>
                    <a:pt x="70" y="105"/>
                  </a:moveTo>
                  <a:lnTo>
                    <a:pt x="72" y="89"/>
                  </a:lnTo>
                  <a:lnTo>
                    <a:pt x="67" y="0"/>
                  </a:lnTo>
                  <a:lnTo>
                    <a:pt x="0" y="4"/>
                  </a:lnTo>
                  <a:lnTo>
                    <a:pt x="5" y="94"/>
                  </a:lnTo>
                  <a:lnTo>
                    <a:pt x="70" y="105"/>
                  </a:lnTo>
                  <a:lnTo>
                    <a:pt x="74" y="97"/>
                  </a:lnTo>
                  <a:lnTo>
                    <a:pt x="72" y="89"/>
                  </a:lnTo>
                  <a:lnTo>
                    <a:pt x="70" y="105"/>
                  </a:lnTo>
                  <a:close/>
                </a:path>
              </a:pathLst>
            </a:custGeom>
            <a:solidFill>
              <a:srgbClr val="C4E5FA"/>
            </a:solidFill>
            <a:ln w="9525">
              <a:noFill/>
              <a:round/>
              <a:headEnd/>
              <a:tailEnd/>
            </a:ln>
          </p:spPr>
          <p:txBody>
            <a:bodyPr/>
            <a:lstStyle/>
            <a:p>
              <a:endParaRPr lang="en-US"/>
            </a:p>
          </p:txBody>
        </p:sp>
        <p:sp>
          <p:nvSpPr>
            <p:cNvPr id="40027" name="Freeform 91"/>
            <p:cNvSpPr>
              <a:spLocks/>
            </p:cNvSpPr>
            <p:nvPr/>
          </p:nvSpPr>
          <p:spPr bwMode="auto">
            <a:xfrm>
              <a:off x="866" y="1197"/>
              <a:ext cx="13" cy="11"/>
            </a:xfrm>
            <a:custGeom>
              <a:avLst/>
              <a:gdLst>
                <a:gd name="T0" fmla="*/ 0 w 77"/>
                <a:gd name="T1" fmla="*/ 0 h 67"/>
                <a:gd name="T2" fmla="*/ 0 w 77"/>
                <a:gd name="T3" fmla="*/ 0 h 67"/>
                <a:gd name="T4" fmla="*/ 0 w 77"/>
                <a:gd name="T5" fmla="*/ 0 h 67"/>
                <a:gd name="T6" fmla="*/ 0 w 77"/>
                <a:gd name="T7" fmla="*/ 0 h 67"/>
                <a:gd name="T8" fmla="*/ 0 w 77"/>
                <a:gd name="T9" fmla="*/ 0 h 67"/>
                <a:gd name="T10" fmla="*/ 0 w 77"/>
                <a:gd name="T11" fmla="*/ 0 h 67"/>
                <a:gd name="T12" fmla="*/ 0 w 77"/>
                <a:gd name="T13" fmla="*/ 0 h 67"/>
                <a:gd name="T14" fmla="*/ 0 w 77"/>
                <a:gd name="T15" fmla="*/ 0 h 67"/>
                <a:gd name="T16" fmla="*/ 0 w 77"/>
                <a:gd name="T17" fmla="*/ 0 h 67"/>
                <a:gd name="T18" fmla="*/ 0 w 77"/>
                <a:gd name="T19" fmla="*/ 0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67"/>
                <a:gd name="T32" fmla="*/ 77 w 77"/>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67">
                  <a:moveTo>
                    <a:pt x="60" y="67"/>
                  </a:moveTo>
                  <a:lnTo>
                    <a:pt x="62" y="62"/>
                  </a:lnTo>
                  <a:lnTo>
                    <a:pt x="77" y="26"/>
                  </a:lnTo>
                  <a:lnTo>
                    <a:pt x="15" y="0"/>
                  </a:lnTo>
                  <a:lnTo>
                    <a:pt x="0" y="36"/>
                  </a:lnTo>
                  <a:lnTo>
                    <a:pt x="60" y="67"/>
                  </a:lnTo>
                  <a:lnTo>
                    <a:pt x="61" y="65"/>
                  </a:lnTo>
                  <a:lnTo>
                    <a:pt x="62" y="62"/>
                  </a:lnTo>
                  <a:lnTo>
                    <a:pt x="60" y="67"/>
                  </a:lnTo>
                  <a:close/>
                </a:path>
              </a:pathLst>
            </a:custGeom>
            <a:solidFill>
              <a:srgbClr val="C4E5FA"/>
            </a:solidFill>
            <a:ln w="9525">
              <a:noFill/>
              <a:round/>
              <a:headEnd/>
              <a:tailEnd/>
            </a:ln>
          </p:spPr>
          <p:txBody>
            <a:bodyPr/>
            <a:lstStyle/>
            <a:p>
              <a:endParaRPr lang="en-US"/>
            </a:p>
          </p:txBody>
        </p:sp>
        <p:sp>
          <p:nvSpPr>
            <p:cNvPr id="40028" name="Freeform 92"/>
            <p:cNvSpPr>
              <a:spLocks/>
            </p:cNvSpPr>
            <p:nvPr/>
          </p:nvSpPr>
          <p:spPr bwMode="auto">
            <a:xfrm>
              <a:off x="862" y="1203"/>
              <a:ext cx="14" cy="12"/>
            </a:xfrm>
            <a:custGeom>
              <a:avLst/>
              <a:gdLst>
                <a:gd name="T0" fmla="*/ 0 w 85"/>
                <a:gd name="T1" fmla="*/ 0 h 73"/>
                <a:gd name="T2" fmla="*/ 0 w 85"/>
                <a:gd name="T3" fmla="*/ 0 h 73"/>
                <a:gd name="T4" fmla="*/ 0 w 85"/>
                <a:gd name="T5" fmla="*/ 0 h 73"/>
                <a:gd name="T6" fmla="*/ 0 w 85"/>
                <a:gd name="T7" fmla="*/ 0 h 73"/>
                <a:gd name="T8" fmla="*/ 0 w 85"/>
                <a:gd name="T9" fmla="*/ 0 h 73"/>
                <a:gd name="T10" fmla="*/ 0 w 85"/>
                <a:gd name="T11" fmla="*/ 0 h 73"/>
                <a:gd name="T12" fmla="*/ 0 w 85"/>
                <a:gd name="T13" fmla="*/ 0 h 73"/>
                <a:gd name="T14" fmla="*/ 0 w 85"/>
                <a:gd name="T15" fmla="*/ 0 h 73"/>
                <a:gd name="T16" fmla="*/ 0 w 85"/>
                <a:gd name="T17" fmla="*/ 0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73"/>
                <a:gd name="T29" fmla="*/ 85 w 85"/>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73">
                  <a:moveTo>
                    <a:pt x="0" y="46"/>
                  </a:moveTo>
                  <a:lnTo>
                    <a:pt x="62" y="73"/>
                  </a:lnTo>
                  <a:lnTo>
                    <a:pt x="85" y="36"/>
                  </a:lnTo>
                  <a:lnTo>
                    <a:pt x="27" y="0"/>
                  </a:lnTo>
                  <a:lnTo>
                    <a:pt x="4" y="37"/>
                  </a:lnTo>
                  <a:lnTo>
                    <a:pt x="0" y="46"/>
                  </a:lnTo>
                  <a:lnTo>
                    <a:pt x="4" y="37"/>
                  </a:lnTo>
                  <a:lnTo>
                    <a:pt x="2" y="42"/>
                  </a:lnTo>
                  <a:lnTo>
                    <a:pt x="0" y="46"/>
                  </a:lnTo>
                  <a:close/>
                </a:path>
              </a:pathLst>
            </a:custGeom>
            <a:solidFill>
              <a:srgbClr val="C4E5FA"/>
            </a:solidFill>
            <a:ln w="9525">
              <a:noFill/>
              <a:round/>
              <a:headEnd/>
              <a:tailEnd/>
            </a:ln>
          </p:spPr>
          <p:txBody>
            <a:bodyPr/>
            <a:lstStyle/>
            <a:p>
              <a:endParaRPr lang="en-US"/>
            </a:p>
          </p:txBody>
        </p:sp>
        <p:sp>
          <p:nvSpPr>
            <p:cNvPr id="40029" name="Freeform 93"/>
            <p:cNvSpPr>
              <a:spLocks/>
            </p:cNvSpPr>
            <p:nvPr/>
          </p:nvSpPr>
          <p:spPr bwMode="auto">
            <a:xfrm>
              <a:off x="859" y="1210"/>
              <a:ext cx="14" cy="13"/>
            </a:xfrm>
            <a:custGeom>
              <a:avLst/>
              <a:gdLst>
                <a:gd name="T0" fmla="*/ 0 w 83"/>
                <a:gd name="T1" fmla="*/ 0 h 78"/>
                <a:gd name="T2" fmla="*/ 0 w 83"/>
                <a:gd name="T3" fmla="*/ 0 h 78"/>
                <a:gd name="T4" fmla="*/ 0 w 83"/>
                <a:gd name="T5" fmla="*/ 0 h 78"/>
                <a:gd name="T6" fmla="*/ 0 w 83"/>
                <a:gd name="T7" fmla="*/ 0 h 78"/>
                <a:gd name="T8" fmla="*/ 0 w 83"/>
                <a:gd name="T9" fmla="*/ 0 h 78"/>
                <a:gd name="T10" fmla="*/ 0 w 83"/>
                <a:gd name="T11" fmla="*/ 0 h 78"/>
                <a:gd name="T12" fmla="*/ 0 w 83"/>
                <a:gd name="T13" fmla="*/ 0 h 78"/>
                <a:gd name="T14" fmla="*/ 0 w 83"/>
                <a:gd name="T15" fmla="*/ 0 h 78"/>
                <a:gd name="T16" fmla="*/ 0 w 83"/>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
                <a:gd name="T28" fmla="*/ 0 h 78"/>
                <a:gd name="T29" fmla="*/ 83 w 83"/>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 h="78">
                  <a:moveTo>
                    <a:pt x="0" y="72"/>
                  </a:moveTo>
                  <a:lnTo>
                    <a:pt x="67" y="78"/>
                  </a:lnTo>
                  <a:lnTo>
                    <a:pt x="83" y="19"/>
                  </a:lnTo>
                  <a:lnTo>
                    <a:pt x="18" y="0"/>
                  </a:lnTo>
                  <a:lnTo>
                    <a:pt x="1" y="59"/>
                  </a:lnTo>
                  <a:lnTo>
                    <a:pt x="0" y="72"/>
                  </a:lnTo>
                  <a:lnTo>
                    <a:pt x="1" y="59"/>
                  </a:lnTo>
                  <a:lnTo>
                    <a:pt x="0" y="66"/>
                  </a:lnTo>
                  <a:lnTo>
                    <a:pt x="0" y="72"/>
                  </a:lnTo>
                  <a:close/>
                </a:path>
              </a:pathLst>
            </a:custGeom>
            <a:solidFill>
              <a:srgbClr val="C4E5FA"/>
            </a:solidFill>
            <a:ln w="9525">
              <a:noFill/>
              <a:round/>
              <a:headEnd/>
              <a:tailEnd/>
            </a:ln>
          </p:spPr>
          <p:txBody>
            <a:bodyPr/>
            <a:lstStyle/>
            <a:p>
              <a:endParaRPr lang="en-US"/>
            </a:p>
          </p:txBody>
        </p:sp>
        <p:sp>
          <p:nvSpPr>
            <p:cNvPr id="40030" name="Freeform 94"/>
            <p:cNvSpPr>
              <a:spLocks/>
            </p:cNvSpPr>
            <p:nvPr/>
          </p:nvSpPr>
          <p:spPr bwMode="auto">
            <a:xfrm>
              <a:off x="859" y="1221"/>
              <a:ext cx="13" cy="20"/>
            </a:xfrm>
            <a:custGeom>
              <a:avLst/>
              <a:gdLst>
                <a:gd name="T0" fmla="*/ 0 w 77"/>
                <a:gd name="T1" fmla="*/ 0 h 119"/>
                <a:gd name="T2" fmla="*/ 0 w 77"/>
                <a:gd name="T3" fmla="*/ 0 h 119"/>
                <a:gd name="T4" fmla="*/ 0 w 77"/>
                <a:gd name="T5" fmla="*/ 0 h 119"/>
                <a:gd name="T6" fmla="*/ 0 w 77"/>
                <a:gd name="T7" fmla="*/ 0 h 119"/>
                <a:gd name="T8" fmla="*/ 0 w 77"/>
                <a:gd name="T9" fmla="*/ 0 h 119"/>
                <a:gd name="T10" fmla="*/ 0 w 77"/>
                <a:gd name="T11" fmla="*/ 0 h 119"/>
                <a:gd name="T12" fmla="*/ 0 w 77"/>
                <a:gd name="T13" fmla="*/ 0 h 119"/>
                <a:gd name="T14" fmla="*/ 0 w 77"/>
                <a:gd name="T15" fmla="*/ 0 h 119"/>
                <a:gd name="T16" fmla="*/ 0 w 77"/>
                <a:gd name="T17" fmla="*/ 0 h 1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119"/>
                <a:gd name="T29" fmla="*/ 77 w 77"/>
                <a:gd name="T30" fmla="*/ 119 h 1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119">
                  <a:moveTo>
                    <a:pt x="10" y="119"/>
                  </a:moveTo>
                  <a:lnTo>
                    <a:pt x="77" y="108"/>
                  </a:lnTo>
                  <a:lnTo>
                    <a:pt x="68" y="0"/>
                  </a:lnTo>
                  <a:lnTo>
                    <a:pt x="0" y="6"/>
                  </a:lnTo>
                  <a:lnTo>
                    <a:pt x="9" y="114"/>
                  </a:lnTo>
                  <a:lnTo>
                    <a:pt x="10" y="119"/>
                  </a:lnTo>
                  <a:lnTo>
                    <a:pt x="9" y="114"/>
                  </a:lnTo>
                  <a:lnTo>
                    <a:pt x="9" y="117"/>
                  </a:lnTo>
                  <a:lnTo>
                    <a:pt x="10" y="119"/>
                  </a:lnTo>
                  <a:close/>
                </a:path>
              </a:pathLst>
            </a:custGeom>
            <a:solidFill>
              <a:srgbClr val="C4E5FA"/>
            </a:solidFill>
            <a:ln w="9525">
              <a:noFill/>
              <a:round/>
              <a:headEnd/>
              <a:tailEnd/>
            </a:ln>
          </p:spPr>
          <p:txBody>
            <a:bodyPr/>
            <a:lstStyle/>
            <a:p>
              <a:endParaRPr lang="en-US"/>
            </a:p>
          </p:txBody>
        </p:sp>
        <p:sp>
          <p:nvSpPr>
            <p:cNvPr id="40031" name="Freeform 95"/>
            <p:cNvSpPr>
              <a:spLocks/>
            </p:cNvSpPr>
            <p:nvPr/>
          </p:nvSpPr>
          <p:spPr bwMode="auto">
            <a:xfrm>
              <a:off x="860" y="1238"/>
              <a:ext cx="16" cy="23"/>
            </a:xfrm>
            <a:custGeom>
              <a:avLst/>
              <a:gdLst>
                <a:gd name="T0" fmla="*/ 0 w 96"/>
                <a:gd name="T1" fmla="*/ 0 h 139"/>
                <a:gd name="T2" fmla="*/ 0 w 96"/>
                <a:gd name="T3" fmla="*/ 0 h 139"/>
                <a:gd name="T4" fmla="*/ 0 w 96"/>
                <a:gd name="T5" fmla="*/ 0 h 139"/>
                <a:gd name="T6" fmla="*/ 0 w 96"/>
                <a:gd name="T7" fmla="*/ 0 h 139"/>
                <a:gd name="T8" fmla="*/ 0 w 96"/>
                <a:gd name="T9" fmla="*/ 0 h 139"/>
                <a:gd name="T10" fmla="*/ 0 w 96"/>
                <a:gd name="T11" fmla="*/ 0 h 139"/>
                <a:gd name="T12" fmla="*/ 0 w 96"/>
                <a:gd name="T13" fmla="*/ 0 h 139"/>
                <a:gd name="T14" fmla="*/ 0 w 96"/>
                <a:gd name="T15" fmla="*/ 0 h 139"/>
                <a:gd name="T16" fmla="*/ 0 w 96"/>
                <a:gd name="T17" fmla="*/ 0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
                <a:gd name="T28" fmla="*/ 0 h 139"/>
                <a:gd name="T29" fmla="*/ 96 w 96"/>
                <a:gd name="T30" fmla="*/ 139 h 1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 h="139">
                  <a:moveTo>
                    <a:pt x="33" y="139"/>
                  </a:moveTo>
                  <a:lnTo>
                    <a:pt x="96" y="115"/>
                  </a:lnTo>
                  <a:lnTo>
                    <a:pt x="66" y="0"/>
                  </a:lnTo>
                  <a:lnTo>
                    <a:pt x="0" y="17"/>
                  </a:lnTo>
                  <a:lnTo>
                    <a:pt x="32" y="133"/>
                  </a:lnTo>
                  <a:lnTo>
                    <a:pt x="33" y="139"/>
                  </a:lnTo>
                  <a:lnTo>
                    <a:pt x="32" y="133"/>
                  </a:lnTo>
                  <a:lnTo>
                    <a:pt x="32" y="135"/>
                  </a:lnTo>
                  <a:lnTo>
                    <a:pt x="33" y="139"/>
                  </a:lnTo>
                  <a:close/>
                </a:path>
              </a:pathLst>
            </a:custGeom>
            <a:solidFill>
              <a:srgbClr val="C4E5FA"/>
            </a:solidFill>
            <a:ln w="9525">
              <a:noFill/>
              <a:round/>
              <a:headEnd/>
              <a:tailEnd/>
            </a:ln>
          </p:spPr>
          <p:txBody>
            <a:bodyPr/>
            <a:lstStyle/>
            <a:p>
              <a:endParaRPr lang="en-US"/>
            </a:p>
          </p:txBody>
        </p:sp>
        <p:sp>
          <p:nvSpPr>
            <p:cNvPr id="40032" name="Freeform 96"/>
            <p:cNvSpPr>
              <a:spLocks/>
            </p:cNvSpPr>
            <p:nvPr/>
          </p:nvSpPr>
          <p:spPr bwMode="auto">
            <a:xfrm>
              <a:off x="866" y="1256"/>
              <a:ext cx="17" cy="20"/>
            </a:xfrm>
            <a:custGeom>
              <a:avLst/>
              <a:gdLst>
                <a:gd name="T0" fmla="*/ 0 w 100"/>
                <a:gd name="T1" fmla="*/ 0 h 119"/>
                <a:gd name="T2" fmla="*/ 0 w 100"/>
                <a:gd name="T3" fmla="*/ 0 h 119"/>
                <a:gd name="T4" fmla="*/ 0 w 100"/>
                <a:gd name="T5" fmla="*/ 0 h 119"/>
                <a:gd name="T6" fmla="*/ 0 w 100"/>
                <a:gd name="T7" fmla="*/ 0 h 119"/>
                <a:gd name="T8" fmla="*/ 0 w 100"/>
                <a:gd name="T9" fmla="*/ 0 h 119"/>
                <a:gd name="T10" fmla="*/ 0 w 100"/>
                <a:gd name="T11" fmla="*/ 0 h 119"/>
                <a:gd name="T12" fmla="*/ 0 w 100"/>
                <a:gd name="T13" fmla="*/ 0 h 119"/>
                <a:gd name="T14" fmla="*/ 0 w 100"/>
                <a:gd name="T15" fmla="*/ 0 h 119"/>
                <a:gd name="T16" fmla="*/ 0 w 100"/>
                <a:gd name="T17" fmla="*/ 0 h 1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
                <a:gd name="T28" fmla="*/ 0 h 119"/>
                <a:gd name="T29" fmla="*/ 100 w 100"/>
                <a:gd name="T30" fmla="*/ 119 h 1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 h="119">
                  <a:moveTo>
                    <a:pt x="45" y="119"/>
                  </a:moveTo>
                  <a:lnTo>
                    <a:pt x="100" y="81"/>
                  </a:lnTo>
                  <a:lnTo>
                    <a:pt x="61" y="0"/>
                  </a:lnTo>
                  <a:lnTo>
                    <a:pt x="0" y="29"/>
                  </a:lnTo>
                  <a:lnTo>
                    <a:pt x="39" y="110"/>
                  </a:lnTo>
                  <a:lnTo>
                    <a:pt x="45" y="119"/>
                  </a:lnTo>
                  <a:lnTo>
                    <a:pt x="39" y="110"/>
                  </a:lnTo>
                  <a:lnTo>
                    <a:pt x="41" y="114"/>
                  </a:lnTo>
                  <a:lnTo>
                    <a:pt x="45" y="119"/>
                  </a:lnTo>
                  <a:close/>
                </a:path>
              </a:pathLst>
            </a:custGeom>
            <a:solidFill>
              <a:srgbClr val="C4E5FA"/>
            </a:solidFill>
            <a:ln w="9525">
              <a:noFill/>
              <a:round/>
              <a:headEnd/>
              <a:tailEnd/>
            </a:ln>
          </p:spPr>
          <p:txBody>
            <a:bodyPr/>
            <a:lstStyle/>
            <a:p>
              <a:endParaRPr lang="en-US"/>
            </a:p>
          </p:txBody>
        </p:sp>
        <p:sp>
          <p:nvSpPr>
            <p:cNvPr id="40033" name="Freeform 97"/>
            <p:cNvSpPr>
              <a:spLocks/>
            </p:cNvSpPr>
            <p:nvPr/>
          </p:nvSpPr>
          <p:spPr bwMode="auto">
            <a:xfrm>
              <a:off x="873" y="1269"/>
              <a:ext cx="16" cy="17"/>
            </a:xfrm>
            <a:custGeom>
              <a:avLst/>
              <a:gdLst>
                <a:gd name="T0" fmla="*/ 0 w 93"/>
                <a:gd name="T1" fmla="*/ 0 h 104"/>
                <a:gd name="T2" fmla="*/ 0 w 93"/>
                <a:gd name="T3" fmla="*/ 0 h 104"/>
                <a:gd name="T4" fmla="*/ 0 w 93"/>
                <a:gd name="T5" fmla="*/ 0 h 104"/>
                <a:gd name="T6" fmla="*/ 0 w 93"/>
                <a:gd name="T7" fmla="*/ 0 h 104"/>
                <a:gd name="T8" fmla="*/ 0 w 93"/>
                <a:gd name="T9" fmla="*/ 0 h 104"/>
                <a:gd name="T10" fmla="*/ 0 w 93"/>
                <a:gd name="T11" fmla="*/ 0 h 104"/>
                <a:gd name="T12" fmla="*/ 0 w 93"/>
                <a:gd name="T13" fmla="*/ 0 h 104"/>
                <a:gd name="T14" fmla="*/ 0 w 93"/>
                <a:gd name="T15" fmla="*/ 0 h 104"/>
                <a:gd name="T16" fmla="*/ 0 w 93"/>
                <a:gd name="T17" fmla="*/ 0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
                <a:gd name="T28" fmla="*/ 0 h 104"/>
                <a:gd name="T29" fmla="*/ 93 w 93"/>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 h="104">
                  <a:moveTo>
                    <a:pt x="59" y="104"/>
                  </a:moveTo>
                  <a:lnTo>
                    <a:pt x="93" y="48"/>
                  </a:lnTo>
                  <a:lnTo>
                    <a:pt x="49" y="0"/>
                  </a:lnTo>
                  <a:lnTo>
                    <a:pt x="0" y="46"/>
                  </a:lnTo>
                  <a:lnTo>
                    <a:pt x="44" y="93"/>
                  </a:lnTo>
                  <a:lnTo>
                    <a:pt x="59" y="104"/>
                  </a:lnTo>
                  <a:lnTo>
                    <a:pt x="44" y="93"/>
                  </a:lnTo>
                  <a:lnTo>
                    <a:pt x="51" y="100"/>
                  </a:lnTo>
                  <a:lnTo>
                    <a:pt x="59" y="104"/>
                  </a:lnTo>
                  <a:close/>
                </a:path>
              </a:pathLst>
            </a:custGeom>
            <a:solidFill>
              <a:srgbClr val="C4E5FA"/>
            </a:solidFill>
            <a:ln w="9525">
              <a:noFill/>
              <a:round/>
              <a:headEnd/>
              <a:tailEnd/>
            </a:ln>
          </p:spPr>
          <p:txBody>
            <a:bodyPr/>
            <a:lstStyle/>
            <a:p>
              <a:endParaRPr lang="en-US"/>
            </a:p>
          </p:txBody>
        </p:sp>
        <p:sp>
          <p:nvSpPr>
            <p:cNvPr id="40034" name="Freeform 98"/>
            <p:cNvSpPr>
              <a:spLocks/>
            </p:cNvSpPr>
            <p:nvPr/>
          </p:nvSpPr>
          <p:spPr bwMode="auto">
            <a:xfrm>
              <a:off x="883" y="1275"/>
              <a:ext cx="18" cy="14"/>
            </a:xfrm>
            <a:custGeom>
              <a:avLst/>
              <a:gdLst>
                <a:gd name="T0" fmla="*/ 0 w 107"/>
                <a:gd name="T1" fmla="*/ 0 h 83"/>
                <a:gd name="T2" fmla="*/ 0 w 107"/>
                <a:gd name="T3" fmla="*/ 0 h 83"/>
                <a:gd name="T4" fmla="*/ 0 w 107"/>
                <a:gd name="T5" fmla="*/ 0 h 83"/>
                <a:gd name="T6" fmla="*/ 0 w 107"/>
                <a:gd name="T7" fmla="*/ 0 h 83"/>
                <a:gd name="T8" fmla="*/ 0 w 107"/>
                <a:gd name="T9" fmla="*/ 0 h 83"/>
                <a:gd name="T10" fmla="*/ 0 w 107"/>
                <a:gd name="T11" fmla="*/ 0 h 83"/>
                <a:gd name="T12" fmla="*/ 0 w 107"/>
                <a:gd name="T13" fmla="*/ 0 h 83"/>
                <a:gd name="T14" fmla="*/ 0 w 107"/>
                <a:gd name="T15" fmla="*/ 0 h 83"/>
                <a:gd name="T16" fmla="*/ 0 w 107"/>
                <a:gd name="T17" fmla="*/ 0 h 83"/>
                <a:gd name="T18" fmla="*/ 0 w 107"/>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
                <a:gd name="T31" fmla="*/ 0 h 83"/>
                <a:gd name="T32" fmla="*/ 107 w 107"/>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 h="83">
                  <a:moveTo>
                    <a:pt x="105" y="54"/>
                  </a:moveTo>
                  <a:lnTo>
                    <a:pt x="82" y="19"/>
                  </a:lnTo>
                  <a:lnTo>
                    <a:pt x="19" y="0"/>
                  </a:lnTo>
                  <a:lnTo>
                    <a:pt x="0" y="65"/>
                  </a:lnTo>
                  <a:lnTo>
                    <a:pt x="61" y="83"/>
                  </a:lnTo>
                  <a:lnTo>
                    <a:pt x="105" y="54"/>
                  </a:lnTo>
                  <a:lnTo>
                    <a:pt x="107" y="27"/>
                  </a:lnTo>
                  <a:lnTo>
                    <a:pt x="82" y="19"/>
                  </a:lnTo>
                  <a:lnTo>
                    <a:pt x="105" y="54"/>
                  </a:lnTo>
                  <a:close/>
                </a:path>
              </a:pathLst>
            </a:custGeom>
            <a:solidFill>
              <a:srgbClr val="C4E5FA"/>
            </a:solidFill>
            <a:ln w="9525">
              <a:noFill/>
              <a:round/>
              <a:headEnd/>
              <a:tailEnd/>
            </a:ln>
          </p:spPr>
          <p:txBody>
            <a:bodyPr/>
            <a:lstStyle/>
            <a:p>
              <a:endParaRPr lang="en-US"/>
            </a:p>
          </p:txBody>
        </p:sp>
        <p:sp>
          <p:nvSpPr>
            <p:cNvPr id="40035" name="Freeform 99"/>
            <p:cNvSpPr>
              <a:spLocks/>
            </p:cNvSpPr>
            <p:nvPr/>
          </p:nvSpPr>
          <p:spPr bwMode="auto">
            <a:xfrm>
              <a:off x="889" y="1283"/>
              <a:ext cx="12" cy="9"/>
            </a:xfrm>
            <a:custGeom>
              <a:avLst/>
              <a:gdLst>
                <a:gd name="T0" fmla="*/ 0 w 72"/>
                <a:gd name="T1" fmla="*/ 0 h 51"/>
                <a:gd name="T2" fmla="*/ 0 w 72"/>
                <a:gd name="T3" fmla="*/ 0 h 51"/>
                <a:gd name="T4" fmla="*/ 0 w 72"/>
                <a:gd name="T5" fmla="*/ 0 h 51"/>
                <a:gd name="T6" fmla="*/ 0 w 72"/>
                <a:gd name="T7" fmla="*/ 0 h 51"/>
                <a:gd name="T8" fmla="*/ 0 w 72"/>
                <a:gd name="T9" fmla="*/ 0 h 51"/>
                <a:gd name="T10" fmla="*/ 0 w 72"/>
                <a:gd name="T11" fmla="*/ 0 h 51"/>
                <a:gd name="T12" fmla="*/ 0 w 72"/>
                <a:gd name="T13" fmla="*/ 0 h 51"/>
                <a:gd name="T14" fmla="*/ 0 w 72"/>
                <a:gd name="T15" fmla="*/ 0 h 51"/>
                <a:gd name="T16" fmla="*/ 0 w 72"/>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51"/>
                <a:gd name="T29" fmla="*/ 72 w 72"/>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51">
                  <a:moveTo>
                    <a:pt x="4" y="51"/>
                  </a:moveTo>
                  <a:lnTo>
                    <a:pt x="70" y="41"/>
                  </a:lnTo>
                  <a:lnTo>
                    <a:pt x="72" y="5"/>
                  </a:lnTo>
                  <a:lnTo>
                    <a:pt x="5" y="0"/>
                  </a:lnTo>
                  <a:lnTo>
                    <a:pt x="1" y="36"/>
                  </a:lnTo>
                  <a:lnTo>
                    <a:pt x="4" y="51"/>
                  </a:lnTo>
                  <a:lnTo>
                    <a:pt x="1" y="36"/>
                  </a:lnTo>
                  <a:lnTo>
                    <a:pt x="0" y="44"/>
                  </a:lnTo>
                  <a:lnTo>
                    <a:pt x="4" y="51"/>
                  </a:lnTo>
                  <a:close/>
                </a:path>
              </a:pathLst>
            </a:custGeom>
            <a:solidFill>
              <a:srgbClr val="C4E5FA"/>
            </a:solidFill>
            <a:ln w="9525">
              <a:noFill/>
              <a:round/>
              <a:headEnd/>
              <a:tailEnd/>
            </a:ln>
          </p:spPr>
          <p:txBody>
            <a:bodyPr/>
            <a:lstStyle/>
            <a:p>
              <a:endParaRPr lang="en-US"/>
            </a:p>
          </p:txBody>
        </p:sp>
        <p:sp>
          <p:nvSpPr>
            <p:cNvPr id="40036" name="Freeform 100"/>
            <p:cNvSpPr>
              <a:spLocks/>
            </p:cNvSpPr>
            <p:nvPr/>
          </p:nvSpPr>
          <p:spPr bwMode="auto">
            <a:xfrm>
              <a:off x="889" y="1288"/>
              <a:ext cx="13" cy="11"/>
            </a:xfrm>
            <a:custGeom>
              <a:avLst/>
              <a:gdLst>
                <a:gd name="T0" fmla="*/ 0 w 76"/>
                <a:gd name="T1" fmla="*/ 0 h 71"/>
                <a:gd name="T2" fmla="*/ 0 w 76"/>
                <a:gd name="T3" fmla="*/ 0 h 71"/>
                <a:gd name="T4" fmla="*/ 0 w 76"/>
                <a:gd name="T5" fmla="*/ 0 h 71"/>
                <a:gd name="T6" fmla="*/ 0 w 76"/>
                <a:gd name="T7" fmla="*/ 0 h 71"/>
                <a:gd name="T8" fmla="*/ 0 w 76"/>
                <a:gd name="T9" fmla="*/ 0 h 71"/>
                <a:gd name="T10" fmla="*/ 0 w 76"/>
                <a:gd name="T11" fmla="*/ 0 h 71"/>
                <a:gd name="T12" fmla="*/ 0 w 76"/>
                <a:gd name="T13" fmla="*/ 0 h 71"/>
                <a:gd name="T14" fmla="*/ 0 w 76"/>
                <a:gd name="T15" fmla="*/ 0 h 71"/>
                <a:gd name="T16" fmla="*/ 0 w 76"/>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71"/>
                <a:gd name="T29" fmla="*/ 76 w 76"/>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71">
                  <a:moveTo>
                    <a:pt x="21" y="71"/>
                  </a:moveTo>
                  <a:lnTo>
                    <a:pt x="76" y="34"/>
                  </a:lnTo>
                  <a:lnTo>
                    <a:pt x="62" y="0"/>
                  </a:lnTo>
                  <a:lnTo>
                    <a:pt x="0" y="25"/>
                  </a:lnTo>
                  <a:lnTo>
                    <a:pt x="14" y="59"/>
                  </a:lnTo>
                  <a:lnTo>
                    <a:pt x="21" y="71"/>
                  </a:lnTo>
                  <a:lnTo>
                    <a:pt x="14" y="59"/>
                  </a:lnTo>
                  <a:lnTo>
                    <a:pt x="16" y="65"/>
                  </a:lnTo>
                  <a:lnTo>
                    <a:pt x="21" y="71"/>
                  </a:lnTo>
                  <a:close/>
                </a:path>
              </a:pathLst>
            </a:custGeom>
            <a:solidFill>
              <a:srgbClr val="C4E5FA"/>
            </a:solidFill>
            <a:ln w="9525">
              <a:noFill/>
              <a:round/>
              <a:headEnd/>
              <a:tailEnd/>
            </a:ln>
          </p:spPr>
          <p:txBody>
            <a:bodyPr/>
            <a:lstStyle/>
            <a:p>
              <a:endParaRPr lang="en-US"/>
            </a:p>
          </p:txBody>
        </p:sp>
        <p:sp>
          <p:nvSpPr>
            <p:cNvPr id="40037" name="Freeform 101"/>
            <p:cNvSpPr>
              <a:spLocks/>
            </p:cNvSpPr>
            <p:nvPr/>
          </p:nvSpPr>
          <p:spPr bwMode="auto">
            <a:xfrm>
              <a:off x="893" y="1292"/>
              <a:ext cx="12" cy="13"/>
            </a:xfrm>
            <a:custGeom>
              <a:avLst/>
              <a:gdLst>
                <a:gd name="T0" fmla="*/ 0 w 76"/>
                <a:gd name="T1" fmla="*/ 0 h 81"/>
                <a:gd name="T2" fmla="*/ 0 w 76"/>
                <a:gd name="T3" fmla="*/ 0 h 81"/>
                <a:gd name="T4" fmla="*/ 0 w 76"/>
                <a:gd name="T5" fmla="*/ 0 h 81"/>
                <a:gd name="T6" fmla="*/ 0 w 76"/>
                <a:gd name="T7" fmla="*/ 0 h 81"/>
                <a:gd name="T8" fmla="*/ 0 w 76"/>
                <a:gd name="T9" fmla="*/ 0 h 81"/>
                <a:gd name="T10" fmla="*/ 0 w 76"/>
                <a:gd name="T11" fmla="*/ 0 h 81"/>
                <a:gd name="T12" fmla="*/ 0 w 76"/>
                <a:gd name="T13" fmla="*/ 0 h 81"/>
                <a:gd name="T14" fmla="*/ 0 w 76"/>
                <a:gd name="T15" fmla="*/ 0 h 81"/>
                <a:gd name="T16" fmla="*/ 0 w 76"/>
                <a:gd name="T17" fmla="*/ 0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81"/>
                <a:gd name="T29" fmla="*/ 76 w 76"/>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81">
                  <a:moveTo>
                    <a:pt x="33" y="81"/>
                  </a:moveTo>
                  <a:lnTo>
                    <a:pt x="76" y="29"/>
                  </a:lnTo>
                  <a:lnTo>
                    <a:pt x="48" y="0"/>
                  </a:lnTo>
                  <a:lnTo>
                    <a:pt x="0" y="48"/>
                  </a:lnTo>
                  <a:lnTo>
                    <a:pt x="27" y="77"/>
                  </a:lnTo>
                  <a:lnTo>
                    <a:pt x="33" y="81"/>
                  </a:lnTo>
                  <a:lnTo>
                    <a:pt x="27" y="77"/>
                  </a:lnTo>
                  <a:lnTo>
                    <a:pt x="30" y="79"/>
                  </a:lnTo>
                  <a:lnTo>
                    <a:pt x="33" y="81"/>
                  </a:lnTo>
                  <a:close/>
                </a:path>
              </a:pathLst>
            </a:custGeom>
            <a:solidFill>
              <a:srgbClr val="C4E5FA"/>
            </a:solidFill>
            <a:ln w="9525">
              <a:noFill/>
              <a:round/>
              <a:headEnd/>
              <a:tailEnd/>
            </a:ln>
          </p:spPr>
          <p:txBody>
            <a:bodyPr/>
            <a:lstStyle/>
            <a:p>
              <a:endParaRPr lang="en-US"/>
            </a:p>
          </p:txBody>
        </p:sp>
        <p:sp>
          <p:nvSpPr>
            <p:cNvPr id="40038" name="Freeform 102"/>
            <p:cNvSpPr>
              <a:spLocks/>
            </p:cNvSpPr>
            <p:nvPr/>
          </p:nvSpPr>
          <p:spPr bwMode="auto">
            <a:xfrm>
              <a:off x="898" y="1296"/>
              <a:ext cx="13" cy="13"/>
            </a:xfrm>
            <a:custGeom>
              <a:avLst/>
              <a:gdLst>
                <a:gd name="T0" fmla="*/ 0 w 75"/>
                <a:gd name="T1" fmla="*/ 0 h 83"/>
                <a:gd name="T2" fmla="*/ 0 w 75"/>
                <a:gd name="T3" fmla="*/ 0 h 83"/>
                <a:gd name="T4" fmla="*/ 0 w 75"/>
                <a:gd name="T5" fmla="*/ 0 h 83"/>
                <a:gd name="T6" fmla="*/ 0 w 75"/>
                <a:gd name="T7" fmla="*/ 0 h 83"/>
                <a:gd name="T8" fmla="*/ 0 w 75"/>
                <a:gd name="T9" fmla="*/ 0 h 83"/>
                <a:gd name="T10" fmla="*/ 0 w 75"/>
                <a:gd name="T11" fmla="*/ 0 h 83"/>
                <a:gd name="T12" fmla="*/ 0 w 75"/>
                <a:gd name="T13" fmla="*/ 0 h 83"/>
                <a:gd name="T14" fmla="*/ 0 w 75"/>
                <a:gd name="T15" fmla="*/ 0 h 83"/>
                <a:gd name="T16" fmla="*/ 0 w 75"/>
                <a:gd name="T17" fmla="*/ 0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83"/>
                <a:gd name="T29" fmla="*/ 75 w 75"/>
                <a:gd name="T30" fmla="*/ 83 h 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83">
                  <a:moveTo>
                    <a:pt x="41" y="83"/>
                  </a:moveTo>
                  <a:lnTo>
                    <a:pt x="75" y="24"/>
                  </a:lnTo>
                  <a:lnTo>
                    <a:pt x="37" y="0"/>
                  </a:lnTo>
                  <a:lnTo>
                    <a:pt x="0" y="56"/>
                  </a:lnTo>
                  <a:lnTo>
                    <a:pt x="38" y="82"/>
                  </a:lnTo>
                  <a:lnTo>
                    <a:pt x="41" y="83"/>
                  </a:lnTo>
                  <a:lnTo>
                    <a:pt x="38" y="82"/>
                  </a:lnTo>
                  <a:lnTo>
                    <a:pt x="39" y="82"/>
                  </a:lnTo>
                  <a:lnTo>
                    <a:pt x="41" y="83"/>
                  </a:lnTo>
                  <a:close/>
                </a:path>
              </a:pathLst>
            </a:custGeom>
            <a:solidFill>
              <a:srgbClr val="C4E5FA"/>
            </a:solidFill>
            <a:ln w="9525">
              <a:noFill/>
              <a:round/>
              <a:headEnd/>
              <a:tailEnd/>
            </a:ln>
          </p:spPr>
          <p:txBody>
            <a:bodyPr/>
            <a:lstStyle/>
            <a:p>
              <a:endParaRPr lang="en-US"/>
            </a:p>
          </p:txBody>
        </p:sp>
        <p:sp>
          <p:nvSpPr>
            <p:cNvPr id="40039" name="Freeform 103"/>
            <p:cNvSpPr>
              <a:spLocks/>
            </p:cNvSpPr>
            <p:nvPr/>
          </p:nvSpPr>
          <p:spPr bwMode="auto">
            <a:xfrm>
              <a:off x="905" y="1299"/>
              <a:ext cx="13" cy="15"/>
            </a:xfrm>
            <a:custGeom>
              <a:avLst/>
              <a:gdLst>
                <a:gd name="T0" fmla="*/ 0 w 76"/>
                <a:gd name="T1" fmla="*/ 0 h 85"/>
                <a:gd name="T2" fmla="*/ 0 w 76"/>
                <a:gd name="T3" fmla="*/ 0 h 85"/>
                <a:gd name="T4" fmla="*/ 0 w 76"/>
                <a:gd name="T5" fmla="*/ 0 h 85"/>
                <a:gd name="T6" fmla="*/ 0 w 76"/>
                <a:gd name="T7" fmla="*/ 0 h 85"/>
                <a:gd name="T8" fmla="*/ 0 w 76"/>
                <a:gd name="T9" fmla="*/ 0 h 85"/>
                <a:gd name="T10" fmla="*/ 0 w 76"/>
                <a:gd name="T11" fmla="*/ 0 h 85"/>
                <a:gd name="T12" fmla="*/ 0 w 76"/>
                <a:gd name="T13" fmla="*/ 0 h 85"/>
                <a:gd name="T14" fmla="*/ 0 w 76"/>
                <a:gd name="T15" fmla="*/ 0 h 85"/>
                <a:gd name="T16" fmla="*/ 0 w 76"/>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85"/>
                <a:gd name="T29" fmla="*/ 76 w 76"/>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85">
                  <a:moveTo>
                    <a:pt x="47" y="85"/>
                  </a:moveTo>
                  <a:lnTo>
                    <a:pt x="76" y="24"/>
                  </a:lnTo>
                  <a:lnTo>
                    <a:pt x="32" y="0"/>
                  </a:lnTo>
                  <a:lnTo>
                    <a:pt x="0" y="60"/>
                  </a:lnTo>
                  <a:lnTo>
                    <a:pt x="43" y="83"/>
                  </a:lnTo>
                  <a:lnTo>
                    <a:pt x="47" y="85"/>
                  </a:lnTo>
                  <a:lnTo>
                    <a:pt x="43" y="83"/>
                  </a:lnTo>
                  <a:lnTo>
                    <a:pt x="45" y="84"/>
                  </a:lnTo>
                  <a:lnTo>
                    <a:pt x="47" y="85"/>
                  </a:lnTo>
                  <a:close/>
                </a:path>
              </a:pathLst>
            </a:custGeom>
            <a:solidFill>
              <a:srgbClr val="C4E5FA"/>
            </a:solidFill>
            <a:ln w="9525">
              <a:noFill/>
              <a:round/>
              <a:headEnd/>
              <a:tailEnd/>
            </a:ln>
          </p:spPr>
          <p:txBody>
            <a:bodyPr/>
            <a:lstStyle/>
            <a:p>
              <a:endParaRPr lang="en-US"/>
            </a:p>
          </p:txBody>
        </p:sp>
        <p:sp>
          <p:nvSpPr>
            <p:cNvPr id="40040" name="Freeform 104"/>
            <p:cNvSpPr>
              <a:spLocks/>
            </p:cNvSpPr>
            <p:nvPr/>
          </p:nvSpPr>
          <p:spPr bwMode="auto">
            <a:xfrm>
              <a:off x="913" y="1303"/>
              <a:ext cx="13" cy="14"/>
            </a:xfrm>
            <a:custGeom>
              <a:avLst/>
              <a:gdLst>
                <a:gd name="T0" fmla="*/ 0 w 75"/>
                <a:gd name="T1" fmla="*/ 0 h 83"/>
                <a:gd name="T2" fmla="*/ 0 w 75"/>
                <a:gd name="T3" fmla="*/ 0 h 83"/>
                <a:gd name="T4" fmla="*/ 0 w 75"/>
                <a:gd name="T5" fmla="*/ 0 h 83"/>
                <a:gd name="T6" fmla="*/ 0 w 75"/>
                <a:gd name="T7" fmla="*/ 0 h 83"/>
                <a:gd name="T8" fmla="*/ 0 w 75"/>
                <a:gd name="T9" fmla="*/ 0 h 83"/>
                <a:gd name="T10" fmla="*/ 0 w 75"/>
                <a:gd name="T11" fmla="*/ 0 h 83"/>
                <a:gd name="T12" fmla="*/ 0 w 75"/>
                <a:gd name="T13" fmla="*/ 0 h 83"/>
                <a:gd name="T14" fmla="*/ 0 w 75"/>
                <a:gd name="T15" fmla="*/ 0 h 83"/>
                <a:gd name="T16" fmla="*/ 0 w 75"/>
                <a:gd name="T17" fmla="*/ 0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83"/>
                <a:gd name="T29" fmla="*/ 75 w 75"/>
                <a:gd name="T30" fmla="*/ 83 h 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83">
                  <a:moveTo>
                    <a:pt x="54" y="83"/>
                  </a:moveTo>
                  <a:lnTo>
                    <a:pt x="75" y="19"/>
                  </a:lnTo>
                  <a:lnTo>
                    <a:pt x="24" y="0"/>
                  </a:lnTo>
                  <a:lnTo>
                    <a:pt x="0" y="63"/>
                  </a:lnTo>
                  <a:lnTo>
                    <a:pt x="51" y="83"/>
                  </a:lnTo>
                  <a:lnTo>
                    <a:pt x="54" y="83"/>
                  </a:lnTo>
                  <a:lnTo>
                    <a:pt x="51" y="83"/>
                  </a:lnTo>
                  <a:lnTo>
                    <a:pt x="52" y="83"/>
                  </a:lnTo>
                  <a:lnTo>
                    <a:pt x="54" y="83"/>
                  </a:lnTo>
                  <a:close/>
                </a:path>
              </a:pathLst>
            </a:custGeom>
            <a:solidFill>
              <a:srgbClr val="C4E5FA"/>
            </a:solidFill>
            <a:ln w="9525">
              <a:noFill/>
              <a:round/>
              <a:headEnd/>
              <a:tailEnd/>
            </a:ln>
          </p:spPr>
          <p:txBody>
            <a:bodyPr/>
            <a:lstStyle/>
            <a:p>
              <a:endParaRPr lang="en-US"/>
            </a:p>
          </p:txBody>
        </p:sp>
        <p:sp>
          <p:nvSpPr>
            <p:cNvPr id="40041" name="Freeform 105"/>
            <p:cNvSpPr>
              <a:spLocks/>
            </p:cNvSpPr>
            <p:nvPr/>
          </p:nvSpPr>
          <p:spPr bwMode="auto">
            <a:xfrm>
              <a:off x="922" y="1306"/>
              <a:ext cx="11" cy="14"/>
            </a:xfrm>
            <a:custGeom>
              <a:avLst/>
              <a:gdLst>
                <a:gd name="T0" fmla="*/ 0 w 69"/>
                <a:gd name="T1" fmla="*/ 0 h 80"/>
                <a:gd name="T2" fmla="*/ 0 w 69"/>
                <a:gd name="T3" fmla="*/ 0 h 80"/>
                <a:gd name="T4" fmla="*/ 0 w 69"/>
                <a:gd name="T5" fmla="*/ 0 h 80"/>
                <a:gd name="T6" fmla="*/ 0 w 69"/>
                <a:gd name="T7" fmla="*/ 0 h 80"/>
                <a:gd name="T8" fmla="*/ 0 w 69"/>
                <a:gd name="T9" fmla="*/ 0 h 80"/>
                <a:gd name="T10" fmla="*/ 0 w 69"/>
                <a:gd name="T11" fmla="*/ 0 h 80"/>
                <a:gd name="T12" fmla="*/ 0 w 69"/>
                <a:gd name="T13" fmla="*/ 0 h 80"/>
                <a:gd name="T14" fmla="*/ 0 w 69"/>
                <a:gd name="T15" fmla="*/ 0 h 80"/>
                <a:gd name="T16" fmla="*/ 0 w 69"/>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80"/>
                <a:gd name="T29" fmla="*/ 69 w 69"/>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80">
                  <a:moveTo>
                    <a:pt x="55" y="80"/>
                  </a:moveTo>
                  <a:lnTo>
                    <a:pt x="69" y="14"/>
                  </a:lnTo>
                  <a:lnTo>
                    <a:pt x="18" y="0"/>
                  </a:lnTo>
                  <a:lnTo>
                    <a:pt x="0" y="65"/>
                  </a:lnTo>
                  <a:lnTo>
                    <a:pt x="51" y="79"/>
                  </a:lnTo>
                  <a:lnTo>
                    <a:pt x="55" y="80"/>
                  </a:lnTo>
                  <a:lnTo>
                    <a:pt x="51" y="79"/>
                  </a:lnTo>
                  <a:lnTo>
                    <a:pt x="52" y="80"/>
                  </a:lnTo>
                  <a:lnTo>
                    <a:pt x="55" y="80"/>
                  </a:lnTo>
                  <a:close/>
                </a:path>
              </a:pathLst>
            </a:custGeom>
            <a:solidFill>
              <a:srgbClr val="C4E5FA"/>
            </a:solidFill>
            <a:ln w="9525">
              <a:noFill/>
              <a:round/>
              <a:headEnd/>
              <a:tailEnd/>
            </a:ln>
          </p:spPr>
          <p:txBody>
            <a:bodyPr/>
            <a:lstStyle/>
            <a:p>
              <a:endParaRPr lang="en-US"/>
            </a:p>
          </p:txBody>
        </p:sp>
        <p:sp>
          <p:nvSpPr>
            <p:cNvPr id="40042" name="Freeform 106"/>
            <p:cNvSpPr>
              <a:spLocks/>
            </p:cNvSpPr>
            <p:nvPr/>
          </p:nvSpPr>
          <p:spPr bwMode="auto">
            <a:xfrm>
              <a:off x="931" y="1308"/>
              <a:ext cx="10" cy="13"/>
            </a:xfrm>
            <a:custGeom>
              <a:avLst/>
              <a:gdLst>
                <a:gd name="T0" fmla="*/ 0 w 59"/>
                <a:gd name="T1" fmla="*/ 0 h 75"/>
                <a:gd name="T2" fmla="*/ 0 w 59"/>
                <a:gd name="T3" fmla="*/ 0 h 75"/>
                <a:gd name="T4" fmla="*/ 0 w 59"/>
                <a:gd name="T5" fmla="*/ 0 h 75"/>
                <a:gd name="T6" fmla="*/ 0 w 59"/>
                <a:gd name="T7" fmla="*/ 0 h 75"/>
                <a:gd name="T8" fmla="*/ 0 w 59"/>
                <a:gd name="T9" fmla="*/ 0 h 75"/>
                <a:gd name="T10" fmla="*/ 0 w 59"/>
                <a:gd name="T11" fmla="*/ 0 h 75"/>
                <a:gd name="T12" fmla="*/ 0 w 59"/>
                <a:gd name="T13" fmla="*/ 0 h 75"/>
                <a:gd name="T14" fmla="*/ 0 w 59"/>
                <a:gd name="T15" fmla="*/ 0 h 75"/>
                <a:gd name="T16" fmla="*/ 0 w 59"/>
                <a:gd name="T17" fmla="*/ 0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75"/>
                <a:gd name="T29" fmla="*/ 59 w 59"/>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75">
                  <a:moveTo>
                    <a:pt x="59" y="8"/>
                  </a:moveTo>
                  <a:lnTo>
                    <a:pt x="59" y="8"/>
                  </a:lnTo>
                  <a:lnTo>
                    <a:pt x="10" y="0"/>
                  </a:lnTo>
                  <a:lnTo>
                    <a:pt x="0" y="67"/>
                  </a:lnTo>
                  <a:lnTo>
                    <a:pt x="47" y="75"/>
                  </a:lnTo>
                  <a:lnTo>
                    <a:pt x="59" y="8"/>
                  </a:lnTo>
                  <a:close/>
                </a:path>
              </a:pathLst>
            </a:custGeom>
            <a:solidFill>
              <a:srgbClr val="C4E5FA"/>
            </a:solidFill>
            <a:ln w="9525">
              <a:noFill/>
              <a:round/>
              <a:headEnd/>
              <a:tailEnd/>
            </a:ln>
          </p:spPr>
          <p:txBody>
            <a:bodyPr/>
            <a:lstStyle/>
            <a:p>
              <a:endParaRPr lang="en-US"/>
            </a:p>
          </p:txBody>
        </p:sp>
        <p:sp>
          <p:nvSpPr>
            <p:cNvPr id="40043" name="Freeform 107"/>
            <p:cNvSpPr>
              <a:spLocks/>
            </p:cNvSpPr>
            <p:nvPr/>
          </p:nvSpPr>
          <p:spPr bwMode="auto">
            <a:xfrm>
              <a:off x="939" y="1310"/>
              <a:ext cx="9" cy="12"/>
            </a:xfrm>
            <a:custGeom>
              <a:avLst/>
              <a:gdLst>
                <a:gd name="T0" fmla="*/ 0 w 57"/>
                <a:gd name="T1" fmla="*/ 0 h 75"/>
                <a:gd name="T2" fmla="*/ 0 w 57"/>
                <a:gd name="T3" fmla="*/ 0 h 75"/>
                <a:gd name="T4" fmla="*/ 0 w 57"/>
                <a:gd name="T5" fmla="*/ 0 h 75"/>
                <a:gd name="T6" fmla="*/ 0 w 57"/>
                <a:gd name="T7" fmla="*/ 0 h 75"/>
                <a:gd name="T8" fmla="*/ 0 w 57"/>
                <a:gd name="T9" fmla="*/ 0 h 75"/>
                <a:gd name="T10" fmla="*/ 0 w 57"/>
                <a:gd name="T11" fmla="*/ 0 h 75"/>
                <a:gd name="T12" fmla="*/ 0 w 57"/>
                <a:gd name="T13" fmla="*/ 0 h 75"/>
                <a:gd name="T14" fmla="*/ 0 w 57"/>
                <a:gd name="T15" fmla="*/ 0 h 75"/>
                <a:gd name="T16" fmla="*/ 0 w 57"/>
                <a:gd name="T17" fmla="*/ 0 h 75"/>
                <a:gd name="T18" fmla="*/ 0 w 57"/>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75"/>
                <a:gd name="T32" fmla="*/ 57 w 57"/>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75">
                  <a:moveTo>
                    <a:pt x="57" y="9"/>
                  </a:moveTo>
                  <a:lnTo>
                    <a:pt x="54" y="9"/>
                  </a:lnTo>
                  <a:lnTo>
                    <a:pt x="13" y="0"/>
                  </a:lnTo>
                  <a:lnTo>
                    <a:pt x="0" y="67"/>
                  </a:lnTo>
                  <a:lnTo>
                    <a:pt x="42" y="75"/>
                  </a:lnTo>
                  <a:lnTo>
                    <a:pt x="57" y="9"/>
                  </a:lnTo>
                  <a:lnTo>
                    <a:pt x="55" y="9"/>
                  </a:lnTo>
                  <a:lnTo>
                    <a:pt x="54" y="9"/>
                  </a:lnTo>
                  <a:lnTo>
                    <a:pt x="57" y="9"/>
                  </a:lnTo>
                  <a:close/>
                </a:path>
              </a:pathLst>
            </a:custGeom>
            <a:solidFill>
              <a:srgbClr val="C4E5FA"/>
            </a:solidFill>
            <a:ln w="9525">
              <a:noFill/>
              <a:round/>
              <a:headEnd/>
              <a:tailEnd/>
            </a:ln>
          </p:spPr>
          <p:txBody>
            <a:bodyPr/>
            <a:lstStyle/>
            <a:p>
              <a:endParaRPr lang="en-US"/>
            </a:p>
          </p:txBody>
        </p:sp>
        <p:sp>
          <p:nvSpPr>
            <p:cNvPr id="40044" name="Freeform 108"/>
            <p:cNvSpPr>
              <a:spLocks/>
            </p:cNvSpPr>
            <p:nvPr/>
          </p:nvSpPr>
          <p:spPr bwMode="auto">
            <a:xfrm>
              <a:off x="945" y="1311"/>
              <a:ext cx="9" cy="13"/>
            </a:xfrm>
            <a:custGeom>
              <a:avLst/>
              <a:gdLst>
                <a:gd name="T0" fmla="*/ 0 w 55"/>
                <a:gd name="T1" fmla="*/ 0 h 76"/>
                <a:gd name="T2" fmla="*/ 0 w 55"/>
                <a:gd name="T3" fmla="*/ 0 h 76"/>
                <a:gd name="T4" fmla="*/ 0 w 55"/>
                <a:gd name="T5" fmla="*/ 0 h 76"/>
                <a:gd name="T6" fmla="*/ 0 w 55"/>
                <a:gd name="T7" fmla="*/ 0 h 76"/>
                <a:gd name="T8" fmla="*/ 0 w 55"/>
                <a:gd name="T9" fmla="*/ 0 h 76"/>
                <a:gd name="T10" fmla="*/ 0 w 55"/>
                <a:gd name="T11" fmla="*/ 0 h 76"/>
                <a:gd name="T12" fmla="*/ 0 w 55"/>
                <a:gd name="T13" fmla="*/ 0 h 76"/>
                <a:gd name="T14" fmla="*/ 0 w 55"/>
                <a:gd name="T15" fmla="*/ 0 h 76"/>
                <a:gd name="T16" fmla="*/ 0 w 55"/>
                <a:gd name="T17" fmla="*/ 0 h 76"/>
                <a:gd name="T18" fmla="*/ 0 w 55"/>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76"/>
                <a:gd name="T32" fmla="*/ 55 w 55"/>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76">
                  <a:moveTo>
                    <a:pt x="55" y="11"/>
                  </a:moveTo>
                  <a:lnTo>
                    <a:pt x="53" y="11"/>
                  </a:lnTo>
                  <a:lnTo>
                    <a:pt x="18" y="0"/>
                  </a:lnTo>
                  <a:lnTo>
                    <a:pt x="0" y="66"/>
                  </a:lnTo>
                  <a:lnTo>
                    <a:pt x="36" y="76"/>
                  </a:lnTo>
                  <a:lnTo>
                    <a:pt x="55" y="11"/>
                  </a:lnTo>
                  <a:lnTo>
                    <a:pt x="53" y="11"/>
                  </a:lnTo>
                  <a:lnTo>
                    <a:pt x="55" y="11"/>
                  </a:lnTo>
                  <a:close/>
                </a:path>
              </a:pathLst>
            </a:custGeom>
            <a:solidFill>
              <a:srgbClr val="C4E5FA"/>
            </a:solidFill>
            <a:ln w="9525">
              <a:noFill/>
              <a:round/>
              <a:headEnd/>
              <a:tailEnd/>
            </a:ln>
          </p:spPr>
          <p:txBody>
            <a:bodyPr/>
            <a:lstStyle/>
            <a:p>
              <a:endParaRPr lang="en-US"/>
            </a:p>
          </p:txBody>
        </p:sp>
        <p:sp>
          <p:nvSpPr>
            <p:cNvPr id="40045" name="Freeform 109"/>
            <p:cNvSpPr>
              <a:spLocks/>
            </p:cNvSpPr>
            <p:nvPr/>
          </p:nvSpPr>
          <p:spPr bwMode="auto">
            <a:xfrm>
              <a:off x="951" y="1313"/>
              <a:ext cx="9" cy="13"/>
            </a:xfrm>
            <a:custGeom>
              <a:avLst/>
              <a:gdLst>
                <a:gd name="T0" fmla="*/ 0 w 56"/>
                <a:gd name="T1" fmla="*/ 0 h 76"/>
                <a:gd name="T2" fmla="*/ 0 w 56"/>
                <a:gd name="T3" fmla="*/ 0 h 76"/>
                <a:gd name="T4" fmla="*/ 0 w 56"/>
                <a:gd name="T5" fmla="*/ 0 h 76"/>
                <a:gd name="T6" fmla="*/ 0 w 56"/>
                <a:gd name="T7" fmla="*/ 0 h 76"/>
                <a:gd name="T8" fmla="*/ 0 w 56"/>
                <a:gd name="T9" fmla="*/ 0 h 76"/>
                <a:gd name="T10" fmla="*/ 0 w 56"/>
                <a:gd name="T11" fmla="*/ 0 h 76"/>
                <a:gd name="T12" fmla="*/ 0 w 56"/>
                <a:gd name="T13" fmla="*/ 0 h 76"/>
                <a:gd name="T14" fmla="*/ 0 w 56"/>
                <a:gd name="T15" fmla="*/ 0 h 76"/>
                <a:gd name="T16" fmla="*/ 0 w 56"/>
                <a:gd name="T17" fmla="*/ 0 h 76"/>
                <a:gd name="T18" fmla="*/ 0 w 56"/>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76"/>
                <a:gd name="T32" fmla="*/ 56 w 56"/>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76">
                  <a:moveTo>
                    <a:pt x="56" y="11"/>
                  </a:moveTo>
                  <a:lnTo>
                    <a:pt x="56" y="10"/>
                  </a:lnTo>
                  <a:lnTo>
                    <a:pt x="21" y="0"/>
                  </a:lnTo>
                  <a:lnTo>
                    <a:pt x="0" y="65"/>
                  </a:lnTo>
                  <a:lnTo>
                    <a:pt x="36" y="76"/>
                  </a:lnTo>
                  <a:lnTo>
                    <a:pt x="56" y="11"/>
                  </a:lnTo>
                  <a:lnTo>
                    <a:pt x="56" y="10"/>
                  </a:lnTo>
                  <a:lnTo>
                    <a:pt x="56" y="11"/>
                  </a:lnTo>
                  <a:close/>
                </a:path>
              </a:pathLst>
            </a:custGeom>
            <a:solidFill>
              <a:srgbClr val="C4E5FA"/>
            </a:solidFill>
            <a:ln w="9525">
              <a:noFill/>
              <a:round/>
              <a:headEnd/>
              <a:tailEnd/>
            </a:ln>
          </p:spPr>
          <p:txBody>
            <a:bodyPr/>
            <a:lstStyle/>
            <a:p>
              <a:endParaRPr lang="en-US"/>
            </a:p>
          </p:txBody>
        </p:sp>
        <p:sp>
          <p:nvSpPr>
            <p:cNvPr id="40046" name="Freeform 110"/>
            <p:cNvSpPr>
              <a:spLocks/>
            </p:cNvSpPr>
            <p:nvPr/>
          </p:nvSpPr>
          <p:spPr bwMode="auto">
            <a:xfrm>
              <a:off x="957" y="1315"/>
              <a:ext cx="9" cy="12"/>
            </a:xfrm>
            <a:custGeom>
              <a:avLst/>
              <a:gdLst>
                <a:gd name="T0" fmla="*/ 0 w 54"/>
                <a:gd name="T1" fmla="*/ 0 h 76"/>
                <a:gd name="T2" fmla="*/ 0 w 54"/>
                <a:gd name="T3" fmla="*/ 0 h 76"/>
                <a:gd name="T4" fmla="*/ 0 w 54"/>
                <a:gd name="T5" fmla="*/ 0 h 76"/>
                <a:gd name="T6" fmla="*/ 0 w 54"/>
                <a:gd name="T7" fmla="*/ 0 h 76"/>
                <a:gd name="T8" fmla="*/ 0 w 54"/>
                <a:gd name="T9" fmla="*/ 0 h 76"/>
                <a:gd name="T10" fmla="*/ 0 w 54"/>
                <a:gd name="T11" fmla="*/ 0 h 76"/>
                <a:gd name="T12" fmla="*/ 0 w 54"/>
                <a:gd name="T13" fmla="*/ 0 h 76"/>
                <a:gd name="T14" fmla="*/ 0 w 54"/>
                <a:gd name="T15" fmla="*/ 0 h 76"/>
                <a:gd name="T16" fmla="*/ 0 w 54"/>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76"/>
                <a:gd name="T29" fmla="*/ 54 w 54"/>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76">
                  <a:moveTo>
                    <a:pt x="34" y="76"/>
                  </a:moveTo>
                  <a:lnTo>
                    <a:pt x="54" y="11"/>
                  </a:lnTo>
                  <a:lnTo>
                    <a:pt x="20" y="0"/>
                  </a:lnTo>
                  <a:lnTo>
                    <a:pt x="0" y="64"/>
                  </a:lnTo>
                  <a:lnTo>
                    <a:pt x="33" y="76"/>
                  </a:lnTo>
                  <a:lnTo>
                    <a:pt x="34" y="76"/>
                  </a:lnTo>
                  <a:lnTo>
                    <a:pt x="33" y="76"/>
                  </a:lnTo>
                  <a:lnTo>
                    <a:pt x="34" y="76"/>
                  </a:lnTo>
                  <a:close/>
                </a:path>
              </a:pathLst>
            </a:custGeom>
            <a:solidFill>
              <a:srgbClr val="C4E5FA"/>
            </a:solidFill>
            <a:ln w="9525">
              <a:noFill/>
              <a:round/>
              <a:headEnd/>
              <a:tailEnd/>
            </a:ln>
          </p:spPr>
          <p:txBody>
            <a:bodyPr/>
            <a:lstStyle/>
            <a:p>
              <a:endParaRPr lang="en-US"/>
            </a:p>
          </p:txBody>
        </p:sp>
        <p:sp>
          <p:nvSpPr>
            <p:cNvPr id="40047" name="Freeform 111"/>
            <p:cNvSpPr>
              <a:spLocks/>
            </p:cNvSpPr>
            <p:nvPr/>
          </p:nvSpPr>
          <p:spPr bwMode="auto">
            <a:xfrm>
              <a:off x="963" y="1317"/>
              <a:ext cx="9" cy="12"/>
            </a:xfrm>
            <a:custGeom>
              <a:avLst/>
              <a:gdLst>
                <a:gd name="T0" fmla="*/ 0 w 56"/>
                <a:gd name="T1" fmla="*/ 0 h 76"/>
                <a:gd name="T2" fmla="*/ 0 w 56"/>
                <a:gd name="T3" fmla="*/ 0 h 76"/>
                <a:gd name="T4" fmla="*/ 0 w 56"/>
                <a:gd name="T5" fmla="*/ 0 h 76"/>
                <a:gd name="T6" fmla="*/ 0 w 56"/>
                <a:gd name="T7" fmla="*/ 0 h 76"/>
                <a:gd name="T8" fmla="*/ 0 w 56"/>
                <a:gd name="T9" fmla="*/ 0 h 76"/>
                <a:gd name="T10" fmla="*/ 0 w 56"/>
                <a:gd name="T11" fmla="*/ 0 h 76"/>
                <a:gd name="T12" fmla="*/ 0 w 56"/>
                <a:gd name="T13" fmla="*/ 0 h 76"/>
                <a:gd name="T14" fmla="*/ 0 w 56"/>
                <a:gd name="T15" fmla="*/ 0 h 76"/>
                <a:gd name="T16" fmla="*/ 0 w 56"/>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76"/>
                <a:gd name="T29" fmla="*/ 56 w 56"/>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76">
                  <a:moveTo>
                    <a:pt x="40" y="76"/>
                  </a:moveTo>
                  <a:lnTo>
                    <a:pt x="56" y="10"/>
                  </a:lnTo>
                  <a:lnTo>
                    <a:pt x="19" y="0"/>
                  </a:lnTo>
                  <a:lnTo>
                    <a:pt x="0" y="65"/>
                  </a:lnTo>
                  <a:lnTo>
                    <a:pt x="37" y="76"/>
                  </a:lnTo>
                  <a:lnTo>
                    <a:pt x="40" y="76"/>
                  </a:lnTo>
                  <a:lnTo>
                    <a:pt x="37" y="76"/>
                  </a:lnTo>
                  <a:lnTo>
                    <a:pt x="38" y="76"/>
                  </a:lnTo>
                  <a:lnTo>
                    <a:pt x="40" y="76"/>
                  </a:lnTo>
                  <a:close/>
                </a:path>
              </a:pathLst>
            </a:custGeom>
            <a:solidFill>
              <a:srgbClr val="C4E5FA"/>
            </a:solidFill>
            <a:ln w="9525">
              <a:noFill/>
              <a:round/>
              <a:headEnd/>
              <a:tailEnd/>
            </a:ln>
          </p:spPr>
          <p:txBody>
            <a:bodyPr/>
            <a:lstStyle/>
            <a:p>
              <a:endParaRPr lang="en-US"/>
            </a:p>
          </p:txBody>
        </p:sp>
        <p:sp>
          <p:nvSpPr>
            <p:cNvPr id="40048" name="Freeform 112"/>
            <p:cNvSpPr>
              <a:spLocks/>
            </p:cNvSpPr>
            <p:nvPr/>
          </p:nvSpPr>
          <p:spPr bwMode="auto">
            <a:xfrm>
              <a:off x="969" y="1318"/>
              <a:ext cx="9" cy="13"/>
            </a:xfrm>
            <a:custGeom>
              <a:avLst/>
              <a:gdLst>
                <a:gd name="T0" fmla="*/ 0 w 53"/>
                <a:gd name="T1" fmla="*/ 0 h 75"/>
                <a:gd name="T2" fmla="*/ 0 w 53"/>
                <a:gd name="T3" fmla="*/ 0 h 75"/>
                <a:gd name="T4" fmla="*/ 0 w 53"/>
                <a:gd name="T5" fmla="*/ 0 h 75"/>
                <a:gd name="T6" fmla="*/ 0 w 53"/>
                <a:gd name="T7" fmla="*/ 0 h 75"/>
                <a:gd name="T8" fmla="*/ 0 w 53"/>
                <a:gd name="T9" fmla="*/ 0 h 75"/>
                <a:gd name="T10" fmla="*/ 0 w 53"/>
                <a:gd name="T11" fmla="*/ 0 h 75"/>
                <a:gd name="T12" fmla="*/ 0 w 53"/>
                <a:gd name="T13" fmla="*/ 0 h 75"/>
                <a:gd name="T14" fmla="*/ 0 w 53"/>
                <a:gd name="T15" fmla="*/ 0 h 75"/>
                <a:gd name="T16" fmla="*/ 0 w 53"/>
                <a:gd name="T17" fmla="*/ 0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75"/>
                <a:gd name="T29" fmla="*/ 53 w 53"/>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75">
                  <a:moveTo>
                    <a:pt x="42" y="75"/>
                  </a:moveTo>
                  <a:lnTo>
                    <a:pt x="53" y="8"/>
                  </a:lnTo>
                  <a:lnTo>
                    <a:pt x="13" y="0"/>
                  </a:lnTo>
                  <a:lnTo>
                    <a:pt x="0" y="66"/>
                  </a:lnTo>
                  <a:lnTo>
                    <a:pt x="40" y="75"/>
                  </a:lnTo>
                  <a:lnTo>
                    <a:pt x="42" y="75"/>
                  </a:lnTo>
                  <a:lnTo>
                    <a:pt x="40" y="75"/>
                  </a:lnTo>
                  <a:lnTo>
                    <a:pt x="41" y="75"/>
                  </a:lnTo>
                  <a:lnTo>
                    <a:pt x="42" y="75"/>
                  </a:lnTo>
                  <a:close/>
                </a:path>
              </a:pathLst>
            </a:custGeom>
            <a:solidFill>
              <a:srgbClr val="C4E5FA"/>
            </a:solidFill>
            <a:ln w="9525">
              <a:noFill/>
              <a:round/>
              <a:headEnd/>
              <a:tailEnd/>
            </a:ln>
          </p:spPr>
          <p:txBody>
            <a:bodyPr/>
            <a:lstStyle/>
            <a:p>
              <a:endParaRPr lang="en-US"/>
            </a:p>
          </p:txBody>
        </p:sp>
        <p:sp>
          <p:nvSpPr>
            <p:cNvPr id="40049" name="Freeform 113"/>
            <p:cNvSpPr>
              <a:spLocks/>
            </p:cNvSpPr>
            <p:nvPr/>
          </p:nvSpPr>
          <p:spPr bwMode="auto">
            <a:xfrm>
              <a:off x="976" y="1320"/>
              <a:ext cx="9" cy="12"/>
            </a:xfrm>
            <a:custGeom>
              <a:avLst/>
              <a:gdLst>
                <a:gd name="T0" fmla="*/ 0 w 54"/>
                <a:gd name="T1" fmla="*/ 0 h 73"/>
                <a:gd name="T2" fmla="*/ 0 w 54"/>
                <a:gd name="T3" fmla="*/ 0 h 73"/>
                <a:gd name="T4" fmla="*/ 0 w 54"/>
                <a:gd name="T5" fmla="*/ 0 h 73"/>
                <a:gd name="T6" fmla="*/ 0 w 54"/>
                <a:gd name="T7" fmla="*/ 0 h 73"/>
                <a:gd name="T8" fmla="*/ 0 w 54"/>
                <a:gd name="T9" fmla="*/ 0 h 73"/>
                <a:gd name="T10" fmla="*/ 0 w 54"/>
                <a:gd name="T11" fmla="*/ 0 h 73"/>
                <a:gd name="T12" fmla="*/ 0 w 54"/>
                <a:gd name="T13" fmla="*/ 0 h 73"/>
                <a:gd name="T14" fmla="*/ 0 w 54"/>
                <a:gd name="T15" fmla="*/ 0 h 73"/>
                <a:gd name="T16" fmla="*/ 0 w 54"/>
                <a:gd name="T17" fmla="*/ 0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73"/>
                <a:gd name="T29" fmla="*/ 54 w 54"/>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73">
                  <a:moveTo>
                    <a:pt x="48" y="73"/>
                  </a:moveTo>
                  <a:lnTo>
                    <a:pt x="54" y="5"/>
                  </a:lnTo>
                  <a:lnTo>
                    <a:pt x="8" y="0"/>
                  </a:lnTo>
                  <a:lnTo>
                    <a:pt x="0" y="67"/>
                  </a:lnTo>
                  <a:lnTo>
                    <a:pt x="45" y="73"/>
                  </a:lnTo>
                  <a:lnTo>
                    <a:pt x="48" y="73"/>
                  </a:lnTo>
                  <a:lnTo>
                    <a:pt x="45" y="73"/>
                  </a:lnTo>
                  <a:lnTo>
                    <a:pt x="47" y="73"/>
                  </a:lnTo>
                  <a:lnTo>
                    <a:pt x="48" y="73"/>
                  </a:lnTo>
                  <a:close/>
                </a:path>
              </a:pathLst>
            </a:custGeom>
            <a:solidFill>
              <a:srgbClr val="C4E5FA"/>
            </a:solidFill>
            <a:ln w="9525">
              <a:noFill/>
              <a:round/>
              <a:headEnd/>
              <a:tailEnd/>
            </a:ln>
          </p:spPr>
          <p:txBody>
            <a:bodyPr/>
            <a:lstStyle/>
            <a:p>
              <a:endParaRPr lang="en-US"/>
            </a:p>
          </p:txBody>
        </p:sp>
        <p:sp>
          <p:nvSpPr>
            <p:cNvPr id="40050" name="Freeform 114"/>
            <p:cNvSpPr>
              <a:spLocks/>
            </p:cNvSpPr>
            <p:nvPr/>
          </p:nvSpPr>
          <p:spPr bwMode="auto">
            <a:xfrm>
              <a:off x="984" y="1320"/>
              <a:ext cx="10" cy="12"/>
            </a:xfrm>
            <a:custGeom>
              <a:avLst/>
              <a:gdLst>
                <a:gd name="T0" fmla="*/ 0 w 56"/>
                <a:gd name="T1" fmla="*/ 0 h 70"/>
                <a:gd name="T2" fmla="*/ 0 w 56"/>
                <a:gd name="T3" fmla="*/ 0 h 70"/>
                <a:gd name="T4" fmla="*/ 0 w 56"/>
                <a:gd name="T5" fmla="*/ 0 h 70"/>
                <a:gd name="T6" fmla="*/ 0 w 56"/>
                <a:gd name="T7" fmla="*/ 0 h 70"/>
                <a:gd name="T8" fmla="*/ 0 w 56"/>
                <a:gd name="T9" fmla="*/ 0 h 70"/>
                <a:gd name="T10" fmla="*/ 0 w 56"/>
                <a:gd name="T11" fmla="*/ 0 h 70"/>
                <a:gd name="T12" fmla="*/ 0 w 56"/>
                <a:gd name="T13" fmla="*/ 0 h 70"/>
                <a:gd name="T14" fmla="*/ 0 w 56"/>
                <a:gd name="T15" fmla="*/ 0 h 70"/>
                <a:gd name="T16" fmla="*/ 0 w 56"/>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70"/>
                <a:gd name="T29" fmla="*/ 56 w 56"/>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70">
                  <a:moveTo>
                    <a:pt x="55" y="70"/>
                  </a:moveTo>
                  <a:lnTo>
                    <a:pt x="56" y="3"/>
                  </a:lnTo>
                  <a:lnTo>
                    <a:pt x="3" y="0"/>
                  </a:lnTo>
                  <a:lnTo>
                    <a:pt x="0" y="68"/>
                  </a:lnTo>
                  <a:lnTo>
                    <a:pt x="53" y="70"/>
                  </a:lnTo>
                  <a:lnTo>
                    <a:pt x="55" y="70"/>
                  </a:lnTo>
                  <a:lnTo>
                    <a:pt x="53" y="70"/>
                  </a:lnTo>
                  <a:lnTo>
                    <a:pt x="54" y="70"/>
                  </a:lnTo>
                  <a:lnTo>
                    <a:pt x="55" y="70"/>
                  </a:lnTo>
                  <a:close/>
                </a:path>
              </a:pathLst>
            </a:custGeom>
            <a:solidFill>
              <a:srgbClr val="C4E5FA"/>
            </a:solidFill>
            <a:ln w="9525">
              <a:noFill/>
              <a:round/>
              <a:headEnd/>
              <a:tailEnd/>
            </a:ln>
          </p:spPr>
          <p:txBody>
            <a:bodyPr/>
            <a:lstStyle/>
            <a:p>
              <a:endParaRPr lang="en-US"/>
            </a:p>
          </p:txBody>
        </p:sp>
        <p:sp>
          <p:nvSpPr>
            <p:cNvPr id="40051" name="Freeform 115"/>
            <p:cNvSpPr>
              <a:spLocks/>
            </p:cNvSpPr>
            <p:nvPr/>
          </p:nvSpPr>
          <p:spPr bwMode="auto">
            <a:xfrm>
              <a:off x="994" y="1321"/>
              <a:ext cx="9" cy="11"/>
            </a:xfrm>
            <a:custGeom>
              <a:avLst/>
              <a:gdLst>
                <a:gd name="T0" fmla="*/ 0 w 56"/>
                <a:gd name="T1" fmla="*/ 0 h 67"/>
                <a:gd name="T2" fmla="*/ 0 w 56"/>
                <a:gd name="T3" fmla="*/ 0 h 67"/>
                <a:gd name="T4" fmla="*/ 0 w 56"/>
                <a:gd name="T5" fmla="*/ 0 h 67"/>
                <a:gd name="T6" fmla="*/ 0 w 56"/>
                <a:gd name="T7" fmla="*/ 0 h 67"/>
                <a:gd name="T8" fmla="*/ 0 w 56"/>
                <a:gd name="T9" fmla="*/ 0 h 67"/>
                <a:gd name="T10" fmla="*/ 0 w 56"/>
                <a:gd name="T11" fmla="*/ 0 h 67"/>
                <a:gd name="T12" fmla="*/ 0 w 56"/>
                <a:gd name="T13" fmla="*/ 0 h 67"/>
                <a:gd name="T14" fmla="*/ 0 w 56"/>
                <a:gd name="T15" fmla="*/ 0 h 67"/>
                <a:gd name="T16" fmla="*/ 0 w 56"/>
                <a:gd name="T17" fmla="*/ 0 h 67"/>
                <a:gd name="T18" fmla="*/ 0 w 56"/>
                <a:gd name="T19" fmla="*/ 0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67"/>
                <a:gd name="T32" fmla="*/ 56 w 56"/>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67">
                  <a:moveTo>
                    <a:pt x="56" y="67"/>
                  </a:moveTo>
                  <a:lnTo>
                    <a:pt x="56" y="0"/>
                  </a:lnTo>
                  <a:lnTo>
                    <a:pt x="0" y="0"/>
                  </a:lnTo>
                  <a:lnTo>
                    <a:pt x="0" y="67"/>
                  </a:lnTo>
                  <a:lnTo>
                    <a:pt x="56" y="67"/>
                  </a:lnTo>
                  <a:lnTo>
                    <a:pt x="56" y="0"/>
                  </a:lnTo>
                  <a:lnTo>
                    <a:pt x="56" y="67"/>
                  </a:lnTo>
                  <a:close/>
                </a:path>
              </a:pathLst>
            </a:custGeom>
            <a:solidFill>
              <a:srgbClr val="C4E5FA"/>
            </a:solidFill>
            <a:ln w="9525">
              <a:noFill/>
              <a:round/>
              <a:headEnd/>
              <a:tailEnd/>
            </a:ln>
          </p:spPr>
          <p:txBody>
            <a:bodyPr/>
            <a:lstStyle/>
            <a:p>
              <a:endParaRPr lang="en-US"/>
            </a:p>
          </p:txBody>
        </p:sp>
        <p:sp>
          <p:nvSpPr>
            <p:cNvPr id="40052" name="Freeform 116"/>
            <p:cNvSpPr>
              <a:spLocks/>
            </p:cNvSpPr>
            <p:nvPr/>
          </p:nvSpPr>
          <p:spPr bwMode="auto">
            <a:xfrm>
              <a:off x="1003" y="1321"/>
              <a:ext cx="8" cy="11"/>
            </a:xfrm>
            <a:custGeom>
              <a:avLst/>
              <a:gdLst>
                <a:gd name="T0" fmla="*/ 0 w 47"/>
                <a:gd name="T1" fmla="*/ 0 h 67"/>
                <a:gd name="T2" fmla="*/ 0 w 47"/>
                <a:gd name="T3" fmla="*/ 0 h 67"/>
                <a:gd name="T4" fmla="*/ 0 w 47"/>
                <a:gd name="T5" fmla="*/ 0 h 67"/>
                <a:gd name="T6" fmla="*/ 0 w 47"/>
                <a:gd name="T7" fmla="*/ 0 h 67"/>
                <a:gd name="T8" fmla="*/ 0 w 47"/>
                <a:gd name="T9" fmla="*/ 0 h 67"/>
                <a:gd name="T10" fmla="*/ 0 w 47"/>
                <a:gd name="T11" fmla="*/ 0 h 67"/>
                <a:gd name="T12" fmla="*/ 0 w 47"/>
                <a:gd name="T13" fmla="*/ 0 h 67"/>
                <a:gd name="T14" fmla="*/ 0 w 47"/>
                <a:gd name="T15" fmla="*/ 0 h 67"/>
                <a:gd name="T16" fmla="*/ 0 w 47"/>
                <a:gd name="T17" fmla="*/ 0 h 67"/>
                <a:gd name="T18" fmla="*/ 0 w 47"/>
                <a:gd name="T19" fmla="*/ 0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67"/>
                <a:gd name="T32" fmla="*/ 47 w 47"/>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67">
                  <a:moveTo>
                    <a:pt x="47" y="67"/>
                  </a:moveTo>
                  <a:lnTo>
                    <a:pt x="47" y="0"/>
                  </a:lnTo>
                  <a:lnTo>
                    <a:pt x="0" y="0"/>
                  </a:lnTo>
                  <a:lnTo>
                    <a:pt x="0" y="67"/>
                  </a:lnTo>
                  <a:lnTo>
                    <a:pt x="47" y="67"/>
                  </a:lnTo>
                  <a:lnTo>
                    <a:pt x="47" y="0"/>
                  </a:lnTo>
                  <a:lnTo>
                    <a:pt x="47" y="67"/>
                  </a:lnTo>
                  <a:close/>
                </a:path>
              </a:pathLst>
            </a:custGeom>
            <a:solidFill>
              <a:srgbClr val="C4E5FA"/>
            </a:solidFill>
            <a:ln w="9525">
              <a:noFill/>
              <a:round/>
              <a:headEnd/>
              <a:tailEnd/>
            </a:ln>
          </p:spPr>
          <p:txBody>
            <a:bodyPr/>
            <a:lstStyle/>
            <a:p>
              <a:endParaRPr lang="en-US"/>
            </a:p>
          </p:txBody>
        </p:sp>
        <p:sp>
          <p:nvSpPr>
            <p:cNvPr id="40053" name="Freeform 117"/>
            <p:cNvSpPr>
              <a:spLocks/>
            </p:cNvSpPr>
            <p:nvPr/>
          </p:nvSpPr>
          <p:spPr bwMode="auto">
            <a:xfrm>
              <a:off x="1011" y="1321"/>
              <a:ext cx="8" cy="11"/>
            </a:xfrm>
            <a:custGeom>
              <a:avLst/>
              <a:gdLst>
                <a:gd name="T0" fmla="*/ 0 w 49"/>
                <a:gd name="T1" fmla="*/ 0 h 67"/>
                <a:gd name="T2" fmla="*/ 0 w 49"/>
                <a:gd name="T3" fmla="*/ 0 h 67"/>
                <a:gd name="T4" fmla="*/ 0 w 49"/>
                <a:gd name="T5" fmla="*/ 0 h 67"/>
                <a:gd name="T6" fmla="*/ 0 w 49"/>
                <a:gd name="T7" fmla="*/ 0 h 67"/>
                <a:gd name="T8" fmla="*/ 0 w 49"/>
                <a:gd name="T9" fmla="*/ 0 h 67"/>
                <a:gd name="T10" fmla="*/ 0 w 49"/>
                <a:gd name="T11" fmla="*/ 0 h 67"/>
                <a:gd name="T12" fmla="*/ 0 w 49"/>
                <a:gd name="T13" fmla="*/ 0 h 67"/>
                <a:gd name="T14" fmla="*/ 0 w 49"/>
                <a:gd name="T15" fmla="*/ 0 h 67"/>
                <a:gd name="T16" fmla="*/ 0 w 49"/>
                <a:gd name="T17" fmla="*/ 0 h 67"/>
                <a:gd name="T18" fmla="*/ 0 w 49"/>
                <a:gd name="T19" fmla="*/ 0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67"/>
                <a:gd name="T32" fmla="*/ 49 w 49"/>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67">
                  <a:moveTo>
                    <a:pt x="49" y="0"/>
                  </a:moveTo>
                  <a:lnTo>
                    <a:pt x="46" y="0"/>
                  </a:lnTo>
                  <a:lnTo>
                    <a:pt x="0" y="0"/>
                  </a:lnTo>
                  <a:lnTo>
                    <a:pt x="0" y="67"/>
                  </a:lnTo>
                  <a:lnTo>
                    <a:pt x="46" y="67"/>
                  </a:lnTo>
                  <a:lnTo>
                    <a:pt x="49" y="0"/>
                  </a:lnTo>
                  <a:lnTo>
                    <a:pt x="48" y="0"/>
                  </a:lnTo>
                  <a:lnTo>
                    <a:pt x="46" y="0"/>
                  </a:lnTo>
                  <a:lnTo>
                    <a:pt x="49" y="0"/>
                  </a:lnTo>
                  <a:close/>
                </a:path>
              </a:pathLst>
            </a:custGeom>
            <a:solidFill>
              <a:srgbClr val="C4E5FA"/>
            </a:solidFill>
            <a:ln w="9525">
              <a:noFill/>
              <a:round/>
              <a:headEnd/>
              <a:tailEnd/>
            </a:ln>
          </p:spPr>
          <p:txBody>
            <a:bodyPr/>
            <a:lstStyle/>
            <a:p>
              <a:endParaRPr lang="en-US"/>
            </a:p>
          </p:txBody>
        </p:sp>
        <p:sp>
          <p:nvSpPr>
            <p:cNvPr id="40054" name="Freeform 118"/>
            <p:cNvSpPr>
              <a:spLocks/>
            </p:cNvSpPr>
            <p:nvPr/>
          </p:nvSpPr>
          <p:spPr bwMode="auto">
            <a:xfrm>
              <a:off x="1018" y="1321"/>
              <a:ext cx="8" cy="12"/>
            </a:xfrm>
            <a:custGeom>
              <a:avLst/>
              <a:gdLst>
                <a:gd name="T0" fmla="*/ 0 w 46"/>
                <a:gd name="T1" fmla="*/ 0 h 71"/>
                <a:gd name="T2" fmla="*/ 0 w 46"/>
                <a:gd name="T3" fmla="*/ 0 h 71"/>
                <a:gd name="T4" fmla="*/ 0 w 46"/>
                <a:gd name="T5" fmla="*/ 0 h 71"/>
                <a:gd name="T6" fmla="*/ 0 w 46"/>
                <a:gd name="T7" fmla="*/ 0 h 71"/>
                <a:gd name="T8" fmla="*/ 0 w 46"/>
                <a:gd name="T9" fmla="*/ 0 h 71"/>
                <a:gd name="T10" fmla="*/ 0 w 46"/>
                <a:gd name="T11" fmla="*/ 0 h 71"/>
                <a:gd name="T12" fmla="*/ 0 w 46"/>
                <a:gd name="T13" fmla="*/ 0 h 71"/>
                <a:gd name="T14" fmla="*/ 0 w 46"/>
                <a:gd name="T15" fmla="*/ 0 h 71"/>
                <a:gd name="T16" fmla="*/ 0 w 46"/>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71"/>
                <a:gd name="T29" fmla="*/ 46 w 46"/>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71">
                  <a:moveTo>
                    <a:pt x="46" y="3"/>
                  </a:moveTo>
                  <a:lnTo>
                    <a:pt x="46" y="3"/>
                  </a:lnTo>
                  <a:lnTo>
                    <a:pt x="5" y="0"/>
                  </a:lnTo>
                  <a:lnTo>
                    <a:pt x="0" y="67"/>
                  </a:lnTo>
                  <a:lnTo>
                    <a:pt x="42" y="71"/>
                  </a:lnTo>
                  <a:lnTo>
                    <a:pt x="46" y="3"/>
                  </a:lnTo>
                  <a:close/>
                </a:path>
              </a:pathLst>
            </a:custGeom>
            <a:solidFill>
              <a:srgbClr val="C4E5FA"/>
            </a:solidFill>
            <a:ln w="9525">
              <a:noFill/>
              <a:round/>
              <a:headEnd/>
              <a:tailEnd/>
            </a:ln>
          </p:spPr>
          <p:txBody>
            <a:bodyPr/>
            <a:lstStyle/>
            <a:p>
              <a:endParaRPr lang="en-US"/>
            </a:p>
          </p:txBody>
        </p:sp>
        <p:sp>
          <p:nvSpPr>
            <p:cNvPr id="40055" name="Freeform 119"/>
            <p:cNvSpPr>
              <a:spLocks/>
            </p:cNvSpPr>
            <p:nvPr/>
          </p:nvSpPr>
          <p:spPr bwMode="auto">
            <a:xfrm>
              <a:off x="1025" y="1321"/>
              <a:ext cx="7" cy="12"/>
            </a:xfrm>
            <a:custGeom>
              <a:avLst/>
              <a:gdLst>
                <a:gd name="T0" fmla="*/ 0 w 44"/>
                <a:gd name="T1" fmla="*/ 0 h 70"/>
                <a:gd name="T2" fmla="*/ 0 w 44"/>
                <a:gd name="T3" fmla="*/ 0 h 70"/>
                <a:gd name="T4" fmla="*/ 0 w 44"/>
                <a:gd name="T5" fmla="*/ 0 h 70"/>
                <a:gd name="T6" fmla="*/ 0 w 44"/>
                <a:gd name="T7" fmla="*/ 0 h 70"/>
                <a:gd name="T8" fmla="*/ 0 w 44"/>
                <a:gd name="T9" fmla="*/ 0 h 70"/>
                <a:gd name="T10" fmla="*/ 0 w 44"/>
                <a:gd name="T11" fmla="*/ 0 h 70"/>
                <a:gd name="T12" fmla="*/ 0 w 44"/>
                <a:gd name="T13" fmla="*/ 0 h 70"/>
                <a:gd name="T14" fmla="*/ 0 w 44"/>
                <a:gd name="T15" fmla="*/ 0 h 70"/>
                <a:gd name="T16" fmla="*/ 0 w 44"/>
                <a:gd name="T17" fmla="*/ 0 h 70"/>
                <a:gd name="T18" fmla="*/ 0 w 44"/>
                <a:gd name="T19" fmla="*/ 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70"/>
                <a:gd name="T32" fmla="*/ 44 w 44"/>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70">
                  <a:moveTo>
                    <a:pt x="44" y="3"/>
                  </a:moveTo>
                  <a:lnTo>
                    <a:pt x="42" y="2"/>
                  </a:lnTo>
                  <a:lnTo>
                    <a:pt x="5" y="0"/>
                  </a:lnTo>
                  <a:lnTo>
                    <a:pt x="0" y="68"/>
                  </a:lnTo>
                  <a:lnTo>
                    <a:pt x="37" y="70"/>
                  </a:lnTo>
                  <a:lnTo>
                    <a:pt x="44" y="3"/>
                  </a:lnTo>
                  <a:lnTo>
                    <a:pt x="42" y="3"/>
                  </a:lnTo>
                  <a:lnTo>
                    <a:pt x="42" y="2"/>
                  </a:lnTo>
                  <a:lnTo>
                    <a:pt x="44" y="3"/>
                  </a:lnTo>
                  <a:close/>
                </a:path>
              </a:pathLst>
            </a:custGeom>
            <a:solidFill>
              <a:srgbClr val="C4E5FA"/>
            </a:solidFill>
            <a:ln w="9525">
              <a:noFill/>
              <a:round/>
              <a:headEnd/>
              <a:tailEnd/>
            </a:ln>
          </p:spPr>
          <p:txBody>
            <a:bodyPr/>
            <a:lstStyle/>
            <a:p>
              <a:endParaRPr lang="en-US"/>
            </a:p>
          </p:txBody>
        </p:sp>
        <p:sp>
          <p:nvSpPr>
            <p:cNvPr id="40056" name="Freeform 120"/>
            <p:cNvSpPr>
              <a:spLocks/>
            </p:cNvSpPr>
            <p:nvPr/>
          </p:nvSpPr>
          <p:spPr bwMode="auto">
            <a:xfrm>
              <a:off x="1031" y="1322"/>
              <a:ext cx="8" cy="12"/>
            </a:xfrm>
            <a:custGeom>
              <a:avLst/>
              <a:gdLst>
                <a:gd name="T0" fmla="*/ 0 w 46"/>
                <a:gd name="T1" fmla="*/ 0 h 72"/>
                <a:gd name="T2" fmla="*/ 0 w 46"/>
                <a:gd name="T3" fmla="*/ 0 h 72"/>
                <a:gd name="T4" fmla="*/ 0 w 46"/>
                <a:gd name="T5" fmla="*/ 0 h 72"/>
                <a:gd name="T6" fmla="*/ 0 w 46"/>
                <a:gd name="T7" fmla="*/ 0 h 72"/>
                <a:gd name="T8" fmla="*/ 0 w 46"/>
                <a:gd name="T9" fmla="*/ 0 h 72"/>
                <a:gd name="T10" fmla="*/ 0 w 46"/>
                <a:gd name="T11" fmla="*/ 0 h 72"/>
                <a:gd name="T12" fmla="*/ 0 w 46"/>
                <a:gd name="T13" fmla="*/ 0 h 72"/>
                <a:gd name="T14" fmla="*/ 0 w 46"/>
                <a:gd name="T15" fmla="*/ 0 h 72"/>
                <a:gd name="T16" fmla="*/ 0 w 46"/>
                <a:gd name="T17" fmla="*/ 0 h 72"/>
                <a:gd name="T18" fmla="*/ 0 w 46"/>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72"/>
                <a:gd name="T32" fmla="*/ 46 w 46"/>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72">
                  <a:moveTo>
                    <a:pt x="46" y="4"/>
                  </a:moveTo>
                  <a:lnTo>
                    <a:pt x="45" y="4"/>
                  </a:lnTo>
                  <a:lnTo>
                    <a:pt x="7" y="0"/>
                  </a:lnTo>
                  <a:lnTo>
                    <a:pt x="0" y="67"/>
                  </a:lnTo>
                  <a:lnTo>
                    <a:pt x="38" y="72"/>
                  </a:lnTo>
                  <a:lnTo>
                    <a:pt x="46" y="4"/>
                  </a:lnTo>
                  <a:lnTo>
                    <a:pt x="45" y="4"/>
                  </a:lnTo>
                  <a:lnTo>
                    <a:pt x="46" y="4"/>
                  </a:lnTo>
                  <a:close/>
                </a:path>
              </a:pathLst>
            </a:custGeom>
            <a:solidFill>
              <a:srgbClr val="C4E5FA"/>
            </a:solidFill>
            <a:ln w="9525">
              <a:noFill/>
              <a:round/>
              <a:headEnd/>
              <a:tailEnd/>
            </a:ln>
          </p:spPr>
          <p:txBody>
            <a:bodyPr/>
            <a:lstStyle/>
            <a:p>
              <a:endParaRPr lang="en-US"/>
            </a:p>
          </p:txBody>
        </p:sp>
        <p:sp>
          <p:nvSpPr>
            <p:cNvPr id="40057" name="Freeform 121"/>
            <p:cNvSpPr>
              <a:spLocks/>
            </p:cNvSpPr>
            <p:nvPr/>
          </p:nvSpPr>
          <p:spPr bwMode="auto">
            <a:xfrm>
              <a:off x="1037" y="1323"/>
              <a:ext cx="9" cy="12"/>
            </a:xfrm>
            <a:custGeom>
              <a:avLst/>
              <a:gdLst>
                <a:gd name="T0" fmla="*/ 0 w 56"/>
                <a:gd name="T1" fmla="*/ 0 h 74"/>
                <a:gd name="T2" fmla="*/ 0 w 56"/>
                <a:gd name="T3" fmla="*/ 0 h 74"/>
                <a:gd name="T4" fmla="*/ 0 w 56"/>
                <a:gd name="T5" fmla="*/ 0 h 74"/>
                <a:gd name="T6" fmla="*/ 0 w 56"/>
                <a:gd name="T7" fmla="*/ 0 h 74"/>
                <a:gd name="T8" fmla="*/ 0 w 56"/>
                <a:gd name="T9" fmla="*/ 0 h 74"/>
                <a:gd name="T10" fmla="*/ 0 w 56"/>
                <a:gd name="T11" fmla="*/ 0 h 74"/>
                <a:gd name="T12" fmla="*/ 0 w 56"/>
                <a:gd name="T13" fmla="*/ 0 h 74"/>
                <a:gd name="T14" fmla="*/ 0 w 56"/>
                <a:gd name="T15" fmla="*/ 0 h 74"/>
                <a:gd name="T16" fmla="*/ 0 w 56"/>
                <a:gd name="T17" fmla="*/ 0 h 74"/>
                <a:gd name="T18" fmla="*/ 0 w 56"/>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74"/>
                <a:gd name="T32" fmla="*/ 56 w 56"/>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74">
                  <a:moveTo>
                    <a:pt x="56" y="8"/>
                  </a:moveTo>
                  <a:lnTo>
                    <a:pt x="55" y="7"/>
                  </a:lnTo>
                  <a:lnTo>
                    <a:pt x="11" y="0"/>
                  </a:lnTo>
                  <a:lnTo>
                    <a:pt x="0" y="67"/>
                  </a:lnTo>
                  <a:lnTo>
                    <a:pt x="44" y="74"/>
                  </a:lnTo>
                  <a:lnTo>
                    <a:pt x="56" y="8"/>
                  </a:lnTo>
                  <a:lnTo>
                    <a:pt x="55" y="7"/>
                  </a:lnTo>
                  <a:lnTo>
                    <a:pt x="56" y="8"/>
                  </a:lnTo>
                  <a:close/>
                </a:path>
              </a:pathLst>
            </a:custGeom>
            <a:solidFill>
              <a:srgbClr val="C4E5FA"/>
            </a:solidFill>
            <a:ln w="9525">
              <a:noFill/>
              <a:round/>
              <a:headEnd/>
              <a:tailEnd/>
            </a:ln>
          </p:spPr>
          <p:txBody>
            <a:bodyPr/>
            <a:lstStyle/>
            <a:p>
              <a:endParaRPr lang="en-US"/>
            </a:p>
          </p:txBody>
        </p:sp>
        <p:sp>
          <p:nvSpPr>
            <p:cNvPr id="40058" name="Freeform 122"/>
            <p:cNvSpPr>
              <a:spLocks/>
            </p:cNvSpPr>
            <p:nvPr/>
          </p:nvSpPr>
          <p:spPr bwMode="auto">
            <a:xfrm>
              <a:off x="1044" y="1324"/>
              <a:ext cx="9" cy="12"/>
            </a:xfrm>
            <a:custGeom>
              <a:avLst/>
              <a:gdLst>
                <a:gd name="T0" fmla="*/ 0 w 56"/>
                <a:gd name="T1" fmla="*/ 0 h 75"/>
                <a:gd name="T2" fmla="*/ 0 w 56"/>
                <a:gd name="T3" fmla="*/ 0 h 75"/>
                <a:gd name="T4" fmla="*/ 0 w 56"/>
                <a:gd name="T5" fmla="*/ 0 h 75"/>
                <a:gd name="T6" fmla="*/ 0 w 56"/>
                <a:gd name="T7" fmla="*/ 0 h 75"/>
                <a:gd name="T8" fmla="*/ 0 w 56"/>
                <a:gd name="T9" fmla="*/ 0 h 75"/>
                <a:gd name="T10" fmla="*/ 0 w 56"/>
                <a:gd name="T11" fmla="*/ 0 h 75"/>
                <a:gd name="T12" fmla="*/ 0 w 56"/>
                <a:gd name="T13" fmla="*/ 0 h 75"/>
                <a:gd name="T14" fmla="*/ 0 w 56"/>
                <a:gd name="T15" fmla="*/ 0 h 75"/>
                <a:gd name="T16" fmla="*/ 0 w 56"/>
                <a:gd name="T17" fmla="*/ 0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75"/>
                <a:gd name="T29" fmla="*/ 56 w 56"/>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75">
                  <a:moveTo>
                    <a:pt x="44" y="75"/>
                  </a:moveTo>
                  <a:lnTo>
                    <a:pt x="56" y="8"/>
                  </a:lnTo>
                  <a:lnTo>
                    <a:pt x="14" y="0"/>
                  </a:lnTo>
                  <a:lnTo>
                    <a:pt x="0" y="66"/>
                  </a:lnTo>
                  <a:lnTo>
                    <a:pt x="42" y="74"/>
                  </a:lnTo>
                  <a:lnTo>
                    <a:pt x="44" y="75"/>
                  </a:lnTo>
                  <a:lnTo>
                    <a:pt x="42" y="74"/>
                  </a:lnTo>
                  <a:lnTo>
                    <a:pt x="43" y="75"/>
                  </a:lnTo>
                  <a:lnTo>
                    <a:pt x="44" y="75"/>
                  </a:lnTo>
                  <a:close/>
                </a:path>
              </a:pathLst>
            </a:custGeom>
            <a:solidFill>
              <a:srgbClr val="C4E5FA"/>
            </a:solidFill>
            <a:ln w="9525">
              <a:noFill/>
              <a:round/>
              <a:headEnd/>
              <a:tailEnd/>
            </a:ln>
          </p:spPr>
          <p:txBody>
            <a:bodyPr/>
            <a:lstStyle/>
            <a:p>
              <a:endParaRPr lang="en-US"/>
            </a:p>
          </p:txBody>
        </p:sp>
        <p:sp>
          <p:nvSpPr>
            <p:cNvPr id="40059" name="Freeform 123"/>
            <p:cNvSpPr>
              <a:spLocks/>
            </p:cNvSpPr>
            <p:nvPr/>
          </p:nvSpPr>
          <p:spPr bwMode="auto">
            <a:xfrm>
              <a:off x="1051" y="1325"/>
              <a:ext cx="10" cy="13"/>
            </a:xfrm>
            <a:custGeom>
              <a:avLst/>
              <a:gdLst>
                <a:gd name="T0" fmla="*/ 0 w 57"/>
                <a:gd name="T1" fmla="*/ 0 h 75"/>
                <a:gd name="T2" fmla="*/ 0 w 57"/>
                <a:gd name="T3" fmla="*/ 0 h 75"/>
                <a:gd name="T4" fmla="*/ 0 w 57"/>
                <a:gd name="T5" fmla="*/ 0 h 75"/>
                <a:gd name="T6" fmla="*/ 0 w 57"/>
                <a:gd name="T7" fmla="*/ 0 h 75"/>
                <a:gd name="T8" fmla="*/ 0 w 57"/>
                <a:gd name="T9" fmla="*/ 0 h 75"/>
                <a:gd name="T10" fmla="*/ 0 w 57"/>
                <a:gd name="T11" fmla="*/ 0 h 75"/>
                <a:gd name="T12" fmla="*/ 0 w 57"/>
                <a:gd name="T13" fmla="*/ 0 h 75"/>
                <a:gd name="T14" fmla="*/ 0 w 57"/>
                <a:gd name="T15" fmla="*/ 0 h 75"/>
                <a:gd name="T16" fmla="*/ 0 w 57"/>
                <a:gd name="T17" fmla="*/ 0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75"/>
                <a:gd name="T29" fmla="*/ 57 w 57"/>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75">
                  <a:moveTo>
                    <a:pt x="49" y="75"/>
                  </a:moveTo>
                  <a:lnTo>
                    <a:pt x="57" y="7"/>
                  </a:lnTo>
                  <a:lnTo>
                    <a:pt x="9" y="0"/>
                  </a:lnTo>
                  <a:lnTo>
                    <a:pt x="0" y="68"/>
                  </a:lnTo>
                  <a:lnTo>
                    <a:pt x="47" y="75"/>
                  </a:lnTo>
                  <a:lnTo>
                    <a:pt x="49" y="75"/>
                  </a:lnTo>
                  <a:lnTo>
                    <a:pt x="47" y="75"/>
                  </a:lnTo>
                  <a:lnTo>
                    <a:pt x="49" y="75"/>
                  </a:lnTo>
                  <a:close/>
                </a:path>
              </a:pathLst>
            </a:custGeom>
            <a:solidFill>
              <a:srgbClr val="C4E5FA"/>
            </a:solidFill>
            <a:ln w="9525">
              <a:noFill/>
              <a:round/>
              <a:headEnd/>
              <a:tailEnd/>
            </a:ln>
          </p:spPr>
          <p:txBody>
            <a:bodyPr/>
            <a:lstStyle/>
            <a:p>
              <a:endParaRPr lang="en-US"/>
            </a:p>
          </p:txBody>
        </p:sp>
        <p:sp>
          <p:nvSpPr>
            <p:cNvPr id="40060" name="Freeform 124"/>
            <p:cNvSpPr>
              <a:spLocks/>
            </p:cNvSpPr>
            <p:nvPr/>
          </p:nvSpPr>
          <p:spPr bwMode="auto">
            <a:xfrm>
              <a:off x="1059" y="1326"/>
              <a:ext cx="9" cy="13"/>
            </a:xfrm>
            <a:custGeom>
              <a:avLst/>
              <a:gdLst>
                <a:gd name="T0" fmla="*/ 0 w 54"/>
                <a:gd name="T1" fmla="*/ 0 h 74"/>
                <a:gd name="T2" fmla="*/ 0 w 54"/>
                <a:gd name="T3" fmla="*/ 0 h 74"/>
                <a:gd name="T4" fmla="*/ 0 w 54"/>
                <a:gd name="T5" fmla="*/ 0 h 74"/>
                <a:gd name="T6" fmla="*/ 0 w 54"/>
                <a:gd name="T7" fmla="*/ 0 h 74"/>
                <a:gd name="T8" fmla="*/ 0 w 54"/>
                <a:gd name="T9" fmla="*/ 0 h 74"/>
                <a:gd name="T10" fmla="*/ 0 w 54"/>
                <a:gd name="T11" fmla="*/ 0 h 74"/>
                <a:gd name="T12" fmla="*/ 0 w 54"/>
                <a:gd name="T13" fmla="*/ 0 h 74"/>
                <a:gd name="T14" fmla="*/ 0 w 54"/>
                <a:gd name="T15" fmla="*/ 0 h 74"/>
                <a:gd name="T16" fmla="*/ 0 w 54"/>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74"/>
                <a:gd name="T29" fmla="*/ 54 w 54"/>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74">
                  <a:moveTo>
                    <a:pt x="52" y="74"/>
                  </a:moveTo>
                  <a:lnTo>
                    <a:pt x="54" y="5"/>
                  </a:lnTo>
                  <a:lnTo>
                    <a:pt x="8" y="0"/>
                  </a:lnTo>
                  <a:lnTo>
                    <a:pt x="0" y="68"/>
                  </a:lnTo>
                  <a:lnTo>
                    <a:pt x="46" y="72"/>
                  </a:lnTo>
                  <a:lnTo>
                    <a:pt x="52" y="74"/>
                  </a:lnTo>
                  <a:lnTo>
                    <a:pt x="46" y="72"/>
                  </a:lnTo>
                  <a:lnTo>
                    <a:pt x="48" y="74"/>
                  </a:lnTo>
                  <a:lnTo>
                    <a:pt x="52" y="74"/>
                  </a:lnTo>
                  <a:close/>
                </a:path>
              </a:pathLst>
            </a:custGeom>
            <a:solidFill>
              <a:srgbClr val="C4E5FA"/>
            </a:solidFill>
            <a:ln w="9525">
              <a:noFill/>
              <a:round/>
              <a:headEnd/>
              <a:tailEnd/>
            </a:ln>
          </p:spPr>
          <p:txBody>
            <a:bodyPr/>
            <a:lstStyle/>
            <a:p>
              <a:endParaRPr lang="en-US"/>
            </a:p>
          </p:txBody>
        </p:sp>
        <p:sp>
          <p:nvSpPr>
            <p:cNvPr id="40061" name="Freeform 125"/>
            <p:cNvSpPr>
              <a:spLocks/>
            </p:cNvSpPr>
            <p:nvPr/>
          </p:nvSpPr>
          <p:spPr bwMode="auto">
            <a:xfrm>
              <a:off x="1067" y="1327"/>
              <a:ext cx="9" cy="12"/>
            </a:xfrm>
            <a:custGeom>
              <a:avLst/>
              <a:gdLst>
                <a:gd name="T0" fmla="*/ 0 w 52"/>
                <a:gd name="T1" fmla="*/ 0 h 71"/>
                <a:gd name="T2" fmla="*/ 0 w 52"/>
                <a:gd name="T3" fmla="*/ 0 h 71"/>
                <a:gd name="T4" fmla="*/ 0 w 52"/>
                <a:gd name="T5" fmla="*/ 0 h 71"/>
                <a:gd name="T6" fmla="*/ 0 w 52"/>
                <a:gd name="T7" fmla="*/ 0 h 71"/>
                <a:gd name="T8" fmla="*/ 0 w 52"/>
                <a:gd name="T9" fmla="*/ 0 h 71"/>
                <a:gd name="T10" fmla="*/ 0 w 52"/>
                <a:gd name="T11" fmla="*/ 0 h 71"/>
                <a:gd name="T12" fmla="*/ 0 w 52"/>
                <a:gd name="T13" fmla="*/ 0 h 71"/>
                <a:gd name="T14" fmla="*/ 0 w 52"/>
                <a:gd name="T15" fmla="*/ 0 h 71"/>
                <a:gd name="T16" fmla="*/ 0 w 52"/>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71"/>
                <a:gd name="T29" fmla="*/ 52 w 52"/>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71">
                  <a:moveTo>
                    <a:pt x="52" y="67"/>
                  </a:moveTo>
                  <a:lnTo>
                    <a:pt x="48" y="0"/>
                  </a:lnTo>
                  <a:lnTo>
                    <a:pt x="0" y="2"/>
                  </a:lnTo>
                  <a:lnTo>
                    <a:pt x="4" y="71"/>
                  </a:lnTo>
                  <a:lnTo>
                    <a:pt x="51" y="67"/>
                  </a:lnTo>
                  <a:lnTo>
                    <a:pt x="52" y="67"/>
                  </a:lnTo>
                  <a:lnTo>
                    <a:pt x="51" y="67"/>
                  </a:lnTo>
                  <a:lnTo>
                    <a:pt x="52" y="67"/>
                  </a:lnTo>
                  <a:close/>
                </a:path>
              </a:pathLst>
            </a:custGeom>
            <a:solidFill>
              <a:srgbClr val="C4E5FA"/>
            </a:solidFill>
            <a:ln w="9525">
              <a:noFill/>
              <a:round/>
              <a:headEnd/>
              <a:tailEnd/>
            </a:ln>
          </p:spPr>
          <p:txBody>
            <a:bodyPr/>
            <a:lstStyle/>
            <a:p>
              <a:endParaRPr lang="en-US"/>
            </a:p>
          </p:txBody>
        </p:sp>
        <p:sp>
          <p:nvSpPr>
            <p:cNvPr id="40062" name="Freeform 126"/>
            <p:cNvSpPr>
              <a:spLocks/>
            </p:cNvSpPr>
            <p:nvPr/>
          </p:nvSpPr>
          <p:spPr bwMode="auto">
            <a:xfrm>
              <a:off x="1075" y="1326"/>
              <a:ext cx="10" cy="12"/>
            </a:xfrm>
            <a:custGeom>
              <a:avLst/>
              <a:gdLst>
                <a:gd name="T0" fmla="*/ 0 w 60"/>
                <a:gd name="T1" fmla="*/ 0 h 72"/>
                <a:gd name="T2" fmla="*/ 0 w 60"/>
                <a:gd name="T3" fmla="*/ 0 h 72"/>
                <a:gd name="T4" fmla="*/ 0 w 60"/>
                <a:gd name="T5" fmla="*/ 0 h 72"/>
                <a:gd name="T6" fmla="*/ 0 w 60"/>
                <a:gd name="T7" fmla="*/ 0 h 72"/>
                <a:gd name="T8" fmla="*/ 0 w 60"/>
                <a:gd name="T9" fmla="*/ 0 h 72"/>
                <a:gd name="T10" fmla="*/ 0 w 60"/>
                <a:gd name="T11" fmla="*/ 0 h 72"/>
                <a:gd name="T12" fmla="*/ 0 w 60"/>
                <a:gd name="T13" fmla="*/ 0 h 72"/>
                <a:gd name="T14" fmla="*/ 0 w 60"/>
                <a:gd name="T15" fmla="*/ 0 h 72"/>
                <a:gd name="T16" fmla="*/ 0 w 60"/>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72"/>
                <a:gd name="T29" fmla="*/ 60 w 60"/>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72">
                  <a:moveTo>
                    <a:pt x="60" y="66"/>
                  </a:moveTo>
                  <a:lnTo>
                    <a:pt x="48" y="0"/>
                  </a:lnTo>
                  <a:lnTo>
                    <a:pt x="0" y="5"/>
                  </a:lnTo>
                  <a:lnTo>
                    <a:pt x="6" y="72"/>
                  </a:lnTo>
                  <a:lnTo>
                    <a:pt x="54" y="69"/>
                  </a:lnTo>
                  <a:lnTo>
                    <a:pt x="60" y="66"/>
                  </a:lnTo>
                  <a:lnTo>
                    <a:pt x="54" y="69"/>
                  </a:lnTo>
                  <a:lnTo>
                    <a:pt x="57" y="67"/>
                  </a:lnTo>
                  <a:lnTo>
                    <a:pt x="60" y="66"/>
                  </a:lnTo>
                  <a:close/>
                </a:path>
              </a:pathLst>
            </a:custGeom>
            <a:solidFill>
              <a:srgbClr val="C4E5FA"/>
            </a:solidFill>
            <a:ln w="9525">
              <a:noFill/>
              <a:round/>
              <a:headEnd/>
              <a:tailEnd/>
            </a:ln>
          </p:spPr>
          <p:txBody>
            <a:bodyPr/>
            <a:lstStyle/>
            <a:p>
              <a:endParaRPr lang="en-US"/>
            </a:p>
          </p:txBody>
        </p:sp>
        <p:sp>
          <p:nvSpPr>
            <p:cNvPr id="40063" name="Freeform 127"/>
            <p:cNvSpPr>
              <a:spLocks/>
            </p:cNvSpPr>
            <p:nvPr/>
          </p:nvSpPr>
          <p:spPr bwMode="auto">
            <a:xfrm>
              <a:off x="1082" y="1324"/>
              <a:ext cx="10" cy="13"/>
            </a:xfrm>
            <a:custGeom>
              <a:avLst/>
              <a:gdLst>
                <a:gd name="T0" fmla="*/ 0 w 63"/>
                <a:gd name="T1" fmla="*/ 0 h 76"/>
                <a:gd name="T2" fmla="*/ 0 w 63"/>
                <a:gd name="T3" fmla="*/ 0 h 76"/>
                <a:gd name="T4" fmla="*/ 0 w 63"/>
                <a:gd name="T5" fmla="*/ 0 h 76"/>
                <a:gd name="T6" fmla="*/ 0 w 63"/>
                <a:gd name="T7" fmla="*/ 0 h 76"/>
                <a:gd name="T8" fmla="*/ 0 w 63"/>
                <a:gd name="T9" fmla="*/ 0 h 76"/>
                <a:gd name="T10" fmla="*/ 0 w 63"/>
                <a:gd name="T11" fmla="*/ 0 h 76"/>
                <a:gd name="T12" fmla="*/ 0 w 63"/>
                <a:gd name="T13" fmla="*/ 0 h 76"/>
                <a:gd name="T14" fmla="*/ 0 w 63"/>
                <a:gd name="T15" fmla="*/ 0 h 76"/>
                <a:gd name="T16" fmla="*/ 0 w 63"/>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76"/>
                <a:gd name="T29" fmla="*/ 63 w 63"/>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76">
                  <a:moveTo>
                    <a:pt x="63" y="62"/>
                  </a:moveTo>
                  <a:lnTo>
                    <a:pt x="39" y="0"/>
                  </a:lnTo>
                  <a:lnTo>
                    <a:pt x="0" y="12"/>
                  </a:lnTo>
                  <a:lnTo>
                    <a:pt x="19" y="76"/>
                  </a:lnTo>
                  <a:lnTo>
                    <a:pt x="60" y="65"/>
                  </a:lnTo>
                  <a:lnTo>
                    <a:pt x="63" y="62"/>
                  </a:lnTo>
                  <a:lnTo>
                    <a:pt x="60" y="65"/>
                  </a:lnTo>
                  <a:lnTo>
                    <a:pt x="62" y="64"/>
                  </a:lnTo>
                  <a:lnTo>
                    <a:pt x="63" y="62"/>
                  </a:lnTo>
                  <a:close/>
                </a:path>
              </a:pathLst>
            </a:custGeom>
            <a:solidFill>
              <a:srgbClr val="C4E5FA"/>
            </a:solidFill>
            <a:ln w="9525">
              <a:noFill/>
              <a:round/>
              <a:headEnd/>
              <a:tailEnd/>
            </a:ln>
          </p:spPr>
          <p:txBody>
            <a:bodyPr/>
            <a:lstStyle/>
            <a:p>
              <a:endParaRPr lang="en-US"/>
            </a:p>
          </p:txBody>
        </p:sp>
        <p:sp>
          <p:nvSpPr>
            <p:cNvPr id="40064" name="Freeform 128"/>
            <p:cNvSpPr>
              <a:spLocks/>
            </p:cNvSpPr>
            <p:nvPr/>
          </p:nvSpPr>
          <p:spPr bwMode="auto">
            <a:xfrm>
              <a:off x="1088" y="1321"/>
              <a:ext cx="12" cy="14"/>
            </a:xfrm>
            <a:custGeom>
              <a:avLst/>
              <a:gdLst>
                <a:gd name="T0" fmla="*/ 0 w 75"/>
                <a:gd name="T1" fmla="*/ 0 h 79"/>
                <a:gd name="T2" fmla="*/ 0 w 75"/>
                <a:gd name="T3" fmla="*/ 0 h 79"/>
                <a:gd name="T4" fmla="*/ 0 w 75"/>
                <a:gd name="T5" fmla="*/ 0 h 79"/>
                <a:gd name="T6" fmla="*/ 0 w 75"/>
                <a:gd name="T7" fmla="*/ 0 h 79"/>
                <a:gd name="T8" fmla="*/ 0 w 75"/>
                <a:gd name="T9" fmla="*/ 0 h 79"/>
                <a:gd name="T10" fmla="*/ 0 w 75"/>
                <a:gd name="T11" fmla="*/ 0 h 79"/>
                <a:gd name="T12" fmla="*/ 0 w 75"/>
                <a:gd name="T13" fmla="*/ 0 h 79"/>
                <a:gd name="T14" fmla="*/ 0 w 75"/>
                <a:gd name="T15" fmla="*/ 0 h 79"/>
                <a:gd name="T16" fmla="*/ 0 w 75"/>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79"/>
                <a:gd name="T29" fmla="*/ 75 w 75"/>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79">
                  <a:moveTo>
                    <a:pt x="75" y="57"/>
                  </a:moveTo>
                  <a:lnTo>
                    <a:pt x="40" y="0"/>
                  </a:lnTo>
                  <a:lnTo>
                    <a:pt x="0" y="18"/>
                  </a:lnTo>
                  <a:lnTo>
                    <a:pt x="27" y="79"/>
                  </a:lnTo>
                  <a:lnTo>
                    <a:pt x="68" y="62"/>
                  </a:lnTo>
                  <a:lnTo>
                    <a:pt x="75" y="57"/>
                  </a:lnTo>
                  <a:lnTo>
                    <a:pt x="68" y="62"/>
                  </a:lnTo>
                  <a:lnTo>
                    <a:pt x="71" y="60"/>
                  </a:lnTo>
                  <a:lnTo>
                    <a:pt x="75" y="57"/>
                  </a:lnTo>
                  <a:close/>
                </a:path>
              </a:pathLst>
            </a:custGeom>
            <a:solidFill>
              <a:srgbClr val="C4E5FA"/>
            </a:solidFill>
            <a:ln w="9525">
              <a:noFill/>
              <a:round/>
              <a:headEnd/>
              <a:tailEnd/>
            </a:ln>
          </p:spPr>
          <p:txBody>
            <a:bodyPr/>
            <a:lstStyle/>
            <a:p>
              <a:endParaRPr lang="en-US"/>
            </a:p>
          </p:txBody>
        </p:sp>
        <p:sp>
          <p:nvSpPr>
            <p:cNvPr id="40065" name="Freeform 129"/>
            <p:cNvSpPr>
              <a:spLocks/>
            </p:cNvSpPr>
            <p:nvPr/>
          </p:nvSpPr>
          <p:spPr bwMode="auto">
            <a:xfrm>
              <a:off x="1093" y="1318"/>
              <a:ext cx="14" cy="13"/>
            </a:xfrm>
            <a:custGeom>
              <a:avLst/>
              <a:gdLst>
                <a:gd name="T0" fmla="*/ 0 w 81"/>
                <a:gd name="T1" fmla="*/ 0 h 77"/>
                <a:gd name="T2" fmla="*/ 0 w 81"/>
                <a:gd name="T3" fmla="*/ 0 h 77"/>
                <a:gd name="T4" fmla="*/ 0 w 81"/>
                <a:gd name="T5" fmla="*/ 0 h 77"/>
                <a:gd name="T6" fmla="*/ 0 w 81"/>
                <a:gd name="T7" fmla="*/ 0 h 77"/>
                <a:gd name="T8" fmla="*/ 0 w 81"/>
                <a:gd name="T9" fmla="*/ 0 h 77"/>
                <a:gd name="T10" fmla="*/ 0 w 81"/>
                <a:gd name="T11" fmla="*/ 0 h 77"/>
                <a:gd name="T12" fmla="*/ 0 w 81"/>
                <a:gd name="T13" fmla="*/ 0 h 77"/>
                <a:gd name="T14" fmla="*/ 0 w 81"/>
                <a:gd name="T15" fmla="*/ 0 h 77"/>
                <a:gd name="T16" fmla="*/ 0 w 81"/>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77"/>
                <a:gd name="T29" fmla="*/ 81 w 81"/>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77">
                  <a:moveTo>
                    <a:pt x="81" y="45"/>
                  </a:moveTo>
                  <a:lnTo>
                    <a:pt x="31" y="0"/>
                  </a:lnTo>
                  <a:lnTo>
                    <a:pt x="0" y="24"/>
                  </a:lnTo>
                  <a:lnTo>
                    <a:pt x="43" y="77"/>
                  </a:lnTo>
                  <a:lnTo>
                    <a:pt x="74" y="52"/>
                  </a:lnTo>
                  <a:lnTo>
                    <a:pt x="81" y="45"/>
                  </a:lnTo>
                  <a:lnTo>
                    <a:pt x="74" y="52"/>
                  </a:lnTo>
                  <a:lnTo>
                    <a:pt x="78" y="49"/>
                  </a:lnTo>
                  <a:lnTo>
                    <a:pt x="81" y="45"/>
                  </a:lnTo>
                  <a:close/>
                </a:path>
              </a:pathLst>
            </a:custGeom>
            <a:solidFill>
              <a:srgbClr val="C4E5FA"/>
            </a:solidFill>
            <a:ln w="9525">
              <a:noFill/>
              <a:round/>
              <a:headEnd/>
              <a:tailEnd/>
            </a:ln>
          </p:spPr>
          <p:txBody>
            <a:bodyPr/>
            <a:lstStyle/>
            <a:p>
              <a:endParaRPr lang="en-US"/>
            </a:p>
          </p:txBody>
        </p:sp>
        <p:sp>
          <p:nvSpPr>
            <p:cNvPr id="40066" name="Freeform 130"/>
            <p:cNvSpPr>
              <a:spLocks/>
            </p:cNvSpPr>
            <p:nvPr/>
          </p:nvSpPr>
          <p:spPr bwMode="auto">
            <a:xfrm>
              <a:off x="1097" y="1311"/>
              <a:ext cx="14" cy="15"/>
            </a:xfrm>
            <a:custGeom>
              <a:avLst/>
              <a:gdLst>
                <a:gd name="T0" fmla="*/ 0 w 80"/>
                <a:gd name="T1" fmla="*/ 0 h 88"/>
                <a:gd name="T2" fmla="*/ 0 w 80"/>
                <a:gd name="T3" fmla="*/ 0 h 88"/>
                <a:gd name="T4" fmla="*/ 0 w 80"/>
                <a:gd name="T5" fmla="*/ 0 h 88"/>
                <a:gd name="T6" fmla="*/ 0 w 80"/>
                <a:gd name="T7" fmla="*/ 0 h 88"/>
                <a:gd name="T8" fmla="*/ 0 w 80"/>
                <a:gd name="T9" fmla="*/ 0 h 88"/>
                <a:gd name="T10" fmla="*/ 0 w 80"/>
                <a:gd name="T11" fmla="*/ 0 h 88"/>
                <a:gd name="T12" fmla="*/ 0 w 80"/>
                <a:gd name="T13" fmla="*/ 0 h 88"/>
                <a:gd name="T14" fmla="*/ 0 w 80"/>
                <a:gd name="T15" fmla="*/ 0 h 88"/>
                <a:gd name="T16" fmla="*/ 0 w 80"/>
                <a:gd name="T17" fmla="*/ 0 h 88"/>
                <a:gd name="T18" fmla="*/ 0 w 80"/>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88"/>
                <a:gd name="T32" fmla="*/ 80 w 80"/>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88">
                  <a:moveTo>
                    <a:pt x="48" y="0"/>
                  </a:moveTo>
                  <a:lnTo>
                    <a:pt x="23" y="15"/>
                  </a:lnTo>
                  <a:lnTo>
                    <a:pt x="0" y="50"/>
                  </a:lnTo>
                  <a:lnTo>
                    <a:pt x="57" y="88"/>
                  </a:lnTo>
                  <a:lnTo>
                    <a:pt x="80" y="53"/>
                  </a:lnTo>
                  <a:lnTo>
                    <a:pt x="48" y="0"/>
                  </a:lnTo>
                  <a:lnTo>
                    <a:pt x="32" y="3"/>
                  </a:lnTo>
                  <a:lnTo>
                    <a:pt x="23" y="15"/>
                  </a:lnTo>
                  <a:lnTo>
                    <a:pt x="48" y="0"/>
                  </a:lnTo>
                  <a:close/>
                </a:path>
              </a:pathLst>
            </a:custGeom>
            <a:solidFill>
              <a:srgbClr val="C4E5FA"/>
            </a:solidFill>
            <a:ln w="9525">
              <a:noFill/>
              <a:round/>
              <a:headEnd/>
              <a:tailEnd/>
            </a:ln>
          </p:spPr>
          <p:txBody>
            <a:bodyPr/>
            <a:lstStyle/>
            <a:p>
              <a:endParaRPr lang="en-US"/>
            </a:p>
          </p:txBody>
        </p:sp>
        <p:sp>
          <p:nvSpPr>
            <p:cNvPr id="40067" name="Freeform 131"/>
            <p:cNvSpPr>
              <a:spLocks/>
            </p:cNvSpPr>
            <p:nvPr/>
          </p:nvSpPr>
          <p:spPr bwMode="auto">
            <a:xfrm>
              <a:off x="1105" y="1310"/>
              <a:ext cx="16" cy="12"/>
            </a:xfrm>
            <a:custGeom>
              <a:avLst/>
              <a:gdLst>
                <a:gd name="T0" fmla="*/ 0 w 95"/>
                <a:gd name="T1" fmla="*/ 0 h 76"/>
                <a:gd name="T2" fmla="*/ 0 w 95"/>
                <a:gd name="T3" fmla="*/ 0 h 76"/>
                <a:gd name="T4" fmla="*/ 0 w 95"/>
                <a:gd name="T5" fmla="*/ 0 h 76"/>
                <a:gd name="T6" fmla="*/ 0 w 95"/>
                <a:gd name="T7" fmla="*/ 0 h 76"/>
                <a:gd name="T8" fmla="*/ 0 w 95"/>
                <a:gd name="T9" fmla="*/ 0 h 76"/>
                <a:gd name="T10" fmla="*/ 0 w 95"/>
                <a:gd name="T11" fmla="*/ 0 h 76"/>
                <a:gd name="T12" fmla="*/ 0 w 95"/>
                <a:gd name="T13" fmla="*/ 0 h 76"/>
                <a:gd name="T14" fmla="*/ 0 w 95"/>
                <a:gd name="T15" fmla="*/ 0 h 76"/>
                <a:gd name="T16" fmla="*/ 0 w 95"/>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5"/>
                <a:gd name="T28" fmla="*/ 0 h 76"/>
                <a:gd name="T29" fmla="*/ 95 w 9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5" h="76">
                  <a:moveTo>
                    <a:pt x="95" y="61"/>
                  </a:moveTo>
                  <a:lnTo>
                    <a:pt x="70" y="0"/>
                  </a:lnTo>
                  <a:lnTo>
                    <a:pt x="0" y="8"/>
                  </a:lnTo>
                  <a:lnTo>
                    <a:pt x="8" y="76"/>
                  </a:lnTo>
                  <a:lnTo>
                    <a:pt x="78" y="67"/>
                  </a:lnTo>
                  <a:lnTo>
                    <a:pt x="95" y="61"/>
                  </a:lnTo>
                  <a:lnTo>
                    <a:pt x="78" y="67"/>
                  </a:lnTo>
                  <a:lnTo>
                    <a:pt x="86" y="67"/>
                  </a:lnTo>
                  <a:lnTo>
                    <a:pt x="95" y="61"/>
                  </a:lnTo>
                  <a:close/>
                </a:path>
              </a:pathLst>
            </a:custGeom>
            <a:solidFill>
              <a:srgbClr val="C4E5FA"/>
            </a:solidFill>
            <a:ln w="9525">
              <a:noFill/>
              <a:round/>
              <a:headEnd/>
              <a:tailEnd/>
            </a:ln>
          </p:spPr>
          <p:txBody>
            <a:bodyPr/>
            <a:lstStyle/>
            <a:p>
              <a:endParaRPr lang="en-US"/>
            </a:p>
          </p:txBody>
        </p:sp>
        <p:sp>
          <p:nvSpPr>
            <p:cNvPr id="40068" name="Freeform 132"/>
            <p:cNvSpPr>
              <a:spLocks/>
            </p:cNvSpPr>
            <p:nvPr/>
          </p:nvSpPr>
          <p:spPr bwMode="auto">
            <a:xfrm>
              <a:off x="1114" y="1303"/>
              <a:ext cx="18" cy="17"/>
            </a:xfrm>
            <a:custGeom>
              <a:avLst/>
              <a:gdLst>
                <a:gd name="T0" fmla="*/ 0 w 109"/>
                <a:gd name="T1" fmla="*/ 0 h 99"/>
                <a:gd name="T2" fmla="*/ 0 w 109"/>
                <a:gd name="T3" fmla="*/ 0 h 99"/>
                <a:gd name="T4" fmla="*/ 0 w 109"/>
                <a:gd name="T5" fmla="*/ 0 h 99"/>
                <a:gd name="T6" fmla="*/ 0 w 109"/>
                <a:gd name="T7" fmla="*/ 0 h 99"/>
                <a:gd name="T8" fmla="*/ 0 w 109"/>
                <a:gd name="T9" fmla="*/ 0 h 99"/>
                <a:gd name="T10" fmla="*/ 0 w 109"/>
                <a:gd name="T11" fmla="*/ 0 h 99"/>
                <a:gd name="T12" fmla="*/ 0 w 109"/>
                <a:gd name="T13" fmla="*/ 0 h 99"/>
                <a:gd name="T14" fmla="*/ 0 w 109"/>
                <a:gd name="T15" fmla="*/ 0 h 99"/>
                <a:gd name="T16" fmla="*/ 0 w 109"/>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99"/>
                <a:gd name="T29" fmla="*/ 109 w 109"/>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99">
                  <a:moveTo>
                    <a:pt x="109" y="47"/>
                  </a:moveTo>
                  <a:lnTo>
                    <a:pt x="63" y="0"/>
                  </a:lnTo>
                  <a:lnTo>
                    <a:pt x="0" y="45"/>
                  </a:lnTo>
                  <a:lnTo>
                    <a:pt x="41" y="99"/>
                  </a:lnTo>
                  <a:lnTo>
                    <a:pt x="102" y="55"/>
                  </a:lnTo>
                  <a:lnTo>
                    <a:pt x="109" y="47"/>
                  </a:lnTo>
                  <a:lnTo>
                    <a:pt x="102" y="55"/>
                  </a:lnTo>
                  <a:lnTo>
                    <a:pt x="106" y="52"/>
                  </a:lnTo>
                  <a:lnTo>
                    <a:pt x="109" y="47"/>
                  </a:lnTo>
                  <a:close/>
                </a:path>
              </a:pathLst>
            </a:custGeom>
            <a:solidFill>
              <a:srgbClr val="C4E5FA"/>
            </a:solidFill>
            <a:ln w="9525">
              <a:noFill/>
              <a:round/>
              <a:headEnd/>
              <a:tailEnd/>
            </a:ln>
          </p:spPr>
          <p:txBody>
            <a:bodyPr/>
            <a:lstStyle/>
            <a:p>
              <a:endParaRPr lang="en-US"/>
            </a:p>
          </p:txBody>
        </p:sp>
        <p:sp>
          <p:nvSpPr>
            <p:cNvPr id="40069" name="Freeform 133"/>
            <p:cNvSpPr>
              <a:spLocks/>
            </p:cNvSpPr>
            <p:nvPr/>
          </p:nvSpPr>
          <p:spPr bwMode="auto">
            <a:xfrm>
              <a:off x="1123" y="1295"/>
              <a:ext cx="17" cy="16"/>
            </a:xfrm>
            <a:custGeom>
              <a:avLst/>
              <a:gdLst>
                <a:gd name="T0" fmla="*/ 0 w 103"/>
                <a:gd name="T1" fmla="*/ 0 h 98"/>
                <a:gd name="T2" fmla="*/ 0 w 103"/>
                <a:gd name="T3" fmla="*/ 0 h 98"/>
                <a:gd name="T4" fmla="*/ 0 w 103"/>
                <a:gd name="T5" fmla="*/ 0 h 98"/>
                <a:gd name="T6" fmla="*/ 0 w 103"/>
                <a:gd name="T7" fmla="*/ 0 h 98"/>
                <a:gd name="T8" fmla="*/ 0 w 103"/>
                <a:gd name="T9" fmla="*/ 0 h 98"/>
                <a:gd name="T10" fmla="*/ 0 w 103"/>
                <a:gd name="T11" fmla="*/ 0 h 98"/>
                <a:gd name="T12" fmla="*/ 0 w 103"/>
                <a:gd name="T13" fmla="*/ 0 h 98"/>
                <a:gd name="T14" fmla="*/ 0 w 103"/>
                <a:gd name="T15" fmla="*/ 0 h 98"/>
                <a:gd name="T16" fmla="*/ 0 w 103"/>
                <a:gd name="T17" fmla="*/ 0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
                <a:gd name="T28" fmla="*/ 0 h 98"/>
                <a:gd name="T29" fmla="*/ 103 w 103"/>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 h="98">
                  <a:moveTo>
                    <a:pt x="103" y="30"/>
                  </a:moveTo>
                  <a:lnTo>
                    <a:pt x="43" y="0"/>
                  </a:lnTo>
                  <a:lnTo>
                    <a:pt x="0" y="59"/>
                  </a:lnTo>
                  <a:lnTo>
                    <a:pt x="55" y="98"/>
                  </a:lnTo>
                  <a:lnTo>
                    <a:pt x="99" y="41"/>
                  </a:lnTo>
                  <a:lnTo>
                    <a:pt x="103" y="30"/>
                  </a:lnTo>
                  <a:lnTo>
                    <a:pt x="99" y="41"/>
                  </a:lnTo>
                  <a:lnTo>
                    <a:pt x="102" y="36"/>
                  </a:lnTo>
                  <a:lnTo>
                    <a:pt x="103" y="30"/>
                  </a:lnTo>
                  <a:close/>
                </a:path>
              </a:pathLst>
            </a:custGeom>
            <a:solidFill>
              <a:srgbClr val="C4E5FA"/>
            </a:solidFill>
            <a:ln w="9525">
              <a:noFill/>
              <a:round/>
              <a:headEnd/>
              <a:tailEnd/>
            </a:ln>
          </p:spPr>
          <p:txBody>
            <a:bodyPr/>
            <a:lstStyle/>
            <a:p>
              <a:endParaRPr lang="en-US"/>
            </a:p>
          </p:txBody>
        </p:sp>
        <p:sp>
          <p:nvSpPr>
            <p:cNvPr id="40070" name="Freeform 134"/>
            <p:cNvSpPr>
              <a:spLocks/>
            </p:cNvSpPr>
            <p:nvPr/>
          </p:nvSpPr>
          <p:spPr bwMode="auto">
            <a:xfrm>
              <a:off x="1130" y="1283"/>
              <a:ext cx="13" cy="17"/>
            </a:xfrm>
            <a:custGeom>
              <a:avLst/>
              <a:gdLst>
                <a:gd name="T0" fmla="*/ 0 w 83"/>
                <a:gd name="T1" fmla="*/ 0 h 102"/>
                <a:gd name="T2" fmla="*/ 0 w 83"/>
                <a:gd name="T3" fmla="*/ 0 h 102"/>
                <a:gd name="T4" fmla="*/ 0 w 83"/>
                <a:gd name="T5" fmla="*/ 0 h 102"/>
                <a:gd name="T6" fmla="*/ 0 w 83"/>
                <a:gd name="T7" fmla="*/ 0 h 102"/>
                <a:gd name="T8" fmla="*/ 0 w 83"/>
                <a:gd name="T9" fmla="*/ 0 h 102"/>
                <a:gd name="T10" fmla="*/ 0 w 83"/>
                <a:gd name="T11" fmla="*/ 0 h 102"/>
                <a:gd name="T12" fmla="*/ 0 w 83"/>
                <a:gd name="T13" fmla="*/ 0 h 102"/>
                <a:gd name="T14" fmla="*/ 0 w 83"/>
                <a:gd name="T15" fmla="*/ 0 h 102"/>
                <a:gd name="T16" fmla="*/ 0 w 83"/>
                <a:gd name="T17" fmla="*/ 0 h 102"/>
                <a:gd name="T18" fmla="*/ 0 w 83"/>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102"/>
                <a:gd name="T32" fmla="*/ 83 w 83"/>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102">
                  <a:moveTo>
                    <a:pt x="35" y="0"/>
                  </a:moveTo>
                  <a:lnTo>
                    <a:pt x="18" y="21"/>
                  </a:lnTo>
                  <a:lnTo>
                    <a:pt x="0" y="82"/>
                  </a:lnTo>
                  <a:lnTo>
                    <a:pt x="64" y="102"/>
                  </a:lnTo>
                  <a:lnTo>
                    <a:pt x="83" y="40"/>
                  </a:lnTo>
                  <a:lnTo>
                    <a:pt x="35" y="0"/>
                  </a:lnTo>
                  <a:lnTo>
                    <a:pt x="22" y="6"/>
                  </a:lnTo>
                  <a:lnTo>
                    <a:pt x="18" y="21"/>
                  </a:lnTo>
                  <a:lnTo>
                    <a:pt x="35" y="0"/>
                  </a:lnTo>
                  <a:close/>
                </a:path>
              </a:pathLst>
            </a:custGeom>
            <a:solidFill>
              <a:srgbClr val="C4E5FA"/>
            </a:solidFill>
            <a:ln w="9525">
              <a:noFill/>
              <a:round/>
              <a:headEnd/>
              <a:tailEnd/>
            </a:ln>
          </p:spPr>
          <p:txBody>
            <a:bodyPr/>
            <a:lstStyle/>
            <a:p>
              <a:endParaRPr lang="en-US"/>
            </a:p>
          </p:txBody>
        </p:sp>
        <p:sp>
          <p:nvSpPr>
            <p:cNvPr id="40071" name="Freeform 135"/>
            <p:cNvSpPr>
              <a:spLocks/>
            </p:cNvSpPr>
            <p:nvPr/>
          </p:nvSpPr>
          <p:spPr bwMode="auto">
            <a:xfrm>
              <a:off x="1136" y="1279"/>
              <a:ext cx="14" cy="14"/>
            </a:xfrm>
            <a:custGeom>
              <a:avLst/>
              <a:gdLst>
                <a:gd name="T0" fmla="*/ 0 w 88"/>
                <a:gd name="T1" fmla="*/ 0 h 80"/>
                <a:gd name="T2" fmla="*/ 0 w 88"/>
                <a:gd name="T3" fmla="*/ 0 h 80"/>
                <a:gd name="T4" fmla="*/ 0 w 88"/>
                <a:gd name="T5" fmla="*/ 0 h 80"/>
                <a:gd name="T6" fmla="*/ 0 w 88"/>
                <a:gd name="T7" fmla="*/ 0 h 80"/>
                <a:gd name="T8" fmla="*/ 0 w 88"/>
                <a:gd name="T9" fmla="*/ 0 h 80"/>
                <a:gd name="T10" fmla="*/ 0 w 88"/>
                <a:gd name="T11" fmla="*/ 0 h 80"/>
                <a:gd name="T12" fmla="*/ 0 w 88"/>
                <a:gd name="T13" fmla="*/ 0 h 80"/>
                <a:gd name="T14" fmla="*/ 0 w 88"/>
                <a:gd name="T15" fmla="*/ 0 h 80"/>
                <a:gd name="T16" fmla="*/ 0 w 88"/>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
                <a:gd name="T28" fmla="*/ 0 h 80"/>
                <a:gd name="T29" fmla="*/ 88 w 88"/>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 h="80">
                  <a:moveTo>
                    <a:pt x="88" y="41"/>
                  </a:moveTo>
                  <a:lnTo>
                    <a:pt x="42" y="0"/>
                  </a:lnTo>
                  <a:lnTo>
                    <a:pt x="0" y="20"/>
                  </a:lnTo>
                  <a:lnTo>
                    <a:pt x="30" y="80"/>
                  </a:lnTo>
                  <a:lnTo>
                    <a:pt x="72" y="60"/>
                  </a:lnTo>
                  <a:lnTo>
                    <a:pt x="88" y="41"/>
                  </a:lnTo>
                  <a:lnTo>
                    <a:pt x="72" y="60"/>
                  </a:lnTo>
                  <a:lnTo>
                    <a:pt x="85" y="54"/>
                  </a:lnTo>
                  <a:lnTo>
                    <a:pt x="88" y="41"/>
                  </a:lnTo>
                  <a:close/>
                </a:path>
              </a:pathLst>
            </a:custGeom>
            <a:solidFill>
              <a:srgbClr val="C4E5FA"/>
            </a:solidFill>
            <a:ln w="9525">
              <a:noFill/>
              <a:round/>
              <a:headEnd/>
              <a:tailEnd/>
            </a:ln>
          </p:spPr>
          <p:txBody>
            <a:bodyPr/>
            <a:lstStyle/>
            <a:p>
              <a:endParaRPr lang="en-US"/>
            </a:p>
          </p:txBody>
        </p:sp>
        <p:sp>
          <p:nvSpPr>
            <p:cNvPr id="40072" name="Freeform 136"/>
            <p:cNvSpPr>
              <a:spLocks/>
            </p:cNvSpPr>
            <p:nvPr/>
          </p:nvSpPr>
          <p:spPr bwMode="auto">
            <a:xfrm>
              <a:off x="1140" y="1275"/>
              <a:ext cx="13" cy="11"/>
            </a:xfrm>
            <a:custGeom>
              <a:avLst/>
              <a:gdLst>
                <a:gd name="T0" fmla="*/ 0 w 82"/>
                <a:gd name="T1" fmla="*/ 0 h 66"/>
                <a:gd name="T2" fmla="*/ 0 w 82"/>
                <a:gd name="T3" fmla="*/ 0 h 66"/>
                <a:gd name="T4" fmla="*/ 0 w 82"/>
                <a:gd name="T5" fmla="*/ 0 h 66"/>
                <a:gd name="T6" fmla="*/ 0 w 82"/>
                <a:gd name="T7" fmla="*/ 0 h 66"/>
                <a:gd name="T8" fmla="*/ 0 w 82"/>
                <a:gd name="T9" fmla="*/ 0 h 66"/>
                <a:gd name="T10" fmla="*/ 0 w 82"/>
                <a:gd name="T11" fmla="*/ 0 h 66"/>
                <a:gd name="T12" fmla="*/ 0 w 82"/>
                <a:gd name="T13" fmla="*/ 0 h 66"/>
                <a:gd name="T14" fmla="*/ 0 w 82"/>
                <a:gd name="T15" fmla="*/ 0 h 66"/>
                <a:gd name="T16" fmla="*/ 0 w 82"/>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66"/>
                <a:gd name="T29" fmla="*/ 82 w 82"/>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66">
                  <a:moveTo>
                    <a:pt x="81" y="6"/>
                  </a:moveTo>
                  <a:lnTo>
                    <a:pt x="16" y="0"/>
                  </a:lnTo>
                  <a:lnTo>
                    <a:pt x="0" y="43"/>
                  </a:lnTo>
                  <a:lnTo>
                    <a:pt x="63" y="66"/>
                  </a:lnTo>
                  <a:lnTo>
                    <a:pt x="79" y="23"/>
                  </a:lnTo>
                  <a:lnTo>
                    <a:pt x="81" y="6"/>
                  </a:lnTo>
                  <a:lnTo>
                    <a:pt x="79" y="23"/>
                  </a:lnTo>
                  <a:lnTo>
                    <a:pt x="82" y="14"/>
                  </a:lnTo>
                  <a:lnTo>
                    <a:pt x="81" y="6"/>
                  </a:lnTo>
                  <a:close/>
                </a:path>
              </a:pathLst>
            </a:custGeom>
            <a:solidFill>
              <a:srgbClr val="C4E5FA"/>
            </a:solidFill>
            <a:ln w="9525">
              <a:noFill/>
              <a:round/>
              <a:headEnd/>
              <a:tailEnd/>
            </a:ln>
          </p:spPr>
          <p:txBody>
            <a:bodyPr/>
            <a:lstStyle/>
            <a:p>
              <a:endParaRPr lang="en-US"/>
            </a:p>
          </p:txBody>
        </p:sp>
        <p:sp>
          <p:nvSpPr>
            <p:cNvPr id="40073" name="Freeform 137"/>
            <p:cNvSpPr>
              <a:spLocks/>
            </p:cNvSpPr>
            <p:nvPr/>
          </p:nvSpPr>
          <p:spPr bwMode="auto">
            <a:xfrm>
              <a:off x="1141" y="1268"/>
              <a:ext cx="12" cy="10"/>
            </a:xfrm>
            <a:custGeom>
              <a:avLst/>
              <a:gdLst>
                <a:gd name="T0" fmla="*/ 0 w 74"/>
                <a:gd name="T1" fmla="*/ 0 h 64"/>
                <a:gd name="T2" fmla="*/ 0 w 74"/>
                <a:gd name="T3" fmla="*/ 0 h 64"/>
                <a:gd name="T4" fmla="*/ 0 w 74"/>
                <a:gd name="T5" fmla="*/ 0 h 64"/>
                <a:gd name="T6" fmla="*/ 0 w 74"/>
                <a:gd name="T7" fmla="*/ 0 h 64"/>
                <a:gd name="T8" fmla="*/ 0 w 74"/>
                <a:gd name="T9" fmla="*/ 0 h 64"/>
                <a:gd name="T10" fmla="*/ 0 w 74"/>
                <a:gd name="T11" fmla="*/ 0 h 64"/>
                <a:gd name="T12" fmla="*/ 0 w 74"/>
                <a:gd name="T13" fmla="*/ 0 h 64"/>
                <a:gd name="T14" fmla="*/ 0 w 74"/>
                <a:gd name="T15" fmla="*/ 0 h 64"/>
                <a:gd name="T16" fmla="*/ 0 w 74"/>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64"/>
                <a:gd name="T29" fmla="*/ 74 w 74"/>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64">
                  <a:moveTo>
                    <a:pt x="64" y="0"/>
                  </a:moveTo>
                  <a:lnTo>
                    <a:pt x="0" y="17"/>
                  </a:lnTo>
                  <a:lnTo>
                    <a:pt x="7" y="64"/>
                  </a:lnTo>
                  <a:lnTo>
                    <a:pt x="74" y="52"/>
                  </a:lnTo>
                  <a:lnTo>
                    <a:pt x="66" y="6"/>
                  </a:lnTo>
                  <a:lnTo>
                    <a:pt x="64" y="0"/>
                  </a:lnTo>
                  <a:lnTo>
                    <a:pt x="66" y="6"/>
                  </a:lnTo>
                  <a:lnTo>
                    <a:pt x="66" y="3"/>
                  </a:lnTo>
                  <a:lnTo>
                    <a:pt x="64" y="0"/>
                  </a:lnTo>
                  <a:close/>
                </a:path>
              </a:pathLst>
            </a:custGeom>
            <a:solidFill>
              <a:srgbClr val="C4E5FA"/>
            </a:solidFill>
            <a:ln w="9525">
              <a:noFill/>
              <a:round/>
              <a:headEnd/>
              <a:tailEnd/>
            </a:ln>
          </p:spPr>
          <p:txBody>
            <a:bodyPr/>
            <a:lstStyle/>
            <a:p>
              <a:endParaRPr lang="en-US"/>
            </a:p>
          </p:txBody>
        </p:sp>
        <p:sp>
          <p:nvSpPr>
            <p:cNvPr id="40074" name="Freeform 138"/>
            <p:cNvSpPr>
              <a:spLocks/>
            </p:cNvSpPr>
            <p:nvPr/>
          </p:nvSpPr>
          <p:spPr bwMode="auto">
            <a:xfrm>
              <a:off x="1136" y="1259"/>
              <a:ext cx="16" cy="13"/>
            </a:xfrm>
            <a:custGeom>
              <a:avLst/>
              <a:gdLst>
                <a:gd name="T0" fmla="*/ 0 w 93"/>
                <a:gd name="T1" fmla="*/ 0 h 78"/>
                <a:gd name="T2" fmla="*/ 0 w 93"/>
                <a:gd name="T3" fmla="*/ 0 h 78"/>
                <a:gd name="T4" fmla="*/ 0 w 93"/>
                <a:gd name="T5" fmla="*/ 0 h 78"/>
                <a:gd name="T6" fmla="*/ 0 w 93"/>
                <a:gd name="T7" fmla="*/ 0 h 78"/>
                <a:gd name="T8" fmla="*/ 0 w 93"/>
                <a:gd name="T9" fmla="*/ 0 h 78"/>
                <a:gd name="T10" fmla="*/ 0 w 93"/>
                <a:gd name="T11" fmla="*/ 0 h 78"/>
                <a:gd name="T12" fmla="*/ 0 w 93"/>
                <a:gd name="T13" fmla="*/ 0 h 78"/>
                <a:gd name="T14" fmla="*/ 0 w 93"/>
                <a:gd name="T15" fmla="*/ 0 h 78"/>
                <a:gd name="T16" fmla="*/ 0 w 93"/>
                <a:gd name="T17" fmla="*/ 0 h 78"/>
                <a:gd name="T18" fmla="*/ 0 w 93"/>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78"/>
                <a:gd name="T32" fmla="*/ 93 w 93"/>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78">
                  <a:moveTo>
                    <a:pt x="49" y="0"/>
                  </a:moveTo>
                  <a:lnTo>
                    <a:pt x="18" y="46"/>
                  </a:lnTo>
                  <a:lnTo>
                    <a:pt x="30" y="78"/>
                  </a:lnTo>
                  <a:lnTo>
                    <a:pt x="93" y="54"/>
                  </a:lnTo>
                  <a:lnTo>
                    <a:pt x="81" y="22"/>
                  </a:lnTo>
                  <a:lnTo>
                    <a:pt x="49" y="0"/>
                  </a:lnTo>
                  <a:lnTo>
                    <a:pt x="0" y="0"/>
                  </a:lnTo>
                  <a:lnTo>
                    <a:pt x="18" y="46"/>
                  </a:lnTo>
                  <a:lnTo>
                    <a:pt x="49" y="0"/>
                  </a:lnTo>
                  <a:close/>
                </a:path>
              </a:pathLst>
            </a:custGeom>
            <a:solidFill>
              <a:srgbClr val="C4E5FA"/>
            </a:solidFill>
            <a:ln w="9525">
              <a:noFill/>
              <a:round/>
              <a:headEnd/>
              <a:tailEnd/>
            </a:ln>
          </p:spPr>
          <p:txBody>
            <a:bodyPr/>
            <a:lstStyle/>
            <a:p>
              <a:endParaRPr lang="en-US"/>
            </a:p>
          </p:txBody>
        </p:sp>
        <p:sp>
          <p:nvSpPr>
            <p:cNvPr id="40075" name="Freeform 139"/>
            <p:cNvSpPr>
              <a:spLocks/>
            </p:cNvSpPr>
            <p:nvPr/>
          </p:nvSpPr>
          <p:spPr bwMode="auto">
            <a:xfrm>
              <a:off x="1144" y="1259"/>
              <a:ext cx="3" cy="11"/>
            </a:xfrm>
            <a:custGeom>
              <a:avLst/>
              <a:gdLst>
                <a:gd name="T0" fmla="*/ 0 w 15"/>
                <a:gd name="T1" fmla="*/ 0 h 68"/>
                <a:gd name="T2" fmla="*/ 0 w 15"/>
                <a:gd name="T3" fmla="*/ 0 h 68"/>
                <a:gd name="T4" fmla="*/ 0 w 15"/>
                <a:gd name="T5" fmla="*/ 0 h 68"/>
                <a:gd name="T6" fmla="*/ 0 w 15"/>
                <a:gd name="T7" fmla="*/ 0 h 68"/>
                <a:gd name="T8" fmla="*/ 0 w 15"/>
                <a:gd name="T9" fmla="*/ 0 h 68"/>
                <a:gd name="T10" fmla="*/ 0 w 15"/>
                <a:gd name="T11" fmla="*/ 0 h 68"/>
                <a:gd name="T12" fmla="*/ 0 w 15"/>
                <a:gd name="T13" fmla="*/ 0 h 68"/>
                <a:gd name="T14" fmla="*/ 0 w 15"/>
                <a:gd name="T15" fmla="*/ 0 h 68"/>
                <a:gd name="T16" fmla="*/ 0 w 15"/>
                <a:gd name="T17" fmla="*/ 0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68"/>
                <a:gd name="T29" fmla="*/ 15 w 15"/>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68">
                  <a:moveTo>
                    <a:pt x="15" y="67"/>
                  </a:moveTo>
                  <a:lnTo>
                    <a:pt x="9" y="0"/>
                  </a:lnTo>
                  <a:lnTo>
                    <a:pt x="0" y="0"/>
                  </a:lnTo>
                  <a:lnTo>
                    <a:pt x="0" y="68"/>
                  </a:lnTo>
                  <a:lnTo>
                    <a:pt x="9" y="68"/>
                  </a:lnTo>
                  <a:lnTo>
                    <a:pt x="15" y="67"/>
                  </a:lnTo>
                  <a:lnTo>
                    <a:pt x="9" y="68"/>
                  </a:lnTo>
                  <a:lnTo>
                    <a:pt x="12" y="68"/>
                  </a:lnTo>
                  <a:lnTo>
                    <a:pt x="15" y="67"/>
                  </a:lnTo>
                  <a:close/>
                </a:path>
              </a:pathLst>
            </a:custGeom>
            <a:solidFill>
              <a:srgbClr val="C4E5FA"/>
            </a:solidFill>
            <a:ln w="9525">
              <a:noFill/>
              <a:round/>
              <a:headEnd/>
              <a:tailEnd/>
            </a:ln>
          </p:spPr>
          <p:txBody>
            <a:bodyPr/>
            <a:lstStyle/>
            <a:p>
              <a:endParaRPr lang="en-US"/>
            </a:p>
          </p:txBody>
        </p:sp>
        <p:sp>
          <p:nvSpPr>
            <p:cNvPr id="40076" name="Freeform 140"/>
            <p:cNvSpPr>
              <a:spLocks/>
            </p:cNvSpPr>
            <p:nvPr/>
          </p:nvSpPr>
          <p:spPr bwMode="auto">
            <a:xfrm>
              <a:off x="1144" y="1258"/>
              <a:ext cx="8" cy="12"/>
            </a:xfrm>
            <a:custGeom>
              <a:avLst/>
              <a:gdLst>
                <a:gd name="T0" fmla="*/ 0 w 49"/>
                <a:gd name="T1" fmla="*/ 0 h 73"/>
                <a:gd name="T2" fmla="*/ 0 w 49"/>
                <a:gd name="T3" fmla="*/ 0 h 73"/>
                <a:gd name="T4" fmla="*/ 0 w 49"/>
                <a:gd name="T5" fmla="*/ 0 h 73"/>
                <a:gd name="T6" fmla="*/ 0 w 49"/>
                <a:gd name="T7" fmla="*/ 0 h 73"/>
                <a:gd name="T8" fmla="*/ 0 w 49"/>
                <a:gd name="T9" fmla="*/ 0 h 73"/>
                <a:gd name="T10" fmla="*/ 0 w 49"/>
                <a:gd name="T11" fmla="*/ 0 h 73"/>
                <a:gd name="T12" fmla="*/ 0 w 49"/>
                <a:gd name="T13" fmla="*/ 0 h 73"/>
                <a:gd name="T14" fmla="*/ 0 w 49"/>
                <a:gd name="T15" fmla="*/ 0 h 73"/>
                <a:gd name="T16" fmla="*/ 0 w 49"/>
                <a:gd name="T17" fmla="*/ 0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73"/>
                <a:gd name="T29" fmla="*/ 49 w 49"/>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73">
                  <a:moveTo>
                    <a:pt x="49" y="65"/>
                  </a:moveTo>
                  <a:lnTo>
                    <a:pt x="29" y="0"/>
                  </a:lnTo>
                  <a:lnTo>
                    <a:pt x="0" y="7"/>
                  </a:lnTo>
                  <a:lnTo>
                    <a:pt x="15" y="73"/>
                  </a:lnTo>
                  <a:lnTo>
                    <a:pt x="44" y="66"/>
                  </a:lnTo>
                  <a:lnTo>
                    <a:pt x="49" y="65"/>
                  </a:lnTo>
                  <a:lnTo>
                    <a:pt x="44" y="66"/>
                  </a:lnTo>
                  <a:lnTo>
                    <a:pt x="47" y="66"/>
                  </a:lnTo>
                  <a:lnTo>
                    <a:pt x="49" y="65"/>
                  </a:lnTo>
                  <a:close/>
                </a:path>
              </a:pathLst>
            </a:custGeom>
            <a:solidFill>
              <a:srgbClr val="C4E5FA"/>
            </a:solidFill>
            <a:ln w="9525">
              <a:noFill/>
              <a:round/>
              <a:headEnd/>
              <a:tailEnd/>
            </a:ln>
          </p:spPr>
          <p:txBody>
            <a:bodyPr/>
            <a:lstStyle/>
            <a:p>
              <a:endParaRPr lang="en-US"/>
            </a:p>
          </p:txBody>
        </p:sp>
        <p:sp>
          <p:nvSpPr>
            <p:cNvPr id="40077" name="Freeform 141"/>
            <p:cNvSpPr>
              <a:spLocks/>
            </p:cNvSpPr>
            <p:nvPr/>
          </p:nvSpPr>
          <p:spPr bwMode="auto">
            <a:xfrm>
              <a:off x="1148" y="1255"/>
              <a:ext cx="13" cy="13"/>
            </a:xfrm>
            <a:custGeom>
              <a:avLst/>
              <a:gdLst>
                <a:gd name="T0" fmla="*/ 0 w 73"/>
                <a:gd name="T1" fmla="*/ 0 h 79"/>
                <a:gd name="T2" fmla="*/ 0 w 73"/>
                <a:gd name="T3" fmla="*/ 0 h 79"/>
                <a:gd name="T4" fmla="*/ 0 w 73"/>
                <a:gd name="T5" fmla="*/ 0 h 79"/>
                <a:gd name="T6" fmla="*/ 0 w 73"/>
                <a:gd name="T7" fmla="*/ 0 h 79"/>
                <a:gd name="T8" fmla="*/ 0 w 73"/>
                <a:gd name="T9" fmla="*/ 0 h 79"/>
                <a:gd name="T10" fmla="*/ 0 w 73"/>
                <a:gd name="T11" fmla="*/ 0 h 79"/>
                <a:gd name="T12" fmla="*/ 0 w 73"/>
                <a:gd name="T13" fmla="*/ 0 h 79"/>
                <a:gd name="T14" fmla="*/ 0 w 73"/>
                <a:gd name="T15" fmla="*/ 0 h 79"/>
                <a:gd name="T16" fmla="*/ 0 w 73"/>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9"/>
                <a:gd name="T29" fmla="*/ 73 w 73"/>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9">
                  <a:moveTo>
                    <a:pt x="73" y="59"/>
                  </a:moveTo>
                  <a:lnTo>
                    <a:pt x="42" y="0"/>
                  </a:lnTo>
                  <a:lnTo>
                    <a:pt x="0" y="15"/>
                  </a:lnTo>
                  <a:lnTo>
                    <a:pt x="23" y="79"/>
                  </a:lnTo>
                  <a:lnTo>
                    <a:pt x="65" y="64"/>
                  </a:lnTo>
                  <a:lnTo>
                    <a:pt x="73" y="59"/>
                  </a:lnTo>
                  <a:lnTo>
                    <a:pt x="65" y="64"/>
                  </a:lnTo>
                  <a:lnTo>
                    <a:pt x="69" y="62"/>
                  </a:lnTo>
                  <a:lnTo>
                    <a:pt x="73" y="59"/>
                  </a:lnTo>
                  <a:close/>
                </a:path>
              </a:pathLst>
            </a:custGeom>
            <a:solidFill>
              <a:srgbClr val="C4E5FA"/>
            </a:solidFill>
            <a:ln w="9525">
              <a:noFill/>
              <a:round/>
              <a:headEnd/>
              <a:tailEnd/>
            </a:ln>
          </p:spPr>
          <p:txBody>
            <a:bodyPr/>
            <a:lstStyle/>
            <a:p>
              <a:endParaRPr lang="en-US"/>
            </a:p>
          </p:txBody>
        </p:sp>
        <p:sp>
          <p:nvSpPr>
            <p:cNvPr id="40078" name="Freeform 142"/>
            <p:cNvSpPr>
              <a:spLocks/>
            </p:cNvSpPr>
            <p:nvPr/>
          </p:nvSpPr>
          <p:spPr bwMode="auto">
            <a:xfrm>
              <a:off x="1154" y="1250"/>
              <a:ext cx="17" cy="15"/>
            </a:xfrm>
            <a:custGeom>
              <a:avLst/>
              <a:gdLst>
                <a:gd name="T0" fmla="*/ 0 w 100"/>
                <a:gd name="T1" fmla="*/ 0 h 90"/>
                <a:gd name="T2" fmla="*/ 0 w 100"/>
                <a:gd name="T3" fmla="*/ 0 h 90"/>
                <a:gd name="T4" fmla="*/ 0 w 100"/>
                <a:gd name="T5" fmla="*/ 0 h 90"/>
                <a:gd name="T6" fmla="*/ 0 w 100"/>
                <a:gd name="T7" fmla="*/ 0 h 90"/>
                <a:gd name="T8" fmla="*/ 0 w 100"/>
                <a:gd name="T9" fmla="*/ 0 h 90"/>
                <a:gd name="T10" fmla="*/ 0 w 100"/>
                <a:gd name="T11" fmla="*/ 0 h 90"/>
                <a:gd name="T12" fmla="*/ 0 w 100"/>
                <a:gd name="T13" fmla="*/ 0 h 90"/>
                <a:gd name="T14" fmla="*/ 0 w 100"/>
                <a:gd name="T15" fmla="*/ 0 h 90"/>
                <a:gd name="T16" fmla="*/ 0 w 100"/>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
                <a:gd name="T28" fmla="*/ 0 h 90"/>
                <a:gd name="T29" fmla="*/ 100 w 100"/>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 h="90">
                  <a:moveTo>
                    <a:pt x="100" y="44"/>
                  </a:moveTo>
                  <a:lnTo>
                    <a:pt x="51" y="0"/>
                  </a:lnTo>
                  <a:lnTo>
                    <a:pt x="0" y="36"/>
                  </a:lnTo>
                  <a:lnTo>
                    <a:pt x="40" y="90"/>
                  </a:lnTo>
                  <a:lnTo>
                    <a:pt x="91" y="54"/>
                  </a:lnTo>
                  <a:lnTo>
                    <a:pt x="100" y="44"/>
                  </a:lnTo>
                  <a:lnTo>
                    <a:pt x="91" y="54"/>
                  </a:lnTo>
                  <a:lnTo>
                    <a:pt x="96" y="49"/>
                  </a:lnTo>
                  <a:lnTo>
                    <a:pt x="100" y="44"/>
                  </a:lnTo>
                  <a:close/>
                </a:path>
              </a:pathLst>
            </a:custGeom>
            <a:solidFill>
              <a:srgbClr val="C4E5FA"/>
            </a:solidFill>
            <a:ln w="9525">
              <a:noFill/>
              <a:round/>
              <a:headEnd/>
              <a:tailEnd/>
            </a:ln>
          </p:spPr>
          <p:txBody>
            <a:bodyPr/>
            <a:lstStyle/>
            <a:p>
              <a:endParaRPr lang="en-US"/>
            </a:p>
          </p:txBody>
        </p:sp>
        <p:sp>
          <p:nvSpPr>
            <p:cNvPr id="40079" name="Freeform 143"/>
            <p:cNvSpPr>
              <a:spLocks/>
            </p:cNvSpPr>
            <p:nvPr/>
          </p:nvSpPr>
          <p:spPr bwMode="auto">
            <a:xfrm>
              <a:off x="1161" y="1245"/>
              <a:ext cx="15" cy="12"/>
            </a:xfrm>
            <a:custGeom>
              <a:avLst/>
              <a:gdLst>
                <a:gd name="T0" fmla="*/ 0 w 90"/>
                <a:gd name="T1" fmla="*/ 0 h 73"/>
                <a:gd name="T2" fmla="*/ 0 w 90"/>
                <a:gd name="T3" fmla="*/ 0 h 73"/>
                <a:gd name="T4" fmla="*/ 0 w 90"/>
                <a:gd name="T5" fmla="*/ 0 h 73"/>
                <a:gd name="T6" fmla="*/ 0 w 90"/>
                <a:gd name="T7" fmla="*/ 0 h 73"/>
                <a:gd name="T8" fmla="*/ 0 w 90"/>
                <a:gd name="T9" fmla="*/ 0 h 73"/>
                <a:gd name="T10" fmla="*/ 0 w 90"/>
                <a:gd name="T11" fmla="*/ 0 h 73"/>
                <a:gd name="T12" fmla="*/ 0 w 90"/>
                <a:gd name="T13" fmla="*/ 0 h 73"/>
                <a:gd name="T14" fmla="*/ 0 w 90"/>
                <a:gd name="T15" fmla="*/ 0 h 73"/>
                <a:gd name="T16" fmla="*/ 0 w 90"/>
                <a:gd name="T17" fmla="*/ 0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73"/>
                <a:gd name="T29" fmla="*/ 90 w 90"/>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73">
                  <a:moveTo>
                    <a:pt x="80" y="0"/>
                  </a:moveTo>
                  <a:lnTo>
                    <a:pt x="22" y="1"/>
                  </a:lnTo>
                  <a:lnTo>
                    <a:pt x="0" y="39"/>
                  </a:lnTo>
                  <a:lnTo>
                    <a:pt x="59" y="73"/>
                  </a:lnTo>
                  <a:lnTo>
                    <a:pt x="81" y="33"/>
                  </a:lnTo>
                  <a:lnTo>
                    <a:pt x="80" y="0"/>
                  </a:lnTo>
                  <a:lnTo>
                    <a:pt x="81" y="33"/>
                  </a:lnTo>
                  <a:lnTo>
                    <a:pt x="90" y="16"/>
                  </a:lnTo>
                  <a:lnTo>
                    <a:pt x="80" y="0"/>
                  </a:lnTo>
                  <a:close/>
                </a:path>
              </a:pathLst>
            </a:custGeom>
            <a:solidFill>
              <a:srgbClr val="C4E5FA"/>
            </a:solidFill>
            <a:ln w="9525">
              <a:noFill/>
              <a:round/>
              <a:headEnd/>
              <a:tailEnd/>
            </a:ln>
          </p:spPr>
          <p:txBody>
            <a:bodyPr/>
            <a:lstStyle/>
            <a:p>
              <a:endParaRPr lang="en-US"/>
            </a:p>
          </p:txBody>
        </p:sp>
        <p:sp>
          <p:nvSpPr>
            <p:cNvPr id="40080" name="Freeform 144"/>
            <p:cNvSpPr>
              <a:spLocks/>
            </p:cNvSpPr>
            <p:nvPr/>
          </p:nvSpPr>
          <p:spPr bwMode="auto">
            <a:xfrm>
              <a:off x="1161" y="1239"/>
              <a:ext cx="13" cy="12"/>
            </a:xfrm>
            <a:custGeom>
              <a:avLst/>
              <a:gdLst>
                <a:gd name="T0" fmla="*/ 0 w 78"/>
                <a:gd name="T1" fmla="*/ 0 h 73"/>
                <a:gd name="T2" fmla="*/ 0 w 78"/>
                <a:gd name="T3" fmla="*/ 0 h 73"/>
                <a:gd name="T4" fmla="*/ 0 w 78"/>
                <a:gd name="T5" fmla="*/ 0 h 73"/>
                <a:gd name="T6" fmla="*/ 0 w 78"/>
                <a:gd name="T7" fmla="*/ 0 h 73"/>
                <a:gd name="T8" fmla="*/ 0 w 78"/>
                <a:gd name="T9" fmla="*/ 0 h 73"/>
                <a:gd name="T10" fmla="*/ 0 w 78"/>
                <a:gd name="T11" fmla="*/ 0 h 73"/>
                <a:gd name="T12" fmla="*/ 0 w 78"/>
                <a:gd name="T13" fmla="*/ 0 h 73"/>
                <a:gd name="T14" fmla="*/ 0 w 78"/>
                <a:gd name="T15" fmla="*/ 0 h 73"/>
                <a:gd name="T16" fmla="*/ 0 w 78"/>
                <a:gd name="T17" fmla="*/ 0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73"/>
                <a:gd name="T29" fmla="*/ 78 w 78"/>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73">
                  <a:moveTo>
                    <a:pt x="55" y="0"/>
                  </a:moveTo>
                  <a:lnTo>
                    <a:pt x="0" y="39"/>
                  </a:lnTo>
                  <a:lnTo>
                    <a:pt x="20" y="73"/>
                  </a:lnTo>
                  <a:lnTo>
                    <a:pt x="78" y="38"/>
                  </a:lnTo>
                  <a:lnTo>
                    <a:pt x="58" y="4"/>
                  </a:lnTo>
                  <a:lnTo>
                    <a:pt x="55" y="0"/>
                  </a:lnTo>
                  <a:lnTo>
                    <a:pt x="58" y="4"/>
                  </a:lnTo>
                  <a:lnTo>
                    <a:pt x="57" y="2"/>
                  </a:lnTo>
                  <a:lnTo>
                    <a:pt x="55" y="0"/>
                  </a:lnTo>
                  <a:close/>
                </a:path>
              </a:pathLst>
            </a:custGeom>
            <a:solidFill>
              <a:srgbClr val="C4E5FA"/>
            </a:solidFill>
            <a:ln w="9525">
              <a:noFill/>
              <a:round/>
              <a:headEnd/>
              <a:tailEnd/>
            </a:ln>
          </p:spPr>
          <p:txBody>
            <a:bodyPr/>
            <a:lstStyle/>
            <a:p>
              <a:endParaRPr lang="en-US"/>
            </a:p>
          </p:txBody>
        </p:sp>
        <p:sp>
          <p:nvSpPr>
            <p:cNvPr id="40081" name="Freeform 145"/>
            <p:cNvSpPr>
              <a:spLocks/>
            </p:cNvSpPr>
            <p:nvPr/>
          </p:nvSpPr>
          <p:spPr bwMode="auto">
            <a:xfrm>
              <a:off x="1155" y="1233"/>
              <a:ext cx="15" cy="13"/>
            </a:xfrm>
            <a:custGeom>
              <a:avLst/>
              <a:gdLst>
                <a:gd name="T0" fmla="*/ 0 w 92"/>
                <a:gd name="T1" fmla="*/ 0 h 81"/>
                <a:gd name="T2" fmla="*/ 0 w 92"/>
                <a:gd name="T3" fmla="*/ 0 h 81"/>
                <a:gd name="T4" fmla="*/ 0 w 92"/>
                <a:gd name="T5" fmla="*/ 0 h 81"/>
                <a:gd name="T6" fmla="*/ 0 w 92"/>
                <a:gd name="T7" fmla="*/ 0 h 81"/>
                <a:gd name="T8" fmla="*/ 0 w 92"/>
                <a:gd name="T9" fmla="*/ 0 h 81"/>
                <a:gd name="T10" fmla="*/ 0 w 92"/>
                <a:gd name="T11" fmla="*/ 0 h 81"/>
                <a:gd name="T12" fmla="*/ 0 w 92"/>
                <a:gd name="T13" fmla="*/ 0 h 81"/>
                <a:gd name="T14" fmla="*/ 0 w 92"/>
                <a:gd name="T15" fmla="*/ 0 h 81"/>
                <a:gd name="T16" fmla="*/ 0 w 92"/>
                <a:gd name="T17" fmla="*/ 0 h 81"/>
                <a:gd name="T18" fmla="*/ 0 w 92"/>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2"/>
                <a:gd name="T31" fmla="*/ 0 h 81"/>
                <a:gd name="T32" fmla="*/ 92 w 92"/>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2" h="81">
                  <a:moveTo>
                    <a:pt x="0" y="27"/>
                  </a:moveTo>
                  <a:lnTo>
                    <a:pt x="8" y="44"/>
                  </a:lnTo>
                  <a:lnTo>
                    <a:pt x="41" y="81"/>
                  </a:lnTo>
                  <a:lnTo>
                    <a:pt x="92" y="37"/>
                  </a:lnTo>
                  <a:lnTo>
                    <a:pt x="59" y="0"/>
                  </a:lnTo>
                  <a:lnTo>
                    <a:pt x="0" y="27"/>
                  </a:lnTo>
                  <a:lnTo>
                    <a:pt x="1" y="37"/>
                  </a:lnTo>
                  <a:lnTo>
                    <a:pt x="8" y="44"/>
                  </a:lnTo>
                  <a:lnTo>
                    <a:pt x="0" y="27"/>
                  </a:lnTo>
                  <a:close/>
                </a:path>
              </a:pathLst>
            </a:custGeom>
            <a:solidFill>
              <a:srgbClr val="C4E5FA"/>
            </a:solidFill>
            <a:ln w="9525">
              <a:noFill/>
              <a:round/>
              <a:headEnd/>
              <a:tailEnd/>
            </a:ln>
          </p:spPr>
          <p:txBody>
            <a:bodyPr/>
            <a:lstStyle/>
            <a:p>
              <a:endParaRPr lang="en-US"/>
            </a:p>
          </p:txBody>
        </p:sp>
        <p:sp>
          <p:nvSpPr>
            <p:cNvPr id="40082" name="Freeform 146"/>
            <p:cNvSpPr>
              <a:spLocks/>
            </p:cNvSpPr>
            <p:nvPr/>
          </p:nvSpPr>
          <p:spPr bwMode="auto">
            <a:xfrm>
              <a:off x="1153" y="1226"/>
              <a:ext cx="13" cy="11"/>
            </a:xfrm>
            <a:custGeom>
              <a:avLst/>
              <a:gdLst>
                <a:gd name="T0" fmla="*/ 0 w 76"/>
                <a:gd name="T1" fmla="*/ 0 h 67"/>
                <a:gd name="T2" fmla="*/ 0 w 76"/>
                <a:gd name="T3" fmla="*/ 0 h 67"/>
                <a:gd name="T4" fmla="*/ 0 w 76"/>
                <a:gd name="T5" fmla="*/ 0 h 67"/>
                <a:gd name="T6" fmla="*/ 0 w 76"/>
                <a:gd name="T7" fmla="*/ 0 h 67"/>
                <a:gd name="T8" fmla="*/ 0 w 76"/>
                <a:gd name="T9" fmla="*/ 0 h 67"/>
                <a:gd name="T10" fmla="*/ 0 w 76"/>
                <a:gd name="T11" fmla="*/ 0 h 67"/>
                <a:gd name="T12" fmla="*/ 0 w 76"/>
                <a:gd name="T13" fmla="*/ 0 h 67"/>
                <a:gd name="T14" fmla="*/ 0 w 76"/>
                <a:gd name="T15" fmla="*/ 0 h 67"/>
                <a:gd name="T16" fmla="*/ 0 w 76"/>
                <a:gd name="T17" fmla="*/ 0 h 67"/>
                <a:gd name="T18" fmla="*/ 0 w 76"/>
                <a:gd name="T19" fmla="*/ 0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67"/>
                <a:gd name="T32" fmla="*/ 76 w 76"/>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67">
                  <a:moveTo>
                    <a:pt x="5" y="0"/>
                  </a:moveTo>
                  <a:lnTo>
                    <a:pt x="1" y="20"/>
                  </a:lnTo>
                  <a:lnTo>
                    <a:pt x="9" y="67"/>
                  </a:lnTo>
                  <a:lnTo>
                    <a:pt x="76" y="56"/>
                  </a:lnTo>
                  <a:lnTo>
                    <a:pt x="68" y="8"/>
                  </a:lnTo>
                  <a:lnTo>
                    <a:pt x="5" y="0"/>
                  </a:lnTo>
                  <a:lnTo>
                    <a:pt x="0" y="10"/>
                  </a:lnTo>
                  <a:lnTo>
                    <a:pt x="1" y="20"/>
                  </a:lnTo>
                  <a:lnTo>
                    <a:pt x="5" y="0"/>
                  </a:lnTo>
                  <a:close/>
                </a:path>
              </a:pathLst>
            </a:custGeom>
            <a:solidFill>
              <a:srgbClr val="C4E5FA"/>
            </a:solidFill>
            <a:ln w="9525">
              <a:noFill/>
              <a:round/>
              <a:headEnd/>
              <a:tailEnd/>
            </a:ln>
          </p:spPr>
          <p:txBody>
            <a:bodyPr/>
            <a:lstStyle/>
            <a:p>
              <a:endParaRPr lang="en-US"/>
            </a:p>
          </p:txBody>
        </p:sp>
        <p:sp>
          <p:nvSpPr>
            <p:cNvPr id="40083" name="Freeform 147"/>
            <p:cNvSpPr>
              <a:spLocks/>
            </p:cNvSpPr>
            <p:nvPr/>
          </p:nvSpPr>
          <p:spPr bwMode="auto">
            <a:xfrm>
              <a:off x="1154" y="1219"/>
              <a:ext cx="13" cy="12"/>
            </a:xfrm>
            <a:custGeom>
              <a:avLst/>
              <a:gdLst>
                <a:gd name="T0" fmla="*/ 0 w 76"/>
                <a:gd name="T1" fmla="*/ 0 h 69"/>
                <a:gd name="T2" fmla="*/ 0 w 76"/>
                <a:gd name="T3" fmla="*/ 0 h 69"/>
                <a:gd name="T4" fmla="*/ 0 w 76"/>
                <a:gd name="T5" fmla="*/ 0 h 69"/>
                <a:gd name="T6" fmla="*/ 0 w 76"/>
                <a:gd name="T7" fmla="*/ 0 h 69"/>
                <a:gd name="T8" fmla="*/ 0 w 76"/>
                <a:gd name="T9" fmla="*/ 0 h 69"/>
                <a:gd name="T10" fmla="*/ 0 w 76"/>
                <a:gd name="T11" fmla="*/ 0 h 69"/>
                <a:gd name="T12" fmla="*/ 0 w 76"/>
                <a:gd name="T13" fmla="*/ 0 h 69"/>
                <a:gd name="T14" fmla="*/ 0 w 76"/>
                <a:gd name="T15" fmla="*/ 0 h 69"/>
                <a:gd name="T16" fmla="*/ 0 w 76"/>
                <a:gd name="T17" fmla="*/ 0 h 69"/>
                <a:gd name="T18" fmla="*/ 0 w 76"/>
                <a:gd name="T19" fmla="*/ 0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69"/>
                <a:gd name="T32" fmla="*/ 76 w 76"/>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69">
                  <a:moveTo>
                    <a:pt x="20" y="0"/>
                  </a:moveTo>
                  <a:lnTo>
                    <a:pt x="15" y="8"/>
                  </a:lnTo>
                  <a:lnTo>
                    <a:pt x="0" y="41"/>
                  </a:lnTo>
                  <a:lnTo>
                    <a:pt x="61" y="69"/>
                  </a:lnTo>
                  <a:lnTo>
                    <a:pt x="76" y="37"/>
                  </a:lnTo>
                  <a:lnTo>
                    <a:pt x="20" y="0"/>
                  </a:lnTo>
                  <a:lnTo>
                    <a:pt x="17" y="3"/>
                  </a:lnTo>
                  <a:lnTo>
                    <a:pt x="15" y="8"/>
                  </a:lnTo>
                  <a:lnTo>
                    <a:pt x="20" y="0"/>
                  </a:lnTo>
                  <a:close/>
                </a:path>
              </a:pathLst>
            </a:custGeom>
            <a:solidFill>
              <a:srgbClr val="C4E5FA"/>
            </a:solidFill>
            <a:ln w="9525">
              <a:noFill/>
              <a:round/>
              <a:headEnd/>
              <a:tailEnd/>
            </a:ln>
          </p:spPr>
          <p:txBody>
            <a:bodyPr/>
            <a:lstStyle/>
            <a:p>
              <a:endParaRPr lang="en-US"/>
            </a:p>
          </p:txBody>
        </p:sp>
        <p:sp>
          <p:nvSpPr>
            <p:cNvPr id="40084" name="Freeform 148"/>
            <p:cNvSpPr>
              <a:spLocks/>
            </p:cNvSpPr>
            <p:nvPr/>
          </p:nvSpPr>
          <p:spPr bwMode="auto">
            <a:xfrm>
              <a:off x="1158" y="1213"/>
              <a:ext cx="13" cy="14"/>
            </a:xfrm>
            <a:custGeom>
              <a:avLst/>
              <a:gdLst>
                <a:gd name="T0" fmla="*/ 0 w 81"/>
                <a:gd name="T1" fmla="*/ 0 h 83"/>
                <a:gd name="T2" fmla="*/ 0 w 81"/>
                <a:gd name="T3" fmla="*/ 0 h 83"/>
                <a:gd name="T4" fmla="*/ 0 w 81"/>
                <a:gd name="T5" fmla="*/ 0 h 83"/>
                <a:gd name="T6" fmla="*/ 0 w 81"/>
                <a:gd name="T7" fmla="*/ 0 h 83"/>
                <a:gd name="T8" fmla="*/ 0 w 81"/>
                <a:gd name="T9" fmla="*/ 0 h 83"/>
                <a:gd name="T10" fmla="*/ 0 w 81"/>
                <a:gd name="T11" fmla="*/ 0 h 83"/>
                <a:gd name="T12" fmla="*/ 0 w 81"/>
                <a:gd name="T13" fmla="*/ 0 h 83"/>
                <a:gd name="T14" fmla="*/ 0 w 81"/>
                <a:gd name="T15" fmla="*/ 0 h 83"/>
                <a:gd name="T16" fmla="*/ 0 w 81"/>
                <a:gd name="T17" fmla="*/ 0 h 83"/>
                <a:gd name="T18" fmla="*/ 0 w 81"/>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83"/>
                <a:gd name="T32" fmla="*/ 81 w 81"/>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83">
                  <a:moveTo>
                    <a:pt x="35" y="0"/>
                  </a:moveTo>
                  <a:lnTo>
                    <a:pt x="30" y="3"/>
                  </a:lnTo>
                  <a:lnTo>
                    <a:pt x="0" y="38"/>
                  </a:lnTo>
                  <a:lnTo>
                    <a:pt x="51" y="83"/>
                  </a:lnTo>
                  <a:lnTo>
                    <a:pt x="81" y="48"/>
                  </a:lnTo>
                  <a:lnTo>
                    <a:pt x="35" y="0"/>
                  </a:lnTo>
                  <a:lnTo>
                    <a:pt x="33" y="1"/>
                  </a:lnTo>
                  <a:lnTo>
                    <a:pt x="30" y="3"/>
                  </a:lnTo>
                  <a:lnTo>
                    <a:pt x="35" y="0"/>
                  </a:lnTo>
                  <a:close/>
                </a:path>
              </a:pathLst>
            </a:custGeom>
            <a:solidFill>
              <a:srgbClr val="C4E5FA"/>
            </a:solidFill>
            <a:ln w="9525">
              <a:noFill/>
              <a:round/>
              <a:headEnd/>
              <a:tailEnd/>
            </a:ln>
          </p:spPr>
          <p:txBody>
            <a:bodyPr/>
            <a:lstStyle/>
            <a:p>
              <a:endParaRPr lang="en-US"/>
            </a:p>
          </p:txBody>
        </p:sp>
        <p:sp>
          <p:nvSpPr>
            <p:cNvPr id="40085" name="Freeform 149"/>
            <p:cNvSpPr>
              <a:spLocks/>
            </p:cNvSpPr>
            <p:nvPr/>
          </p:nvSpPr>
          <p:spPr bwMode="auto">
            <a:xfrm>
              <a:off x="1164" y="1207"/>
              <a:ext cx="14" cy="15"/>
            </a:xfrm>
            <a:custGeom>
              <a:avLst/>
              <a:gdLst>
                <a:gd name="T0" fmla="*/ 0 w 87"/>
                <a:gd name="T1" fmla="*/ 0 h 91"/>
                <a:gd name="T2" fmla="*/ 0 w 87"/>
                <a:gd name="T3" fmla="*/ 0 h 91"/>
                <a:gd name="T4" fmla="*/ 0 w 87"/>
                <a:gd name="T5" fmla="*/ 0 h 91"/>
                <a:gd name="T6" fmla="*/ 0 w 87"/>
                <a:gd name="T7" fmla="*/ 0 h 91"/>
                <a:gd name="T8" fmla="*/ 0 w 87"/>
                <a:gd name="T9" fmla="*/ 0 h 91"/>
                <a:gd name="T10" fmla="*/ 0 w 87"/>
                <a:gd name="T11" fmla="*/ 0 h 91"/>
                <a:gd name="T12" fmla="*/ 0 w 87"/>
                <a:gd name="T13" fmla="*/ 0 h 91"/>
                <a:gd name="T14" fmla="*/ 0 w 87"/>
                <a:gd name="T15" fmla="*/ 0 h 91"/>
                <a:gd name="T16" fmla="*/ 0 w 87"/>
                <a:gd name="T17" fmla="*/ 0 h 91"/>
                <a:gd name="T18" fmla="*/ 0 w 87"/>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91"/>
                <a:gd name="T32" fmla="*/ 87 w 87"/>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91">
                  <a:moveTo>
                    <a:pt x="47" y="0"/>
                  </a:moveTo>
                  <a:lnTo>
                    <a:pt x="44" y="3"/>
                  </a:lnTo>
                  <a:lnTo>
                    <a:pt x="0" y="39"/>
                  </a:lnTo>
                  <a:lnTo>
                    <a:pt x="43" y="91"/>
                  </a:lnTo>
                  <a:lnTo>
                    <a:pt x="87" y="55"/>
                  </a:lnTo>
                  <a:lnTo>
                    <a:pt x="47" y="0"/>
                  </a:lnTo>
                  <a:lnTo>
                    <a:pt x="46" y="2"/>
                  </a:lnTo>
                  <a:lnTo>
                    <a:pt x="44" y="3"/>
                  </a:lnTo>
                  <a:lnTo>
                    <a:pt x="47" y="0"/>
                  </a:lnTo>
                  <a:close/>
                </a:path>
              </a:pathLst>
            </a:custGeom>
            <a:solidFill>
              <a:srgbClr val="C4E5FA"/>
            </a:solidFill>
            <a:ln w="9525">
              <a:noFill/>
              <a:round/>
              <a:headEnd/>
              <a:tailEnd/>
            </a:ln>
          </p:spPr>
          <p:txBody>
            <a:bodyPr/>
            <a:lstStyle/>
            <a:p>
              <a:endParaRPr lang="en-US"/>
            </a:p>
          </p:txBody>
        </p:sp>
        <p:sp>
          <p:nvSpPr>
            <p:cNvPr id="40086" name="Freeform 150"/>
            <p:cNvSpPr>
              <a:spLocks/>
            </p:cNvSpPr>
            <p:nvPr/>
          </p:nvSpPr>
          <p:spPr bwMode="auto">
            <a:xfrm>
              <a:off x="1171" y="1200"/>
              <a:ext cx="16" cy="16"/>
            </a:xfrm>
            <a:custGeom>
              <a:avLst/>
              <a:gdLst>
                <a:gd name="T0" fmla="*/ 0 w 94"/>
                <a:gd name="T1" fmla="*/ 0 h 95"/>
                <a:gd name="T2" fmla="*/ 0 w 94"/>
                <a:gd name="T3" fmla="*/ 0 h 95"/>
                <a:gd name="T4" fmla="*/ 0 w 94"/>
                <a:gd name="T5" fmla="*/ 0 h 95"/>
                <a:gd name="T6" fmla="*/ 0 w 94"/>
                <a:gd name="T7" fmla="*/ 0 h 95"/>
                <a:gd name="T8" fmla="*/ 0 w 94"/>
                <a:gd name="T9" fmla="*/ 0 h 95"/>
                <a:gd name="T10" fmla="*/ 0 w 94"/>
                <a:gd name="T11" fmla="*/ 0 h 95"/>
                <a:gd name="T12" fmla="*/ 0 w 94"/>
                <a:gd name="T13" fmla="*/ 0 h 95"/>
                <a:gd name="T14" fmla="*/ 0 w 94"/>
                <a:gd name="T15" fmla="*/ 0 h 95"/>
                <a:gd name="T16" fmla="*/ 0 w 94"/>
                <a:gd name="T17" fmla="*/ 0 h 95"/>
                <a:gd name="T18" fmla="*/ 0 w 94"/>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
                <a:gd name="T31" fmla="*/ 0 h 95"/>
                <a:gd name="T32" fmla="*/ 94 w 94"/>
                <a:gd name="T33" fmla="*/ 95 h 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 h="95">
                  <a:moveTo>
                    <a:pt x="61" y="0"/>
                  </a:moveTo>
                  <a:lnTo>
                    <a:pt x="57" y="1"/>
                  </a:lnTo>
                  <a:lnTo>
                    <a:pt x="0" y="38"/>
                  </a:lnTo>
                  <a:lnTo>
                    <a:pt x="37" y="95"/>
                  </a:lnTo>
                  <a:lnTo>
                    <a:pt x="94" y="59"/>
                  </a:lnTo>
                  <a:lnTo>
                    <a:pt x="61" y="0"/>
                  </a:lnTo>
                  <a:lnTo>
                    <a:pt x="59" y="1"/>
                  </a:lnTo>
                  <a:lnTo>
                    <a:pt x="57" y="1"/>
                  </a:lnTo>
                  <a:lnTo>
                    <a:pt x="61" y="0"/>
                  </a:lnTo>
                  <a:close/>
                </a:path>
              </a:pathLst>
            </a:custGeom>
            <a:solidFill>
              <a:srgbClr val="C4E5FA"/>
            </a:solidFill>
            <a:ln w="9525">
              <a:noFill/>
              <a:round/>
              <a:headEnd/>
              <a:tailEnd/>
            </a:ln>
          </p:spPr>
          <p:txBody>
            <a:bodyPr/>
            <a:lstStyle/>
            <a:p>
              <a:endParaRPr lang="en-US"/>
            </a:p>
          </p:txBody>
        </p:sp>
        <p:sp>
          <p:nvSpPr>
            <p:cNvPr id="40087" name="Freeform 151"/>
            <p:cNvSpPr>
              <a:spLocks/>
            </p:cNvSpPr>
            <p:nvPr/>
          </p:nvSpPr>
          <p:spPr bwMode="auto">
            <a:xfrm>
              <a:off x="1181" y="1194"/>
              <a:ext cx="17" cy="16"/>
            </a:xfrm>
            <a:custGeom>
              <a:avLst/>
              <a:gdLst>
                <a:gd name="T0" fmla="*/ 0 w 97"/>
                <a:gd name="T1" fmla="*/ 0 h 96"/>
                <a:gd name="T2" fmla="*/ 0 w 97"/>
                <a:gd name="T3" fmla="*/ 0 h 96"/>
                <a:gd name="T4" fmla="*/ 0 w 97"/>
                <a:gd name="T5" fmla="*/ 0 h 96"/>
                <a:gd name="T6" fmla="*/ 0 w 97"/>
                <a:gd name="T7" fmla="*/ 0 h 96"/>
                <a:gd name="T8" fmla="*/ 0 w 97"/>
                <a:gd name="T9" fmla="*/ 0 h 96"/>
                <a:gd name="T10" fmla="*/ 0 w 97"/>
                <a:gd name="T11" fmla="*/ 0 h 96"/>
                <a:gd name="T12" fmla="*/ 0 w 97"/>
                <a:gd name="T13" fmla="*/ 0 h 96"/>
                <a:gd name="T14" fmla="*/ 0 w 97"/>
                <a:gd name="T15" fmla="*/ 0 h 96"/>
                <a:gd name="T16" fmla="*/ 0 w 97"/>
                <a:gd name="T17" fmla="*/ 0 h 96"/>
                <a:gd name="T18" fmla="*/ 0 w 97"/>
                <a:gd name="T19" fmla="*/ 0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96"/>
                <a:gd name="T32" fmla="*/ 97 w 97"/>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96">
                  <a:moveTo>
                    <a:pt x="72" y="0"/>
                  </a:moveTo>
                  <a:lnTo>
                    <a:pt x="68" y="1"/>
                  </a:lnTo>
                  <a:lnTo>
                    <a:pt x="0" y="34"/>
                  </a:lnTo>
                  <a:lnTo>
                    <a:pt x="30" y="96"/>
                  </a:lnTo>
                  <a:lnTo>
                    <a:pt x="97" y="62"/>
                  </a:lnTo>
                  <a:lnTo>
                    <a:pt x="72" y="0"/>
                  </a:lnTo>
                  <a:lnTo>
                    <a:pt x="70" y="0"/>
                  </a:lnTo>
                  <a:lnTo>
                    <a:pt x="68" y="1"/>
                  </a:lnTo>
                  <a:lnTo>
                    <a:pt x="72" y="0"/>
                  </a:lnTo>
                  <a:close/>
                </a:path>
              </a:pathLst>
            </a:custGeom>
            <a:solidFill>
              <a:srgbClr val="C4E5FA"/>
            </a:solidFill>
            <a:ln w="9525">
              <a:noFill/>
              <a:round/>
              <a:headEnd/>
              <a:tailEnd/>
            </a:ln>
          </p:spPr>
          <p:txBody>
            <a:bodyPr/>
            <a:lstStyle/>
            <a:p>
              <a:endParaRPr lang="en-US"/>
            </a:p>
          </p:txBody>
        </p:sp>
        <p:sp>
          <p:nvSpPr>
            <p:cNvPr id="40088" name="Freeform 152"/>
            <p:cNvSpPr>
              <a:spLocks/>
            </p:cNvSpPr>
            <p:nvPr/>
          </p:nvSpPr>
          <p:spPr bwMode="auto">
            <a:xfrm>
              <a:off x="1194" y="1190"/>
              <a:ext cx="16" cy="15"/>
            </a:xfrm>
            <a:custGeom>
              <a:avLst/>
              <a:gdLst>
                <a:gd name="T0" fmla="*/ 0 w 101"/>
                <a:gd name="T1" fmla="*/ 0 h 91"/>
                <a:gd name="T2" fmla="*/ 0 w 101"/>
                <a:gd name="T3" fmla="*/ 0 h 91"/>
                <a:gd name="T4" fmla="*/ 0 w 101"/>
                <a:gd name="T5" fmla="*/ 0 h 91"/>
                <a:gd name="T6" fmla="*/ 0 w 101"/>
                <a:gd name="T7" fmla="*/ 0 h 91"/>
                <a:gd name="T8" fmla="*/ 0 w 101"/>
                <a:gd name="T9" fmla="*/ 0 h 91"/>
                <a:gd name="T10" fmla="*/ 0 w 101"/>
                <a:gd name="T11" fmla="*/ 0 h 91"/>
                <a:gd name="T12" fmla="*/ 0 w 101"/>
                <a:gd name="T13" fmla="*/ 0 h 91"/>
                <a:gd name="T14" fmla="*/ 0 w 101"/>
                <a:gd name="T15" fmla="*/ 0 h 91"/>
                <a:gd name="T16" fmla="*/ 0 w 101"/>
                <a:gd name="T17" fmla="*/ 0 h 91"/>
                <a:gd name="T18" fmla="*/ 0 w 101"/>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
                <a:gd name="T31" fmla="*/ 0 h 91"/>
                <a:gd name="T32" fmla="*/ 101 w 101"/>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 h="91">
                  <a:moveTo>
                    <a:pt x="84" y="0"/>
                  </a:moveTo>
                  <a:lnTo>
                    <a:pt x="80" y="1"/>
                  </a:lnTo>
                  <a:lnTo>
                    <a:pt x="0" y="27"/>
                  </a:lnTo>
                  <a:lnTo>
                    <a:pt x="20" y="91"/>
                  </a:lnTo>
                  <a:lnTo>
                    <a:pt x="101" y="66"/>
                  </a:lnTo>
                  <a:lnTo>
                    <a:pt x="84" y="0"/>
                  </a:lnTo>
                  <a:lnTo>
                    <a:pt x="83" y="1"/>
                  </a:lnTo>
                  <a:lnTo>
                    <a:pt x="80" y="1"/>
                  </a:lnTo>
                  <a:lnTo>
                    <a:pt x="84" y="0"/>
                  </a:lnTo>
                  <a:close/>
                </a:path>
              </a:pathLst>
            </a:custGeom>
            <a:solidFill>
              <a:srgbClr val="C4E5FA"/>
            </a:solidFill>
            <a:ln w="9525">
              <a:noFill/>
              <a:round/>
              <a:headEnd/>
              <a:tailEnd/>
            </a:ln>
          </p:spPr>
          <p:txBody>
            <a:bodyPr/>
            <a:lstStyle/>
            <a:p>
              <a:endParaRPr lang="en-US"/>
            </a:p>
          </p:txBody>
        </p:sp>
        <p:sp>
          <p:nvSpPr>
            <p:cNvPr id="40089" name="Freeform 153"/>
            <p:cNvSpPr>
              <a:spLocks/>
            </p:cNvSpPr>
            <p:nvPr/>
          </p:nvSpPr>
          <p:spPr bwMode="auto">
            <a:xfrm>
              <a:off x="1207" y="1187"/>
              <a:ext cx="17" cy="14"/>
            </a:xfrm>
            <a:custGeom>
              <a:avLst/>
              <a:gdLst>
                <a:gd name="T0" fmla="*/ 0 w 100"/>
                <a:gd name="T1" fmla="*/ 0 h 84"/>
                <a:gd name="T2" fmla="*/ 0 w 100"/>
                <a:gd name="T3" fmla="*/ 0 h 84"/>
                <a:gd name="T4" fmla="*/ 0 w 100"/>
                <a:gd name="T5" fmla="*/ 0 h 84"/>
                <a:gd name="T6" fmla="*/ 0 w 100"/>
                <a:gd name="T7" fmla="*/ 0 h 84"/>
                <a:gd name="T8" fmla="*/ 0 w 100"/>
                <a:gd name="T9" fmla="*/ 0 h 84"/>
                <a:gd name="T10" fmla="*/ 0 w 100"/>
                <a:gd name="T11" fmla="*/ 0 h 84"/>
                <a:gd name="T12" fmla="*/ 0 w 100"/>
                <a:gd name="T13" fmla="*/ 0 h 84"/>
                <a:gd name="T14" fmla="*/ 0 w 100"/>
                <a:gd name="T15" fmla="*/ 0 h 84"/>
                <a:gd name="T16" fmla="*/ 0 w 100"/>
                <a:gd name="T17" fmla="*/ 0 h 84"/>
                <a:gd name="T18" fmla="*/ 0 w 100"/>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84"/>
                <a:gd name="T32" fmla="*/ 100 w 100"/>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84">
                  <a:moveTo>
                    <a:pt x="93" y="0"/>
                  </a:moveTo>
                  <a:lnTo>
                    <a:pt x="88" y="1"/>
                  </a:lnTo>
                  <a:lnTo>
                    <a:pt x="0" y="17"/>
                  </a:lnTo>
                  <a:lnTo>
                    <a:pt x="12" y="84"/>
                  </a:lnTo>
                  <a:lnTo>
                    <a:pt x="100" y="67"/>
                  </a:lnTo>
                  <a:lnTo>
                    <a:pt x="93" y="0"/>
                  </a:lnTo>
                  <a:lnTo>
                    <a:pt x="90" y="0"/>
                  </a:lnTo>
                  <a:lnTo>
                    <a:pt x="88" y="1"/>
                  </a:lnTo>
                  <a:lnTo>
                    <a:pt x="93" y="0"/>
                  </a:lnTo>
                  <a:close/>
                </a:path>
              </a:pathLst>
            </a:custGeom>
            <a:solidFill>
              <a:srgbClr val="C4E5FA"/>
            </a:solidFill>
            <a:ln w="9525">
              <a:noFill/>
              <a:round/>
              <a:headEnd/>
              <a:tailEnd/>
            </a:ln>
          </p:spPr>
          <p:txBody>
            <a:bodyPr/>
            <a:lstStyle/>
            <a:p>
              <a:endParaRPr lang="en-US"/>
            </a:p>
          </p:txBody>
        </p:sp>
        <p:sp>
          <p:nvSpPr>
            <p:cNvPr id="40090" name="Freeform 154"/>
            <p:cNvSpPr>
              <a:spLocks/>
            </p:cNvSpPr>
            <p:nvPr/>
          </p:nvSpPr>
          <p:spPr bwMode="auto">
            <a:xfrm>
              <a:off x="1223" y="1187"/>
              <a:ext cx="17" cy="11"/>
            </a:xfrm>
            <a:custGeom>
              <a:avLst/>
              <a:gdLst>
                <a:gd name="T0" fmla="*/ 0 w 101"/>
                <a:gd name="T1" fmla="*/ 0 h 71"/>
                <a:gd name="T2" fmla="*/ 0 w 101"/>
                <a:gd name="T3" fmla="*/ 0 h 71"/>
                <a:gd name="T4" fmla="*/ 0 w 101"/>
                <a:gd name="T5" fmla="*/ 0 h 71"/>
                <a:gd name="T6" fmla="*/ 0 w 101"/>
                <a:gd name="T7" fmla="*/ 0 h 71"/>
                <a:gd name="T8" fmla="*/ 0 w 101"/>
                <a:gd name="T9" fmla="*/ 0 h 71"/>
                <a:gd name="T10" fmla="*/ 0 w 101"/>
                <a:gd name="T11" fmla="*/ 0 h 71"/>
                <a:gd name="T12" fmla="*/ 0 w 101"/>
                <a:gd name="T13" fmla="*/ 0 h 71"/>
                <a:gd name="T14" fmla="*/ 0 w 101"/>
                <a:gd name="T15" fmla="*/ 0 h 71"/>
                <a:gd name="T16" fmla="*/ 0 w 101"/>
                <a:gd name="T17" fmla="*/ 0 h 71"/>
                <a:gd name="T18" fmla="*/ 0 w 101"/>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
                <a:gd name="T31" fmla="*/ 0 h 71"/>
                <a:gd name="T32" fmla="*/ 101 w 101"/>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 h="71">
                  <a:moveTo>
                    <a:pt x="101" y="0"/>
                  </a:moveTo>
                  <a:lnTo>
                    <a:pt x="97" y="0"/>
                  </a:lnTo>
                  <a:lnTo>
                    <a:pt x="0" y="3"/>
                  </a:lnTo>
                  <a:lnTo>
                    <a:pt x="2" y="71"/>
                  </a:lnTo>
                  <a:lnTo>
                    <a:pt x="99" y="68"/>
                  </a:lnTo>
                  <a:lnTo>
                    <a:pt x="101" y="0"/>
                  </a:lnTo>
                  <a:lnTo>
                    <a:pt x="99" y="0"/>
                  </a:lnTo>
                  <a:lnTo>
                    <a:pt x="97" y="0"/>
                  </a:lnTo>
                  <a:lnTo>
                    <a:pt x="101" y="0"/>
                  </a:lnTo>
                  <a:close/>
                </a:path>
              </a:pathLst>
            </a:custGeom>
            <a:solidFill>
              <a:srgbClr val="C4E5FA"/>
            </a:solidFill>
            <a:ln w="9525">
              <a:noFill/>
              <a:round/>
              <a:headEnd/>
              <a:tailEnd/>
            </a:ln>
          </p:spPr>
          <p:txBody>
            <a:bodyPr/>
            <a:lstStyle/>
            <a:p>
              <a:endParaRPr lang="en-US"/>
            </a:p>
          </p:txBody>
        </p:sp>
        <p:sp>
          <p:nvSpPr>
            <p:cNvPr id="40091" name="Freeform 155"/>
            <p:cNvSpPr>
              <a:spLocks/>
            </p:cNvSpPr>
            <p:nvPr/>
          </p:nvSpPr>
          <p:spPr bwMode="auto">
            <a:xfrm>
              <a:off x="1239" y="1187"/>
              <a:ext cx="16" cy="12"/>
            </a:xfrm>
            <a:custGeom>
              <a:avLst/>
              <a:gdLst>
                <a:gd name="T0" fmla="*/ 0 w 98"/>
                <a:gd name="T1" fmla="*/ 0 h 75"/>
                <a:gd name="T2" fmla="*/ 0 w 98"/>
                <a:gd name="T3" fmla="*/ 0 h 75"/>
                <a:gd name="T4" fmla="*/ 0 w 98"/>
                <a:gd name="T5" fmla="*/ 0 h 75"/>
                <a:gd name="T6" fmla="*/ 0 w 98"/>
                <a:gd name="T7" fmla="*/ 0 h 75"/>
                <a:gd name="T8" fmla="*/ 0 w 98"/>
                <a:gd name="T9" fmla="*/ 0 h 75"/>
                <a:gd name="T10" fmla="*/ 0 w 98"/>
                <a:gd name="T11" fmla="*/ 0 h 75"/>
                <a:gd name="T12" fmla="*/ 0 w 98"/>
                <a:gd name="T13" fmla="*/ 0 h 75"/>
                <a:gd name="T14" fmla="*/ 0 w 98"/>
                <a:gd name="T15" fmla="*/ 0 h 75"/>
                <a:gd name="T16" fmla="*/ 0 w 98"/>
                <a:gd name="T17" fmla="*/ 0 h 75"/>
                <a:gd name="T18" fmla="*/ 0 w 98"/>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75"/>
                <a:gd name="T32" fmla="*/ 98 w 98"/>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75">
                  <a:moveTo>
                    <a:pt x="98" y="7"/>
                  </a:moveTo>
                  <a:lnTo>
                    <a:pt x="95" y="7"/>
                  </a:lnTo>
                  <a:lnTo>
                    <a:pt x="6" y="0"/>
                  </a:lnTo>
                  <a:lnTo>
                    <a:pt x="0" y="68"/>
                  </a:lnTo>
                  <a:lnTo>
                    <a:pt x="89" y="75"/>
                  </a:lnTo>
                  <a:lnTo>
                    <a:pt x="98" y="7"/>
                  </a:lnTo>
                  <a:lnTo>
                    <a:pt x="96" y="7"/>
                  </a:lnTo>
                  <a:lnTo>
                    <a:pt x="95" y="7"/>
                  </a:lnTo>
                  <a:lnTo>
                    <a:pt x="98" y="7"/>
                  </a:lnTo>
                  <a:close/>
                </a:path>
              </a:pathLst>
            </a:custGeom>
            <a:solidFill>
              <a:srgbClr val="C4E5FA"/>
            </a:solidFill>
            <a:ln w="9525">
              <a:noFill/>
              <a:round/>
              <a:headEnd/>
              <a:tailEnd/>
            </a:ln>
          </p:spPr>
          <p:txBody>
            <a:bodyPr/>
            <a:lstStyle/>
            <a:p>
              <a:endParaRPr lang="en-US"/>
            </a:p>
          </p:txBody>
        </p:sp>
        <p:sp>
          <p:nvSpPr>
            <p:cNvPr id="40092" name="Freeform 156"/>
            <p:cNvSpPr>
              <a:spLocks/>
            </p:cNvSpPr>
            <p:nvPr/>
          </p:nvSpPr>
          <p:spPr bwMode="auto">
            <a:xfrm>
              <a:off x="1253" y="1188"/>
              <a:ext cx="15" cy="13"/>
            </a:xfrm>
            <a:custGeom>
              <a:avLst/>
              <a:gdLst>
                <a:gd name="T0" fmla="*/ 0 w 90"/>
                <a:gd name="T1" fmla="*/ 0 h 81"/>
                <a:gd name="T2" fmla="*/ 0 w 90"/>
                <a:gd name="T3" fmla="*/ 0 h 81"/>
                <a:gd name="T4" fmla="*/ 0 w 90"/>
                <a:gd name="T5" fmla="*/ 0 h 81"/>
                <a:gd name="T6" fmla="*/ 0 w 90"/>
                <a:gd name="T7" fmla="*/ 0 h 81"/>
                <a:gd name="T8" fmla="*/ 0 w 90"/>
                <a:gd name="T9" fmla="*/ 0 h 81"/>
                <a:gd name="T10" fmla="*/ 0 w 90"/>
                <a:gd name="T11" fmla="*/ 0 h 81"/>
                <a:gd name="T12" fmla="*/ 0 w 90"/>
                <a:gd name="T13" fmla="*/ 0 h 81"/>
                <a:gd name="T14" fmla="*/ 0 w 90"/>
                <a:gd name="T15" fmla="*/ 0 h 81"/>
                <a:gd name="T16" fmla="*/ 0 w 90"/>
                <a:gd name="T17" fmla="*/ 0 h 81"/>
                <a:gd name="T18" fmla="*/ 0 w 90"/>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81"/>
                <a:gd name="T32" fmla="*/ 90 w 9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81">
                  <a:moveTo>
                    <a:pt x="90" y="15"/>
                  </a:moveTo>
                  <a:lnTo>
                    <a:pt x="88" y="14"/>
                  </a:lnTo>
                  <a:lnTo>
                    <a:pt x="12" y="0"/>
                  </a:lnTo>
                  <a:lnTo>
                    <a:pt x="0" y="67"/>
                  </a:lnTo>
                  <a:lnTo>
                    <a:pt x="75" y="81"/>
                  </a:lnTo>
                  <a:lnTo>
                    <a:pt x="90" y="15"/>
                  </a:lnTo>
                  <a:lnTo>
                    <a:pt x="89" y="15"/>
                  </a:lnTo>
                  <a:lnTo>
                    <a:pt x="88" y="14"/>
                  </a:lnTo>
                  <a:lnTo>
                    <a:pt x="90" y="15"/>
                  </a:lnTo>
                  <a:close/>
                </a:path>
              </a:pathLst>
            </a:custGeom>
            <a:solidFill>
              <a:srgbClr val="C4E5FA"/>
            </a:solidFill>
            <a:ln w="9525">
              <a:noFill/>
              <a:round/>
              <a:headEnd/>
              <a:tailEnd/>
            </a:ln>
          </p:spPr>
          <p:txBody>
            <a:bodyPr/>
            <a:lstStyle/>
            <a:p>
              <a:endParaRPr lang="en-US"/>
            </a:p>
          </p:txBody>
        </p:sp>
        <p:sp>
          <p:nvSpPr>
            <p:cNvPr id="40093" name="Freeform 157"/>
            <p:cNvSpPr>
              <a:spLocks/>
            </p:cNvSpPr>
            <p:nvPr/>
          </p:nvSpPr>
          <p:spPr bwMode="auto">
            <a:xfrm>
              <a:off x="1265" y="1190"/>
              <a:ext cx="14" cy="14"/>
            </a:xfrm>
            <a:custGeom>
              <a:avLst/>
              <a:gdLst>
                <a:gd name="T0" fmla="*/ 0 w 84"/>
                <a:gd name="T1" fmla="*/ 0 h 82"/>
                <a:gd name="T2" fmla="*/ 0 w 84"/>
                <a:gd name="T3" fmla="*/ 0 h 82"/>
                <a:gd name="T4" fmla="*/ 0 w 84"/>
                <a:gd name="T5" fmla="*/ 0 h 82"/>
                <a:gd name="T6" fmla="*/ 0 w 84"/>
                <a:gd name="T7" fmla="*/ 0 h 82"/>
                <a:gd name="T8" fmla="*/ 0 w 84"/>
                <a:gd name="T9" fmla="*/ 0 h 82"/>
                <a:gd name="T10" fmla="*/ 0 w 84"/>
                <a:gd name="T11" fmla="*/ 0 h 82"/>
                <a:gd name="T12" fmla="*/ 0 w 84"/>
                <a:gd name="T13" fmla="*/ 0 h 82"/>
                <a:gd name="T14" fmla="*/ 0 w 84"/>
                <a:gd name="T15" fmla="*/ 0 h 82"/>
                <a:gd name="T16" fmla="*/ 0 w 84"/>
                <a:gd name="T17" fmla="*/ 0 h 82"/>
                <a:gd name="T18" fmla="*/ 0 w 84"/>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82"/>
                <a:gd name="T32" fmla="*/ 84 w 84"/>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82">
                  <a:moveTo>
                    <a:pt x="84" y="19"/>
                  </a:moveTo>
                  <a:lnTo>
                    <a:pt x="79" y="16"/>
                  </a:lnTo>
                  <a:lnTo>
                    <a:pt x="17" y="0"/>
                  </a:lnTo>
                  <a:lnTo>
                    <a:pt x="0" y="66"/>
                  </a:lnTo>
                  <a:lnTo>
                    <a:pt x="61" y="82"/>
                  </a:lnTo>
                  <a:lnTo>
                    <a:pt x="84" y="19"/>
                  </a:lnTo>
                  <a:lnTo>
                    <a:pt x="82" y="18"/>
                  </a:lnTo>
                  <a:lnTo>
                    <a:pt x="79" y="16"/>
                  </a:lnTo>
                  <a:lnTo>
                    <a:pt x="84" y="19"/>
                  </a:lnTo>
                  <a:close/>
                </a:path>
              </a:pathLst>
            </a:custGeom>
            <a:solidFill>
              <a:srgbClr val="C4E5FA"/>
            </a:solidFill>
            <a:ln w="9525">
              <a:noFill/>
              <a:round/>
              <a:headEnd/>
              <a:tailEnd/>
            </a:ln>
          </p:spPr>
          <p:txBody>
            <a:bodyPr/>
            <a:lstStyle/>
            <a:p>
              <a:endParaRPr lang="en-US"/>
            </a:p>
          </p:txBody>
        </p:sp>
        <p:sp>
          <p:nvSpPr>
            <p:cNvPr id="40094" name="Freeform 158"/>
            <p:cNvSpPr>
              <a:spLocks/>
            </p:cNvSpPr>
            <p:nvPr/>
          </p:nvSpPr>
          <p:spPr bwMode="auto">
            <a:xfrm>
              <a:off x="1275" y="1193"/>
              <a:ext cx="12" cy="14"/>
            </a:xfrm>
            <a:custGeom>
              <a:avLst/>
              <a:gdLst>
                <a:gd name="T0" fmla="*/ 0 w 77"/>
                <a:gd name="T1" fmla="*/ 0 h 82"/>
                <a:gd name="T2" fmla="*/ 0 w 77"/>
                <a:gd name="T3" fmla="*/ 0 h 82"/>
                <a:gd name="T4" fmla="*/ 0 w 77"/>
                <a:gd name="T5" fmla="*/ 0 h 82"/>
                <a:gd name="T6" fmla="*/ 0 w 77"/>
                <a:gd name="T7" fmla="*/ 0 h 82"/>
                <a:gd name="T8" fmla="*/ 0 w 77"/>
                <a:gd name="T9" fmla="*/ 0 h 82"/>
                <a:gd name="T10" fmla="*/ 0 w 77"/>
                <a:gd name="T11" fmla="*/ 0 h 82"/>
                <a:gd name="T12" fmla="*/ 0 w 77"/>
                <a:gd name="T13" fmla="*/ 0 h 82"/>
                <a:gd name="T14" fmla="*/ 0 w 77"/>
                <a:gd name="T15" fmla="*/ 0 h 82"/>
                <a:gd name="T16" fmla="*/ 0 w 77"/>
                <a:gd name="T17" fmla="*/ 0 h 82"/>
                <a:gd name="T18" fmla="*/ 0 w 77"/>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82"/>
                <a:gd name="T32" fmla="*/ 77 w 77"/>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82">
                  <a:moveTo>
                    <a:pt x="77" y="22"/>
                  </a:moveTo>
                  <a:lnTo>
                    <a:pt x="74" y="21"/>
                  </a:lnTo>
                  <a:lnTo>
                    <a:pt x="28" y="0"/>
                  </a:lnTo>
                  <a:lnTo>
                    <a:pt x="0" y="61"/>
                  </a:lnTo>
                  <a:lnTo>
                    <a:pt x="46" y="82"/>
                  </a:lnTo>
                  <a:lnTo>
                    <a:pt x="77" y="22"/>
                  </a:lnTo>
                  <a:lnTo>
                    <a:pt x="75" y="21"/>
                  </a:lnTo>
                  <a:lnTo>
                    <a:pt x="74" y="21"/>
                  </a:lnTo>
                  <a:lnTo>
                    <a:pt x="77" y="22"/>
                  </a:lnTo>
                  <a:close/>
                </a:path>
              </a:pathLst>
            </a:custGeom>
            <a:solidFill>
              <a:srgbClr val="C4E5FA"/>
            </a:solidFill>
            <a:ln w="9525">
              <a:noFill/>
              <a:round/>
              <a:headEnd/>
              <a:tailEnd/>
            </a:ln>
          </p:spPr>
          <p:txBody>
            <a:bodyPr/>
            <a:lstStyle/>
            <a:p>
              <a:endParaRPr lang="en-US"/>
            </a:p>
          </p:txBody>
        </p:sp>
        <p:sp>
          <p:nvSpPr>
            <p:cNvPr id="40095" name="Freeform 159"/>
            <p:cNvSpPr>
              <a:spLocks/>
            </p:cNvSpPr>
            <p:nvPr/>
          </p:nvSpPr>
          <p:spPr bwMode="auto">
            <a:xfrm>
              <a:off x="1282" y="1197"/>
              <a:ext cx="12" cy="13"/>
            </a:xfrm>
            <a:custGeom>
              <a:avLst/>
              <a:gdLst>
                <a:gd name="T0" fmla="*/ 0 w 70"/>
                <a:gd name="T1" fmla="*/ 0 h 78"/>
                <a:gd name="T2" fmla="*/ 0 w 70"/>
                <a:gd name="T3" fmla="*/ 0 h 78"/>
                <a:gd name="T4" fmla="*/ 0 w 70"/>
                <a:gd name="T5" fmla="*/ 0 h 78"/>
                <a:gd name="T6" fmla="*/ 0 w 70"/>
                <a:gd name="T7" fmla="*/ 0 h 78"/>
                <a:gd name="T8" fmla="*/ 0 w 70"/>
                <a:gd name="T9" fmla="*/ 0 h 78"/>
                <a:gd name="T10" fmla="*/ 0 w 70"/>
                <a:gd name="T11" fmla="*/ 0 h 78"/>
                <a:gd name="T12" fmla="*/ 0 w 70"/>
                <a:gd name="T13" fmla="*/ 0 h 78"/>
                <a:gd name="T14" fmla="*/ 0 w 70"/>
                <a:gd name="T15" fmla="*/ 0 h 78"/>
                <a:gd name="T16" fmla="*/ 0 w 70"/>
                <a:gd name="T17" fmla="*/ 0 h 78"/>
                <a:gd name="T18" fmla="*/ 0 w 70"/>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78"/>
                <a:gd name="T32" fmla="*/ 70 w 70"/>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78">
                  <a:moveTo>
                    <a:pt x="70" y="19"/>
                  </a:moveTo>
                  <a:lnTo>
                    <a:pt x="67" y="19"/>
                  </a:lnTo>
                  <a:lnTo>
                    <a:pt x="33" y="0"/>
                  </a:lnTo>
                  <a:lnTo>
                    <a:pt x="0" y="59"/>
                  </a:lnTo>
                  <a:lnTo>
                    <a:pt x="35" y="78"/>
                  </a:lnTo>
                  <a:lnTo>
                    <a:pt x="70" y="19"/>
                  </a:lnTo>
                  <a:lnTo>
                    <a:pt x="68" y="19"/>
                  </a:lnTo>
                  <a:lnTo>
                    <a:pt x="67" y="19"/>
                  </a:lnTo>
                  <a:lnTo>
                    <a:pt x="70" y="19"/>
                  </a:lnTo>
                  <a:close/>
                </a:path>
              </a:pathLst>
            </a:custGeom>
            <a:solidFill>
              <a:srgbClr val="C4E5FA"/>
            </a:solidFill>
            <a:ln w="9525">
              <a:noFill/>
              <a:round/>
              <a:headEnd/>
              <a:tailEnd/>
            </a:ln>
          </p:spPr>
          <p:txBody>
            <a:bodyPr/>
            <a:lstStyle/>
            <a:p>
              <a:endParaRPr lang="en-US"/>
            </a:p>
          </p:txBody>
        </p:sp>
        <p:sp>
          <p:nvSpPr>
            <p:cNvPr id="40096" name="Freeform 160"/>
            <p:cNvSpPr>
              <a:spLocks/>
            </p:cNvSpPr>
            <p:nvPr/>
          </p:nvSpPr>
          <p:spPr bwMode="auto">
            <a:xfrm>
              <a:off x="1288" y="1200"/>
              <a:ext cx="10" cy="12"/>
            </a:xfrm>
            <a:custGeom>
              <a:avLst/>
              <a:gdLst>
                <a:gd name="T0" fmla="*/ 0 w 63"/>
                <a:gd name="T1" fmla="*/ 0 h 72"/>
                <a:gd name="T2" fmla="*/ 0 w 63"/>
                <a:gd name="T3" fmla="*/ 0 h 72"/>
                <a:gd name="T4" fmla="*/ 0 w 63"/>
                <a:gd name="T5" fmla="*/ 0 h 72"/>
                <a:gd name="T6" fmla="*/ 0 w 63"/>
                <a:gd name="T7" fmla="*/ 0 h 72"/>
                <a:gd name="T8" fmla="*/ 0 w 63"/>
                <a:gd name="T9" fmla="*/ 0 h 72"/>
                <a:gd name="T10" fmla="*/ 0 w 63"/>
                <a:gd name="T11" fmla="*/ 0 h 72"/>
                <a:gd name="T12" fmla="*/ 0 w 63"/>
                <a:gd name="T13" fmla="*/ 0 h 72"/>
                <a:gd name="T14" fmla="*/ 0 w 63"/>
                <a:gd name="T15" fmla="*/ 0 h 72"/>
                <a:gd name="T16" fmla="*/ 0 w 63"/>
                <a:gd name="T17" fmla="*/ 0 h 72"/>
                <a:gd name="T18" fmla="*/ 0 w 63"/>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72"/>
                <a:gd name="T32" fmla="*/ 63 w 63"/>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72">
                  <a:moveTo>
                    <a:pt x="63" y="18"/>
                  </a:moveTo>
                  <a:lnTo>
                    <a:pt x="58" y="14"/>
                  </a:lnTo>
                  <a:lnTo>
                    <a:pt x="36" y="0"/>
                  </a:lnTo>
                  <a:lnTo>
                    <a:pt x="0" y="58"/>
                  </a:lnTo>
                  <a:lnTo>
                    <a:pt x="23" y="72"/>
                  </a:lnTo>
                  <a:lnTo>
                    <a:pt x="63" y="18"/>
                  </a:lnTo>
                  <a:lnTo>
                    <a:pt x="61" y="17"/>
                  </a:lnTo>
                  <a:lnTo>
                    <a:pt x="58" y="14"/>
                  </a:lnTo>
                  <a:lnTo>
                    <a:pt x="63" y="18"/>
                  </a:lnTo>
                  <a:close/>
                </a:path>
              </a:pathLst>
            </a:custGeom>
            <a:solidFill>
              <a:srgbClr val="C4E5FA"/>
            </a:solidFill>
            <a:ln w="9525">
              <a:noFill/>
              <a:round/>
              <a:headEnd/>
              <a:tailEnd/>
            </a:ln>
          </p:spPr>
          <p:txBody>
            <a:bodyPr/>
            <a:lstStyle/>
            <a:p>
              <a:endParaRPr lang="en-US"/>
            </a:p>
          </p:txBody>
        </p:sp>
        <p:sp>
          <p:nvSpPr>
            <p:cNvPr id="40097" name="Freeform 161"/>
            <p:cNvSpPr>
              <a:spLocks/>
            </p:cNvSpPr>
            <p:nvPr/>
          </p:nvSpPr>
          <p:spPr bwMode="auto">
            <a:xfrm>
              <a:off x="1291" y="1203"/>
              <a:ext cx="10" cy="11"/>
            </a:xfrm>
            <a:custGeom>
              <a:avLst/>
              <a:gdLst>
                <a:gd name="T0" fmla="*/ 0 w 59"/>
                <a:gd name="T1" fmla="*/ 0 h 63"/>
                <a:gd name="T2" fmla="*/ 0 w 59"/>
                <a:gd name="T3" fmla="*/ 0 h 63"/>
                <a:gd name="T4" fmla="*/ 0 w 59"/>
                <a:gd name="T5" fmla="*/ 0 h 63"/>
                <a:gd name="T6" fmla="*/ 0 w 59"/>
                <a:gd name="T7" fmla="*/ 0 h 63"/>
                <a:gd name="T8" fmla="*/ 0 w 59"/>
                <a:gd name="T9" fmla="*/ 0 h 63"/>
                <a:gd name="T10" fmla="*/ 0 w 59"/>
                <a:gd name="T11" fmla="*/ 0 h 63"/>
                <a:gd name="T12" fmla="*/ 0 w 59"/>
                <a:gd name="T13" fmla="*/ 0 h 63"/>
                <a:gd name="T14" fmla="*/ 0 w 59"/>
                <a:gd name="T15" fmla="*/ 0 h 63"/>
                <a:gd name="T16" fmla="*/ 0 w 59"/>
                <a:gd name="T17" fmla="*/ 0 h 63"/>
                <a:gd name="T18" fmla="*/ 0 w 59"/>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63"/>
                <a:gd name="T32" fmla="*/ 59 w 59"/>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63">
                  <a:moveTo>
                    <a:pt x="14" y="63"/>
                  </a:moveTo>
                  <a:lnTo>
                    <a:pt x="59" y="12"/>
                  </a:lnTo>
                  <a:lnTo>
                    <a:pt x="45" y="0"/>
                  </a:lnTo>
                  <a:lnTo>
                    <a:pt x="0" y="51"/>
                  </a:lnTo>
                  <a:lnTo>
                    <a:pt x="14" y="63"/>
                  </a:lnTo>
                  <a:lnTo>
                    <a:pt x="59" y="12"/>
                  </a:lnTo>
                  <a:lnTo>
                    <a:pt x="14" y="63"/>
                  </a:lnTo>
                  <a:close/>
                </a:path>
              </a:pathLst>
            </a:custGeom>
            <a:solidFill>
              <a:srgbClr val="C4E5FA"/>
            </a:solidFill>
            <a:ln w="9525">
              <a:noFill/>
              <a:round/>
              <a:headEnd/>
              <a:tailEnd/>
            </a:ln>
          </p:spPr>
          <p:txBody>
            <a:bodyPr/>
            <a:lstStyle/>
            <a:p>
              <a:endParaRPr lang="en-US"/>
            </a:p>
          </p:txBody>
        </p:sp>
        <p:sp>
          <p:nvSpPr>
            <p:cNvPr id="40098" name="Freeform 162"/>
            <p:cNvSpPr>
              <a:spLocks/>
            </p:cNvSpPr>
            <p:nvPr/>
          </p:nvSpPr>
          <p:spPr bwMode="auto">
            <a:xfrm>
              <a:off x="1293" y="1205"/>
              <a:ext cx="10" cy="9"/>
            </a:xfrm>
            <a:custGeom>
              <a:avLst/>
              <a:gdLst>
                <a:gd name="T0" fmla="*/ 0 w 60"/>
                <a:gd name="T1" fmla="*/ 0 h 55"/>
                <a:gd name="T2" fmla="*/ 0 w 60"/>
                <a:gd name="T3" fmla="*/ 0 h 55"/>
                <a:gd name="T4" fmla="*/ 0 w 60"/>
                <a:gd name="T5" fmla="*/ 0 h 55"/>
                <a:gd name="T6" fmla="*/ 0 w 60"/>
                <a:gd name="T7" fmla="*/ 0 h 55"/>
                <a:gd name="T8" fmla="*/ 0 w 60"/>
                <a:gd name="T9" fmla="*/ 0 h 55"/>
                <a:gd name="T10" fmla="*/ 0 w 60"/>
                <a:gd name="T11" fmla="*/ 0 h 55"/>
                <a:gd name="T12" fmla="*/ 0 w 60"/>
                <a:gd name="T13" fmla="*/ 0 h 55"/>
                <a:gd name="T14" fmla="*/ 0 w 60"/>
                <a:gd name="T15" fmla="*/ 0 h 55"/>
                <a:gd name="T16" fmla="*/ 0 w 60"/>
                <a:gd name="T17" fmla="*/ 0 h 55"/>
                <a:gd name="T18" fmla="*/ 0 w 60"/>
                <a:gd name="T19" fmla="*/ 0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55"/>
                <a:gd name="T32" fmla="*/ 60 w 60"/>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55">
                  <a:moveTo>
                    <a:pt x="60" y="25"/>
                  </a:moveTo>
                  <a:lnTo>
                    <a:pt x="50" y="5"/>
                  </a:lnTo>
                  <a:lnTo>
                    <a:pt x="45" y="0"/>
                  </a:lnTo>
                  <a:lnTo>
                    <a:pt x="0" y="51"/>
                  </a:lnTo>
                  <a:lnTo>
                    <a:pt x="5" y="55"/>
                  </a:lnTo>
                  <a:lnTo>
                    <a:pt x="60" y="25"/>
                  </a:lnTo>
                  <a:lnTo>
                    <a:pt x="59" y="13"/>
                  </a:lnTo>
                  <a:lnTo>
                    <a:pt x="50" y="5"/>
                  </a:lnTo>
                  <a:lnTo>
                    <a:pt x="60" y="25"/>
                  </a:lnTo>
                  <a:close/>
                </a:path>
              </a:pathLst>
            </a:custGeom>
            <a:solidFill>
              <a:srgbClr val="C4E5FA"/>
            </a:solidFill>
            <a:ln w="9525">
              <a:noFill/>
              <a:round/>
              <a:headEnd/>
              <a:tailEnd/>
            </a:ln>
          </p:spPr>
          <p:txBody>
            <a:bodyPr/>
            <a:lstStyle/>
            <a:p>
              <a:endParaRPr lang="en-US"/>
            </a:p>
          </p:txBody>
        </p:sp>
        <p:sp>
          <p:nvSpPr>
            <p:cNvPr id="40099" name="Freeform 163"/>
            <p:cNvSpPr>
              <a:spLocks/>
            </p:cNvSpPr>
            <p:nvPr/>
          </p:nvSpPr>
          <p:spPr bwMode="auto">
            <a:xfrm>
              <a:off x="1292" y="1209"/>
              <a:ext cx="14" cy="21"/>
            </a:xfrm>
            <a:custGeom>
              <a:avLst/>
              <a:gdLst>
                <a:gd name="T0" fmla="*/ 0 w 85"/>
                <a:gd name="T1" fmla="*/ 0 h 123"/>
                <a:gd name="T2" fmla="*/ 0 w 85"/>
                <a:gd name="T3" fmla="*/ 0 h 123"/>
                <a:gd name="T4" fmla="*/ 0 w 85"/>
                <a:gd name="T5" fmla="*/ 0 h 123"/>
                <a:gd name="T6" fmla="*/ 0 w 85"/>
                <a:gd name="T7" fmla="*/ 0 h 123"/>
                <a:gd name="T8" fmla="*/ 0 w 85"/>
                <a:gd name="T9" fmla="*/ 0 h 123"/>
                <a:gd name="T10" fmla="*/ 0 w 85"/>
                <a:gd name="T11" fmla="*/ 0 h 123"/>
                <a:gd name="T12" fmla="*/ 0 w 85"/>
                <a:gd name="T13" fmla="*/ 0 h 123"/>
                <a:gd name="T14" fmla="*/ 0 w 85"/>
                <a:gd name="T15" fmla="*/ 0 h 123"/>
                <a:gd name="T16" fmla="*/ 0 w 85"/>
                <a:gd name="T17" fmla="*/ 0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123"/>
                <a:gd name="T29" fmla="*/ 85 w 85"/>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123">
                  <a:moveTo>
                    <a:pt x="23" y="123"/>
                  </a:moveTo>
                  <a:lnTo>
                    <a:pt x="85" y="98"/>
                  </a:lnTo>
                  <a:lnTo>
                    <a:pt x="67" y="0"/>
                  </a:lnTo>
                  <a:lnTo>
                    <a:pt x="0" y="11"/>
                  </a:lnTo>
                  <a:lnTo>
                    <a:pt x="17" y="110"/>
                  </a:lnTo>
                  <a:lnTo>
                    <a:pt x="23" y="123"/>
                  </a:lnTo>
                  <a:lnTo>
                    <a:pt x="17" y="110"/>
                  </a:lnTo>
                  <a:lnTo>
                    <a:pt x="19" y="117"/>
                  </a:lnTo>
                  <a:lnTo>
                    <a:pt x="23" y="123"/>
                  </a:lnTo>
                  <a:close/>
                </a:path>
              </a:pathLst>
            </a:custGeom>
            <a:solidFill>
              <a:srgbClr val="C4E5FA"/>
            </a:solidFill>
            <a:ln w="9525">
              <a:noFill/>
              <a:round/>
              <a:headEnd/>
              <a:tailEnd/>
            </a:ln>
          </p:spPr>
          <p:txBody>
            <a:bodyPr/>
            <a:lstStyle/>
            <a:p>
              <a:endParaRPr lang="en-US"/>
            </a:p>
          </p:txBody>
        </p:sp>
        <p:sp>
          <p:nvSpPr>
            <p:cNvPr id="40100" name="Freeform 164"/>
            <p:cNvSpPr>
              <a:spLocks/>
            </p:cNvSpPr>
            <p:nvPr/>
          </p:nvSpPr>
          <p:spPr bwMode="auto">
            <a:xfrm>
              <a:off x="1296" y="1224"/>
              <a:ext cx="17" cy="18"/>
            </a:xfrm>
            <a:custGeom>
              <a:avLst/>
              <a:gdLst>
                <a:gd name="T0" fmla="*/ 0 w 102"/>
                <a:gd name="T1" fmla="*/ 0 h 112"/>
                <a:gd name="T2" fmla="*/ 0 w 102"/>
                <a:gd name="T3" fmla="*/ 0 h 112"/>
                <a:gd name="T4" fmla="*/ 0 w 102"/>
                <a:gd name="T5" fmla="*/ 0 h 112"/>
                <a:gd name="T6" fmla="*/ 0 w 102"/>
                <a:gd name="T7" fmla="*/ 0 h 112"/>
                <a:gd name="T8" fmla="*/ 0 w 102"/>
                <a:gd name="T9" fmla="*/ 0 h 112"/>
                <a:gd name="T10" fmla="*/ 0 w 102"/>
                <a:gd name="T11" fmla="*/ 0 h 112"/>
                <a:gd name="T12" fmla="*/ 0 w 102"/>
                <a:gd name="T13" fmla="*/ 0 h 112"/>
                <a:gd name="T14" fmla="*/ 0 w 102"/>
                <a:gd name="T15" fmla="*/ 0 h 112"/>
                <a:gd name="T16" fmla="*/ 0 w 102"/>
                <a:gd name="T17" fmla="*/ 0 h 1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
                <a:gd name="T28" fmla="*/ 0 h 112"/>
                <a:gd name="T29" fmla="*/ 102 w 102"/>
                <a:gd name="T30" fmla="*/ 112 h 1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 h="112">
                  <a:moveTo>
                    <a:pt x="56" y="112"/>
                  </a:moveTo>
                  <a:lnTo>
                    <a:pt x="102" y="65"/>
                  </a:lnTo>
                  <a:lnTo>
                    <a:pt x="56" y="0"/>
                  </a:lnTo>
                  <a:lnTo>
                    <a:pt x="0" y="39"/>
                  </a:lnTo>
                  <a:lnTo>
                    <a:pt x="47" y="104"/>
                  </a:lnTo>
                  <a:lnTo>
                    <a:pt x="56" y="112"/>
                  </a:lnTo>
                  <a:lnTo>
                    <a:pt x="47" y="104"/>
                  </a:lnTo>
                  <a:lnTo>
                    <a:pt x="50" y="109"/>
                  </a:lnTo>
                  <a:lnTo>
                    <a:pt x="56" y="112"/>
                  </a:lnTo>
                  <a:close/>
                </a:path>
              </a:pathLst>
            </a:custGeom>
            <a:solidFill>
              <a:srgbClr val="C4E5FA"/>
            </a:solidFill>
            <a:ln w="9525">
              <a:noFill/>
              <a:round/>
              <a:headEnd/>
              <a:tailEnd/>
            </a:ln>
          </p:spPr>
          <p:txBody>
            <a:bodyPr/>
            <a:lstStyle/>
            <a:p>
              <a:endParaRPr lang="en-US"/>
            </a:p>
          </p:txBody>
        </p:sp>
        <p:sp>
          <p:nvSpPr>
            <p:cNvPr id="40101" name="Freeform 165"/>
            <p:cNvSpPr>
              <a:spLocks/>
            </p:cNvSpPr>
            <p:nvPr/>
          </p:nvSpPr>
          <p:spPr bwMode="auto">
            <a:xfrm>
              <a:off x="1305" y="1233"/>
              <a:ext cx="16" cy="16"/>
            </a:xfrm>
            <a:custGeom>
              <a:avLst/>
              <a:gdLst>
                <a:gd name="T0" fmla="*/ 0 w 93"/>
                <a:gd name="T1" fmla="*/ 0 h 98"/>
                <a:gd name="T2" fmla="*/ 0 w 93"/>
                <a:gd name="T3" fmla="*/ 0 h 98"/>
                <a:gd name="T4" fmla="*/ 0 w 93"/>
                <a:gd name="T5" fmla="*/ 0 h 98"/>
                <a:gd name="T6" fmla="*/ 0 w 93"/>
                <a:gd name="T7" fmla="*/ 0 h 98"/>
                <a:gd name="T8" fmla="*/ 0 w 93"/>
                <a:gd name="T9" fmla="*/ 0 h 98"/>
                <a:gd name="T10" fmla="*/ 0 w 93"/>
                <a:gd name="T11" fmla="*/ 0 h 98"/>
                <a:gd name="T12" fmla="*/ 0 w 93"/>
                <a:gd name="T13" fmla="*/ 0 h 98"/>
                <a:gd name="T14" fmla="*/ 0 w 93"/>
                <a:gd name="T15" fmla="*/ 0 h 98"/>
                <a:gd name="T16" fmla="*/ 0 w 93"/>
                <a:gd name="T17" fmla="*/ 0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
                <a:gd name="T28" fmla="*/ 0 h 98"/>
                <a:gd name="T29" fmla="*/ 93 w 93"/>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 h="98">
                  <a:moveTo>
                    <a:pt x="66" y="98"/>
                  </a:moveTo>
                  <a:lnTo>
                    <a:pt x="93" y="38"/>
                  </a:lnTo>
                  <a:lnTo>
                    <a:pt x="37" y="0"/>
                  </a:lnTo>
                  <a:lnTo>
                    <a:pt x="0" y="56"/>
                  </a:lnTo>
                  <a:lnTo>
                    <a:pt x="56" y="94"/>
                  </a:lnTo>
                  <a:lnTo>
                    <a:pt x="66" y="98"/>
                  </a:lnTo>
                  <a:lnTo>
                    <a:pt x="56" y="94"/>
                  </a:lnTo>
                  <a:lnTo>
                    <a:pt x="61" y="97"/>
                  </a:lnTo>
                  <a:lnTo>
                    <a:pt x="66" y="98"/>
                  </a:lnTo>
                  <a:close/>
                </a:path>
              </a:pathLst>
            </a:custGeom>
            <a:solidFill>
              <a:srgbClr val="C4E5FA"/>
            </a:solidFill>
            <a:ln w="9525">
              <a:noFill/>
              <a:round/>
              <a:headEnd/>
              <a:tailEnd/>
            </a:ln>
          </p:spPr>
          <p:txBody>
            <a:bodyPr/>
            <a:lstStyle/>
            <a:p>
              <a:endParaRPr lang="en-US"/>
            </a:p>
          </p:txBody>
        </p:sp>
        <p:sp>
          <p:nvSpPr>
            <p:cNvPr id="40102" name="Freeform 166"/>
            <p:cNvSpPr>
              <a:spLocks/>
            </p:cNvSpPr>
            <p:nvPr/>
          </p:nvSpPr>
          <p:spPr bwMode="auto">
            <a:xfrm>
              <a:off x="1316" y="1238"/>
              <a:ext cx="16" cy="14"/>
            </a:xfrm>
            <a:custGeom>
              <a:avLst/>
              <a:gdLst>
                <a:gd name="T0" fmla="*/ 0 w 96"/>
                <a:gd name="T1" fmla="*/ 0 h 81"/>
                <a:gd name="T2" fmla="*/ 0 w 96"/>
                <a:gd name="T3" fmla="*/ 0 h 81"/>
                <a:gd name="T4" fmla="*/ 0 w 96"/>
                <a:gd name="T5" fmla="*/ 0 h 81"/>
                <a:gd name="T6" fmla="*/ 0 w 96"/>
                <a:gd name="T7" fmla="*/ 0 h 81"/>
                <a:gd name="T8" fmla="*/ 0 w 96"/>
                <a:gd name="T9" fmla="*/ 0 h 81"/>
                <a:gd name="T10" fmla="*/ 0 w 96"/>
                <a:gd name="T11" fmla="*/ 0 h 81"/>
                <a:gd name="T12" fmla="*/ 0 w 96"/>
                <a:gd name="T13" fmla="*/ 0 h 81"/>
                <a:gd name="T14" fmla="*/ 0 w 96"/>
                <a:gd name="T15" fmla="*/ 0 h 81"/>
                <a:gd name="T16" fmla="*/ 0 w 96"/>
                <a:gd name="T17" fmla="*/ 0 h 81"/>
                <a:gd name="T18" fmla="*/ 0 w 96"/>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
                <a:gd name="T31" fmla="*/ 0 h 81"/>
                <a:gd name="T32" fmla="*/ 96 w 96"/>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 h="81">
                  <a:moveTo>
                    <a:pt x="96" y="41"/>
                  </a:moveTo>
                  <a:lnTo>
                    <a:pt x="73" y="15"/>
                  </a:lnTo>
                  <a:lnTo>
                    <a:pt x="18" y="0"/>
                  </a:lnTo>
                  <a:lnTo>
                    <a:pt x="0" y="65"/>
                  </a:lnTo>
                  <a:lnTo>
                    <a:pt x="54" y="81"/>
                  </a:lnTo>
                  <a:lnTo>
                    <a:pt x="96" y="41"/>
                  </a:lnTo>
                  <a:lnTo>
                    <a:pt x="92" y="21"/>
                  </a:lnTo>
                  <a:lnTo>
                    <a:pt x="73" y="15"/>
                  </a:lnTo>
                  <a:lnTo>
                    <a:pt x="96" y="41"/>
                  </a:lnTo>
                  <a:close/>
                </a:path>
              </a:pathLst>
            </a:custGeom>
            <a:solidFill>
              <a:srgbClr val="C4E5FA"/>
            </a:solidFill>
            <a:ln w="9525">
              <a:noFill/>
              <a:round/>
              <a:headEnd/>
              <a:tailEnd/>
            </a:ln>
          </p:spPr>
          <p:txBody>
            <a:bodyPr/>
            <a:lstStyle/>
            <a:p>
              <a:endParaRPr lang="en-US"/>
            </a:p>
          </p:txBody>
        </p:sp>
        <p:sp>
          <p:nvSpPr>
            <p:cNvPr id="40103" name="Freeform 167"/>
            <p:cNvSpPr>
              <a:spLocks/>
            </p:cNvSpPr>
            <p:nvPr/>
          </p:nvSpPr>
          <p:spPr bwMode="auto">
            <a:xfrm>
              <a:off x="1321" y="1245"/>
              <a:ext cx="12" cy="7"/>
            </a:xfrm>
            <a:custGeom>
              <a:avLst/>
              <a:gdLst>
                <a:gd name="T0" fmla="*/ 0 w 69"/>
                <a:gd name="T1" fmla="*/ 0 h 41"/>
                <a:gd name="T2" fmla="*/ 0 w 69"/>
                <a:gd name="T3" fmla="*/ 0 h 41"/>
                <a:gd name="T4" fmla="*/ 0 w 69"/>
                <a:gd name="T5" fmla="*/ 0 h 41"/>
                <a:gd name="T6" fmla="*/ 0 w 69"/>
                <a:gd name="T7" fmla="*/ 0 h 41"/>
                <a:gd name="T8" fmla="*/ 0 w 69"/>
                <a:gd name="T9" fmla="*/ 0 h 41"/>
                <a:gd name="T10" fmla="*/ 0 w 69"/>
                <a:gd name="T11" fmla="*/ 0 h 41"/>
                <a:gd name="T12" fmla="*/ 0 w 69"/>
                <a:gd name="T13" fmla="*/ 0 h 41"/>
                <a:gd name="T14" fmla="*/ 0 w 69"/>
                <a:gd name="T15" fmla="*/ 0 h 41"/>
                <a:gd name="T16" fmla="*/ 0 w 69"/>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41"/>
                <a:gd name="T29" fmla="*/ 69 w 69"/>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41">
                  <a:moveTo>
                    <a:pt x="9" y="41"/>
                  </a:moveTo>
                  <a:lnTo>
                    <a:pt x="69" y="14"/>
                  </a:lnTo>
                  <a:lnTo>
                    <a:pt x="66" y="0"/>
                  </a:lnTo>
                  <a:lnTo>
                    <a:pt x="0" y="15"/>
                  </a:lnTo>
                  <a:lnTo>
                    <a:pt x="3" y="29"/>
                  </a:lnTo>
                  <a:lnTo>
                    <a:pt x="9" y="41"/>
                  </a:lnTo>
                  <a:lnTo>
                    <a:pt x="3" y="29"/>
                  </a:lnTo>
                  <a:lnTo>
                    <a:pt x="4" y="36"/>
                  </a:lnTo>
                  <a:lnTo>
                    <a:pt x="9" y="41"/>
                  </a:lnTo>
                  <a:close/>
                </a:path>
              </a:pathLst>
            </a:custGeom>
            <a:solidFill>
              <a:srgbClr val="C4E5FA"/>
            </a:solidFill>
            <a:ln w="9525">
              <a:noFill/>
              <a:round/>
              <a:headEnd/>
              <a:tailEnd/>
            </a:ln>
          </p:spPr>
          <p:txBody>
            <a:bodyPr/>
            <a:lstStyle/>
            <a:p>
              <a:endParaRPr lang="en-US"/>
            </a:p>
          </p:txBody>
        </p:sp>
        <p:sp>
          <p:nvSpPr>
            <p:cNvPr id="40104" name="Freeform 168"/>
            <p:cNvSpPr>
              <a:spLocks/>
            </p:cNvSpPr>
            <p:nvPr/>
          </p:nvSpPr>
          <p:spPr bwMode="auto">
            <a:xfrm>
              <a:off x="1322" y="1245"/>
              <a:ext cx="14" cy="14"/>
            </a:xfrm>
            <a:custGeom>
              <a:avLst/>
              <a:gdLst>
                <a:gd name="T0" fmla="*/ 0 w 79"/>
                <a:gd name="T1" fmla="*/ 0 h 83"/>
                <a:gd name="T2" fmla="*/ 0 w 79"/>
                <a:gd name="T3" fmla="*/ 0 h 83"/>
                <a:gd name="T4" fmla="*/ 0 w 79"/>
                <a:gd name="T5" fmla="*/ 0 h 83"/>
                <a:gd name="T6" fmla="*/ 0 w 79"/>
                <a:gd name="T7" fmla="*/ 0 h 83"/>
                <a:gd name="T8" fmla="*/ 0 w 79"/>
                <a:gd name="T9" fmla="*/ 0 h 83"/>
                <a:gd name="T10" fmla="*/ 0 w 79"/>
                <a:gd name="T11" fmla="*/ 0 h 83"/>
                <a:gd name="T12" fmla="*/ 0 w 79"/>
                <a:gd name="T13" fmla="*/ 0 h 83"/>
                <a:gd name="T14" fmla="*/ 0 w 79"/>
                <a:gd name="T15" fmla="*/ 0 h 83"/>
                <a:gd name="T16" fmla="*/ 0 w 79"/>
                <a:gd name="T17" fmla="*/ 0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83"/>
                <a:gd name="T29" fmla="*/ 79 w 79"/>
                <a:gd name="T30" fmla="*/ 83 h 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83">
                  <a:moveTo>
                    <a:pt x="36" y="83"/>
                  </a:moveTo>
                  <a:lnTo>
                    <a:pt x="79" y="32"/>
                  </a:lnTo>
                  <a:lnTo>
                    <a:pt x="54" y="0"/>
                  </a:lnTo>
                  <a:lnTo>
                    <a:pt x="0" y="41"/>
                  </a:lnTo>
                  <a:lnTo>
                    <a:pt x="24" y="74"/>
                  </a:lnTo>
                  <a:lnTo>
                    <a:pt x="36" y="83"/>
                  </a:lnTo>
                  <a:lnTo>
                    <a:pt x="24" y="74"/>
                  </a:lnTo>
                  <a:lnTo>
                    <a:pt x="29" y="79"/>
                  </a:lnTo>
                  <a:lnTo>
                    <a:pt x="36" y="83"/>
                  </a:lnTo>
                  <a:close/>
                </a:path>
              </a:pathLst>
            </a:custGeom>
            <a:solidFill>
              <a:srgbClr val="C4E5FA"/>
            </a:solidFill>
            <a:ln w="9525">
              <a:noFill/>
              <a:round/>
              <a:headEnd/>
              <a:tailEnd/>
            </a:ln>
          </p:spPr>
          <p:txBody>
            <a:bodyPr/>
            <a:lstStyle/>
            <a:p>
              <a:endParaRPr lang="en-US"/>
            </a:p>
          </p:txBody>
        </p:sp>
        <p:sp>
          <p:nvSpPr>
            <p:cNvPr id="40105" name="Freeform 169"/>
            <p:cNvSpPr>
              <a:spLocks/>
            </p:cNvSpPr>
            <p:nvPr/>
          </p:nvSpPr>
          <p:spPr bwMode="auto">
            <a:xfrm>
              <a:off x="1328" y="1249"/>
              <a:ext cx="16" cy="16"/>
            </a:xfrm>
            <a:custGeom>
              <a:avLst/>
              <a:gdLst>
                <a:gd name="T0" fmla="*/ 0 w 90"/>
                <a:gd name="T1" fmla="*/ 0 h 95"/>
                <a:gd name="T2" fmla="*/ 0 w 90"/>
                <a:gd name="T3" fmla="*/ 0 h 95"/>
                <a:gd name="T4" fmla="*/ 0 w 90"/>
                <a:gd name="T5" fmla="*/ 0 h 95"/>
                <a:gd name="T6" fmla="*/ 0 w 90"/>
                <a:gd name="T7" fmla="*/ 0 h 95"/>
                <a:gd name="T8" fmla="*/ 0 w 90"/>
                <a:gd name="T9" fmla="*/ 0 h 95"/>
                <a:gd name="T10" fmla="*/ 0 w 90"/>
                <a:gd name="T11" fmla="*/ 0 h 95"/>
                <a:gd name="T12" fmla="*/ 0 w 90"/>
                <a:gd name="T13" fmla="*/ 0 h 95"/>
                <a:gd name="T14" fmla="*/ 0 w 90"/>
                <a:gd name="T15" fmla="*/ 0 h 95"/>
                <a:gd name="T16" fmla="*/ 0 w 90"/>
                <a:gd name="T17" fmla="*/ 0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95"/>
                <a:gd name="T29" fmla="*/ 90 w 90"/>
                <a:gd name="T30" fmla="*/ 95 h 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95">
                  <a:moveTo>
                    <a:pt x="70" y="95"/>
                  </a:moveTo>
                  <a:lnTo>
                    <a:pt x="90" y="32"/>
                  </a:lnTo>
                  <a:lnTo>
                    <a:pt x="32" y="0"/>
                  </a:lnTo>
                  <a:lnTo>
                    <a:pt x="0" y="60"/>
                  </a:lnTo>
                  <a:lnTo>
                    <a:pt x="58" y="91"/>
                  </a:lnTo>
                  <a:lnTo>
                    <a:pt x="70" y="95"/>
                  </a:lnTo>
                  <a:lnTo>
                    <a:pt x="58" y="91"/>
                  </a:lnTo>
                  <a:lnTo>
                    <a:pt x="63" y="95"/>
                  </a:lnTo>
                  <a:lnTo>
                    <a:pt x="70" y="95"/>
                  </a:lnTo>
                  <a:close/>
                </a:path>
              </a:pathLst>
            </a:custGeom>
            <a:solidFill>
              <a:srgbClr val="C4E5FA"/>
            </a:solidFill>
            <a:ln w="9525">
              <a:noFill/>
              <a:round/>
              <a:headEnd/>
              <a:tailEnd/>
            </a:ln>
          </p:spPr>
          <p:txBody>
            <a:bodyPr/>
            <a:lstStyle/>
            <a:p>
              <a:endParaRPr lang="en-US"/>
            </a:p>
          </p:txBody>
        </p:sp>
        <p:sp>
          <p:nvSpPr>
            <p:cNvPr id="40106" name="Freeform 170"/>
            <p:cNvSpPr>
              <a:spLocks/>
            </p:cNvSpPr>
            <p:nvPr/>
          </p:nvSpPr>
          <p:spPr bwMode="auto">
            <a:xfrm>
              <a:off x="1340" y="1254"/>
              <a:ext cx="24" cy="14"/>
            </a:xfrm>
            <a:custGeom>
              <a:avLst/>
              <a:gdLst>
                <a:gd name="T0" fmla="*/ 0 w 145"/>
                <a:gd name="T1" fmla="*/ 0 h 85"/>
                <a:gd name="T2" fmla="*/ 0 w 145"/>
                <a:gd name="T3" fmla="*/ 0 h 85"/>
                <a:gd name="T4" fmla="*/ 0 w 145"/>
                <a:gd name="T5" fmla="*/ 0 h 85"/>
                <a:gd name="T6" fmla="*/ 0 w 145"/>
                <a:gd name="T7" fmla="*/ 0 h 85"/>
                <a:gd name="T8" fmla="*/ 0 w 145"/>
                <a:gd name="T9" fmla="*/ 0 h 85"/>
                <a:gd name="T10" fmla="*/ 0 w 145"/>
                <a:gd name="T11" fmla="*/ 0 h 85"/>
                <a:gd name="T12" fmla="*/ 0 w 145"/>
                <a:gd name="T13" fmla="*/ 0 h 85"/>
                <a:gd name="T14" fmla="*/ 0 w 145"/>
                <a:gd name="T15" fmla="*/ 0 h 85"/>
                <a:gd name="T16" fmla="*/ 0 w 145"/>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
                <a:gd name="T28" fmla="*/ 0 h 85"/>
                <a:gd name="T29" fmla="*/ 145 w 145"/>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 h="85">
                  <a:moveTo>
                    <a:pt x="145" y="53"/>
                  </a:moveTo>
                  <a:lnTo>
                    <a:pt x="116" y="13"/>
                  </a:lnTo>
                  <a:lnTo>
                    <a:pt x="8" y="0"/>
                  </a:lnTo>
                  <a:lnTo>
                    <a:pt x="0" y="67"/>
                  </a:lnTo>
                  <a:lnTo>
                    <a:pt x="108" y="81"/>
                  </a:lnTo>
                  <a:lnTo>
                    <a:pt x="145" y="53"/>
                  </a:lnTo>
                  <a:lnTo>
                    <a:pt x="108" y="81"/>
                  </a:lnTo>
                  <a:lnTo>
                    <a:pt x="140" y="85"/>
                  </a:lnTo>
                  <a:lnTo>
                    <a:pt x="145" y="53"/>
                  </a:lnTo>
                  <a:close/>
                </a:path>
              </a:pathLst>
            </a:custGeom>
            <a:solidFill>
              <a:srgbClr val="C4E5FA"/>
            </a:solidFill>
            <a:ln w="9525">
              <a:noFill/>
              <a:round/>
              <a:headEnd/>
              <a:tailEnd/>
            </a:ln>
          </p:spPr>
          <p:txBody>
            <a:bodyPr/>
            <a:lstStyle/>
            <a:p>
              <a:endParaRPr lang="en-US"/>
            </a:p>
          </p:txBody>
        </p:sp>
        <p:sp>
          <p:nvSpPr>
            <p:cNvPr id="40107" name="Freeform 171"/>
            <p:cNvSpPr>
              <a:spLocks/>
            </p:cNvSpPr>
            <p:nvPr/>
          </p:nvSpPr>
          <p:spPr bwMode="auto">
            <a:xfrm>
              <a:off x="1353" y="1257"/>
              <a:ext cx="12" cy="5"/>
            </a:xfrm>
            <a:custGeom>
              <a:avLst/>
              <a:gdLst>
                <a:gd name="T0" fmla="*/ 0 w 69"/>
                <a:gd name="T1" fmla="*/ 0 h 31"/>
                <a:gd name="T2" fmla="*/ 0 w 69"/>
                <a:gd name="T3" fmla="*/ 0 h 31"/>
                <a:gd name="T4" fmla="*/ 0 w 69"/>
                <a:gd name="T5" fmla="*/ 0 h 31"/>
                <a:gd name="T6" fmla="*/ 0 w 69"/>
                <a:gd name="T7" fmla="*/ 0 h 31"/>
                <a:gd name="T8" fmla="*/ 0 w 69"/>
                <a:gd name="T9" fmla="*/ 0 h 31"/>
                <a:gd name="T10" fmla="*/ 0 w 69"/>
                <a:gd name="T11" fmla="*/ 0 h 31"/>
                <a:gd name="T12" fmla="*/ 0 w 69"/>
                <a:gd name="T13" fmla="*/ 0 h 31"/>
                <a:gd name="T14" fmla="*/ 0 w 69"/>
                <a:gd name="T15" fmla="*/ 0 h 31"/>
                <a:gd name="T16" fmla="*/ 0 w 69"/>
                <a:gd name="T17" fmla="*/ 0 h 31"/>
                <a:gd name="T18" fmla="*/ 0 w 69"/>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31"/>
                <a:gd name="T32" fmla="*/ 69 w 69"/>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31">
                  <a:moveTo>
                    <a:pt x="6" y="0"/>
                  </a:moveTo>
                  <a:lnTo>
                    <a:pt x="2" y="10"/>
                  </a:lnTo>
                  <a:lnTo>
                    <a:pt x="0" y="20"/>
                  </a:lnTo>
                  <a:lnTo>
                    <a:pt x="67" y="31"/>
                  </a:lnTo>
                  <a:lnTo>
                    <a:pt x="69" y="22"/>
                  </a:lnTo>
                  <a:lnTo>
                    <a:pt x="6" y="0"/>
                  </a:lnTo>
                  <a:lnTo>
                    <a:pt x="2" y="4"/>
                  </a:lnTo>
                  <a:lnTo>
                    <a:pt x="2" y="10"/>
                  </a:lnTo>
                  <a:lnTo>
                    <a:pt x="6" y="0"/>
                  </a:lnTo>
                  <a:close/>
                </a:path>
              </a:pathLst>
            </a:custGeom>
            <a:solidFill>
              <a:srgbClr val="C4E5FA"/>
            </a:solidFill>
            <a:ln w="9525">
              <a:noFill/>
              <a:round/>
              <a:headEnd/>
              <a:tailEnd/>
            </a:ln>
          </p:spPr>
          <p:txBody>
            <a:bodyPr/>
            <a:lstStyle/>
            <a:p>
              <a:endParaRPr lang="en-US"/>
            </a:p>
          </p:txBody>
        </p:sp>
        <p:sp>
          <p:nvSpPr>
            <p:cNvPr id="40108" name="Freeform 172"/>
            <p:cNvSpPr>
              <a:spLocks/>
            </p:cNvSpPr>
            <p:nvPr/>
          </p:nvSpPr>
          <p:spPr bwMode="auto">
            <a:xfrm>
              <a:off x="1354" y="1252"/>
              <a:ext cx="12" cy="11"/>
            </a:xfrm>
            <a:custGeom>
              <a:avLst/>
              <a:gdLst>
                <a:gd name="T0" fmla="*/ 0 w 71"/>
                <a:gd name="T1" fmla="*/ 0 h 66"/>
                <a:gd name="T2" fmla="*/ 0 w 71"/>
                <a:gd name="T3" fmla="*/ 0 h 66"/>
                <a:gd name="T4" fmla="*/ 0 w 71"/>
                <a:gd name="T5" fmla="*/ 0 h 66"/>
                <a:gd name="T6" fmla="*/ 0 w 71"/>
                <a:gd name="T7" fmla="*/ 0 h 66"/>
                <a:gd name="T8" fmla="*/ 0 w 71"/>
                <a:gd name="T9" fmla="*/ 0 h 66"/>
                <a:gd name="T10" fmla="*/ 0 w 71"/>
                <a:gd name="T11" fmla="*/ 0 h 66"/>
                <a:gd name="T12" fmla="*/ 0 w 71"/>
                <a:gd name="T13" fmla="*/ 0 h 66"/>
                <a:gd name="T14" fmla="*/ 0 w 71"/>
                <a:gd name="T15" fmla="*/ 0 h 66"/>
                <a:gd name="T16" fmla="*/ 0 w 71"/>
                <a:gd name="T17" fmla="*/ 0 h 66"/>
                <a:gd name="T18" fmla="*/ 0 w 71"/>
                <a:gd name="T19" fmla="*/ 0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6"/>
                <a:gd name="T32" fmla="*/ 71 w 71"/>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6">
                  <a:moveTo>
                    <a:pt x="23" y="0"/>
                  </a:moveTo>
                  <a:lnTo>
                    <a:pt x="12" y="12"/>
                  </a:lnTo>
                  <a:lnTo>
                    <a:pt x="0" y="34"/>
                  </a:lnTo>
                  <a:lnTo>
                    <a:pt x="59" y="66"/>
                  </a:lnTo>
                  <a:lnTo>
                    <a:pt x="71" y="44"/>
                  </a:lnTo>
                  <a:lnTo>
                    <a:pt x="23" y="0"/>
                  </a:lnTo>
                  <a:lnTo>
                    <a:pt x="16" y="5"/>
                  </a:lnTo>
                  <a:lnTo>
                    <a:pt x="12" y="12"/>
                  </a:lnTo>
                  <a:lnTo>
                    <a:pt x="23" y="0"/>
                  </a:lnTo>
                  <a:close/>
                </a:path>
              </a:pathLst>
            </a:custGeom>
            <a:solidFill>
              <a:srgbClr val="C4E5FA"/>
            </a:solidFill>
            <a:ln w="9525">
              <a:noFill/>
              <a:round/>
              <a:headEnd/>
              <a:tailEnd/>
            </a:ln>
          </p:spPr>
          <p:txBody>
            <a:bodyPr/>
            <a:lstStyle/>
            <a:p>
              <a:endParaRPr lang="en-US"/>
            </a:p>
          </p:txBody>
        </p:sp>
        <p:sp>
          <p:nvSpPr>
            <p:cNvPr id="40109" name="Freeform 173"/>
            <p:cNvSpPr>
              <a:spLocks/>
            </p:cNvSpPr>
            <p:nvPr/>
          </p:nvSpPr>
          <p:spPr bwMode="auto">
            <a:xfrm>
              <a:off x="1358" y="1247"/>
              <a:ext cx="11" cy="14"/>
            </a:xfrm>
            <a:custGeom>
              <a:avLst/>
              <a:gdLst>
                <a:gd name="T0" fmla="*/ 0 w 66"/>
                <a:gd name="T1" fmla="*/ 0 h 81"/>
                <a:gd name="T2" fmla="*/ 0 w 66"/>
                <a:gd name="T3" fmla="*/ 0 h 81"/>
                <a:gd name="T4" fmla="*/ 0 w 66"/>
                <a:gd name="T5" fmla="*/ 0 h 81"/>
                <a:gd name="T6" fmla="*/ 0 w 66"/>
                <a:gd name="T7" fmla="*/ 0 h 81"/>
                <a:gd name="T8" fmla="*/ 0 w 66"/>
                <a:gd name="T9" fmla="*/ 0 h 81"/>
                <a:gd name="T10" fmla="*/ 0 w 66"/>
                <a:gd name="T11" fmla="*/ 0 h 81"/>
                <a:gd name="T12" fmla="*/ 0 w 66"/>
                <a:gd name="T13" fmla="*/ 0 h 81"/>
                <a:gd name="T14" fmla="*/ 0 w 66"/>
                <a:gd name="T15" fmla="*/ 0 h 81"/>
                <a:gd name="T16" fmla="*/ 0 w 66"/>
                <a:gd name="T17" fmla="*/ 0 h 81"/>
                <a:gd name="T18" fmla="*/ 0 w 66"/>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81"/>
                <a:gd name="T32" fmla="*/ 66 w 66"/>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81">
                  <a:moveTo>
                    <a:pt x="45" y="0"/>
                  </a:moveTo>
                  <a:lnTo>
                    <a:pt x="26" y="5"/>
                  </a:lnTo>
                  <a:lnTo>
                    <a:pt x="0" y="25"/>
                  </a:lnTo>
                  <a:lnTo>
                    <a:pt x="38" y="81"/>
                  </a:lnTo>
                  <a:lnTo>
                    <a:pt x="66" y="61"/>
                  </a:lnTo>
                  <a:lnTo>
                    <a:pt x="45" y="0"/>
                  </a:lnTo>
                  <a:lnTo>
                    <a:pt x="34" y="0"/>
                  </a:lnTo>
                  <a:lnTo>
                    <a:pt x="26" y="5"/>
                  </a:lnTo>
                  <a:lnTo>
                    <a:pt x="45" y="0"/>
                  </a:lnTo>
                  <a:close/>
                </a:path>
              </a:pathLst>
            </a:custGeom>
            <a:solidFill>
              <a:srgbClr val="C4E5FA"/>
            </a:solidFill>
            <a:ln w="9525">
              <a:noFill/>
              <a:round/>
              <a:headEnd/>
              <a:tailEnd/>
            </a:ln>
          </p:spPr>
          <p:txBody>
            <a:bodyPr/>
            <a:lstStyle/>
            <a:p>
              <a:endParaRPr lang="en-US"/>
            </a:p>
          </p:txBody>
        </p:sp>
        <p:sp>
          <p:nvSpPr>
            <p:cNvPr id="40110" name="Freeform 174"/>
            <p:cNvSpPr>
              <a:spLocks/>
            </p:cNvSpPr>
            <p:nvPr/>
          </p:nvSpPr>
          <p:spPr bwMode="auto">
            <a:xfrm>
              <a:off x="1365" y="1247"/>
              <a:ext cx="11" cy="12"/>
            </a:xfrm>
            <a:custGeom>
              <a:avLst/>
              <a:gdLst>
                <a:gd name="T0" fmla="*/ 0 w 61"/>
                <a:gd name="T1" fmla="*/ 0 h 71"/>
                <a:gd name="T2" fmla="*/ 0 w 61"/>
                <a:gd name="T3" fmla="*/ 0 h 71"/>
                <a:gd name="T4" fmla="*/ 0 w 61"/>
                <a:gd name="T5" fmla="*/ 0 h 71"/>
                <a:gd name="T6" fmla="*/ 0 w 61"/>
                <a:gd name="T7" fmla="*/ 0 h 71"/>
                <a:gd name="T8" fmla="*/ 0 w 61"/>
                <a:gd name="T9" fmla="*/ 0 h 71"/>
                <a:gd name="T10" fmla="*/ 0 w 61"/>
                <a:gd name="T11" fmla="*/ 0 h 71"/>
                <a:gd name="T12" fmla="*/ 0 w 61"/>
                <a:gd name="T13" fmla="*/ 0 h 71"/>
                <a:gd name="T14" fmla="*/ 0 w 61"/>
                <a:gd name="T15" fmla="*/ 0 h 71"/>
                <a:gd name="T16" fmla="*/ 0 w 61"/>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71"/>
                <a:gd name="T29" fmla="*/ 61 w 61"/>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71">
                  <a:moveTo>
                    <a:pt x="61" y="66"/>
                  </a:moveTo>
                  <a:lnTo>
                    <a:pt x="48" y="0"/>
                  </a:lnTo>
                  <a:lnTo>
                    <a:pt x="0" y="4"/>
                  </a:lnTo>
                  <a:lnTo>
                    <a:pt x="3" y="71"/>
                  </a:lnTo>
                  <a:lnTo>
                    <a:pt x="52" y="68"/>
                  </a:lnTo>
                  <a:lnTo>
                    <a:pt x="61" y="66"/>
                  </a:lnTo>
                  <a:lnTo>
                    <a:pt x="52" y="68"/>
                  </a:lnTo>
                  <a:lnTo>
                    <a:pt x="56" y="68"/>
                  </a:lnTo>
                  <a:lnTo>
                    <a:pt x="61" y="66"/>
                  </a:lnTo>
                  <a:close/>
                </a:path>
              </a:pathLst>
            </a:custGeom>
            <a:solidFill>
              <a:srgbClr val="C4E5FA"/>
            </a:solidFill>
            <a:ln w="9525">
              <a:noFill/>
              <a:round/>
              <a:headEnd/>
              <a:tailEnd/>
            </a:ln>
          </p:spPr>
          <p:txBody>
            <a:bodyPr/>
            <a:lstStyle/>
            <a:p>
              <a:endParaRPr lang="en-US"/>
            </a:p>
          </p:txBody>
        </p:sp>
        <p:sp>
          <p:nvSpPr>
            <p:cNvPr id="40111" name="Freeform 175"/>
            <p:cNvSpPr>
              <a:spLocks/>
            </p:cNvSpPr>
            <p:nvPr/>
          </p:nvSpPr>
          <p:spPr bwMode="auto">
            <a:xfrm>
              <a:off x="1372" y="1246"/>
              <a:ext cx="7" cy="12"/>
            </a:xfrm>
            <a:custGeom>
              <a:avLst/>
              <a:gdLst>
                <a:gd name="T0" fmla="*/ 0 w 43"/>
                <a:gd name="T1" fmla="*/ 0 h 72"/>
                <a:gd name="T2" fmla="*/ 0 w 43"/>
                <a:gd name="T3" fmla="*/ 0 h 72"/>
                <a:gd name="T4" fmla="*/ 0 w 43"/>
                <a:gd name="T5" fmla="*/ 0 h 72"/>
                <a:gd name="T6" fmla="*/ 0 w 43"/>
                <a:gd name="T7" fmla="*/ 0 h 72"/>
                <a:gd name="T8" fmla="*/ 0 w 43"/>
                <a:gd name="T9" fmla="*/ 0 h 72"/>
                <a:gd name="T10" fmla="*/ 0 w 43"/>
                <a:gd name="T11" fmla="*/ 0 h 72"/>
                <a:gd name="T12" fmla="*/ 0 w 43"/>
                <a:gd name="T13" fmla="*/ 0 h 72"/>
                <a:gd name="T14" fmla="*/ 0 w 43"/>
                <a:gd name="T15" fmla="*/ 0 h 72"/>
                <a:gd name="T16" fmla="*/ 0 w 43"/>
                <a:gd name="T17" fmla="*/ 0 h 72"/>
                <a:gd name="T18" fmla="*/ 0 w 43"/>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72"/>
                <a:gd name="T32" fmla="*/ 43 w 43"/>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72">
                  <a:moveTo>
                    <a:pt x="28" y="0"/>
                  </a:moveTo>
                  <a:lnTo>
                    <a:pt x="21" y="1"/>
                  </a:lnTo>
                  <a:lnTo>
                    <a:pt x="0" y="8"/>
                  </a:lnTo>
                  <a:lnTo>
                    <a:pt x="22" y="72"/>
                  </a:lnTo>
                  <a:lnTo>
                    <a:pt x="43" y="66"/>
                  </a:lnTo>
                  <a:lnTo>
                    <a:pt x="28" y="0"/>
                  </a:lnTo>
                  <a:lnTo>
                    <a:pt x="24" y="0"/>
                  </a:lnTo>
                  <a:lnTo>
                    <a:pt x="21" y="1"/>
                  </a:lnTo>
                  <a:lnTo>
                    <a:pt x="28" y="0"/>
                  </a:lnTo>
                  <a:close/>
                </a:path>
              </a:pathLst>
            </a:custGeom>
            <a:solidFill>
              <a:srgbClr val="C4E5FA"/>
            </a:solidFill>
            <a:ln w="9525">
              <a:noFill/>
              <a:round/>
              <a:headEnd/>
              <a:tailEnd/>
            </a:ln>
          </p:spPr>
          <p:txBody>
            <a:bodyPr/>
            <a:lstStyle/>
            <a:p>
              <a:endParaRPr lang="en-US"/>
            </a:p>
          </p:txBody>
        </p:sp>
        <p:sp>
          <p:nvSpPr>
            <p:cNvPr id="40112" name="Freeform 176"/>
            <p:cNvSpPr>
              <a:spLocks/>
            </p:cNvSpPr>
            <p:nvPr/>
          </p:nvSpPr>
          <p:spPr bwMode="auto">
            <a:xfrm>
              <a:off x="1377" y="1245"/>
              <a:ext cx="9" cy="12"/>
            </a:xfrm>
            <a:custGeom>
              <a:avLst/>
              <a:gdLst>
                <a:gd name="T0" fmla="*/ 0 w 54"/>
                <a:gd name="T1" fmla="*/ 0 h 72"/>
                <a:gd name="T2" fmla="*/ 0 w 54"/>
                <a:gd name="T3" fmla="*/ 0 h 72"/>
                <a:gd name="T4" fmla="*/ 0 w 54"/>
                <a:gd name="T5" fmla="*/ 0 h 72"/>
                <a:gd name="T6" fmla="*/ 0 w 54"/>
                <a:gd name="T7" fmla="*/ 0 h 72"/>
                <a:gd name="T8" fmla="*/ 0 w 54"/>
                <a:gd name="T9" fmla="*/ 0 h 72"/>
                <a:gd name="T10" fmla="*/ 0 w 54"/>
                <a:gd name="T11" fmla="*/ 0 h 72"/>
                <a:gd name="T12" fmla="*/ 0 w 54"/>
                <a:gd name="T13" fmla="*/ 0 h 72"/>
                <a:gd name="T14" fmla="*/ 0 w 54"/>
                <a:gd name="T15" fmla="*/ 0 h 72"/>
                <a:gd name="T16" fmla="*/ 0 w 54"/>
                <a:gd name="T17" fmla="*/ 0 h 72"/>
                <a:gd name="T18" fmla="*/ 0 w 54"/>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72"/>
                <a:gd name="T32" fmla="*/ 54 w 54"/>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72">
                  <a:moveTo>
                    <a:pt x="54" y="1"/>
                  </a:moveTo>
                  <a:lnTo>
                    <a:pt x="45" y="1"/>
                  </a:lnTo>
                  <a:lnTo>
                    <a:pt x="0" y="5"/>
                  </a:lnTo>
                  <a:lnTo>
                    <a:pt x="7" y="72"/>
                  </a:lnTo>
                  <a:lnTo>
                    <a:pt x="51" y="68"/>
                  </a:lnTo>
                  <a:lnTo>
                    <a:pt x="54" y="1"/>
                  </a:lnTo>
                  <a:lnTo>
                    <a:pt x="50" y="0"/>
                  </a:lnTo>
                  <a:lnTo>
                    <a:pt x="45" y="1"/>
                  </a:lnTo>
                  <a:lnTo>
                    <a:pt x="54" y="1"/>
                  </a:lnTo>
                  <a:close/>
                </a:path>
              </a:pathLst>
            </a:custGeom>
            <a:solidFill>
              <a:srgbClr val="C4E5FA"/>
            </a:solidFill>
            <a:ln w="9525">
              <a:noFill/>
              <a:round/>
              <a:headEnd/>
              <a:tailEnd/>
            </a:ln>
          </p:spPr>
          <p:txBody>
            <a:bodyPr/>
            <a:lstStyle/>
            <a:p>
              <a:endParaRPr lang="en-US"/>
            </a:p>
          </p:txBody>
        </p:sp>
        <p:sp>
          <p:nvSpPr>
            <p:cNvPr id="40113" name="Freeform 177"/>
            <p:cNvSpPr>
              <a:spLocks/>
            </p:cNvSpPr>
            <p:nvPr/>
          </p:nvSpPr>
          <p:spPr bwMode="auto">
            <a:xfrm>
              <a:off x="1384" y="1245"/>
              <a:ext cx="14" cy="13"/>
            </a:xfrm>
            <a:custGeom>
              <a:avLst/>
              <a:gdLst>
                <a:gd name="T0" fmla="*/ 0 w 86"/>
                <a:gd name="T1" fmla="*/ 0 h 78"/>
                <a:gd name="T2" fmla="*/ 0 w 86"/>
                <a:gd name="T3" fmla="*/ 0 h 78"/>
                <a:gd name="T4" fmla="*/ 0 w 86"/>
                <a:gd name="T5" fmla="*/ 0 h 78"/>
                <a:gd name="T6" fmla="*/ 0 w 86"/>
                <a:gd name="T7" fmla="*/ 0 h 78"/>
                <a:gd name="T8" fmla="*/ 0 w 86"/>
                <a:gd name="T9" fmla="*/ 0 h 78"/>
                <a:gd name="T10" fmla="*/ 0 w 86"/>
                <a:gd name="T11" fmla="*/ 0 h 78"/>
                <a:gd name="T12" fmla="*/ 0 w 86"/>
                <a:gd name="T13" fmla="*/ 0 h 78"/>
                <a:gd name="T14" fmla="*/ 0 w 86"/>
                <a:gd name="T15" fmla="*/ 0 h 78"/>
                <a:gd name="T16" fmla="*/ 0 w 86"/>
                <a:gd name="T17" fmla="*/ 0 h 78"/>
                <a:gd name="T18" fmla="*/ 0 w 86"/>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78"/>
                <a:gd name="T32" fmla="*/ 86 w 86"/>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78">
                  <a:moveTo>
                    <a:pt x="86" y="20"/>
                  </a:moveTo>
                  <a:lnTo>
                    <a:pt x="68" y="11"/>
                  </a:lnTo>
                  <a:lnTo>
                    <a:pt x="12" y="0"/>
                  </a:lnTo>
                  <a:lnTo>
                    <a:pt x="0" y="67"/>
                  </a:lnTo>
                  <a:lnTo>
                    <a:pt x="55" y="78"/>
                  </a:lnTo>
                  <a:lnTo>
                    <a:pt x="86" y="20"/>
                  </a:lnTo>
                  <a:lnTo>
                    <a:pt x="78" y="14"/>
                  </a:lnTo>
                  <a:lnTo>
                    <a:pt x="68" y="11"/>
                  </a:lnTo>
                  <a:lnTo>
                    <a:pt x="86" y="20"/>
                  </a:lnTo>
                  <a:close/>
                </a:path>
              </a:pathLst>
            </a:custGeom>
            <a:solidFill>
              <a:srgbClr val="C4E5FA"/>
            </a:solidFill>
            <a:ln w="9525">
              <a:noFill/>
              <a:round/>
              <a:headEnd/>
              <a:tailEnd/>
            </a:ln>
          </p:spPr>
          <p:txBody>
            <a:bodyPr/>
            <a:lstStyle/>
            <a:p>
              <a:endParaRPr lang="en-US"/>
            </a:p>
          </p:txBody>
        </p:sp>
        <p:sp>
          <p:nvSpPr>
            <p:cNvPr id="40114" name="Freeform 178"/>
            <p:cNvSpPr>
              <a:spLocks/>
            </p:cNvSpPr>
            <p:nvPr/>
          </p:nvSpPr>
          <p:spPr bwMode="auto">
            <a:xfrm>
              <a:off x="1390" y="1249"/>
              <a:ext cx="16" cy="18"/>
            </a:xfrm>
            <a:custGeom>
              <a:avLst/>
              <a:gdLst>
                <a:gd name="T0" fmla="*/ 0 w 95"/>
                <a:gd name="T1" fmla="*/ 0 h 112"/>
                <a:gd name="T2" fmla="*/ 0 w 95"/>
                <a:gd name="T3" fmla="*/ 0 h 112"/>
                <a:gd name="T4" fmla="*/ 0 w 95"/>
                <a:gd name="T5" fmla="*/ 0 h 112"/>
                <a:gd name="T6" fmla="*/ 0 w 95"/>
                <a:gd name="T7" fmla="*/ 0 h 112"/>
                <a:gd name="T8" fmla="*/ 0 w 95"/>
                <a:gd name="T9" fmla="*/ 0 h 112"/>
                <a:gd name="T10" fmla="*/ 0 w 95"/>
                <a:gd name="T11" fmla="*/ 0 h 112"/>
                <a:gd name="T12" fmla="*/ 0 w 95"/>
                <a:gd name="T13" fmla="*/ 0 h 112"/>
                <a:gd name="T14" fmla="*/ 0 w 95"/>
                <a:gd name="T15" fmla="*/ 0 h 112"/>
                <a:gd name="T16" fmla="*/ 0 w 95"/>
                <a:gd name="T17" fmla="*/ 0 h 1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5"/>
                <a:gd name="T28" fmla="*/ 0 h 112"/>
                <a:gd name="T29" fmla="*/ 95 w 95"/>
                <a:gd name="T30" fmla="*/ 112 h 1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5" h="112">
                  <a:moveTo>
                    <a:pt x="80" y="106"/>
                  </a:moveTo>
                  <a:lnTo>
                    <a:pt x="95" y="49"/>
                  </a:lnTo>
                  <a:lnTo>
                    <a:pt x="49" y="0"/>
                  </a:lnTo>
                  <a:lnTo>
                    <a:pt x="0" y="48"/>
                  </a:lnTo>
                  <a:lnTo>
                    <a:pt x="46" y="96"/>
                  </a:lnTo>
                  <a:lnTo>
                    <a:pt x="80" y="106"/>
                  </a:lnTo>
                  <a:lnTo>
                    <a:pt x="46" y="96"/>
                  </a:lnTo>
                  <a:lnTo>
                    <a:pt x="61" y="112"/>
                  </a:lnTo>
                  <a:lnTo>
                    <a:pt x="80" y="106"/>
                  </a:lnTo>
                  <a:close/>
                </a:path>
              </a:pathLst>
            </a:custGeom>
            <a:solidFill>
              <a:srgbClr val="C4E5FA"/>
            </a:solidFill>
            <a:ln w="9525">
              <a:noFill/>
              <a:round/>
              <a:headEnd/>
              <a:tailEnd/>
            </a:ln>
          </p:spPr>
          <p:txBody>
            <a:bodyPr/>
            <a:lstStyle/>
            <a:p>
              <a:endParaRPr lang="en-US"/>
            </a:p>
          </p:txBody>
        </p:sp>
        <p:sp>
          <p:nvSpPr>
            <p:cNvPr id="40115" name="Freeform 179"/>
            <p:cNvSpPr>
              <a:spLocks/>
            </p:cNvSpPr>
            <p:nvPr/>
          </p:nvSpPr>
          <p:spPr bwMode="auto">
            <a:xfrm>
              <a:off x="1400" y="1254"/>
              <a:ext cx="5" cy="12"/>
            </a:xfrm>
            <a:custGeom>
              <a:avLst/>
              <a:gdLst>
                <a:gd name="T0" fmla="*/ 0 w 29"/>
                <a:gd name="T1" fmla="*/ 0 h 71"/>
                <a:gd name="T2" fmla="*/ 0 w 29"/>
                <a:gd name="T3" fmla="*/ 0 h 71"/>
                <a:gd name="T4" fmla="*/ 0 w 29"/>
                <a:gd name="T5" fmla="*/ 0 h 71"/>
                <a:gd name="T6" fmla="*/ 0 w 29"/>
                <a:gd name="T7" fmla="*/ 0 h 71"/>
                <a:gd name="T8" fmla="*/ 0 w 29"/>
                <a:gd name="T9" fmla="*/ 0 h 71"/>
                <a:gd name="T10" fmla="*/ 0 w 29"/>
                <a:gd name="T11" fmla="*/ 0 h 71"/>
                <a:gd name="T12" fmla="*/ 0 w 29"/>
                <a:gd name="T13" fmla="*/ 0 h 71"/>
                <a:gd name="T14" fmla="*/ 0 w 29"/>
                <a:gd name="T15" fmla="*/ 0 h 71"/>
                <a:gd name="T16" fmla="*/ 0 w 29"/>
                <a:gd name="T17" fmla="*/ 0 h 71"/>
                <a:gd name="T18" fmla="*/ 0 w 29"/>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71"/>
                <a:gd name="T32" fmla="*/ 29 w 29"/>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71">
                  <a:moveTo>
                    <a:pt x="24" y="1"/>
                  </a:moveTo>
                  <a:lnTo>
                    <a:pt x="9" y="3"/>
                  </a:lnTo>
                  <a:lnTo>
                    <a:pt x="0" y="5"/>
                  </a:lnTo>
                  <a:lnTo>
                    <a:pt x="19" y="71"/>
                  </a:lnTo>
                  <a:lnTo>
                    <a:pt x="29" y="67"/>
                  </a:lnTo>
                  <a:lnTo>
                    <a:pt x="24" y="1"/>
                  </a:lnTo>
                  <a:lnTo>
                    <a:pt x="16" y="0"/>
                  </a:lnTo>
                  <a:lnTo>
                    <a:pt x="9" y="3"/>
                  </a:lnTo>
                  <a:lnTo>
                    <a:pt x="24" y="1"/>
                  </a:lnTo>
                  <a:close/>
                </a:path>
              </a:pathLst>
            </a:custGeom>
            <a:solidFill>
              <a:srgbClr val="C4E5FA"/>
            </a:solidFill>
            <a:ln w="9525">
              <a:noFill/>
              <a:round/>
              <a:headEnd/>
              <a:tailEnd/>
            </a:ln>
          </p:spPr>
          <p:txBody>
            <a:bodyPr/>
            <a:lstStyle/>
            <a:p>
              <a:endParaRPr lang="en-US"/>
            </a:p>
          </p:txBody>
        </p:sp>
        <p:sp>
          <p:nvSpPr>
            <p:cNvPr id="40116" name="Freeform 180"/>
            <p:cNvSpPr>
              <a:spLocks/>
            </p:cNvSpPr>
            <p:nvPr/>
          </p:nvSpPr>
          <p:spPr bwMode="auto">
            <a:xfrm>
              <a:off x="1402" y="1255"/>
              <a:ext cx="5" cy="11"/>
            </a:xfrm>
            <a:custGeom>
              <a:avLst/>
              <a:gdLst>
                <a:gd name="T0" fmla="*/ 0 w 29"/>
                <a:gd name="T1" fmla="*/ 0 h 71"/>
                <a:gd name="T2" fmla="*/ 0 w 29"/>
                <a:gd name="T3" fmla="*/ 0 h 71"/>
                <a:gd name="T4" fmla="*/ 0 w 29"/>
                <a:gd name="T5" fmla="*/ 0 h 71"/>
                <a:gd name="T6" fmla="*/ 0 w 29"/>
                <a:gd name="T7" fmla="*/ 0 h 71"/>
                <a:gd name="T8" fmla="*/ 0 w 29"/>
                <a:gd name="T9" fmla="*/ 0 h 71"/>
                <a:gd name="T10" fmla="*/ 0 w 29"/>
                <a:gd name="T11" fmla="*/ 0 h 71"/>
                <a:gd name="T12" fmla="*/ 0 w 29"/>
                <a:gd name="T13" fmla="*/ 0 h 71"/>
                <a:gd name="T14" fmla="*/ 0 w 29"/>
                <a:gd name="T15" fmla="*/ 0 h 71"/>
                <a:gd name="T16" fmla="*/ 0 w 29"/>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71"/>
                <a:gd name="T29" fmla="*/ 29 w 29"/>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71">
                  <a:moveTo>
                    <a:pt x="18" y="71"/>
                  </a:moveTo>
                  <a:lnTo>
                    <a:pt x="29" y="4"/>
                  </a:lnTo>
                  <a:lnTo>
                    <a:pt x="10" y="0"/>
                  </a:lnTo>
                  <a:lnTo>
                    <a:pt x="0" y="67"/>
                  </a:lnTo>
                  <a:lnTo>
                    <a:pt x="18" y="71"/>
                  </a:lnTo>
                  <a:close/>
                </a:path>
              </a:pathLst>
            </a:custGeom>
            <a:solidFill>
              <a:srgbClr val="C4E5FA"/>
            </a:solidFill>
            <a:ln w="9525">
              <a:noFill/>
              <a:round/>
              <a:headEnd/>
              <a:tailEnd/>
            </a:ln>
          </p:spPr>
          <p:txBody>
            <a:bodyPr/>
            <a:lstStyle/>
            <a:p>
              <a:endParaRPr lang="en-US"/>
            </a:p>
          </p:txBody>
        </p:sp>
        <p:sp>
          <p:nvSpPr>
            <p:cNvPr id="40117" name="Freeform 181"/>
            <p:cNvSpPr>
              <a:spLocks/>
            </p:cNvSpPr>
            <p:nvPr/>
          </p:nvSpPr>
          <p:spPr bwMode="auto">
            <a:xfrm>
              <a:off x="1405" y="1255"/>
              <a:ext cx="10" cy="12"/>
            </a:xfrm>
            <a:custGeom>
              <a:avLst/>
              <a:gdLst>
                <a:gd name="T0" fmla="*/ 0 w 57"/>
                <a:gd name="T1" fmla="*/ 0 h 69"/>
                <a:gd name="T2" fmla="*/ 0 w 57"/>
                <a:gd name="T3" fmla="*/ 0 h 69"/>
                <a:gd name="T4" fmla="*/ 0 w 57"/>
                <a:gd name="T5" fmla="*/ 0 h 69"/>
                <a:gd name="T6" fmla="*/ 0 w 57"/>
                <a:gd name="T7" fmla="*/ 0 h 69"/>
                <a:gd name="T8" fmla="*/ 0 w 57"/>
                <a:gd name="T9" fmla="*/ 0 h 69"/>
                <a:gd name="T10" fmla="*/ 0 w 57"/>
                <a:gd name="T11" fmla="*/ 0 h 69"/>
                <a:gd name="T12" fmla="*/ 0 w 57"/>
                <a:gd name="T13" fmla="*/ 0 h 69"/>
                <a:gd name="T14" fmla="*/ 0 w 57"/>
                <a:gd name="T15" fmla="*/ 0 h 69"/>
                <a:gd name="T16" fmla="*/ 0 w 57"/>
                <a:gd name="T17" fmla="*/ 0 h 69"/>
                <a:gd name="T18" fmla="*/ 0 w 57"/>
                <a:gd name="T19" fmla="*/ 0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69"/>
                <a:gd name="T32" fmla="*/ 57 w 57"/>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69">
                  <a:moveTo>
                    <a:pt x="57" y="23"/>
                  </a:moveTo>
                  <a:lnTo>
                    <a:pt x="30" y="2"/>
                  </a:lnTo>
                  <a:lnTo>
                    <a:pt x="9" y="0"/>
                  </a:lnTo>
                  <a:lnTo>
                    <a:pt x="0" y="67"/>
                  </a:lnTo>
                  <a:lnTo>
                    <a:pt x="21" y="69"/>
                  </a:lnTo>
                  <a:lnTo>
                    <a:pt x="57" y="23"/>
                  </a:lnTo>
                  <a:lnTo>
                    <a:pt x="50" y="4"/>
                  </a:lnTo>
                  <a:lnTo>
                    <a:pt x="30" y="2"/>
                  </a:lnTo>
                  <a:lnTo>
                    <a:pt x="57" y="23"/>
                  </a:lnTo>
                  <a:close/>
                </a:path>
              </a:pathLst>
            </a:custGeom>
            <a:solidFill>
              <a:srgbClr val="C4E5FA"/>
            </a:solidFill>
            <a:ln w="9525">
              <a:noFill/>
              <a:round/>
              <a:headEnd/>
              <a:tailEnd/>
            </a:ln>
          </p:spPr>
          <p:txBody>
            <a:bodyPr/>
            <a:lstStyle/>
            <a:p>
              <a:endParaRPr lang="en-US"/>
            </a:p>
          </p:txBody>
        </p:sp>
        <p:sp>
          <p:nvSpPr>
            <p:cNvPr id="40118" name="Freeform 182"/>
            <p:cNvSpPr>
              <a:spLocks/>
            </p:cNvSpPr>
            <p:nvPr/>
          </p:nvSpPr>
          <p:spPr bwMode="auto">
            <a:xfrm>
              <a:off x="1404" y="1259"/>
              <a:ext cx="12" cy="11"/>
            </a:xfrm>
            <a:custGeom>
              <a:avLst/>
              <a:gdLst>
                <a:gd name="T0" fmla="*/ 0 w 72"/>
                <a:gd name="T1" fmla="*/ 0 h 65"/>
                <a:gd name="T2" fmla="*/ 0 w 72"/>
                <a:gd name="T3" fmla="*/ 0 h 65"/>
                <a:gd name="T4" fmla="*/ 0 w 72"/>
                <a:gd name="T5" fmla="*/ 0 h 65"/>
                <a:gd name="T6" fmla="*/ 0 w 72"/>
                <a:gd name="T7" fmla="*/ 0 h 65"/>
                <a:gd name="T8" fmla="*/ 0 w 72"/>
                <a:gd name="T9" fmla="*/ 0 h 65"/>
                <a:gd name="T10" fmla="*/ 0 w 72"/>
                <a:gd name="T11" fmla="*/ 0 h 65"/>
                <a:gd name="T12" fmla="*/ 0 w 72"/>
                <a:gd name="T13" fmla="*/ 0 h 65"/>
                <a:gd name="T14" fmla="*/ 0 w 72"/>
                <a:gd name="T15" fmla="*/ 0 h 65"/>
                <a:gd name="T16" fmla="*/ 0 w 72"/>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65"/>
                <a:gd name="T29" fmla="*/ 72 w 72"/>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65">
                  <a:moveTo>
                    <a:pt x="31" y="65"/>
                  </a:moveTo>
                  <a:lnTo>
                    <a:pt x="72" y="20"/>
                  </a:lnTo>
                  <a:lnTo>
                    <a:pt x="64" y="0"/>
                  </a:lnTo>
                  <a:lnTo>
                    <a:pt x="0" y="25"/>
                  </a:lnTo>
                  <a:lnTo>
                    <a:pt x="8" y="45"/>
                  </a:lnTo>
                  <a:lnTo>
                    <a:pt x="31" y="65"/>
                  </a:lnTo>
                  <a:lnTo>
                    <a:pt x="8" y="45"/>
                  </a:lnTo>
                  <a:lnTo>
                    <a:pt x="15" y="60"/>
                  </a:lnTo>
                  <a:lnTo>
                    <a:pt x="31" y="65"/>
                  </a:lnTo>
                  <a:close/>
                </a:path>
              </a:pathLst>
            </a:custGeom>
            <a:solidFill>
              <a:srgbClr val="C4E5FA"/>
            </a:solidFill>
            <a:ln w="9525">
              <a:noFill/>
              <a:round/>
              <a:headEnd/>
              <a:tailEnd/>
            </a:ln>
          </p:spPr>
          <p:txBody>
            <a:bodyPr/>
            <a:lstStyle/>
            <a:p>
              <a:endParaRPr lang="en-US"/>
            </a:p>
          </p:txBody>
        </p:sp>
        <p:sp>
          <p:nvSpPr>
            <p:cNvPr id="40119" name="Freeform 183"/>
            <p:cNvSpPr>
              <a:spLocks/>
            </p:cNvSpPr>
            <p:nvPr/>
          </p:nvSpPr>
          <p:spPr bwMode="auto">
            <a:xfrm>
              <a:off x="1409" y="1259"/>
              <a:ext cx="5" cy="11"/>
            </a:xfrm>
            <a:custGeom>
              <a:avLst/>
              <a:gdLst>
                <a:gd name="T0" fmla="*/ 0 w 28"/>
                <a:gd name="T1" fmla="*/ 0 h 69"/>
                <a:gd name="T2" fmla="*/ 0 w 28"/>
                <a:gd name="T3" fmla="*/ 0 h 69"/>
                <a:gd name="T4" fmla="*/ 0 w 28"/>
                <a:gd name="T5" fmla="*/ 0 h 69"/>
                <a:gd name="T6" fmla="*/ 0 w 28"/>
                <a:gd name="T7" fmla="*/ 0 h 69"/>
                <a:gd name="T8" fmla="*/ 0 w 28"/>
                <a:gd name="T9" fmla="*/ 0 h 69"/>
                <a:gd name="T10" fmla="*/ 0 w 28"/>
                <a:gd name="T11" fmla="*/ 0 h 69"/>
                <a:gd name="T12" fmla="*/ 0 w 28"/>
                <a:gd name="T13" fmla="*/ 0 h 69"/>
                <a:gd name="T14" fmla="*/ 0 w 28"/>
                <a:gd name="T15" fmla="*/ 0 h 69"/>
                <a:gd name="T16" fmla="*/ 0 w 28"/>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69"/>
                <a:gd name="T29" fmla="*/ 28 w 28"/>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69">
                  <a:moveTo>
                    <a:pt x="12" y="69"/>
                  </a:moveTo>
                  <a:lnTo>
                    <a:pt x="28" y="3"/>
                  </a:lnTo>
                  <a:lnTo>
                    <a:pt x="18" y="0"/>
                  </a:lnTo>
                  <a:lnTo>
                    <a:pt x="0" y="66"/>
                  </a:lnTo>
                  <a:lnTo>
                    <a:pt x="11" y="69"/>
                  </a:lnTo>
                  <a:lnTo>
                    <a:pt x="12" y="69"/>
                  </a:lnTo>
                  <a:lnTo>
                    <a:pt x="11" y="69"/>
                  </a:lnTo>
                  <a:lnTo>
                    <a:pt x="12" y="69"/>
                  </a:lnTo>
                  <a:close/>
                </a:path>
              </a:pathLst>
            </a:custGeom>
            <a:solidFill>
              <a:srgbClr val="C4E5FA"/>
            </a:solidFill>
            <a:ln w="9525">
              <a:noFill/>
              <a:round/>
              <a:headEnd/>
              <a:tailEnd/>
            </a:ln>
          </p:spPr>
          <p:txBody>
            <a:bodyPr/>
            <a:lstStyle/>
            <a:p>
              <a:endParaRPr lang="en-US"/>
            </a:p>
          </p:txBody>
        </p:sp>
        <p:sp>
          <p:nvSpPr>
            <p:cNvPr id="40120" name="Freeform 184"/>
            <p:cNvSpPr>
              <a:spLocks/>
            </p:cNvSpPr>
            <p:nvPr/>
          </p:nvSpPr>
          <p:spPr bwMode="auto">
            <a:xfrm>
              <a:off x="1411" y="1259"/>
              <a:ext cx="7" cy="12"/>
            </a:xfrm>
            <a:custGeom>
              <a:avLst/>
              <a:gdLst>
                <a:gd name="T0" fmla="*/ 0 w 42"/>
                <a:gd name="T1" fmla="*/ 0 h 70"/>
                <a:gd name="T2" fmla="*/ 0 w 42"/>
                <a:gd name="T3" fmla="*/ 0 h 70"/>
                <a:gd name="T4" fmla="*/ 0 w 42"/>
                <a:gd name="T5" fmla="*/ 0 h 70"/>
                <a:gd name="T6" fmla="*/ 0 w 42"/>
                <a:gd name="T7" fmla="*/ 0 h 70"/>
                <a:gd name="T8" fmla="*/ 0 w 42"/>
                <a:gd name="T9" fmla="*/ 0 h 70"/>
                <a:gd name="T10" fmla="*/ 0 w 42"/>
                <a:gd name="T11" fmla="*/ 0 h 70"/>
                <a:gd name="T12" fmla="*/ 0 w 42"/>
                <a:gd name="T13" fmla="*/ 0 h 70"/>
                <a:gd name="T14" fmla="*/ 0 w 42"/>
                <a:gd name="T15" fmla="*/ 0 h 70"/>
                <a:gd name="T16" fmla="*/ 0 w 42"/>
                <a:gd name="T17" fmla="*/ 0 h 70"/>
                <a:gd name="T18" fmla="*/ 0 w 42"/>
                <a:gd name="T19" fmla="*/ 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70"/>
                <a:gd name="T32" fmla="*/ 42 w 42"/>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70">
                  <a:moveTo>
                    <a:pt x="42" y="7"/>
                  </a:moveTo>
                  <a:lnTo>
                    <a:pt x="32" y="4"/>
                  </a:lnTo>
                  <a:lnTo>
                    <a:pt x="16" y="0"/>
                  </a:lnTo>
                  <a:lnTo>
                    <a:pt x="0" y="66"/>
                  </a:lnTo>
                  <a:lnTo>
                    <a:pt x="16" y="70"/>
                  </a:lnTo>
                  <a:lnTo>
                    <a:pt x="42" y="7"/>
                  </a:lnTo>
                  <a:lnTo>
                    <a:pt x="37" y="5"/>
                  </a:lnTo>
                  <a:lnTo>
                    <a:pt x="32" y="4"/>
                  </a:lnTo>
                  <a:lnTo>
                    <a:pt x="42" y="7"/>
                  </a:lnTo>
                  <a:close/>
                </a:path>
              </a:pathLst>
            </a:custGeom>
            <a:solidFill>
              <a:srgbClr val="C4E5FA"/>
            </a:solidFill>
            <a:ln w="9525">
              <a:noFill/>
              <a:round/>
              <a:headEnd/>
              <a:tailEnd/>
            </a:ln>
          </p:spPr>
          <p:txBody>
            <a:bodyPr/>
            <a:lstStyle/>
            <a:p>
              <a:endParaRPr lang="en-US"/>
            </a:p>
          </p:txBody>
        </p:sp>
        <p:sp>
          <p:nvSpPr>
            <p:cNvPr id="40121" name="Freeform 185"/>
            <p:cNvSpPr>
              <a:spLocks/>
            </p:cNvSpPr>
            <p:nvPr/>
          </p:nvSpPr>
          <p:spPr bwMode="auto">
            <a:xfrm>
              <a:off x="1413" y="1261"/>
              <a:ext cx="11" cy="11"/>
            </a:xfrm>
            <a:custGeom>
              <a:avLst/>
              <a:gdLst>
                <a:gd name="T0" fmla="*/ 0 w 69"/>
                <a:gd name="T1" fmla="*/ 0 h 72"/>
                <a:gd name="T2" fmla="*/ 0 w 69"/>
                <a:gd name="T3" fmla="*/ 0 h 72"/>
                <a:gd name="T4" fmla="*/ 0 w 69"/>
                <a:gd name="T5" fmla="*/ 0 h 72"/>
                <a:gd name="T6" fmla="*/ 0 w 69"/>
                <a:gd name="T7" fmla="*/ 0 h 72"/>
                <a:gd name="T8" fmla="*/ 0 w 69"/>
                <a:gd name="T9" fmla="*/ 0 h 72"/>
                <a:gd name="T10" fmla="*/ 0 w 69"/>
                <a:gd name="T11" fmla="*/ 0 h 72"/>
                <a:gd name="T12" fmla="*/ 0 w 69"/>
                <a:gd name="T13" fmla="*/ 0 h 72"/>
                <a:gd name="T14" fmla="*/ 0 w 69"/>
                <a:gd name="T15" fmla="*/ 0 h 72"/>
                <a:gd name="T16" fmla="*/ 0 w 69"/>
                <a:gd name="T17" fmla="*/ 0 h 72"/>
                <a:gd name="T18" fmla="*/ 0 w 69"/>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72"/>
                <a:gd name="T32" fmla="*/ 69 w 69"/>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72">
                  <a:moveTo>
                    <a:pt x="69" y="28"/>
                  </a:moveTo>
                  <a:lnTo>
                    <a:pt x="56" y="13"/>
                  </a:lnTo>
                  <a:lnTo>
                    <a:pt x="34" y="0"/>
                  </a:lnTo>
                  <a:lnTo>
                    <a:pt x="0" y="59"/>
                  </a:lnTo>
                  <a:lnTo>
                    <a:pt x="21" y="72"/>
                  </a:lnTo>
                  <a:lnTo>
                    <a:pt x="69" y="28"/>
                  </a:lnTo>
                  <a:lnTo>
                    <a:pt x="65" y="19"/>
                  </a:lnTo>
                  <a:lnTo>
                    <a:pt x="56" y="13"/>
                  </a:lnTo>
                  <a:lnTo>
                    <a:pt x="69" y="28"/>
                  </a:lnTo>
                  <a:close/>
                </a:path>
              </a:pathLst>
            </a:custGeom>
            <a:solidFill>
              <a:srgbClr val="C4E5FA"/>
            </a:solidFill>
            <a:ln w="9525">
              <a:noFill/>
              <a:round/>
              <a:headEnd/>
              <a:tailEnd/>
            </a:ln>
          </p:spPr>
          <p:txBody>
            <a:bodyPr/>
            <a:lstStyle/>
            <a:p>
              <a:endParaRPr lang="en-US"/>
            </a:p>
          </p:txBody>
        </p:sp>
        <p:sp>
          <p:nvSpPr>
            <p:cNvPr id="40122" name="Freeform 186"/>
            <p:cNvSpPr>
              <a:spLocks/>
            </p:cNvSpPr>
            <p:nvPr/>
          </p:nvSpPr>
          <p:spPr bwMode="auto">
            <a:xfrm>
              <a:off x="1414" y="1265"/>
              <a:ext cx="12" cy="11"/>
            </a:xfrm>
            <a:custGeom>
              <a:avLst/>
              <a:gdLst>
                <a:gd name="T0" fmla="*/ 0 w 73"/>
                <a:gd name="T1" fmla="*/ 0 h 67"/>
                <a:gd name="T2" fmla="*/ 0 w 73"/>
                <a:gd name="T3" fmla="*/ 0 h 67"/>
                <a:gd name="T4" fmla="*/ 0 w 73"/>
                <a:gd name="T5" fmla="*/ 0 h 67"/>
                <a:gd name="T6" fmla="*/ 0 w 73"/>
                <a:gd name="T7" fmla="*/ 0 h 67"/>
                <a:gd name="T8" fmla="*/ 0 w 73"/>
                <a:gd name="T9" fmla="*/ 0 h 67"/>
                <a:gd name="T10" fmla="*/ 0 w 73"/>
                <a:gd name="T11" fmla="*/ 0 h 67"/>
                <a:gd name="T12" fmla="*/ 0 w 73"/>
                <a:gd name="T13" fmla="*/ 0 h 67"/>
                <a:gd name="T14" fmla="*/ 0 w 73"/>
                <a:gd name="T15" fmla="*/ 0 h 67"/>
                <a:gd name="T16" fmla="*/ 0 w 73"/>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67"/>
                <a:gd name="T29" fmla="*/ 73 w 73"/>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67">
                  <a:moveTo>
                    <a:pt x="24" y="67"/>
                  </a:moveTo>
                  <a:lnTo>
                    <a:pt x="73" y="24"/>
                  </a:lnTo>
                  <a:lnTo>
                    <a:pt x="62" y="0"/>
                  </a:lnTo>
                  <a:lnTo>
                    <a:pt x="0" y="29"/>
                  </a:lnTo>
                  <a:lnTo>
                    <a:pt x="12" y="52"/>
                  </a:lnTo>
                  <a:lnTo>
                    <a:pt x="24" y="67"/>
                  </a:lnTo>
                  <a:lnTo>
                    <a:pt x="12" y="52"/>
                  </a:lnTo>
                  <a:lnTo>
                    <a:pt x="15" y="61"/>
                  </a:lnTo>
                  <a:lnTo>
                    <a:pt x="24" y="67"/>
                  </a:lnTo>
                  <a:close/>
                </a:path>
              </a:pathLst>
            </a:custGeom>
            <a:solidFill>
              <a:srgbClr val="C4E5FA"/>
            </a:solidFill>
            <a:ln w="9525">
              <a:noFill/>
              <a:round/>
              <a:headEnd/>
              <a:tailEnd/>
            </a:ln>
          </p:spPr>
          <p:txBody>
            <a:bodyPr/>
            <a:lstStyle/>
            <a:p>
              <a:endParaRPr lang="en-US"/>
            </a:p>
          </p:txBody>
        </p:sp>
        <p:sp>
          <p:nvSpPr>
            <p:cNvPr id="40123" name="Freeform 187"/>
            <p:cNvSpPr>
              <a:spLocks/>
            </p:cNvSpPr>
            <p:nvPr/>
          </p:nvSpPr>
          <p:spPr bwMode="auto">
            <a:xfrm>
              <a:off x="1418" y="1267"/>
              <a:ext cx="8" cy="11"/>
            </a:xfrm>
            <a:custGeom>
              <a:avLst/>
              <a:gdLst>
                <a:gd name="T0" fmla="*/ 0 w 50"/>
                <a:gd name="T1" fmla="*/ 0 h 66"/>
                <a:gd name="T2" fmla="*/ 0 w 50"/>
                <a:gd name="T3" fmla="*/ 0 h 66"/>
                <a:gd name="T4" fmla="*/ 0 w 50"/>
                <a:gd name="T5" fmla="*/ 0 h 66"/>
                <a:gd name="T6" fmla="*/ 0 w 50"/>
                <a:gd name="T7" fmla="*/ 0 h 66"/>
                <a:gd name="T8" fmla="*/ 0 w 50"/>
                <a:gd name="T9" fmla="*/ 0 h 66"/>
                <a:gd name="T10" fmla="*/ 0 w 50"/>
                <a:gd name="T11" fmla="*/ 0 h 66"/>
                <a:gd name="T12" fmla="*/ 0 w 50"/>
                <a:gd name="T13" fmla="*/ 0 h 66"/>
                <a:gd name="T14" fmla="*/ 0 w 50"/>
                <a:gd name="T15" fmla="*/ 0 h 66"/>
                <a:gd name="T16" fmla="*/ 0 w 50"/>
                <a:gd name="T17" fmla="*/ 0 h 66"/>
                <a:gd name="T18" fmla="*/ 0 w 50"/>
                <a:gd name="T19" fmla="*/ 0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66"/>
                <a:gd name="T32" fmla="*/ 50 w 50"/>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66">
                  <a:moveTo>
                    <a:pt x="50" y="8"/>
                  </a:moveTo>
                  <a:lnTo>
                    <a:pt x="49" y="8"/>
                  </a:lnTo>
                  <a:lnTo>
                    <a:pt x="35" y="0"/>
                  </a:lnTo>
                  <a:lnTo>
                    <a:pt x="0" y="58"/>
                  </a:lnTo>
                  <a:lnTo>
                    <a:pt x="14" y="66"/>
                  </a:lnTo>
                  <a:lnTo>
                    <a:pt x="50" y="8"/>
                  </a:lnTo>
                  <a:lnTo>
                    <a:pt x="49" y="8"/>
                  </a:lnTo>
                  <a:lnTo>
                    <a:pt x="50" y="8"/>
                  </a:lnTo>
                  <a:close/>
                </a:path>
              </a:pathLst>
            </a:custGeom>
            <a:solidFill>
              <a:srgbClr val="C4E5FA"/>
            </a:solidFill>
            <a:ln w="9525">
              <a:noFill/>
              <a:round/>
              <a:headEnd/>
              <a:tailEnd/>
            </a:ln>
          </p:spPr>
          <p:txBody>
            <a:bodyPr/>
            <a:lstStyle/>
            <a:p>
              <a:endParaRPr lang="en-US"/>
            </a:p>
          </p:txBody>
        </p:sp>
        <p:sp>
          <p:nvSpPr>
            <p:cNvPr id="40124" name="Freeform 188"/>
            <p:cNvSpPr>
              <a:spLocks/>
            </p:cNvSpPr>
            <p:nvPr/>
          </p:nvSpPr>
          <p:spPr bwMode="auto">
            <a:xfrm>
              <a:off x="1420" y="1268"/>
              <a:ext cx="12" cy="13"/>
            </a:xfrm>
            <a:custGeom>
              <a:avLst/>
              <a:gdLst>
                <a:gd name="T0" fmla="*/ 0 w 71"/>
                <a:gd name="T1" fmla="*/ 0 h 78"/>
                <a:gd name="T2" fmla="*/ 0 w 71"/>
                <a:gd name="T3" fmla="*/ 0 h 78"/>
                <a:gd name="T4" fmla="*/ 0 w 71"/>
                <a:gd name="T5" fmla="*/ 0 h 78"/>
                <a:gd name="T6" fmla="*/ 0 w 71"/>
                <a:gd name="T7" fmla="*/ 0 h 78"/>
                <a:gd name="T8" fmla="*/ 0 w 71"/>
                <a:gd name="T9" fmla="*/ 0 h 78"/>
                <a:gd name="T10" fmla="*/ 0 w 71"/>
                <a:gd name="T11" fmla="*/ 0 h 78"/>
                <a:gd name="T12" fmla="*/ 0 w 71"/>
                <a:gd name="T13" fmla="*/ 0 h 78"/>
                <a:gd name="T14" fmla="*/ 0 w 71"/>
                <a:gd name="T15" fmla="*/ 0 h 78"/>
                <a:gd name="T16" fmla="*/ 0 w 71"/>
                <a:gd name="T17" fmla="*/ 0 h 78"/>
                <a:gd name="T18" fmla="*/ 0 w 71"/>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78"/>
                <a:gd name="T32" fmla="*/ 71 w 71"/>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78">
                  <a:moveTo>
                    <a:pt x="71" y="23"/>
                  </a:moveTo>
                  <a:lnTo>
                    <a:pt x="66" y="20"/>
                  </a:lnTo>
                  <a:lnTo>
                    <a:pt x="36" y="0"/>
                  </a:lnTo>
                  <a:lnTo>
                    <a:pt x="0" y="58"/>
                  </a:lnTo>
                  <a:lnTo>
                    <a:pt x="30" y="78"/>
                  </a:lnTo>
                  <a:lnTo>
                    <a:pt x="71" y="23"/>
                  </a:lnTo>
                  <a:lnTo>
                    <a:pt x="68" y="21"/>
                  </a:lnTo>
                  <a:lnTo>
                    <a:pt x="66" y="20"/>
                  </a:lnTo>
                  <a:lnTo>
                    <a:pt x="71" y="23"/>
                  </a:lnTo>
                  <a:close/>
                </a:path>
              </a:pathLst>
            </a:custGeom>
            <a:solidFill>
              <a:srgbClr val="C4E5FA"/>
            </a:solidFill>
            <a:ln w="9525">
              <a:noFill/>
              <a:round/>
              <a:headEnd/>
              <a:tailEnd/>
            </a:ln>
          </p:spPr>
          <p:txBody>
            <a:bodyPr/>
            <a:lstStyle/>
            <a:p>
              <a:endParaRPr lang="en-US"/>
            </a:p>
          </p:txBody>
        </p:sp>
        <p:sp>
          <p:nvSpPr>
            <p:cNvPr id="40125" name="Freeform 189"/>
            <p:cNvSpPr>
              <a:spLocks/>
            </p:cNvSpPr>
            <p:nvPr/>
          </p:nvSpPr>
          <p:spPr bwMode="auto">
            <a:xfrm>
              <a:off x="1425" y="1272"/>
              <a:ext cx="14" cy="13"/>
            </a:xfrm>
            <a:custGeom>
              <a:avLst/>
              <a:gdLst>
                <a:gd name="T0" fmla="*/ 0 w 83"/>
                <a:gd name="T1" fmla="*/ 0 h 78"/>
                <a:gd name="T2" fmla="*/ 0 w 83"/>
                <a:gd name="T3" fmla="*/ 0 h 78"/>
                <a:gd name="T4" fmla="*/ 0 w 83"/>
                <a:gd name="T5" fmla="*/ 0 h 78"/>
                <a:gd name="T6" fmla="*/ 0 w 83"/>
                <a:gd name="T7" fmla="*/ 0 h 78"/>
                <a:gd name="T8" fmla="*/ 0 w 83"/>
                <a:gd name="T9" fmla="*/ 0 h 78"/>
                <a:gd name="T10" fmla="*/ 0 w 83"/>
                <a:gd name="T11" fmla="*/ 0 h 78"/>
                <a:gd name="T12" fmla="*/ 0 w 83"/>
                <a:gd name="T13" fmla="*/ 0 h 78"/>
                <a:gd name="T14" fmla="*/ 0 w 83"/>
                <a:gd name="T15" fmla="*/ 0 h 78"/>
                <a:gd name="T16" fmla="*/ 0 w 83"/>
                <a:gd name="T17" fmla="*/ 0 h 78"/>
                <a:gd name="T18" fmla="*/ 0 w 83"/>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78"/>
                <a:gd name="T32" fmla="*/ 83 w 83"/>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78">
                  <a:moveTo>
                    <a:pt x="83" y="37"/>
                  </a:moveTo>
                  <a:lnTo>
                    <a:pt x="74" y="26"/>
                  </a:lnTo>
                  <a:lnTo>
                    <a:pt x="44" y="0"/>
                  </a:lnTo>
                  <a:lnTo>
                    <a:pt x="0" y="51"/>
                  </a:lnTo>
                  <a:lnTo>
                    <a:pt x="30" y="78"/>
                  </a:lnTo>
                  <a:lnTo>
                    <a:pt x="83" y="37"/>
                  </a:lnTo>
                  <a:lnTo>
                    <a:pt x="80" y="31"/>
                  </a:lnTo>
                  <a:lnTo>
                    <a:pt x="74" y="26"/>
                  </a:lnTo>
                  <a:lnTo>
                    <a:pt x="83" y="37"/>
                  </a:lnTo>
                  <a:close/>
                </a:path>
              </a:pathLst>
            </a:custGeom>
            <a:solidFill>
              <a:srgbClr val="C4E5FA"/>
            </a:solidFill>
            <a:ln w="9525">
              <a:noFill/>
              <a:round/>
              <a:headEnd/>
              <a:tailEnd/>
            </a:ln>
          </p:spPr>
          <p:txBody>
            <a:bodyPr/>
            <a:lstStyle/>
            <a:p>
              <a:endParaRPr lang="en-US"/>
            </a:p>
          </p:txBody>
        </p:sp>
        <p:sp>
          <p:nvSpPr>
            <p:cNvPr id="40126" name="Freeform 190"/>
            <p:cNvSpPr>
              <a:spLocks/>
            </p:cNvSpPr>
            <p:nvPr/>
          </p:nvSpPr>
          <p:spPr bwMode="auto">
            <a:xfrm>
              <a:off x="1428" y="1278"/>
              <a:ext cx="13" cy="12"/>
            </a:xfrm>
            <a:custGeom>
              <a:avLst/>
              <a:gdLst>
                <a:gd name="T0" fmla="*/ 0 w 75"/>
                <a:gd name="T1" fmla="*/ 0 h 72"/>
                <a:gd name="T2" fmla="*/ 0 w 75"/>
                <a:gd name="T3" fmla="*/ 0 h 72"/>
                <a:gd name="T4" fmla="*/ 0 w 75"/>
                <a:gd name="T5" fmla="*/ 0 h 72"/>
                <a:gd name="T6" fmla="*/ 0 w 75"/>
                <a:gd name="T7" fmla="*/ 0 h 72"/>
                <a:gd name="T8" fmla="*/ 0 w 75"/>
                <a:gd name="T9" fmla="*/ 0 h 72"/>
                <a:gd name="T10" fmla="*/ 0 w 75"/>
                <a:gd name="T11" fmla="*/ 0 h 72"/>
                <a:gd name="T12" fmla="*/ 0 w 75"/>
                <a:gd name="T13" fmla="*/ 0 h 72"/>
                <a:gd name="T14" fmla="*/ 0 w 75"/>
                <a:gd name="T15" fmla="*/ 0 h 72"/>
                <a:gd name="T16" fmla="*/ 0 w 75"/>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72"/>
                <a:gd name="T29" fmla="*/ 75 w 75"/>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72">
                  <a:moveTo>
                    <a:pt x="24" y="72"/>
                  </a:moveTo>
                  <a:lnTo>
                    <a:pt x="75" y="29"/>
                  </a:lnTo>
                  <a:lnTo>
                    <a:pt x="61" y="0"/>
                  </a:lnTo>
                  <a:lnTo>
                    <a:pt x="0" y="29"/>
                  </a:lnTo>
                  <a:lnTo>
                    <a:pt x="14" y="58"/>
                  </a:lnTo>
                  <a:lnTo>
                    <a:pt x="24" y="72"/>
                  </a:lnTo>
                  <a:lnTo>
                    <a:pt x="14" y="58"/>
                  </a:lnTo>
                  <a:lnTo>
                    <a:pt x="17" y="66"/>
                  </a:lnTo>
                  <a:lnTo>
                    <a:pt x="24" y="72"/>
                  </a:lnTo>
                  <a:close/>
                </a:path>
              </a:pathLst>
            </a:custGeom>
            <a:solidFill>
              <a:srgbClr val="C4E5FA"/>
            </a:solidFill>
            <a:ln w="9525">
              <a:noFill/>
              <a:round/>
              <a:headEnd/>
              <a:tailEnd/>
            </a:ln>
          </p:spPr>
          <p:txBody>
            <a:bodyPr/>
            <a:lstStyle/>
            <a:p>
              <a:endParaRPr lang="en-US"/>
            </a:p>
          </p:txBody>
        </p:sp>
        <p:sp>
          <p:nvSpPr>
            <p:cNvPr id="40127" name="Freeform 191"/>
            <p:cNvSpPr>
              <a:spLocks/>
            </p:cNvSpPr>
            <p:nvPr/>
          </p:nvSpPr>
          <p:spPr bwMode="auto">
            <a:xfrm>
              <a:off x="1432" y="1281"/>
              <a:ext cx="26" cy="23"/>
            </a:xfrm>
            <a:custGeom>
              <a:avLst/>
              <a:gdLst>
                <a:gd name="T0" fmla="*/ 0 w 154"/>
                <a:gd name="T1" fmla="*/ 0 h 138"/>
                <a:gd name="T2" fmla="*/ 0 w 154"/>
                <a:gd name="T3" fmla="*/ 0 h 138"/>
                <a:gd name="T4" fmla="*/ 0 w 154"/>
                <a:gd name="T5" fmla="*/ 0 h 138"/>
                <a:gd name="T6" fmla="*/ 0 w 154"/>
                <a:gd name="T7" fmla="*/ 0 h 138"/>
                <a:gd name="T8" fmla="*/ 0 w 154"/>
                <a:gd name="T9" fmla="*/ 0 h 138"/>
                <a:gd name="T10" fmla="*/ 0 w 154"/>
                <a:gd name="T11" fmla="*/ 0 h 138"/>
                <a:gd name="T12" fmla="*/ 0 w 154"/>
                <a:gd name="T13" fmla="*/ 0 h 138"/>
                <a:gd name="T14" fmla="*/ 0 w 154"/>
                <a:gd name="T15" fmla="*/ 0 h 138"/>
                <a:gd name="T16" fmla="*/ 0 w 154"/>
                <a:gd name="T17" fmla="*/ 0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138"/>
                <a:gd name="T29" fmla="*/ 154 w 154"/>
                <a:gd name="T30" fmla="*/ 138 h 1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138">
                  <a:moveTo>
                    <a:pt x="117" y="138"/>
                  </a:moveTo>
                  <a:lnTo>
                    <a:pt x="154" y="81"/>
                  </a:lnTo>
                  <a:lnTo>
                    <a:pt x="39" y="0"/>
                  </a:lnTo>
                  <a:lnTo>
                    <a:pt x="0" y="55"/>
                  </a:lnTo>
                  <a:lnTo>
                    <a:pt x="115" y="136"/>
                  </a:lnTo>
                  <a:lnTo>
                    <a:pt x="117" y="138"/>
                  </a:lnTo>
                  <a:lnTo>
                    <a:pt x="115" y="136"/>
                  </a:lnTo>
                  <a:lnTo>
                    <a:pt x="116" y="137"/>
                  </a:lnTo>
                  <a:lnTo>
                    <a:pt x="117" y="138"/>
                  </a:lnTo>
                  <a:close/>
                </a:path>
              </a:pathLst>
            </a:custGeom>
            <a:solidFill>
              <a:srgbClr val="C4E5FA"/>
            </a:solidFill>
            <a:ln w="9525">
              <a:noFill/>
              <a:round/>
              <a:headEnd/>
              <a:tailEnd/>
            </a:ln>
          </p:spPr>
          <p:txBody>
            <a:bodyPr/>
            <a:lstStyle/>
            <a:p>
              <a:endParaRPr lang="en-US"/>
            </a:p>
          </p:txBody>
        </p:sp>
        <p:sp>
          <p:nvSpPr>
            <p:cNvPr id="40128" name="Freeform 192"/>
            <p:cNvSpPr>
              <a:spLocks/>
            </p:cNvSpPr>
            <p:nvPr/>
          </p:nvSpPr>
          <p:spPr bwMode="auto">
            <a:xfrm>
              <a:off x="1452" y="1294"/>
              <a:ext cx="9" cy="12"/>
            </a:xfrm>
            <a:custGeom>
              <a:avLst/>
              <a:gdLst>
                <a:gd name="T0" fmla="*/ 0 w 58"/>
                <a:gd name="T1" fmla="*/ 0 h 71"/>
                <a:gd name="T2" fmla="*/ 0 w 58"/>
                <a:gd name="T3" fmla="*/ 0 h 71"/>
                <a:gd name="T4" fmla="*/ 0 w 58"/>
                <a:gd name="T5" fmla="*/ 0 h 71"/>
                <a:gd name="T6" fmla="*/ 0 w 58"/>
                <a:gd name="T7" fmla="*/ 0 h 71"/>
                <a:gd name="T8" fmla="*/ 0 w 58"/>
                <a:gd name="T9" fmla="*/ 0 h 71"/>
                <a:gd name="T10" fmla="*/ 0 w 58"/>
                <a:gd name="T11" fmla="*/ 0 h 71"/>
                <a:gd name="T12" fmla="*/ 0 w 58"/>
                <a:gd name="T13" fmla="*/ 0 h 71"/>
                <a:gd name="T14" fmla="*/ 0 w 58"/>
                <a:gd name="T15" fmla="*/ 0 h 71"/>
                <a:gd name="T16" fmla="*/ 0 w 58"/>
                <a:gd name="T17" fmla="*/ 0 h 71"/>
                <a:gd name="T18" fmla="*/ 0 w 58"/>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71"/>
                <a:gd name="T32" fmla="*/ 58 w 58"/>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71">
                  <a:moveTo>
                    <a:pt x="58" y="14"/>
                  </a:moveTo>
                  <a:lnTo>
                    <a:pt x="55" y="13"/>
                  </a:lnTo>
                  <a:lnTo>
                    <a:pt x="35" y="0"/>
                  </a:lnTo>
                  <a:lnTo>
                    <a:pt x="0" y="59"/>
                  </a:lnTo>
                  <a:lnTo>
                    <a:pt x="22" y="71"/>
                  </a:lnTo>
                  <a:lnTo>
                    <a:pt x="58" y="14"/>
                  </a:lnTo>
                  <a:lnTo>
                    <a:pt x="56" y="13"/>
                  </a:lnTo>
                  <a:lnTo>
                    <a:pt x="55" y="13"/>
                  </a:lnTo>
                  <a:lnTo>
                    <a:pt x="58" y="14"/>
                  </a:lnTo>
                  <a:close/>
                </a:path>
              </a:pathLst>
            </a:custGeom>
            <a:solidFill>
              <a:srgbClr val="C4E5FA"/>
            </a:solidFill>
            <a:ln w="9525">
              <a:noFill/>
              <a:round/>
              <a:headEnd/>
              <a:tailEnd/>
            </a:ln>
          </p:spPr>
          <p:txBody>
            <a:bodyPr/>
            <a:lstStyle/>
            <a:p>
              <a:endParaRPr lang="en-US"/>
            </a:p>
          </p:txBody>
        </p:sp>
        <p:sp>
          <p:nvSpPr>
            <p:cNvPr id="40129" name="Freeform 193"/>
            <p:cNvSpPr>
              <a:spLocks/>
            </p:cNvSpPr>
            <p:nvPr/>
          </p:nvSpPr>
          <p:spPr bwMode="auto">
            <a:xfrm>
              <a:off x="1455" y="1296"/>
              <a:ext cx="16" cy="16"/>
            </a:xfrm>
            <a:custGeom>
              <a:avLst/>
              <a:gdLst>
                <a:gd name="T0" fmla="*/ 0 w 96"/>
                <a:gd name="T1" fmla="*/ 0 h 96"/>
                <a:gd name="T2" fmla="*/ 0 w 96"/>
                <a:gd name="T3" fmla="*/ 0 h 96"/>
                <a:gd name="T4" fmla="*/ 0 w 96"/>
                <a:gd name="T5" fmla="*/ 0 h 96"/>
                <a:gd name="T6" fmla="*/ 0 w 96"/>
                <a:gd name="T7" fmla="*/ 0 h 96"/>
                <a:gd name="T8" fmla="*/ 0 w 96"/>
                <a:gd name="T9" fmla="*/ 0 h 96"/>
                <a:gd name="T10" fmla="*/ 0 w 96"/>
                <a:gd name="T11" fmla="*/ 0 h 96"/>
                <a:gd name="T12" fmla="*/ 0 w 96"/>
                <a:gd name="T13" fmla="*/ 0 h 96"/>
                <a:gd name="T14" fmla="*/ 0 w 96"/>
                <a:gd name="T15" fmla="*/ 0 h 96"/>
                <a:gd name="T16" fmla="*/ 0 w 96"/>
                <a:gd name="T17" fmla="*/ 0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
                <a:gd name="T28" fmla="*/ 0 h 96"/>
                <a:gd name="T29" fmla="*/ 96 w 96"/>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 h="96">
                  <a:moveTo>
                    <a:pt x="61" y="96"/>
                  </a:moveTo>
                  <a:lnTo>
                    <a:pt x="96" y="38"/>
                  </a:lnTo>
                  <a:lnTo>
                    <a:pt x="39" y="0"/>
                  </a:lnTo>
                  <a:lnTo>
                    <a:pt x="0" y="57"/>
                  </a:lnTo>
                  <a:lnTo>
                    <a:pt x="59" y="95"/>
                  </a:lnTo>
                  <a:lnTo>
                    <a:pt x="61" y="96"/>
                  </a:lnTo>
                  <a:lnTo>
                    <a:pt x="59" y="95"/>
                  </a:lnTo>
                  <a:lnTo>
                    <a:pt x="59" y="96"/>
                  </a:lnTo>
                  <a:lnTo>
                    <a:pt x="61" y="96"/>
                  </a:lnTo>
                  <a:close/>
                </a:path>
              </a:pathLst>
            </a:custGeom>
            <a:solidFill>
              <a:srgbClr val="C4E5FA"/>
            </a:solidFill>
            <a:ln w="9525">
              <a:noFill/>
              <a:round/>
              <a:headEnd/>
              <a:tailEnd/>
            </a:ln>
          </p:spPr>
          <p:txBody>
            <a:bodyPr/>
            <a:lstStyle/>
            <a:p>
              <a:endParaRPr lang="en-US"/>
            </a:p>
          </p:txBody>
        </p:sp>
        <p:sp>
          <p:nvSpPr>
            <p:cNvPr id="40130" name="Freeform 194"/>
            <p:cNvSpPr>
              <a:spLocks/>
            </p:cNvSpPr>
            <p:nvPr/>
          </p:nvSpPr>
          <p:spPr bwMode="auto">
            <a:xfrm>
              <a:off x="1465" y="1303"/>
              <a:ext cx="21" cy="18"/>
            </a:xfrm>
            <a:custGeom>
              <a:avLst/>
              <a:gdLst>
                <a:gd name="T0" fmla="*/ 0 w 123"/>
                <a:gd name="T1" fmla="*/ 0 h 111"/>
                <a:gd name="T2" fmla="*/ 0 w 123"/>
                <a:gd name="T3" fmla="*/ 0 h 111"/>
                <a:gd name="T4" fmla="*/ 0 w 123"/>
                <a:gd name="T5" fmla="*/ 0 h 111"/>
                <a:gd name="T6" fmla="*/ 0 w 123"/>
                <a:gd name="T7" fmla="*/ 0 h 111"/>
                <a:gd name="T8" fmla="*/ 0 w 123"/>
                <a:gd name="T9" fmla="*/ 0 h 111"/>
                <a:gd name="T10" fmla="*/ 0 w 123"/>
                <a:gd name="T11" fmla="*/ 0 h 111"/>
                <a:gd name="T12" fmla="*/ 0 w 123"/>
                <a:gd name="T13" fmla="*/ 0 h 111"/>
                <a:gd name="T14" fmla="*/ 0 w 123"/>
                <a:gd name="T15" fmla="*/ 0 h 111"/>
                <a:gd name="T16" fmla="*/ 0 w 123"/>
                <a:gd name="T17" fmla="*/ 0 h 1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3"/>
                <a:gd name="T28" fmla="*/ 0 h 111"/>
                <a:gd name="T29" fmla="*/ 123 w 123"/>
                <a:gd name="T30" fmla="*/ 111 h 1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3" h="111">
                  <a:moveTo>
                    <a:pt x="123" y="54"/>
                  </a:moveTo>
                  <a:lnTo>
                    <a:pt x="123" y="54"/>
                  </a:lnTo>
                  <a:lnTo>
                    <a:pt x="34" y="0"/>
                  </a:lnTo>
                  <a:lnTo>
                    <a:pt x="0" y="59"/>
                  </a:lnTo>
                  <a:lnTo>
                    <a:pt x="89" y="111"/>
                  </a:lnTo>
                  <a:lnTo>
                    <a:pt x="123" y="54"/>
                  </a:lnTo>
                  <a:close/>
                </a:path>
              </a:pathLst>
            </a:custGeom>
            <a:solidFill>
              <a:srgbClr val="C4E5FA"/>
            </a:solidFill>
            <a:ln w="9525">
              <a:noFill/>
              <a:round/>
              <a:headEnd/>
              <a:tailEnd/>
            </a:ln>
          </p:spPr>
          <p:txBody>
            <a:bodyPr/>
            <a:lstStyle/>
            <a:p>
              <a:endParaRPr lang="en-US"/>
            </a:p>
          </p:txBody>
        </p:sp>
        <p:sp>
          <p:nvSpPr>
            <p:cNvPr id="40131" name="Freeform 195"/>
            <p:cNvSpPr>
              <a:spLocks/>
            </p:cNvSpPr>
            <p:nvPr/>
          </p:nvSpPr>
          <p:spPr bwMode="auto">
            <a:xfrm>
              <a:off x="1480" y="1311"/>
              <a:ext cx="23" cy="21"/>
            </a:xfrm>
            <a:custGeom>
              <a:avLst/>
              <a:gdLst>
                <a:gd name="T0" fmla="*/ 0 w 137"/>
                <a:gd name="T1" fmla="*/ 0 h 121"/>
                <a:gd name="T2" fmla="*/ 0 w 137"/>
                <a:gd name="T3" fmla="*/ 0 h 121"/>
                <a:gd name="T4" fmla="*/ 0 w 137"/>
                <a:gd name="T5" fmla="*/ 0 h 121"/>
                <a:gd name="T6" fmla="*/ 0 w 137"/>
                <a:gd name="T7" fmla="*/ 0 h 121"/>
                <a:gd name="T8" fmla="*/ 0 w 137"/>
                <a:gd name="T9" fmla="*/ 0 h 121"/>
                <a:gd name="T10" fmla="*/ 0 w 137"/>
                <a:gd name="T11" fmla="*/ 0 h 121"/>
                <a:gd name="T12" fmla="*/ 0 w 137"/>
                <a:gd name="T13" fmla="*/ 0 h 121"/>
                <a:gd name="T14" fmla="*/ 0 w 137"/>
                <a:gd name="T15" fmla="*/ 0 h 121"/>
                <a:gd name="T16" fmla="*/ 0 w 137"/>
                <a:gd name="T17" fmla="*/ 0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121"/>
                <a:gd name="T29" fmla="*/ 137 w 137"/>
                <a:gd name="T30" fmla="*/ 121 h 1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121">
                  <a:moveTo>
                    <a:pt x="104" y="121"/>
                  </a:moveTo>
                  <a:lnTo>
                    <a:pt x="137" y="62"/>
                  </a:lnTo>
                  <a:lnTo>
                    <a:pt x="34" y="0"/>
                  </a:lnTo>
                  <a:lnTo>
                    <a:pt x="0" y="57"/>
                  </a:lnTo>
                  <a:lnTo>
                    <a:pt x="103" y="120"/>
                  </a:lnTo>
                  <a:lnTo>
                    <a:pt x="104" y="121"/>
                  </a:lnTo>
                  <a:lnTo>
                    <a:pt x="103" y="120"/>
                  </a:lnTo>
                  <a:lnTo>
                    <a:pt x="104" y="120"/>
                  </a:lnTo>
                  <a:lnTo>
                    <a:pt x="104" y="121"/>
                  </a:lnTo>
                  <a:close/>
                </a:path>
              </a:pathLst>
            </a:custGeom>
            <a:solidFill>
              <a:srgbClr val="C4E5FA"/>
            </a:solidFill>
            <a:ln w="9525">
              <a:noFill/>
              <a:round/>
              <a:headEnd/>
              <a:tailEnd/>
            </a:ln>
          </p:spPr>
          <p:txBody>
            <a:bodyPr/>
            <a:lstStyle/>
            <a:p>
              <a:endParaRPr lang="en-US"/>
            </a:p>
          </p:txBody>
        </p:sp>
        <p:grpSp>
          <p:nvGrpSpPr>
            <p:cNvPr id="40132" name="Group 196"/>
            <p:cNvGrpSpPr>
              <a:grpSpLocks/>
            </p:cNvGrpSpPr>
            <p:nvPr/>
          </p:nvGrpSpPr>
          <p:grpSpPr bwMode="auto">
            <a:xfrm>
              <a:off x="1128" y="980"/>
              <a:ext cx="511" cy="613"/>
              <a:chOff x="2604" y="940"/>
              <a:chExt cx="511" cy="613"/>
            </a:xfrm>
          </p:grpSpPr>
          <p:sp>
            <p:nvSpPr>
              <p:cNvPr id="41030" name="Freeform 197"/>
              <p:cNvSpPr>
                <a:spLocks/>
              </p:cNvSpPr>
              <p:nvPr/>
            </p:nvSpPr>
            <p:spPr bwMode="auto">
              <a:xfrm>
                <a:off x="2973" y="1282"/>
                <a:ext cx="25" cy="20"/>
              </a:xfrm>
              <a:custGeom>
                <a:avLst/>
                <a:gdLst>
                  <a:gd name="T0" fmla="*/ 0 w 148"/>
                  <a:gd name="T1" fmla="*/ 0 h 122"/>
                  <a:gd name="T2" fmla="*/ 0 w 148"/>
                  <a:gd name="T3" fmla="*/ 0 h 122"/>
                  <a:gd name="T4" fmla="*/ 0 w 148"/>
                  <a:gd name="T5" fmla="*/ 0 h 122"/>
                  <a:gd name="T6" fmla="*/ 0 w 148"/>
                  <a:gd name="T7" fmla="*/ 0 h 122"/>
                  <a:gd name="T8" fmla="*/ 0 w 148"/>
                  <a:gd name="T9" fmla="*/ 0 h 122"/>
                  <a:gd name="T10" fmla="*/ 0 w 148"/>
                  <a:gd name="T11" fmla="*/ 0 h 122"/>
                  <a:gd name="T12" fmla="*/ 0 w 148"/>
                  <a:gd name="T13" fmla="*/ 0 h 122"/>
                  <a:gd name="T14" fmla="*/ 0 w 148"/>
                  <a:gd name="T15" fmla="*/ 0 h 122"/>
                  <a:gd name="T16" fmla="*/ 0 w 148"/>
                  <a:gd name="T17" fmla="*/ 0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
                  <a:gd name="T28" fmla="*/ 0 h 122"/>
                  <a:gd name="T29" fmla="*/ 148 w 148"/>
                  <a:gd name="T30" fmla="*/ 122 h 1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 h="122">
                    <a:moveTo>
                      <a:pt x="116" y="122"/>
                    </a:moveTo>
                    <a:lnTo>
                      <a:pt x="148" y="62"/>
                    </a:lnTo>
                    <a:lnTo>
                      <a:pt x="32" y="0"/>
                    </a:lnTo>
                    <a:lnTo>
                      <a:pt x="0" y="60"/>
                    </a:lnTo>
                    <a:lnTo>
                      <a:pt x="115" y="122"/>
                    </a:lnTo>
                    <a:lnTo>
                      <a:pt x="116" y="122"/>
                    </a:lnTo>
                    <a:lnTo>
                      <a:pt x="115" y="122"/>
                    </a:lnTo>
                    <a:lnTo>
                      <a:pt x="116" y="122"/>
                    </a:lnTo>
                    <a:close/>
                  </a:path>
                </a:pathLst>
              </a:custGeom>
              <a:solidFill>
                <a:srgbClr val="C4E5FA"/>
              </a:solidFill>
              <a:ln w="9525">
                <a:noFill/>
                <a:round/>
                <a:headEnd/>
                <a:tailEnd/>
              </a:ln>
            </p:spPr>
            <p:txBody>
              <a:bodyPr/>
              <a:lstStyle/>
              <a:p>
                <a:endParaRPr lang="en-US"/>
              </a:p>
            </p:txBody>
          </p:sp>
          <p:sp>
            <p:nvSpPr>
              <p:cNvPr id="41031" name="Freeform 198"/>
              <p:cNvSpPr>
                <a:spLocks/>
              </p:cNvSpPr>
              <p:nvPr/>
            </p:nvSpPr>
            <p:spPr bwMode="auto">
              <a:xfrm>
                <a:off x="2993" y="1292"/>
                <a:ext cx="23" cy="20"/>
              </a:xfrm>
              <a:custGeom>
                <a:avLst/>
                <a:gdLst>
                  <a:gd name="T0" fmla="*/ 0 w 143"/>
                  <a:gd name="T1" fmla="*/ 0 h 117"/>
                  <a:gd name="T2" fmla="*/ 0 w 143"/>
                  <a:gd name="T3" fmla="*/ 0 h 117"/>
                  <a:gd name="T4" fmla="*/ 0 w 143"/>
                  <a:gd name="T5" fmla="*/ 0 h 117"/>
                  <a:gd name="T6" fmla="*/ 0 w 143"/>
                  <a:gd name="T7" fmla="*/ 0 h 117"/>
                  <a:gd name="T8" fmla="*/ 0 w 143"/>
                  <a:gd name="T9" fmla="*/ 0 h 117"/>
                  <a:gd name="T10" fmla="*/ 0 w 143"/>
                  <a:gd name="T11" fmla="*/ 0 h 117"/>
                  <a:gd name="T12" fmla="*/ 0 w 143"/>
                  <a:gd name="T13" fmla="*/ 0 h 117"/>
                  <a:gd name="T14" fmla="*/ 0 w 143"/>
                  <a:gd name="T15" fmla="*/ 0 h 117"/>
                  <a:gd name="T16" fmla="*/ 0 w 143"/>
                  <a:gd name="T17" fmla="*/ 0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3"/>
                  <a:gd name="T28" fmla="*/ 0 h 117"/>
                  <a:gd name="T29" fmla="*/ 143 w 143"/>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3" h="117">
                    <a:moveTo>
                      <a:pt x="116" y="117"/>
                    </a:moveTo>
                    <a:lnTo>
                      <a:pt x="143" y="55"/>
                    </a:lnTo>
                    <a:lnTo>
                      <a:pt x="31" y="0"/>
                    </a:lnTo>
                    <a:lnTo>
                      <a:pt x="0" y="60"/>
                    </a:lnTo>
                    <a:lnTo>
                      <a:pt x="113" y="116"/>
                    </a:lnTo>
                    <a:lnTo>
                      <a:pt x="116" y="117"/>
                    </a:lnTo>
                    <a:lnTo>
                      <a:pt x="113" y="116"/>
                    </a:lnTo>
                    <a:lnTo>
                      <a:pt x="114" y="117"/>
                    </a:lnTo>
                    <a:lnTo>
                      <a:pt x="116" y="117"/>
                    </a:lnTo>
                    <a:close/>
                  </a:path>
                </a:pathLst>
              </a:custGeom>
              <a:solidFill>
                <a:srgbClr val="C4E5FA"/>
              </a:solidFill>
              <a:ln w="9525">
                <a:noFill/>
                <a:round/>
                <a:headEnd/>
                <a:tailEnd/>
              </a:ln>
            </p:spPr>
            <p:txBody>
              <a:bodyPr/>
              <a:lstStyle/>
              <a:p>
                <a:endParaRPr lang="en-US"/>
              </a:p>
            </p:txBody>
          </p:sp>
          <p:sp>
            <p:nvSpPr>
              <p:cNvPr id="41032" name="Freeform 199"/>
              <p:cNvSpPr>
                <a:spLocks/>
              </p:cNvSpPr>
              <p:nvPr/>
            </p:nvSpPr>
            <p:spPr bwMode="auto">
              <a:xfrm>
                <a:off x="3012" y="1301"/>
                <a:ext cx="21" cy="17"/>
              </a:xfrm>
              <a:custGeom>
                <a:avLst/>
                <a:gdLst>
                  <a:gd name="T0" fmla="*/ 0 w 128"/>
                  <a:gd name="T1" fmla="*/ 0 h 106"/>
                  <a:gd name="T2" fmla="*/ 0 w 128"/>
                  <a:gd name="T3" fmla="*/ 0 h 106"/>
                  <a:gd name="T4" fmla="*/ 0 w 128"/>
                  <a:gd name="T5" fmla="*/ 0 h 106"/>
                  <a:gd name="T6" fmla="*/ 0 w 128"/>
                  <a:gd name="T7" fmla="*/ 0 h 106"/>
                  <a:gd name="T8" fmla="*/ 0 w 128"/>
                  <a:gd name="T9" fmla="*/ 0 h 106"/>
                  <a:gd name="T10" fmla="*/ 0 w 128"/>
                  <a:gd name="T11" fmla="*/ 0 h 106"/>
                  <a:gd name="T12" fmla="*/ 0 w 128"/>
                  <a:gd name="T13" fmla="*/ 0 h 106"/>
                  <a:gd name="T14" fmla="*/ 0 w 128"/>
                  <a:gd name="T15" fmla="*/ 0 h 106"/>
                  <a:gd name="T16" fmla="*/ 0 w 128"/>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
                  <a:gd name="T28" fmla="*/ 0 h 106"/>
                  <a:gd name="T29" fmla="*/ 128 w 128"/>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 h="106">
                    <a:moveTo>
                      <a:pt x="108" y="106"/>
                    </a:moveTo>
                    <a:lnTo>
                      <a:pt x="128" y="41"/>
                    </a:lnTo>
                    <a:lnTo>
                      <a:pt x="24" y="0"/>
                    </a:lnTo>
                    <a:lnTo>
                      <a:pt x="0" y="64"/>
                    </a:lnTo>
                    <a:lnTo>
                      <a:pt x="104" y="105"/>
                    </a:lnTo>
                    <a:lnTo>
                      <a:pt x="108" y="106"/>
                    </a:lnTo>
                    <a:lnTo>
                      <a:pt x="104" y="105"/>
                    </a:lnTo>
                    <a:lnTo>
                      <a:pt x="106" y="106"/>
                    </a:lnTo>
                    <a:lnTo>
                      <a:pt x="108" y="106"/>
                    </a:lnTo>
                    <a:close/>
                  </a:path>
                </a:pathLst>
              </a:custGeom>
              <a:solidFill>
                <a:srgbClr val="C4E5FA"/>
              </a:solidFill>
              <a:ln w="9525">
                <a:noFill/>
                <a:round/>
                <a:headEnd/>
                <a:tailEnd/>
              </a:ln>
            </p:spPr>
            <p:txBody>
              <a:bodyPr/>
              <a:lstStyle/>
              <a:p>
                <a:endParaRPr lang="en-US"/>
              </a:p>
            </p:txBody>
          </p:sp>
          <p:sp>
            <p:nvSpPr>
              <p:cNvPr id="41033" name="Freeform 200"/>
              <p:cNvSpPr>
                <a:spLocks/>
              </p:cNvSpPr>
              <p:nvPr/>
            </p:nvSpPr>
            <p:spPr bwMode="auto">
              <a:xfrm>
                <a:off x="3030" y="1307"/>
                <a:ext cx="17" cy="15"/>
              </a:xfrm>
              <a:custGeom>
                <a:avLst/>
                <a:gdLst>
                  <a:gd name="T0" fmla="*/ 0 w 100"/>
                  <a:gd name="T1" fmla="*/ 0 h 89"/>
                  <a:gd name="T2" fmla="*/ 0 w 100"/>
                  <a:gd name="T3" fmla="*/ 0 h 89"/>
                  <a:gd name="T4" fmla="*/ 0 w 100"/>
                  <a:gd name="T5" fmla="*/ 0 h 89"/>
                  <a:gd name="T6" fmla="*/ 0 w 100"/>
                  <a:gd name="T7" fmla="*/ 0 h 89"/>
                  <a:gd name="T8" fmla="*/ 0 w 100"/>
                  <a:gd name="T9" fmla="*/ 0 h 89"/>
                  <a:gd name="T10" fmla="*/ 0 w 100"/>
                  <a:gd name="T11" fmla="*/ 0 h 89"/>
                  <a:gd name="T12" fmla="*/ 0 w 100"/>
                  <a:gd name="T13" fmla="*/ 0 h 89"/>
                  <a:gd name="T14" fmla="*/ 0 w 100"/>
                  <a:gd name="T15" fmla="*/ 0 h 89"/>
                  <a:gd name="T16" fmla="*/ 0 w 100"/>
                  <a:gd name="T17" fmla="*/ 0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
                  <a:gd name="T28" fmla="*/ 0 h 89"/>
                  <a:gd name="T29" fmla="*/ 100 w 100"/>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 h="89">
                    <a:moveTo>
                      <a:pt x="91" y="89"/>
                    </a:moveTo>
                    <a:lnTo>
                      <a:pt x="100" y="22"/>
                    </a:lnTo>
                    <a:lnTo>
                      <a:pt x="17" y="0"/>
                    </a:lnTo>
                    <a:lnTo>
                      <a:pt x="0" y="66"/>
                    </a:lnTo>
                    <a:lnTo>
                      <a:pt x="83" y="88"/>
                    </a:lnTo>
                    <a:lnTo>
                      <a:pt x="91" y="89"/>
                    </a:lnTo>
                    <a:lnTo>
                      <a:pt x="83" y="88"/>
                    </a:lnTo>
                    <a:lnTo>
                      <a:pt x="88" y="89"/>
                    </a:lnTo>
                    <a:lnTo>
                      <a:pt x="91" y="89"/>
                    </a:lnTo>
                    <a:close/>
                  </a:path>
                </a:pathLst>
              </a:custGeom>
              <a:solidFill>
                <a:srgbClr val="C4E5FA"/>
              </a:solidFill>
              <a:ln w="9525">
                <a:noFill/>
                <a:round/>
                <a:headEnd/>
                <a:tailEnd/>
              </a:ln>
            </p:spPr>
            <p:txBody>
              <a:bodyPr/>
              <a:lstStyle/>
              <a:p>
                <a:endParaRPr lang="en-US"/>
              </a:p>
            </p:txBody>
          </p:sp>
          <p:sp>
            <p:nvSpPr>
              <p:cNvPr id="41034" name="Freeform 201"/>
              <p:cNvSpPr>
                <a:spLocks/>
              </p:cNvSpPr>
              <p:nvPr/>
            </p:nvSpPr>
            <p:spPr bwMode="auto">
              <a:xfrm>
                <a:off x="3045" y="1311"/>
                <a:ext cx="12" cy="11"/>
              </a:xfrm>
              <a:custGeom>
                <a:avLst/>
                <a:gdLst>
                  <a:gd name="T0" fmla="*/ 0 w 74"/>
                  <a:gd name="T1" fmla="*/ 0 h 68"/>
                  <a:gd name="T2" fmla="*/ 0 w 74"/>
                  <a:gd name="T3" fmla="*/ 0 h 68"/>
                  <a:gd name="T4" fmla="*/ 0 w 74"/>
                  <a:gd name="T5" fmla="*/ 0 h 68"/>
                  <a:gd name="T6" fmla="*/ 0 w 74"/>
                  <a:gd name="T7" fmla="*/ 0 h 68"/>
                  <a:gd name="T8" fmla="*/ 0 w 74"/>
                  <a:gd name="T9" fmla="*/ 0 h 68"/>
                  <a:gd name="T10" fmla="*/ 0 w 74"/>
                  <a:gd name="T11" fmla="*/ 0 h 68"/>
                  <a:gd name="T12" fmla="*/ 0 w 74"/>
                  <a:gd name="T13" fmla="*/ 0 h 68"/>
                  <a:gd name="T14" fmla="*/ 0 w 74"/>
                  <a:gd name="T15" fmla="*/ 0 h 68"/>
                  <a:gd name="T16" fmla="*/ 0 w 74"/>
                  <a:gd name="T17" fmla="*/ 0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68"/>
                  <a:gd name="T29" fmla="*/ 74 w 74"/>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68">
                    <a:moveTo>
                      <a:pt x="74" y="67"/>
                    </a:moveTo>
                    <a:lnTo>
                      <a:pt x="65" y="0"/>
                    </a:lnTo>
                    <a:lnTo>
                      <a:pt x="0" y="0"/>
                    </a:lnTo>
                    <a:lnTo>
                      <a:pt x="0" y="68"/>
                    </a:lnTo>
                    <a:lnTo>
                      <a:pt x="65" y="68"/>
                    </a:lnTo>
                    <a:lnTo>
                      <a:pt x="74" y="67"/>
                    </a:lnTo>
                    <a:lnTo>
                      <a:pt x="65" y="68"/>
                    </a:lnTo>
                    <a:lnTo>
                      <a:pt x="69" y="68"/>
                    </a:lnTo>
                    <a:lnTo>
                      <a:pt x="74" y="67"/>
                    </a:lnTo>
                    <a:close/>
                  </a:path>
                </a:pathLst>
              </a:custGeom>
              <a:solidFill>
                <a:srgbClr val="C4E5FA"/>
              </a:solidFill>
              <a:ln w="9525">
                <a:noFill/>
                <a:round/>
                <a:headEnd/>
                <a:tailEnd/>
              </a:ln>
            </p:spPr>
            <p:txBody>
              <a:bodyPr/>
              <a:lstStyle/>
              <a:p>
                <a:endParaRPr lang="en-US"/>
              </a:p>
            </p:txBody>
          </p:sp>
          <p:sp>
            <p:nvSpPr>
              <p:cNvPr id="41035" name="Freeform 202"/>
              <p:cNvSpPr>
                <a:spLocks/>
              </p:cNvSpPr>
              <p:nvPr/>
            </p:nvSpPr>
            <p:spPr bwMode="auto">
              <a:xfrm>
                <a:off x="3054" y="1309"/>
                <a:ext cx="13" cy="13"/>
              </a:xfrm>
              <a:custGeom>
                <a:avLst/>
                <a:gdLst>
                  <a:gd name="T0" fmla="*/ 0 w 73"/>
                  <a:gd name="T1" fmla="*/ 0 h 79"/>
                  <a:gd name="T2" fmla="*/ 0 w 73"/>
                  <a:gd name="T3" fmla="*/ 0 h 79"/>
                  <a:gd name="T4" fmla="*/ 0 w 73"/>
                  <a:gd name="T5" fmla="*/ 0 h 79"/>
                  <a:gd name="T6" fmla="*/ 0 w 73"/>
                  <a:gd name="T7" fmla="*/ 0 h 79"/>
                  <a:gd name="T8" fmla="*/ 0 w 73"/>
                  <a:gd name="T9" fmla="*/ 0 h 79"/>
                  <a:gd name="T10" fmla="*/ 0 w 73"/>
                  <a:gd name="T11" fmla="*/ 0 h 79"/>
                  <a:gd name="T12" fmla="*/ 0 w 73"/>
                  <a:gd name="T13" fmla="*/ 0 h 79"/>
                  <a:gd name="T14" fmla="*/ 0 w 73"/>
                  <a:gd name="T15" fmla="*/ 0 h 79"/>
                  <a:gd name="T16" fmla="*/ 0 w 73"/>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9"/>
                  <a:gd name="T29" fmla="*/ 73 w 73"/>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9">
                    <a:moveTo>
                      <a:pt x="73" y="62"/>
                    </a:moveTo>
                    <a:lnTo>
                      <a:pt x="48" y="0"/>
                    </a:lnTo>
                    <a:lnTo>
                      <a:pt x="0" y="13"/>
                    </a:lnTo>
                    <a:lnTo>
                      <a:pt x="19" y="79"/>
                    </a:lnTo>
                    <a:lnTo>
                      <a:pt x="68" y="65"/>
                    </a:lnTo>
                    <a:lnTo>
                      <a:pt x="73" y="62"/>
                    </a:lnTo>
                    <a:lnTo>
                      <a:pt x="68" y="65"/>
                    </a:lnTo>
                    <a:lnTo>
                      <a:pt x="71" y="64"/>
                    </a:lnTo>
                    <a:lnTo>
                      <a:pt x="73" y="62"/>
                    </a:lnTo>
                    <a:close/>
                  </a:path>
                </a:pathLst>
              </a:custGeom>
              <a:solidFill>
                <a:srgbClr val="C4E5FA"/>
              </a:solidFill>
              <a:ln w="9525">
                <a:noFill/>
                <a:round/>
                <a:headEnd/>
                <a:tailEnd/>
              </a:ln>
            </p:spPr>
            <p:txBody>
              <a:bodyPr/>
              <a:lstStyle/>
              <a:p>
                <a:endParaRPr lang="en-US"/>
              </a:p>
            </p:txBody>
          </p:sp>
          <p:sp>
            <p:nvSpPr>
              <p:cNvPr id="41036" name="Freeform 203"/>
              <p:cNvSpPr>
                <a:spLocks/>
              </p:cNvSpPr>
              <p:nvPr/>
            </p:nvSpPr>
            <p:spPr bwMode="auto">
              <a:xfrm>
                <a:off x="3061" y="1306"/>
                <a:ext cx="13" cy="13"/>
              </a:xfrm>
              <a:custGeom>
                <a:avLst/>
                <a:gdLst>
                  <a:gd name="T0" fmla="*/ 0 w 79"/>
                  <a:gd name="T1" fmla="*/ 0 h 80"/>
                  <a:gd name="T2" fmla="*/ 0 w 79"/>
                  <a:gd name="T3" fmla="*/ 0 h 80"/>
                  <a:gd name="T4" fmla="*/ 0 w 79"/>
                  <a:gd name="T5" fmla="*/ 0 h 80"/>
                  <a:gd name="T6" fmla="*/ 0 w 79"/>
                  <a:gd name="T7" fmla="*/ 0 h 80"/>
                  <a:gd name="T8" fmla="*/ 0 w 79"/>
                  <a:gd name="T9" fmla="*/ 0 h 80"/>
                  <a:gd name="T10" fmla="*/ 0 w 79"/>
                  <a:gd name="T11" fmla="*/ 0 h 80"/>
                  <a:gd name="T12" fmla="*/ 0 w 79"/>
                  <a:gd name="T13" fmla="*/ 0 h 80"/>
                  <a:gd name="T14" fmla="*/ 0 w 79"/>
                  <a:gd name="T15" fmla="*/ 0 h 80"/>
                  <a:gd name="T16" fmla="*/ 0 w 79"/>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80"/>
                  <a:gd name="T29" fmla="*/ 79 w 79"/>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80">
                    <a:moveTo>
                      <a:pt x="79" y="53"/>
                    </a:moveTo>
                    <a:lnTo>
                      <a:pt x="38" y="0"/>
                    </a:lnTo>
                    <a:lnTo>
                      <a:pt x="0" y="20"/>
                    </a:lnTo>
                    <a:lnTo>
                      <a:pt x="31" y="80"/>
                    </a:lnTo>
                    <a:lnTo>
                      <a:pt x="71" y="60"/>
                    </a:lnTo>
                    <a:lnTo>
                      <a:pt x="79" y="53"/>
                    </a:lnTo>
                    <a:lnTo>
                      <a:pt x="71" y="60"/>
                    </a:lnTo>
                    <a:lnTo>
                      <a:pt x="75" y="56"/>
                    </a:lnTo>
                    <a:lnTo>
                      <a:pt x="79" y="53"/>
                    </a:lnTo>
                    <a:close/>
                  </a:path>
                </a:pathLst>
              </a:custGeom>
              <a:solidFill>
                <a:srgbClr val="C4E5FA"/>
              </a:solidFill>
              <a:ln w="9525">
                <a:noFill/>
                <a:round/>
                <a:headEnd/>
                <a:tailEnd/>
              </a:ln>
            </p:spPr>
            <p:txBody>
              <a:bodyPr/>
              <a:lstStyle/>
              <a:p>
                <a:endParaRPr lang="en-US"/>
              </a:p>
            </p:txBody>
          </p:sp>
          <p:sp>
            <p:nvSpPr>
              <p:cNvPr id="41037" name="Freeform 204"/>
              <p:cNvSpPr>
                <a:spLocks/>
              </p:cNvSpPr>
              <p:nvPr/>
            </p:nvSpPr>
            <p:spPr bwMode="auto">
              <a:xfrm>
                <a:off x="3066" y="1303"/>
                <a:ext cx="13" cy="12"/>
              </a:xfrm>
              <a:custGeom>
                <a:avLst/>
                <a:gdLst>
                  <a:gd name="T0" fmla="*/ 0 w 79"/>
                  <a:gd name="T1" fmla="*/ 0 h 72"/>
                  <a:gd name="T2" fmla="*/ 0 w 79"/>
                  <a:gd name="T3" fmla="*/ 0 h 72"/>
                  <a:gd name="T4" fmla="*/ 0 w 79"/>
                  <a:gd name="T5" fmla="*/ 0 h 72"/>
                  <a:gd name="T6" fmla="*/ 0 w 79"/>
                  <a:gd name="T7" fmla="*/ 0 h 72"/>
                  <a:gd name="T8" fmla="*/ 0 w 79"/>
                  <a:gd name="T9" fmla="*/ 0 h 72"/>
                  <a:gd name="T10" fmla="*/ 0 w 79"/>
                  <a:gd name="T11" fmla="*/ 0 h 72"/>
                  <a:gd name="T12" fmla="*/ 0 w 79"/>
                  <a:gd name="T13" fmla="*/ 0 h 72"/>
                  <a:gd name="T14" fmla="*/ 0 w 79"/>
                  <a:gd name="T15" fmla="*/ 0 h 72"/>
                  <a:gd name="T16" fmla="*/ 0 w 79"/>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72"/>
                  <a:gd name="T29" fmla="*/ 79 w 79"/>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72">
                    <a:moveTo>
                      <a:pt x="79" y="38"/>
                    </a:moveTo>
                    <a:lnTo>
                      <a:pt x="24" y="0"/>
                    </a:lnTo>
                    <a:lnTo>
                      <a:pt x="0" y="24"/>
                    </a:lnTo>
                    <a:lnTo>
                      <a:pt x="49" y="72"/>
                    </a:lnTo>
                    <a:lnTo>
                      <a:pt x="73" y="47"/>
                    </a:lnTo>
                    <a:lnTo>
                      <a:pt x="79" y="38"/>
                    </a:lnTo>
                    <a:lnTo>
                      <a:pt x="73" y="47"/>
                    </a:lnTo>
                    <a:lnTo>
                      <a:pt x="76" y="43"/>
                    </a:lnTo>
                    <a:lnTo>
                      <a:pt x="79" y="38"/>
                    </a:lnTo>
                    <a:close/>
                  </a:path>
                </a:pathLst>
              </a:custGeom>
              <a:solidFill>
                <a:srgbClr val="C4E5FA"/>
              </a:solidFill>
              <a:ln w="9525">
                <a:noFill/>
                <a:round/>
                <a:headEnd/>
                <a:tailEnd/>
              </a:ln>
            </p:spPr>
            <p:txBody>
              <a:bodyPr/>
              <a:lstStyle/>
              <a:p>
                <a:endParaRPr lang="en-US"/>
              </a:p>
            </p:txBody>
          </p:sp>
          <p:sp>
            <p:nvSpPr>
              <p:cNvPr id="41038" name="Freeform 205"/>
              <p:cNvSpPr>
                <a:spLocks/>
              </p:cNvSpPr>
              <p:nvPr/>
            </p:nvSpPr>
            <p:spPr bwMode="auto">
              <a:xfrm>
                <a:off x="3069" y="1300"/>
                <a:ext cx="13" cy="9"/>
              </a:xfrm>
              <a:custGeom>
                <a:avLst/>
                <a:gdLst>
                  <a:gd name="T0" fmla="*/ 0 w 77"/>
                  <a:gd name="T1" fmla="*/ 0 h 58"/>
                  <a:gd name="T2" fmla="*/ 0 w 77"/>
                  <a:gd name="T3" fmla="*/ 0 h 58"/>
                  <a:gd name="T4" fmla="*/ 0 w 77"/>
                  <a:gd name="T5" fmla="*/ 0 h 58"/>
                  <a:gd name="T6" fmla="*/ 0 w 77"/>
                  <a:gd name="T7" fmla="*/ 0 h 58"/>
                  <a:gd name="T8" fmla="*/ 0 w 77"/>
                  <a:gd name="T9" fmla="*/ 0 h 58"/>
                  <a:gd name="T10" fmla="*/ 0 w 77"/>
                  <a:gd name="T11" fmla="*/ 0 h 58"/>
                  <a:gd name="T12" fmla="*/ 0 w 77"/>
                  <a:gd name="T13" fmla="*/ 0 h 58"/>
                  <a:gd name="T14" fmla="*/ 0 w 77"/>
                  <a:gd name="T15" fmla="*/ 0 h 58"/>
                  <a:gd name="T16" fmla="*/ 0 w 77"/>
                  <a:gd name="T17" fmla="*/ 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58"/>
                  <a:gd name="T29" fmla="*/ 77 w 77"/>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58">
                    <a:moveTo>
                      <a:pt x="77" y="21"/>
                    </a:moveTo>
                    <a:lnTo>
                      <a:pt x="14" y="0"/>
                    </a:lnTo>
                    <a:lnTo>
                      <a:pt x="0" y="28"/>
                    </a:lnTo>
                    <a:lnTo>
                      <a:pt x="60" y="58"/>
                    </a:lnTo>
                    <a:lnTo>
                      <a:pt x="74" y="30"/>
                    </a:lnTo>
                    <a:lnTo>
                      <a:pt x="77" y="21"/>
                    </a:lnTo>
                    <a:lnTo>
                      <a:pt x="74" y="30"/>
                    </a:lnTo>
                    <a:lnTo>
                      <a:pt x="76" y="26"/>
                    </a:lnTo>
                    <a:lnTo>
                      <a:pt x="77" y="21"/>
                    </a:lnTo>
                    <a:close/>
                  </a:path>
                </a:pathLst>
              </a:custGeom>
              <a:solidFill>
                <a:srgbClr val="C4E5FA"/>
              </a:solidFill>
              <a:ln w="9525">
                <a:noFill/>
                <a:round/>
                <a:headEnd/>
                <a:tailEnd/>
              </a:ln>
            </p:spPr>
            <p:txBody>
              <a:bodyPr/>
              <a:lstStyle/>
              <a:p>
                <a:endParaRPr lang="en-US"/>
              </a:p>
            </p:txBody>
          </p:sp>
          <p:sp>
            <p:nvSpPr>
              <p:cNvPr id="41039" name="Freeform 206"/>
              <p:cNvSpPr>
                <a:spLocks/>
              </p:cNvSpPr>
              <p:nvPr/>
            </p:nvSpPr>
            <p:spPr bwMode="auto">
              <a:xfrm>
                <a:off x="3071" y="1296"/>
                <a:ext cx="12" cy="7"/>
              </a:xfrm>
              <a:custGeom>
                <a:avLst/>
                <a:gdLst>
                  <a:gd name="T0" fmla="*/ 0 w 73"/>
                  <a:gd name="T1" fmla="*/ 0 h 39"/>
                  <a:gd name="T2" fmla="*/ 0 w 73"/>
                  <a:gd name="T3" fmla="*/ 0 h 39"/>
                  <a:gd name="T4" fmla="*/ 0 w 73"/>
                  <a:gd name="T5" fmla="*/ 0 h 39"/>
                  <a:gd name="T6" fmla="*/ 0 w 73"/>
                  <a:gd name="T7" fmla="*/ 0 h 39"/>
                  <a:gd name="T8" fmla="*/ 0 w 73"/>
                  <a:gd name="T9" fmla="*/ 0 h 39"/>
                  <a:gd name="T10" fmla="*/ 0 w 73"/>
                  <a:gd name="T11" fmla="*/ 0 h 39"/>
                  <a:gd name="T12" fmla="*/ 0 w 73"/>
                  <a:gd name="T13" fmla="*/ 0 h 39"/>
                  <a:gd name="T14" fmla="*/ 0 w 73"/>
                  <a:gd name="T15" fmla="*/ 0 h 39"/>
                  <a:gd name="T16" fmla="*/ 0 w 73"/>
                  <a:gd name="T17" fmla="*/ 0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39"/>
                  <a:gd name="T29" fmla="*/ 73 w 73"/>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39">
                    <a:moveTo>
                      <a:pt x="72" y="0"/>
                    </a:moveTo>
                    <a:lnTo>
                      <a:pt x="5" y="0"/>
                    </a:lnTo>
                    <a:lnTo>
                      <a:pt x="0" y="28"/>
                    </a:lnTo>
                    <a:lnTo>
                      <a:pt x="67" y="39"/>
                    </a:lnTo>
                    <a:lnTo>
                      <a:pt x="72" y="11"/>
                    </a:lnTo>
                    <a:lnTo>
                      <a:pt x="72" y="0"/>
                    </a:lnTo>
                    <a:lnTo>
                      <a:pt x="72" y="11"/>
                    </a:lnTo>
                    <a:lnTo>
                      <a:pt x="73" y="6"/>
                    </a:lnTo>
                    <a:lnTo>
                      <a:pt x="72" y="0"/>
                    </a:lnTo>
                    <a:close/>
                  </a:path>
                </a:pathLst>
              </a:custGeom>
              <a:solidFill>
                <a:srgbClr val="C4E5FA"/>
              </a:solidFill>
              <a:ln w="9525">
                <a:noFill/>
                <a:round/>
                <a:headEnd/>
                <a:tailEnd/>
              </a:ln>
            </p:spPr>
            <p:txBody>
              <a:bodyPr/>
              <a:lstStyle/>
              <a:p>
                <a:endParaRPr lang="en-US"/>
              </a:p>
            </p:txBody>
          </p:sp>
          <p:sp>
            <p:nvSpPr>
              <p:cNvPr id="41040" name="Freeform 207"/>
              <p:cNvSpPr>
                <a:spLocks/>
              </p:cNvSpPr>
              <p:nvPr/>
            </p:nvSpPr>
            <p:spPr bwMode="auto">
              <a:xfrm>
                <a:off x="3071" y="1290"/>
                <a:ext cx="12" cy="8"/>
              </a:xfrm>
              <a:custGeom>
                <a:avLst/>
                <a:gdLst>
                  <a:gd name="T0" fmla="*/ 0 w 72"/>
                  <a:gd name="T1" fmla="*/ 0 h 52"/>
                  <a:gd name="T2" fmla="*/ 0 w 72"/>
                  <a:gd name="T3" fmla="*/ 0 h 52"/>
                  <a:gd name="T4" fmla="*/ 0 w 72"/>
                  <a:gd name="T5" fmla="*/ 0 h 52"/>
                  <a:gd name="T6" fmla="*/ 0 w 72"/>
                  <a:gd name="T7" fmla="*/ 0 h 52"/>
                  <a:gd name="T8" fmla="*/ 0 w 72"/>
                  <a:gd name="T9" fmla="*/ 0 h 52"/>
                  <a:gd name="T10" fmla="*/ 0 w 72"/>
                  <a:gd name="T11" fmla="*/ 0 h 52"/>
                  <a:gd name="T12" fmla="*/ 0 w 72"/>
                  <a:gd name="T13" fmla="*/ 0 h 52"/>
                  <a:gd name="T14" fmla="*/ 0 w 72"/>
                  <a:gd name="T15" fmla="*/ 0 h 52"/>
                  <a:gd name="T16" fmla="*/ 0 w 72"/>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52"/>
                  <a:gd name="T29" fmla="*/ 72 w 72"/>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52">
                    <a:moveTo>
                      <a:pt x="61" y="0"/>
                    </a:moveTo>
                    <a:lnTo>
                      <a:pt x="0" y="25"/>
                    </a:lnTo>
                    <a:lnTo>
                      <a:pt x="5" y="52"/>
                    </a:lnTo>
                    <a:lnTo>
                      <a:pt x="72" y="41"/>
                    </a:lnTo>
                    <a:lnTo>
                      <a:pt x="67" y="13"/>
                    </a:lnTo>
                    <a:lnTo>
                      <a:pt x="61" y="0"/>
                    </a:lnTo>
                    <a:lnTo>
                      <a:pt x="67" y="13"/>
                    </a:lnTo>
                    <a:lnTo>
                      <a:pt x="66" y="6"/>
                    </a:lnTo>
                    <a:lnTo>
                      <a:pt x="61" y="0"/>
                    </a:lnTo>
                    <a:close/>
                  </a:path>
                </a:pathLst>
              </a:custGeom>
              <a:solidFill>
                <a:srgbClr val="C4E5FA"/>
              </a:solidFill>
              <a:ln w="9525">
                <a:noFill/>
                <a:round/>
                <a:headEnd/>
                <a:tailEnd/>
              </a:ln>
            </p:spPr>
            <p:txBody>
              <a:bodyPr/>
              <a:lstStyle/>
              <a:p>
                <a:endParaRPr lang="en-US"/>
              </a:p>
            </p:txBody>
          </p:sp>
          <p:sp>
            <p:nvSpPr>
              <p:cNvPr id="41041" name="Freeform 208"/>
              <p:cNvSpPr>
                <a:spLocks/>
              </p:cNvSpPr>
              <p:nvPr/>
            </p:nvSpPr>
            <p:spPr bwMode="auto">
              <a:xfrm>
                <a:off x="3064" y="1284"/>
                <a:ext cx="17" cy="12"/>
              </a:xfrm>
              <a:custGeom>
                <a:avLst/>
                <a:gdLst>
                  <a:gd name="T0" fmla="*/ 0 w 103"/>
                  <a:gd name="T1" fmla="*/ 0 h 74"/>
                  <a:gd name="T2" fmla="*/ 0 w 103"/>
                  <a:gd name="T3" fmla="*/ 0 h 74"/>
                  <a:gd name="T4" fmla="*/ 0 w 103"/>
                  <a:gd name="T5" fmla="*/ 0 h 74"/>
                  <a:gd name="T6" fmla="*/ 0 w 103"/>
                  <a:gd name="T7" fmla="*/ 0 h 74"/>
                  <a:gd name="T8" fmla="*/ 0 w 103"/>
                  <a:gd name="T9" fmla="*/ 0 h 74"/>
                  <a:gd name="T10" fmla="*/ 0 w 103"/>
                  <a:gd name="T11" fmla="*/ 0 h 74"/>
                  <a:gd name="T12" fmla="*/ 0 w 103"/>
                  <a:gd name="T13" fmla="*/ 0 h 74"/>
                  <a:gd name="T14" fmla="*/ 0 w 103"/>
                  <a:gd name="T15" fmla="*/ 0 h 74"/>
                  <a:gd name="T16" fmla="*/ 0 w 103"/>
                  <a:gd name="T17" fmla="*/ 0 h 74"/>
                  <a:gd name="T18" fmla="*/ 0 w 103"/>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74"/>
                  <a:gd name="T32" fmla="*/ 103 w 103"/>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74">
                    <a:moveTo>
                      <a:pt x="61" y="0"/>
                    </a:moveTo>
                    <a:lnTo>
                      <a:pt x="34" y="53"/>
                    </a:lnTo>
                    <a:lnTo>
                      <a:pt x="48" y="74"/>
                    </a:lnTo>
                    <a:lnTo>
                      <a:pt x="103" y="35"/>
                    </a:lnTo>
                    <a:lnTo>
                      <a:pt x="89" y="15"/>
                    </a:lnTo>
                    <a:lnTo>
                      <a:pt x="61" y="0"/>
                    </a:lnTo>
                    <a:lnTo>
                      <a:pt x="0" y="3"/>
                    </a:lnTo>
                    <a:lnTo>
                      <a:pt x="34" y="53"/>
                    </a:lnTo>
                    <a:lnTo>
                      <a:pt x="61" y="0"/>
                    </a:lnTo>
                    <a:close/>
                  </a:path>
                </a:pathLst>
              </a:custGeom>
              <a:solidFill>
                <a:srgbClr val="C4E5FA"/>
              </a:solidFill>
              <a:ln w="9525">
                <a:noFill/>
                <a:round/>
                <a:headEnd/>
                <a:tailEnd/>
              </a:ln>
            </p:spPr>
            <p:txBody>
              <a:bodyPr/>
              <a:lstStyle/>
              <a:p>
                <a:endParaRPr lang="en-US"/>
              </a:p>
            </p:txBody>
          </p:sp>
          <p:sp>
            <p:nvSpPr>
              <p:cNvPr id="41042" name="Freeform 209"/>
              <p:cNvSpPr>
                <a:spLocks/>
              </p:cNvSpPr>
              <p:nvPr/>
            </p:nvSpPr>
            <p:spPr bwMode="auto">
              <a:xfrm>
                <a:off x="3074" y="1283"/>
                <a:ext cx="13" cy="12"/>
              </a:xfrm>
              <a:custGeom>
                <a:avLst/>
                <a:gdLst>
                  <a:gd name="T0" fmla="*/ 0 w 78"/>
                  <a:gd name="T1" fmla="*/ 0 h 71"/>
                  <a:gd name="T2" fmla="*/ 0 w 78"/>
                  <a:gd name="T3" fmla="*/ 0 h 71"/>
                  <a:gd name="T4" fmla="*/ 0 w 78"/>
                  <a:gd name="T5" fmla="*/ 0 h 71"/>
                  <a:gd name="T6" fmla="*/ 0 w 78"/>
                  <a:gd name="T7" fmla="*/ 0 h 71"/>
                  <a:gd name="T8" fmla="*/ 0 w 78"/>
                  <a:gd name="T9" fmla="*/ 0 h 71"/>
                  <a:gd name="T10" fmla="*/ 0 w 78"/>
                  <a:gd name="T11" fmla="*/ 0 h 71"/>
                  <a:gd name="T12" fmla="*/ 0 w 78"/>
                  <a:gd name="T13" fmla="*/ 0 h 71"/>
                  <a:gd name="T14" fmla="*/ 0 w 78"/>
                  <a:gd name="T15" fmla="*/ 0 h 71"/>
                  <a:gd name="T16" fmla="*/ 0 w 78"/>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71"/>
                  <a:gd name="T29" fmla="*/ 78 w 78"/>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71">
                    <a:moveTo>
                      <a:pt x="78" y="63"/>
                    </a:moveTo>
                    <a:lnTo>
                      <a:pt x="60" y="0"/>
                    </a:lnTo>
                    <a:lnTo>
                      <a:pt x="0" y="3"/>
                    </a:lnTo>
                    <a:lnTo>
                      <a:pt x="2" y="71"/>
                    </a:lnTo>
                    <a:lnTo>
                      <a:pt x="62" y="67"/>
                    </a:lnTo>
                    <a:lnTo>
                      <a:pt x="78" y="63"/>
                    </a:lnTo>
                    <a:lnTo>
                      <a:pt x="62" y="67"/>
                    </a:lnTo>
                    <a:lnTo>
                      <a:pt x="71" y="67"/>
                    </a:lnTo>
                    <a:lnTo>
                      <a:pt x="78" y="63"/>
                    </a:lnTo>
                    <a:close/>
                  </a:path>
                </a:pathLst>
              </a:custGeom>
              <a:solidFill>
                <a:srgbClr val="C4E5FA"/>
              </a:solidFill>
              <a:ln w="9525">
                <a:noFill/>
                <a:round/>
                <a:headEnd/>
                <a:tailEnd/>
              </a:ln>
            </p:spPr>
            <p:txBody>
              <a:bodyPr/>
              <a:lstStyle/>
              <a:p>
                <a:endParaRPr lang="en-US"/>
              </a:p>
            </p:txBody>
          </p:sp>
          <p:sp>
            <p:nvSpPr>
              <p:cNvPr id="41043" name="Freeform 210"/>
              <p:cNvSpPr>
                <a:spLocks/>
              </p:cNvSpPr>
              <p:nvPr/>
            </p:nvSpPr>
            <p:spPr bwMode="auto">
              <a:xfrm>
                <a:off x="3082" y="1278"/>
                <a:ext cx="17" cy="16"/>
              </a:xfrm>
              <a:custGeom>
                <a:avLst/>
                <a:gdLst>
                  <a:gd name="T0" fmla="*/ 0 w 105"/>
                  <a:gd name="T1" fmla="*/ 0 h 94"/>
                  <a:gd name="T2" fmla="*/ 0 w 105"/>
                  <a:gd name="T3" fmla="*/ 0 h 94"/>
                  <a:gd name="T4" fmla="*/ 0 w 105"/>
                  <a:gd name="T5" fmla="*/ 0 h 94"/>
                  <a:gd name="T6" fmla="*/ 0 w 105"/>
                  <a:gd name="T7" fmla="*/ 0 h 94"/>
                  <a:gd name="T8" fmla="*/ 0 w 105"/>
                  <a:gd name="T9" fmla="*/ 0 h 94"/>
                  <a:gd name="T10" fmla="*/ 0 w 105"/>
                  <a:gd name="T11" fmla="*/ 0 h 94"/>
                  <a:gd name="T12" fmla="*/ 0 w 105"/>
                  <a:gd name="T13" fmla="*/ 0 h 94"/>
                  <a:gd name="T14" fmla="*/ 0 w 105"/>
                  <a:gd name="T15" fmla="*/ 0 h 94"/>
                  <a:gd name="T16" fmla="*/ 0 w 105"/>
                  <a:gd name="T17" fmla="*/ 0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
                  <a:gd name="T28" fmla="*/ 0 h 94"/>
                  <a:gd name="T29" fmla="*/ 105 w 105"/>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 h="94">
                    <a:moveTo>
                      <a:pt x="105" y="50"/>
                    </a:moveTo>
                    <a:lnTo>
                      <a:pt x="61" y="0"/>
                    </a:lnTo>
                    <a:lnTo>
                      <a:pt x="0" y="36"/>
                    </a:lnTo>
                    <a:lnTo>
                      <a:pt x="35" y="94"/>
                    </a:lnTo>
                    <a:lnTo>
                      <a:pt x="95" y="58"/>
                    </a:lnTo>
                    <a:lnTo>
                      <a:pt x="105" y="50"/>
                    </a:lnTo>
                    <a:lnTo>
                      <a:pt x="95" y="58"/>
                    </a:lnTo>
                    <a:lnTo>
                      <a:pt x="101" y="54"/>
                    </a:lnTo>
                    <a:lnTo>
                      <a:pt x="105" y="50"/>
                    </a:lnTo>
                    <a:close/>
                  </a:path>
                </a:pathLst>
              </a:custGeom>
              <a:solidFill>
                <a:srgbClr val="C4E5FA"/>
              </a:solidFill>
              <a:ln w="9525">
                <a:noFill/>
                <a:round/>
                <a:headEnd/>
                <a:tailEnd/>
              </a:ln>
            </p:spPr>
            <p:txBody>
              <a:bodyPr/>
              <a:lstStyle/>
              <a:p>
                <a:endParaRPr lang="en-US"/>
              </a:p>
            </p:txBody>
          </p:sp>
          <p:sp>
            <p:nvSpPr>
              <p:cNvPr id="41044" name="Freeform 211"/>
              <p:cNvSpPr>
                <a:spLocks/>
              </p:cNvSpPr>
              <p:nvPr/>
            </p:nvSpPr>
            <p:spPr bwMode="auto">
              <a:xfrm>
                <a:off x="3090" y="1271"/>
                <a:ext cx="17" cy="15"/>
              </a:xfrm>
              <a:custGeom>
                <a:avLst/>
                <a:gdLst>
                  <a:gd name="T0" fmla="*/ 0 w 101"/>
                  <a:gd name="T1" fmla="*/ 0 h 94"/>
                  <a:gd name="T2" fmla="*/ 0 w 101"/>
                  <a:gd name="T3" fmla="*/ 0 h 94"/>
                  <a:gd name="T4" fmla="*/ 0 w 101"/>
                  <a:gd name="T5" fmla="*/ 0 h 94"/>
                  <a:gd name="T6" fmla="*/ 0 w 101"/>
                  <a:gd name="T7" fmla="*/ 0 h 94"/>
                  <a:gd name="T8" fmla="*/ 0 w 101"/>
                  <a:gd name="T9" fmla="*/ 0 h 94"/>
                  <a:gd name="T10" fmla="*/ 0 w 101"/>
                  <a:gd name="T11" fmla="*/ 0 h 94"/>
                  <a:gd name="T12" fmla="*/ 0 w 101"/>
                  <a:gd name="T13" fmla="*/ 0 h 94"/>
                  <a:gd name="T14" fmla="*/ 0 w 101"/>
                  <a:gd name="T15" fmla="*/ 0 h 94"/>
                  <a:gd name="T16" fmla="*/ 0 w 101"/>
                  <a:gd name="T17" fmla="*/ 0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1"/>
                  <a:gd name="T28" fmla="*/ 0 h 94"/>
                  <a:gd name="T29" fmla="*/ 101 w 101"/>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1" h="94">
                    <a:moveTo>
                      <a:pt x="101" y="27"/>
                    </a:moveTo>
                    <a:lnTo>
                      <a:pt x="41" y="0"/>
                    </a:lnTo>
                    <a:lnTo>
                      <a:pt x="0" y="52"/>
                    </a:lnTo>
                    <a:lnTo>
                      <a:pt x="55" y="94"/>
                    </a:lnTo>
                    <a:lnTo>
                      <a:pt x="95" y="41"/>
                    </a:lnTo>
                    <a:lnTo>
                      <a:pt x="101" y="27"/>
                    </a:lnTo>
                    <a:lnTo>
                      <a:pt x="95" y="41"/>
                    </a:lnTo>
                    <a:lnTo>
                      <a:pt x="100" y="35"/>
                    </a:lnTo>
                    <a:lnTo>
                      <a:pt x="101" y="27"/>
                    </a:lnTo>
                    <a:close/>
                  </a:path>
                </a:pathLst>
              </a:custGeom>
              <a:solidFill>
                <a:srgbClr val="C4E5FA"/>
              </a:solidFill>
              <a:ln w="9525">
                <a:noFill/>
                <a:round/>
                <a:headEnd/>
                <a:tailEnd/>
              </a:ln>
            </p:spPr>
            <p:txBody>
              <a:bodyPr/>
              <a:lstStyle/>
              <a:p>
                <a:endParaRPr lang="en-US"/>
              </a:p>
            </p:txBody>
          </p:sp>
          <p:sp>
            <p:nvSpPr>
              <p:cNvPr id="41045" name="Freeform 212"/>
              <p:cNvSpPr>
                <a:spLocks/>
              </p:cNvSpPr>
              <p:nvPr/>
            </p:nvSpPr>
            <p:spPr bwMode="auto">
              <a:xfrm>
                <a:off x="3096" y="1263"/>
                <a:ext cx="12" cy="12"/>
              </a:xfrm>
              <a:custGeom>
                <a:avLst/>
                <a:gdLst>
                  <a:gd name="T0" fmla="*/ 0 w 75"/>
                  <a:gd name="T1" fmla="*/ 0 h 72"/>
                  <a:gd name="T2" fmla="*/ 0 w 75"/>
                  <a:gd name="T3" fmla="*/ 0 h 72"/>
                  <a:gd name="T4" fmla="*/ 0 w 75"/>
                  <a:gd name="T5" fmla="*/ 0 h 72"/>
                  <a:gd name="T6" fmla="*/ 0 w 75"/>
                  <a:gd name="T7" fmla="*/ 0 h 72"/>
                  <a:gd name="T8" fmla="*/ 0 w 75"/>
                  <a:gd name="T9" fmla="*/ 0 h 72"/>
                  <a:gd name="T10" fmla="*/ 0 w 75"/>
                  <a:gd name="T11" fmla="*/ 0 h 72"/>
                  <a:gd name="T12" fmla="*/ 0 w 75"/>
                  <a:gd name="T13" fmla="*/ 0 h 72"/>
                  <a:gd name="T14" fmla="*/ 0 w 75"/>
                  <a:gd name="T15" fmla="*/ 0 h 72"/>
                  <a:gd name="T16" fmla="*/ 0 w 75"/>
                  <a:gd name="T17" fmla="*/ 0 h 72"/>
                  <a:gd name="T18" fmla="*/ 0 w 75"/>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72"/>
                  <a:gd name="T32" fmla="*/ 75 w 75"/>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72">
                    <a:moveTo>
                      <a:pt x="11" y="0"/>
                    </a:moveTo>
                    <a:lnTo>
                      <a:pt x="9" y="9"/>
                    </a:lnTo>
                    <a:lnTo>
                      <a:pt x="0" y="59"/>
                    </a:lnTo>
                    <a:lnTo>
                      <a:pt x="66" y="72"/>
                    </a:lnTo>
                    <a:lnTo>
                      <a:pt x="75" y="22"/>
                    </a:lnTo>
                    <a:lnTo>
                      <a:pt x="11" y="0"/>
                    </a:lnTo>
                    <a:lnTo>
                      <a:pt x="9" y="5"/>
                    </a:lnTo>
                    <a:lnTo>
                      <a:pt x="9" y="9"/>
                    </a:lnTo>
                    <a:lnTo>
                      <a:pt x="11" y="0"/>
                    </a:lnTo>
                    <a:close/>
                  </a:path>
                </a:pathLst>
              </a:custGeom>
              <a:solidFill>
                <a:srgbClr val="C4E5FA"/>
              </a:solidFill>
              <a:ln w="9525">
                <a:noFill/>
                <a:round/>
                <a:headEnd/>
                <a:tailEnd/>
              </a:ln>
            </p:spPr>
            <p:txBody>
              <a:bodyPr/>
              <a:lstStyle/>
              <a:p>
                <a:endParaRPr lang="en-US"/>
              </a:p>
            </p:txBody>
          </p:sp>
          <p:sp>
            <p:nvSpPr>
              <p:cNvPr id="41046" name="Freeform 213"/>
              <p:cNvSpPr>
                <a:spLocks/>
              </p:cNvSpPr>
              <p:nvPr/>
            </p:nvSpPr>
            <p:spPr bwMode="auto">
              <a:xfrm>
                <a:off x="3098" y="1254"/>
                <a:ext cx="15" cy="15"/>
              </a:xfrm>
              <a:custGeom>
                <a:avLst/>
                <a:gdLst>
                  <a:gd name="T0" fmla="*/ 0 w 94"/>
                  <a:gd name="T1" fmla="*/ 0 h 88"/>
                  <a:gd name="T2" fmla="*/ 0 w 94"/>
                  <a:gd name="T3" fmla="*/ 0 h 88"/>
                  <a:gd name="T4" fmla="*/ 0 w 94"/>
                  <a:gd name="T5" fmla="*/ 0 h 88"/>
                  <a:gd name="T6" fmla="*/ 0 w 94"/>
                  <a:gd name="T7" fmla="*/ 0 h 88"/>
                  <a:gd name="T8" fmla="*/ 0 w 94"/>
                  <a:gd name="T9" fmla="*/ 0 h 88"/>
                  <a:gd name="T10" fmla="*/ 0 w 94"/>
                  <a:gd name="T11" fmla="*/ 0 h 88"/>
                  <a:gd name="T12" fmla="*/ 0 w 94"/>
                  <a:gd name="T13" fmla="*/ 0 h 88"/>
                  <a:gd name="T14" fmla="*/ 0 w 94"/>
                  <a:gd name="T15" fmla="*/ 0 h 88"/>
                  <a:gd name="T16" fmla="*/ 0 w 94"/>
                  <a:gd name="T17" fmla="*/ 0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
                  <a:gd name="T28" fmla="*/ 0 h 88"/>
                  <a:gd name="T29" fmla="*/ 94 w 94"/>
                  <a:gd name="T30" fmla="*/ 88 h 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 h="88">
                    <a:moveTo>
                      <a:pt x="94" y="19"/>
                    </a:moveTo>
                    <a:lnTo>
                      <a:pt x="31" y="0"/>
                    </a:lnTo>
                    <a:lnTo>
                      <a:pt x="0" y="57"/>
                    </a:lnTo>
                    <a:lnTo>
                      <a:pt x="61" y="88"/>
                    </a:lnTo>
                    <a:lnTo>
                      <a:pt x="91" y="32"/>
                    </a:lnTo>
                    <a:lnTo>
                      <a:pt x="94" y="19"/>
                    </a:lnTo>
                    <a:lnTo>
                      <a:pt x="91" y="32"/>
                    </a:lnTo>
                    <a:lnTo>
                      <a:pt x="93" y="25"/>
                    </a:lnTo>
                    <a:lnTo>
                      <a:pt x="94" y="19"/>
                    </a:lnTo>
                    <a:close/>
                  </a:path>
                </a:pathLst>
              </a:custGeom>
              <a:solidFill>
                <a:srgbClr val="C4E5FA"/>
              </a:solidFill>
              <a:ln w="9525">
                <a:noFill/>
                <a:round/>
                <a:headEnd/>
                <a:tailEnd/>
              </a:ln>
            </p:spPr>
            <p:txBody>
              <a:bodyPr/>
              <a:lstStyle/>
              <a:p>
                <a:endParaRPr lang="en-US"/>
              </a:p>
            </p:txBody>
          </p:sp>
          <p:sp>
            <p:nvSpPr>
              <p:cNvPr id="41047" name="Freeform 214"/>
              <p:cNvSpPr>
                <a:spLocks/>
              </p:cNvSpPr>
              <p:nvPr/>
            </p:nvSpPr>
            <p:spPr bwMode="auto">
              <a:xfrm>
                <a:off x="3102" y="1236"/>
                <a:ext cx="13" cy="21"/>
              </a:xfrm>
              <a:custGeom>
                <a:avLst/>
                <a:gdLst>
                  <a:gd name="T0" fmla="*/ 0 w 79"/>
                  <a:gd name="T1" fmla="*/ 0 h 129"/>
                  <a:gd name="T2" fmla="*/ 0 w 79"/>
                  <a:gd name="T3" fmla="*/ 0 h 129"/>
                  <a:gd name="T4" fmla="*/ 0 w 79"/>
                  <a:gd name="T5" fmla="*/ 0 h 129"/>
                  <a:gd name="T6" fmla="*/ 0 w 79"/>
                  <a:gd name="T7" fmla="*/ 0 h 129"/>
                  <a:gd name="T8" fmla="*/ 0 w 79"/>
                  <a:gd name="T9" fmla="*/ 0 h 129"/>
                  <a:gd name="T10" fmla="*/ 0 w 79"/>
                  <a:gd name="T11" fmla="*/ 0 h 129"/>
                  <a:gd name="T12" fmla="*/ 0 w 79"/>
                  <a:gd name="T13" fmla="*/ 0 h 129"/>
                  <a:gd name="T14" fmla="*/ 0 w 79"/>
                  <a:gd name="T15" fmla="*/ 0 h 129"/>
                  <a:gd name="T16" fmla="*/ 0 w 79"/>
                  <a:gd name="T17" fmla="*/ 0 h 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129"/>
                  <a:gd name="T29" fmla="*/ 79 w 79"/>
                  <a:gd name="T30" fmla="*/ 129 h 1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129">
                    <a:moveTo>
                      <a:pt x="78" y="0"/>
                    </a:moveTo>
                    <a:lnTo>
                      <a:pt x="10" y="2"/>
                    </a:lnTo>
                    <a:lnTo>
                      <a:pt x="0" y="123"/>
                    </a:lnTo>
                    <a:lnTo>
                      <a:pt x="67" y="129"/>
                    </a:lnTo>
                    <a:lnTo>
                      <a:pt x="78" y="9"/>
                    </a:lnTo>
                    <a:lnTo>
                      <a:pt x="78" y="0"/>
                    </a:lnTo>
                    <a:lnTo>
                      <a:pt x="78" y="9"/>
                    </a:lnTo>
                    <a:lnTo>
                      <a:pt x="79" y="4"/>
                    </a:lnTo>
                    <a:lnTo>
                      <a:pt x="78" y="0"/>
                    </a:lnTo>
                    <a:close/>
                  </a:path>
                </a:pathLst>
              </a:custGeom>
              <a:solidFill>
                <a:srgbClr val="C4E5FA"/>
              </a:solidFill>
              <a:ln w="9525">
                <a:noFill/>
                <a:round/>
                <a:headEnd/>
                <a:tailEnd/>
              </a:ln>
            </p:spPr>
            <p:txBody>
              <a:bodyPr/>
              <a:lstStyle/>
              <a:p>
                <a:endParaRPr lang="en-US"/>
              </a:p>
            </p:txBody>
          </p:sp>
          <p:sp>
            <p:nvSpPr>
              <p:cNvPr id="41048" name="Freeform 215"/>
              <p:cNvSpPr>
                <a:spLocks/>
              </p:cNvSpPr>
              <p:nvPr/>
            </p:nvSpPr>
            <p:spPr bwMode="auto">
              <a:xfrm>
                <a:off x="3101" y="1212"/>
                <a:ext cx="14" cy="25"/>
              </a:xfrm>
              <a:custGeom>
                <a:avLst/>
                <a:gdLst>
                  <a:gd name="T0" fmla="*/ 0 w 85"/>
                  <a:gd name="T1" fmla="*/ 0 h 153"/>
                  <a:gd name="T2" fmla="*/ 0 w 85"/>
                  <a:gd name="T3" fmla="*/ 0 h 153"/>
                  <a:gd name="T4" fmla="*/ 0 w 85"/>
                  <a:gd name="T5" fmla="*/ 0 h 153"/>
                  <a:gd name="T6" fmla="*/ 0 w 85"/>
                  <a:gd name="T7" fmla="*/ 0 h 153"/>
                  <a:gd name="T8" fmla="*/ 0 w 85"/>
                  <a:gd name="T9" fmla="*/ 0 h 153"/>
                  <a:gd name="T10" fmla="*/ 0 w 85"/>
                  <a:gd name="T11" fmla="*/ 0 h 153"/>
                  <a:gd name="T12" fmla="*/ 0 w 85"/>
                  <a:gd name="T13" fmla="*/ 0 h 153"/>
                  <a:gd name="T14" fmla="*/ 0 w 85"/>
                  <a:gd name="T15" fmla="*/ 0 h 153"/>
                  <a:gd name="T16" fmla="*/ 0 w 85"/>
                  <a:gd name="T17" fmla="*/ 0 h 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153"/>
                  <a:gd name="T29" fmla="*/ 85 w 85"/>
                  <a:gd name="T30" fmla="*/ 153 h 1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153">
                    <a:moveTo>
                      <a:pt x="61" y="0"/>
                    </a:moveTo>
                    <a:lnTo>
                      <a:pt x="0" y="25"/>
                    </a:lnTo>
                    <a:lnTo>
                      <a:pt x="17" y="153"/>
                    </a:lnTo>
                    <a:lnTo>
                      <a:pt x="85" y="143"/>
                    </a:lnTo>
                    <a:lnTo>
                      <a:pt x="67" y="16"/>
                    </a:lnTo>
                    <a:lnTo>
                      <a:pt x="61" y="0"/>
                    </a:lnTo>
                    <a:lnTo>
                      <a:pt x="67" y="16"/>
                    </a:lnTo>
                    <a:lnTo>
                      <a:pt x="67" y="7"/>
                    </a:lnTo>
                    <a:lnTo>
                      <a:pt x="61" y="0"/>
                    </a:lnTo>
                    <a:close/>
                  </a:path>
                </a:pathLst>
              </a:custGeom>
              <a:solidFill>
                <a:srgbClr val="C4E5FA"/>
              </a:solidFill>
              <a:ln w="9525">
                <a:noFill/>
                <a:round/>
                <a:headEnd/>
                <a:tailEnd/>
              </a:ln>
            </p:spPr>
            <p:txBody>
              <a:bodyPr/>
              <a:lstStyle/>
              <a:p>
                <a:endParaRPr lang="en-US"/>
              </a:p>
            </p:txBody>
          </p:sp>
          <p:sp>
            <p:nvSpPr>
              <p:cNvPr id="41049" name="Freeform 216"/>
              <p:cNvSpPr>
                <a:spLocks/>
              </p:cNvSpPr>
              <p:nvPr/>
            </p:nvSpPr>
            <p:spPr bwMode="auto">
              <a:xfrm>
                <a:off x="3091" y="1199"/>
                <a:ext cx="20" cy="20"/>
              </a:xfrm>
              <a:custGeom>
                <a:avLst/>
                <a:gdLst>
                  <a:gd name="T0" fmla="*/ 0 w 120"/>
                  <a:gd name="T1" fmla="*/ 0 h 119"/>
                  <a:gd name="T2" fmla="*/ 0 w 120"/>
                  <a:gd name="T3" fmla="*/ 0 h 119"/>
                  <a:gd name="T4" fmla="*/ 0 w 120"/>
                  <a:gd name="T5" fmla="*/ 0 h 119"/>
                  <a:gd name="T6" fmla="*/ 0 w 120"/>
                  <a:gd name="T7" fmla="*/ 0 h 119"/>
                  <a:gd name="T8" fmla="*/ 0 w 120"/>
                  <a:gd name="T9" fmla="*/ 0 h 119"/>
                  <a:gd name="T10" fmla="*/ 0 w 120"/>
                  <a:gd name="T11" fmla="*/ 0 h 119"/>
                  <a:gd name="T12" fmla="*/ 0 w 120"/>
                  <a:gd name="T13" fmla="*/ 0 h 119"/>
                  <a:gd name="T14" fmla="*/ 0 w 120"/>
                  <a:gd name="T15" fmla="*/ 0 h 119"/>
                  <a:gd name="T16" fmla="*/ 0 w 120"/>
                  <a:gd name="T17" fmla="*/ 0 h 119"/>
                  <a:gd name="T18" fmla="*/ 0 w 120"/>
                  <a:gd name="T19" fmla="*/ 0 h 1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0"/>
                  <a:gd name="T31" fmla="*/ 0 h 119"/>
                  <a:gd name="T32" fmla="*/ 120 w 120"/>
                  <a:gd name="T33" fmla="*/ 119 h 1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0" h="119">
                    <a:moveTo>
                      <a:pt x="0" y="21"/>
                    </a:moveTo>
                    <a:lnTo>
                      <a:pt x="7" y="41"/>
                    </a:lnTo>
                    <a:lnTo>
                      <a:pt x="66" y="119"/>
                    </a:lnTo>
                    <a:lnTo>
                      <a:pt x="120" y="77"/>
                    </a:lnTo>
                    <a:lnTo>
                      <a:pt x="61" y="0"/>
                    </a:lnTo>
                    <a:lnTo>
                      <a:pt x="0" y="21"/>
                    </a:lnTo>
                    <a:lnTo>
                      <a:pt x="1" y="32"/>
                    </a:lnTo>
                    <a:lnTo>
                      <a:pt x="7" y="41"/>
                    </a:lnTo>
                    <a:lnTo>
                      <a:pt x="0" y="21"/>
                    </a:lnTo>
                    <a:close/>
                  </a:path>
                </a:pathLst>
              </a:custGeom>
              <a:solidFill>
                <a:srgbClr val="C4E5FA"/>
              </a:solidFill>
              <a:ln w="9525">
                <a:noFill/>
                <a:round/>
                <a:headEnd/>
                <a:tailEnd/>
              </a:ln>
            </p:spPr>
            <p:txBody>
              <a:bodyPr/>
              <a:lstStyle/>
              <a:p>
                <a:endParaRPr lang="en-US"/>
              </a:p>
            </p:txBody>
          </p:sp>
          <p:sp>
            <p:nvSpPr>
              <p:cNvPr id="41050" name="Freeform 217"/>
              <p:cNvSpPr>
                <a:spLocks/>
              </p:cNvSpPr>
              <p:nvPr/>
            </p:nvSpPr>
            <p:spPr bwMode="auto">
              <a:xfrm>
                <a:off x="3091" y="1194"/>
                <a:ext cx="11" cy="8"/>
              </a:xfrm>
              <a:custGeom>
                <a:avLst/>
                <a:gdLst>
                  <a:gd name="T0" fmla="*/ 0 w 69"/>
                  <a:gd name="T1" fmla="*/ 0 h 49"/>
                  <a:gd name="T2" fmla="*/ 0 w 69"/>
                  <a:gd name="T3" fmla="*/ 0 h 49"/>
                  <a:gd name="T4" fmla="*/ 0 w 69"/>
                  <a:gd name="T5" fmla="*/ 0 h 49"/>
                  <a:gd name="T6" fmla="*/ 0 w 69"/>
                  <a:gd name="T7" fmla="*/ 0 h 49"/>
                  <a:gd name="T8" fmla="*/ 0 w 69"/>
                  <a:gd name="T9" fmla="*/ 0 h 49"/>
                  <a:gd name="T10" fmla="*/ 0 w 69"/>
                  <a:gd name="T11" fmla="*/ 0 h 49"/>
                  <a:gd name="T12" fmla="*/ 0 w 69"/>
                  <a:gd name="T13" fmla="*/ 0 h 49"/>
                  <a:gd name="T14" fmla="*/ 0 w 69"/>
                  <a:gd name="T15" fmla="*/ 0 h 49"/>
                  <a:gd name="T16" fmla="*/ 0 w 69"/>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49"/>
                  <a:gd name="T29" fmla="*/ 69 w 6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49">
                    <a:moveTo>
                      <a:pt x="67" y="0"/>
                    </a:moveTo>
                    <a:lnTo>
                      <a:pt x="0" y="7"/>
                    </a:lnTo>
                    <a:lnTo>
                      <a:pt x="1" y="49"/>
                    </a:lnTo>
                    <a:lnTo>
                      <a:pt x="69" y="47"/>
                    </a:lnTo>
                    <a:lnTo>
                      <a:pt x="68" y="4"/>
                    </a:lnTo>
                    <a:lnTo>
                      <a:pt x="67" y="0"/>
                    </a:lnTo>
                    <a:lnTo>
                      <a:pt x="68" y="4"/>
                    </a:lnTo>
                    <a:lnTo>
                      <a:pt x="68" y="2"/>
                    </a:lnTo>
                    <a:lnTo>
                      <a:pt x="67" y="0"/>
                    </a:lnTo>
                    <a:close/>
                  </a:path>
                </a:pathLst>
              </a:custGeom>
              <a:solidFill>
                <a:srgbClr val="C4E5FA"/>
              </a:solidFill>
              <a:ln w="9525">
                <a:noFill/>
                <a:round/>
                <a:headEnd/>
                <a:tailEnd/>
              </a:ln>
            </p:spPr>
            <p:txBody>
              <a:bodyPr/>
              <a:lstStyle/>
              <a:p>
                <a:endParaRPr lang="en-US"/>
              </a:p>
            </p:txBody>
          </p:sp>
          <p:sp>
            <p:nvSpPr>
              <p:cNvPr id="41051" name="Freeform 218"/>
              <p:cNvSpPr>
                <a:spLocks/>
              </p:cNvSpPr>
              <p:nvPr/>
            </p:nvSpPr>
            <p:spPr bwMode="auto">
              <a:xfrm>
                <a:off x="3088" y="1175"/>
                <a:ext cx="14" cy="21"/>
              </a:xfrm>
              <a:custGeom>
                <a:avLst/>
                <a:gdLst>
                  <a:gd name="T0" fmla="*/ 0 w 83"/>
                  <a:gd name="T1" fmla="*/ 0 h 122"/>
                  <a:gd name="T2" fmla="*/ 0 w 83"/>
                  <a:gd name="T3" fmla="*/ 0 h 122"/>
                  <a:gd name="T4" fmla="*/ 0 w 83"/>
                  <a:gd name="T5" fmla="*/ 0 h 122"/>
                  <a:gd name="T6" fmla="*/ 0 w 83"/>
                  <a:gd name="T7" fmla="*/ 0 h 122"/>
                  <a:gd name="T8" fmla="*/ 0 w 83"/>
                  <a:gd name="T9" fmla="*/ 0 h 122"/>
                  <a:gd name="T10" fmla="*/ 0 w 83"/>
                  <a:gd name="T11" fmla="*/ 0 h 122"/>
                  <a:gd name="T12" fmla="*/ 0 w 83"/>
                  <a:gd name="T13" fmla="*/ 0 h 122"/>
                  <a:gd name="T14" fmla="*/ 0 w 83"/>
                  <a:gd name="T15" fmla="*/ 0 h 122"/>
                  <a:gd name="T16" fmla="*/ 0 w 83"/>
                  <a:gd name="T17" fmla="*/ 0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
                  <a:gd name="T28" fmla="*/ 0 h 122"/>
                  <a:gd name="T29" fmla="*/ 83 w 83"/>
                  <a:gd name="T30" fmla="*/ 122 h 1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 h="122">
                    <a:moveTo>
                      <a:pt x="65" y="0"/>
                    </a:moveTo>
                    <a:lnTo>
                      <a:pt x="0" y="16"/>
                    </a:lnTo>
                    <a:lnTo>
                      <a:pt x="16" y="122"/>
                    </a:lnTo>
                    <a:lnTo>
                      <a:pt x="83" y="112"/>
                    </a:lnTo>
                    <a:lnTo>
                      <a:pt x="67" y="5"/>
                    </a:lnTo>
                    <a:lnTo>
                      <a:pt x="65" y="0"/>
                    </a:lnTo>
                    <a:lnTo>
                      <a:pt x="67" y="5"/>
                    </a:lnTo>
                    <a:lnTo>
                      <a:pt x="66" y="2"/>
                    </a:lnTo>
                    <a:lnTo>
                      <a:pt x="65" y="0"/>
                    </a:lnTo>
                    <a:close/>
                  </a:path>
                </a:pathLst>
              </a:custGeom>
              <a:solidFill>
                <a:srgbClr val="C4E5FA"/>
              </a:solidFill>
              <a:ln w="9525">
                <a:noFill/>
                <a:round/>
                <a:headEnd/>
                <a:tailEnd/>
              </a:ln>
            </p:spPr>
            <p:txBody>
              <a:bodyPr/>
              <a:lstStyle/>
              <a:p>
                <a:endParaRPr lang="en-US"/>
              </a:p>
            </p:txBody>
          </p:sp>
          <p:sp>
            <p:nvSpPr>
              <p:cNvPr id="41052" name="Freeform 219"/>
              <p:cNvSpPr>
                <a:spLocks/>
              </p:cNvSpPr>
              <p:nvPr/>
            </p:nvSpPr>
            <p:spPr bwMode="auto">
              <a:xfrm>
                <a:off x="3080" y="1152"/>
                <a:ext cx="19" cy="27"/>
              </a:xfrm>
              <a:custGeom>
                <a:avLst/>
                <a:gdLst>
                  <a:gd name="T0" fmla="*/ 0 w 111"/>
                  <a:gd name="T1" fmla="*/ 0 h 166"/>
                  <a:gd name="T2" fmla="*/ 0 w 111"/>
                  <a:gd name="T3" fmla="*/ 0 h 166"/>
                  <a:gd name="T4" fmla="*/ 0 w 111"/>
                  <a:gd name="T5" fmla="*/ 0 h 166"/>
                  <a:gd name="T6" fmla="*/ 0 w 111"/>
                  <a:gd name="T7" fmla="*/ 0 h 166"/>
                  <a:gd name="T8" fmla="*/ 0 w 111"/>
                  <a:gd name="T9" fmla="*/ 0 h 166"/>
                  <a:gd name="T10" fmla="*/ 0 w 111"/>
                  <a:gd name="T11" fmla="*/ 0 h 166"/>
                  <a:gd name="T12" fmla="*/ 0 w 111"/>
                  <a:gd name="T13" fmla="*/ 0 h 166"/>
                  <a:gd name="T14" fmla="*/ 0 w 111"/>
                  <a:gd name="T15" fmla="*/ 0 h 166"/>
                  <a:gd name="T16" fmla="*/ 0 w 111"/>
                  <a:gd name="T17" fmla="*/ 0 h 1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66"/>
                  <a:gd name="T29" fmla="*/ 111 w 111"/>
                  <a:gd name="T30" fmla="*/ 166 h 1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66">
                    <a:moveTo>
                      <a:pt x="59" y="0"/>
                    </a:moveTo>
                    <a:lnTo>
                      <a:pt x="0" y="33"/>
                    </a:lnTo>
                    <a:lnTo>
                      <a:pt x="47" y="166"/>
                    </a:lnTo>
                    <a:lnTo>
                      <a:pt x="111" y="144"/>
                    </a:lnTo>
                    <a:lnTo>
                      <a:pt x="63" y="11"/>
                    </a:lnTo>
                    <a:lnTo>
                      <a:pt x="59" y="0"/>
                    </a:lnTo>
                    <a:lnTo>
                      <a:pt x="63" y="11"/>
                    </a:lnTo>
                    <a:lnTo>
                      <a:pt x="62" y="5"/>
                    </a:lnTo>
                    <a:lnTo>
                      <a:pt x="59" y="0"/>
                    </a:lnTo>
                    <a:close/>
                  </a:path>
                </a:pathLst>
              </a:custGeom>
              <a:solidFill>
                <a:srgbClr val="C4E5FA"/>
              </a:solidFill>
              <a:ln w="9525">
                <a:noFill/>
                <a:round/>
                <a:headEnd/>
                <a:tailEnd/>
              </a:ln>
            </p:spPr>
            <p:txBody>
              <a:bodyPr/>
              <a:lstStyle/>
              <a:p>
                <a:endParaRPr lang="en-US"/>
              </a:p>
            </p:txBody>
          </p:sp>
          <p:sp>
            <p:nvSpPr>
              <p:cNvPr id="41053" name="Freeform 220"/>
              <p:cNvSpPr>
                <a:spLocks/>
              </p:cNvSpPr>
              <p:nvPr/>
            </p:nvSpPr>
            <p:spPr bwMode="auto">
              <a:xfrm>
                <a:off x="3064" y="1131"/>
                <a:ext cx="26" cy="28"/>
              </a:xfrm>
              <a:custGeom>
                <a:avLst/>
                <a:gdLst>
                  <a:gd name="T0" fmla="*/ 0 w 157"/>
                  <a:gd name="T1" fmla="*/ 0 h 163"/>
                  <a:gd name="T2" fmla="*/ 0 w 157"/>
                  <a:gd name="T3" fmla="*/ 0 h 163"/>
                  <a:gd name="T4" fmla="*/ 0 w 157"/>
                  <a:gd name="T5" fmla="*/ 0 h 163"/>
                  <a:gd name="T6" fmla="*/ 0 w 157"/>
                  <a:gd name="T7" fmla="*/ 0 h 163"/>
                  <a:gd name="T8" fmla="*/ 0 w 157"/>
                  <a:gd name="T9" fmla="*/ 0 h 163"/>
                  <a:gd name="T10" fmla="*/ 0 w 157"/>
                  <a:gd name="T11" fmla="*/ 0 h 163"/>
                  <a:gd name="T12" fmla="*/ 0 w 157"/>
                  <a:gd name="T13" fmla="*/ 0 h 163"/>
                  <a:gd name="T14" fmla="*/ 0 w 157"/>
                  <a:gd name="T15" fmla="*/ 0 h 163"/>
                  <a:gd name="T16" fmla="*/ 0 w 157"/>
                  <a:gd name="T17" fmla="*/ 0 h 163"/>
                  <a:gd name="T18" fmla="*/ 0 w 157"/>
                  <a:gd name="T19" fmla="*/ 0 h 1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7"/>
                  <a:gd name="T31" fmla="*/ 0 h 163"/>
                  <a:gd name="T32" fmla="*/ 157 w 157"/>
                  <a:gd name="T33" fmla="*/ 163 h 1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7" h="163">
                    <a:moveTo>
                      <a:pt x="0" y="26"/>
                    </a:moveTo>
                    <a:lnTo>
                      <a:pt x="7" y="43"/>
                    </a:lnTo>
                    <a:lnTo>
                      <a:pt x="103" y="163"/>
                    </a:lnTo>
                    <a:lnTo>
                      <a:pt x="157" y="120"/>
                    </a:lnTo>
                    <a:lnTo>
                      <a:pt x="61" y="0"/>
                    </a:lnTo>
                    <a:lnTo>
                      <a:pt x="0" y="26"/>
                    </a:lnTo>
                    <a:lnTo>
                      <a:pt x="2" y="35"/>
                    </a:lnTo>
                    <a:lnTo>
                      <a:pt x="7" y="43"/>
                    </a:lnTo>
                    <a:lnTo>
                      <a:pt x="0" y="26"/>
                    </a:lnTo>
                    <a:close/>
                  </a:path>
                </a:pathLst>
              </a:custGeom>
              <a:solidFill>
                <a:srgbClr val="C4E5FA"/>
              </a:solidFill>
              <a:ln w="9525">
                <a:noFill/>
                <a:round/>
                <a:headEnd/>
                <a:tailEnd/>
              </a:ln>
            </p:spPr>
            <p:txBody>
              <a:bodyPr/>
              <a:lstStyle/>
              <a:p>
                <a:endParaRPr lang="en-US"/>
              </a:p>
            </p:txBody>
          </p:sp>
          <p:sp>
            <p:nvSpPr>
              <p:cNvPr id="41054" name="Freeform 221"/>
              <p:cNvSpPr>
                <a:spLocks/>
              </p:cNvSpPr>
              <p:nvPr/>
            </p:nvSpPr>
            <p:spPr bwMode="auto">
              <a:xfrm>
                <a:off x="3063" y="1125"/>
                <a:ext cx="12" cy="11"/>
              </a:xfrm>
              <a:custGeom>
                <a:avLst/>
                <a:gdLst>
                  <a:gd name="T0" fmla="*/ 0 w 72"/>
                  <a:gd name="T1" fmla="*/ 0 h 67"/>
                  <a:gd name="T2" fmla="*/ 0 w 72"/>
                  <a:gd name="T3" fmla="*/ 0 h 67"/>
                  <a:gd name="T4" fmla="*/ 0 w 72"/>
                  <a:gd name="T5" fmla="*/ 0 h 67"/>
                  <a:gd name="T6" fmla="*/ 0 w 72"/>
                  <a:gd name="T7" fmla="*/ 0 h 67"/>
                  <a:gd name="T8" fmla="*/ 0 w 72"/>
                  <a:gd name="T9" fmla="*/ 0 h 67"/>
                  <a:gd name="T10" fmla="*/ 0 w 72"/>
                  <a:gd name="T11" fmla="*/ 0 h 67"/>
                  <a:gd name="T12" fmla="*/ 0 w 72"/>
                  <a:gd name="T13" fmla="*/ 0 h 67"/>
                  <a:gd name="T14" fmla="*/ 0 w 72"/>
                  <a:gd name="T15" fmla="*/ 0 h 67"/>
                  <a:gd name="T16" fmla="*/ 0 w 72"/>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67"/>
                  <a:gd name="T29" fmla="*/ 72 w 72"/>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67">
                    <a:moveTo>
                      <a:pt x="60" y="0"/>
                    </a:moveTo>
                    <a:lnTo>
                      <a:pt x="0" y="26"/>
                    </a:lnTo>
                    <a:lnTo>
                      <a:pt x="5" y="67"/>
                    </a:lnTo>
                    <a:lnTo>
                      <a:pt x="72" y="57"/>
                    </a:lnTo>
                    <a:lnTo>
                      <a:pt x="67" y="15"/>
                    </a:lnTo>
                    <a:lnTo>
                      <a:pt x="60" y="0"/>
                    </a:lnTo>
                    <a:lnTo>
                      <a:pt x="67" y="15"/>
                    </a:lnTo>
                    <a:lnTo>
                      <a:pt x="66" y="7"/>
                    </a:lnTo>
                    <a:lnTo>
                      <a:pt x="60" y="0"/>
                    </a:lnTo>
                    <a:close/>
                  </a:path>
                </a:pathLst>
              </a:custGeom>
              <a:solidFill>
                <a:srgbClr val="C4E5FA"/>
              </a:solidFill>
              <a:ln w="9525">
                <a:noFill/>
                <a:round/>
                <a:headEnd/>
                <a:tailEnd/>
              </a:ln>
            </p:spPr>
            <p:txBody>
              <a:bodyPr/>
              <a:lstStyle/>
              <a:p>
                <a:endParaRPr lang="en-US"/>
              </a:p>
            </p:txBody>
          </p:sp>
          <p:sp>
            <p:nvSpPr>
              <p:cNvPr id="41055" name="Freeform 222"/>
              <p:cNvSpPr>
                <a:spLocks/>
              </p:cNvSpPr>
              <p:nvPr/>
            </p:nvSpPr>
            <p:spPr bwMode="auto">
              <a:xfrm>
                <a:off x="3059" y="1118"/>
                <a:ext cx="14" cy="14"/>
              </a:xfrm>
              <a:custGeom>
                <a:avLst/>
                <a:gdLst>
                  <a:gd name="T0" fmla="*/ 0 w 83"/>
                  <a:gd name="T1" fmla="*/ 0 h 84"/>
                  <a:gd name="T2" fmla="*/ 0 w 83"/>
                  <a:gd name="T3" fmla="*/ 0 h 84"/>
                  <a:gd name="T4" fmla="*/ 0 w 83"/>
                  <a:gd name="T5" fmla="*/ 0 h 84"/>
                  <a:gd name="T6" fmla="*/ 0 w 83"/>
                  <a:gd name="T7" fmla="*/ 0 h 84"/>
                  <a:gd name="T8" fmla="*/ 0 w 83"/>
                  <a:gd name="T9" fmla="*/ 0 h 84"/>
                  <a:gd name="T10" fmla="*/ 0 w 83"/>
                  <a:gd name="T11" fmla="*/ 0 h 84"/>
                  <a:gd name="T12" fmla="*/ 0 w 83"/>
                  <a:gd name="T13" fmla="*/ 0 h 84"/>
                  <a:gd name="T14" fmla="*/ 0 w 83"/>
                  <a:gd name="T15" fmla="*/ 0 h 84"/>
                  <a:gd name="T16" fmla="*/ 0 w 83"/>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
                  <a:gd name="T28" fmla="*/ 0 h 84"/>
                  <a:gd name="T29" fmla="*/ 83 w 83"/>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 h="84">
                    <a:moveTo>
                      <a:pt x="49" y="0"/>
                    </a:moveTo>
                    <a:lnTo>
                      <a:pt x="0" y="46"/>
                    </a:lnTo>
                    <a:lnTo>
                      <a:pt x="30" y="84"/>
                    </a:lnTo>
                    <a:lnTo>
                      <a:pt x="83" y="42"/>
                    </a:lnTo>
                    <a:lnTo>
                      <a:pt x="54" y="4"/>
                    </a:lnTo>
                    <a:lnTo>
                      <a:pt x="49" y="0"/>
                    </a:lnTo>
                    <a:lnTo>
                      <a:pt x="54" y="4"/>
                    </a:lnTo>
                    <a:lnTo>
                      <a:pt x="52" y="2"/>
                    </a:lnTo>
                    <a:lnTo>
                      <a:pt x="49" y="0"/>
                    </a:lnTo>
                    <a:close/>
                  </a:path>
                </a:pathLst>
              </a:custGeom>
              <a:solidFill>
                <a:srgbClr val="C4E5FA"/>
              </a:solidFill>
              <a:ln w="9525">
                <a:noFill/>
                <a:round/>
                <a:headEnd/>
                <a:tailEnd/>
              </a:ln>
            </p:spPr>
            <p:txBody>
              <a:bodyPr/>
              <a:lstStyle/>
              <a:p>
                <a:endParaRPr lang="en-US"/>
              </a:p>
            </p:txBody>
          </p:sp>
          <p:sp>
            <p:nvSpPr>
              <p:cNvPr id="41056" name="Freeform 223"/>
              <p:cNvSpPr>
                <a:spLocks/>
              </p:cNvSpPr>
              <p:nvPr/>
            </p:nvSpPr>
            <p:spPr bwMode="auto">
              <a:xfrm>
                <a:off x="3053" y="1112"/>
                <a:ext cx="15" cy="14"/>
              </a:xfrm>
              <a:custGeom>
                <a:avLst/>
                <a:gdLst>
                  <a:gd name="T0" fmla="*/ 0 w 90"/>
                  <a:gd name="T1" fmla="*/ 0 h 86"/>
                  <a:gd name="T2" fmla="*/ 0 w 90"/>
                  <a:gd name="T3" fmla="*/ 0 h 86"/>
                  <a:gd name="T4" fmla="*/ 0 w 90"/>
                  <a:gd name="T5" fmla="*/ 0 h 86"/>
                  <a:gd name="T6" fmla="*/ 0 w 90"/>
                  <a:gd name="T7" fmla="*/ 0 h 86"/>
                  <a:gd name="T8" fmla="*/ 0 w 90"/>
                  <a:gd name="T9" fmla="*/ 0 h 86"/>
                  <a:gd name="T10" fmla="*/ 0 w 90"/>
                  <a:gd name="T11" fmla="*/ 0 h 86"/>
                  <a:gd name="T12" fmla="*/ 0 w 90"/>
                  <a:gd name="T13" fmla="*/ 0 h 86"/>
                  <a:gd name="T14" fmla="*/ 0 w 90"/>
                  <a:gd name="T15" fmla="*/ 0 h 86"/>
                  <a:gd name="T16" fmla="*/ 0 w 90"/>
                  <a:gd name="T17" fmla="*/ 0 h 86"/>
                  <a:gd name="T18" fmla="*/ 0 w 90"/>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86"/>
                  <a:gd name="T32" fmla="*/ 90 w 90"/>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86">
                    <a:moveTo>
                      <a:pt x="0" y="46"/>
                    </a:moveTo>
                    <a:lnTo>
                      <a:pt x="6" y="51"/>
                    </a:lnTo>
                    <a:lnTo>
                      <a:pt x="45" y="86"/>
                    </a:lnTo>
                    <a:lnTo>
                      <a:pt x="90" y="35"/>
                    </a:lnTo>
                    <a:lnTo>
                      <a:pt x="50" y="0"/>
                    </a:lnTo>
                    <a:lnTo>
                      <a:pt x="0" y="46"/>
                    </a:lnTo>
                    <a:lnTo>
                      <a:pt x="2" y="49"/>
                    </a:lnTo>
                    <a:lnTo>
                      <a:pt x="6" y="51"/>
                    </a:lnTo>
                    <a:lnTo>
                      <a:pt x="0" y="46"/>
                    </a:lnTo>
                    <a:close/>
                  </a:path>
                </a:pathLst>
              </a:custGeom>
              <a:solidFill>
                <a:srgbClr val="C4E5FA"/>
              </a:solidFill>
              <a:ln w="9525">
                <a:noFill/>
                <a:round/>
                <a:headEnd/>
                <a:tailEnd/>
              </a:ln>
            </p:spPr>
            <p:txBody>
              <a:bodyPr/>
              <a:lstStyle/>
              <a:p>
                <a:endParaRPr lang="en-US"/>
              </a:p>
            </p:txBody>
          </p:sp>
          <p:sp>
            <p:nvSpPr>
              <p:cNvPr id="41057" name="Freeform 224"/>
              <p:cNvSpPr>
                <a:spLocks/>
              </p:cNvSpPr>
              <p:nvPr/>
            </p:nvSpPr>
            <p:spPr bwMode="auto">
              <a:xfrm>
                <a:off x="3046" y="1105"/>
                <a:ext cx="16" cy="15"/>
              </a:xfrm>
              <a:custGeom>
                <a:avLst/>
                <a:gdLst>
                  <a:gd name="T0" fmla="*/ 0 w 94"/>
                  <a:gd name="T1" fmla="*/ 0 h 89"/>
                  <a:gd name="T2" fmla="*/ 0 w 94"/>
                  <a:gd name="T3" fmla="*/ 0 h 89"/>
                  <a:gd name="T4" fmla="*/ 0 w 94"/>
                  <a:gd name="T5" fmla="*/ 0 h 89"/>
                  <a:gd name="T6" fmla="*/ 0 w 94"/>
                  <a:gd name="T7" fmla="*/ 0 h 89"/>
                  <a:gd name="T8" fmla="*/ 0 w 94"/>
                  <a:gd name="T9" fmla="*/ 0 h 89"/>
                  <a:gd name="T10" fmla="*/ 0 w 94"/>
                  <a:gd name="T11" fmla="*/ 0 h 89"/>
                  <a:gd name="T12" fmla="*/ 0 w 94"/>
                  <a:gd name="T13" fmla="*/ 0 h 89"/>
                  <a:gd name="T14" fmla="*/ 0 w 94"/>
                  <a:gd name="T15" fmla="*/ 0 h 89"/>
                  <a:gd name="T16" fmla="*/ 0 w 94"/>
                  <a:gd name="T17" fmla="*/ 0 h 89"/>
                  <a:gd name="T18" fmla="*/ 0 w 94"/>
                  <a:gd name="T19" fmla="*/ 0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
                  <a:gd name="T31" fmla="*/ 0 h 89"/>
                  <a:gd name="T32" fmla="*/ 94 w 94"/>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 h="89">
                    <a:moveTo>
                      <a:pt x="0" y="36"/>
                    </a:moveTo>
                    <a:lnTo>
                      <a:pt x="3" y="41"/>
                    </a:lnTo>
                    <a:lnTo>
                      <a:pt x="38" y="89"/>
                    </a:lnTo>
                    <a:lnTo>
                      <a:pt x="94" y="49"/>
                    </a:lnTo>
                    <a:lnTo>
                      <a:pt x="58" y="0"/>
                    </a:lnTo>
                    <a:lnTo>
                      <a:pt x="0" y="36"/>
                    </a:lnTo>
                    <a:lnTo>
                      <a:pt x="1" y="38"/>
                    </a:lnTo>
                    <a:lnTo>
                      <a:pt x="3" y="41"/>
                    </a:lnTo>
                    <a:lnTo>
                      <a:pt x="0" y="36"/>
                    </a:lnTo>
                    <a:close/>
                  </a:path>
                </a:pathLst>
              </a:custGeom>
              <a:solidFill>
                <a:srgbClr val="C4E5FA"/>
              </a:solidFill>
              <a:ln w="9525">
                <a:noFill/>
                <a:round/>
                <a:headEnd/>
                <a:tailEnd/>
              </a:ln>
            </p:spPr>
            <p:txBody>
              <a:bodyPr/>
              <a:lstStyle/>
              <a:p>
                <a:endParaRPr lang="en-US"/>
              </a:p>
            </p:txBody>
          </p:sp>
          <p:sp>
            <p:nvSpPr>
              <p:cNvPr id="41058" name="Freeform 225"/>
              <p:cNvSpPr>
                <a:spLocks/>
              </p:cNvSpPr>
              <p:nvPr/>
            </p:nvSpPr>
            <p:spPr bwMode="auto">
              <a:xfrm>
                <a:off x="3044" y="1099"/>
                <a:ext cx="13" cy="12"/>
              </a:xfrm>
              <a:custGeom>
                <a:avLst/>
                <a:gdLst>
                  <a:gd name="T0" fmla="*/ 0 w 77"/>
                  <a:gd name="T1" fmla="*/ 0 h 67"/>
                  <a:gd name="T2" fmla="*/ 0 w 77"/>
                  <a:gd name="T3" fmla="*/ 0 h 67"/>
                  <a:gd name="T4" fmla="*/ 0 w 77"/>
                  <a:gd name="T5" fmla="*/ 0 h 67"/>
                  <a:gd name="T6" fmla="*/ 0 w 77"/>
                  <a:gd name="T7" fmla="*/ 0 h 67"/>
                  <a:gd name="T8" fmla="*/ 0 w 77"/>
                  <a:gd name="T9" fmla="*/ 0 h 67"/>
                  <a:gd name="T10" fmla="*/ 0 w 77"/>
                  <a:gd name="T11" fmla="*/ 0 h 67"/>
                  <a:gd name="T12" fmla="*/ 0 w 77"/>
                  <a:gd name="T13" fmla="*/ 0 h 67"/>
                  <a:gd name="T14" fmla="*/ 0 w 77"/>
                  <a:gd name="T15" fmla="*/ 0 h 67"/>
                  <a:gd name="T16" fmla="*/ 0 w 77"/>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67"/>
                  <a:gd name="T29" fmla="*/ 77 w 77"/>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67">
                    <a:moveTo>
                      <a:pt x="58" y="0"/>
                    </a:moveTo>
                    <a:lnTo>
                      <a:pt x="0" y="33"/>
                    </a:lnTo>
                    <a:lnTo>
                      <a:pt x="16" y="67"/>
                    </a:lnTo>
                    <a:lnTo>
                      <a:pt x="77" y="36"/>
                    </a:lnTo>
                    <a:lnTo>
                      <a:pt x="60" y="2"/>
                    </a:lnTo>
                    <a:lnTo>
                      <a:pt x="58" y="0"/>
                    </a:lnTo>
                    <a:lnTo>
                      <a:pt x="60" y="2"/>
                    </a:lnTo>
                    <a:lnTo>
                      <a:pt x="59" y="1"/>
                    </a:lnTo>
                    <a:lnTo>
                      <a:pt x="58" y="0"/>
                    </a:lnTo>
                    <a:close/>
                  </a:path>
                </a:pathLst>
              </a:custGeom>
              <a:solidFill>
                <a:srgbClr val="C4E5FA"/>
              </a:solidFill>
              <a:ln w="9525">
                <a:noFill/>
                <a:round/>
                <a:headEnd/>
                <a:tailEnd/>
              </a:ln>
            </p:spPr>
            <p:txBody>
              <a:bodyPr/>
              <a:lstStyle/>
              <a:p>
                <a:endParaRPr lang="en-US"/>
              </a:p>
            </p:txBody>
          </p:sp>
          <p:sp>
            <p:nvSpPr>
              <p:cNvPr id="41059" name="Freeform 226"/>
              <p:cNvSpPr>
                <a:spLocks/>
              </p:cNvSpPr>
              <p:nvPr/>
            </p:nvSpPr>
            <p:spPr bwMode="auto">
              <a:xfrm>
                <a:off x="3040" y="1094"/>
                <a:ext cx="13" cy="11"/>
              </a:xfrm>
              <a:custGeom>
                <a:avLst/>
                <a:gdLst>
                  <a:gd name="T0" fmla="*/ 0 w 80"/>
                  <a:gd name="T1" fmla="*/ 0 h 72"/>
                  <a:gd name="T2" fmla="*/ 0 w 80"/>
                  <a:gd name="T3" fmla="*/ 0 h 72"/>
                  <a:gd name="T4" fmla="*/ 0 w 80"/>
                  <a:gd name="T5" fmla="*/ 0 h 72"/>
                  <a:gd name="T6" fmla="*/ 0 w 80"/>
                  <a:gd name="T7" fmla="*/ 0 h 72"/>
                  <a:gd name="T8" fmla="*/ 0 w 80"/>
                  <a:gd name="T9" fmla="*/ 0 h 72"/>
                  <a:gd name="T10" fmla="*/ 0 w 80"/>
                  <a:gd name="T11" fmla="*/ 0 h 72"/>
                  <a:gd name="T12" fmla="*/ 0 w 80"/>
                  <a:gd name="T13" fmla="*/ 0 h 72"/>
                  <a:gd name="T14" fmla="*/ 0 w 80"/>
                  <a:gd name="T15" fmla="*/ 0 h 72"/>
                  <a:gd name="T16" fmla="*/ 0 w 80"/>
                  <a:gd name="T17" fmla="*/ 0 h 72"/>
                  <a:gd name="T18" fmla="*/ 0 w 80"/>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72"/>
                  <a:gd name="T32" fmla="*/ 80 w 80"/>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72">
                    <a:moveTo>
                      <a:pt x="56" y="0"/>
                    </a:moveTo>
                    <a:lnTo>
                      <a:pt x="0" y="36"/>
                    </a:lnTo>
                    <a:lnTo>
                      <a:pt x="23" y="72"/>
                    </a:lnTo>
                    <a:lnTo>
                      <a:pt x="80" y="36"/>
                    </a:lnTo>
                    <a:lnTo>
                      <a:pt x="56" y="0"/>
                    </a:lnTo>
                    <a:lnTo>
                      <a:pt x="0" y="36"/>
                    </a:lnTo>
                    <a:lnTo>
                      <a:pt x="56" y="0"/>
                    </a:lnTo>
                    <a:close/>
                  </a:path>
                </a:pathLst>
              </a:custGeom>
              <a:solidFill>
                <a:srgbClr val="C4E5FA"/>
              </a:solidFill>
              <a:ln w="9525">
                <a:noFill/>
                <a:round/>
                <a:headEnd/>
                <a:tailEnd/>
              </a:ln>
            </p:spPr>
            <p:txBody>
              <a:bodyPr/>
              <a:lstStyle/>
              <a:p>
                <a:endParaRPr lang="en-US"/>
              </a:p>
            </p:txBody>
          </p:sp>
          <p:sp>
            <p:nvSpPr>
              <p:cNvPr id="41060" name="Freeform 227"/>
              <p:cNvSpPr>
                <a:spLocks/>
              </p:cNvSpPr>
              <p:nvPr/>
            </p:nvSpPr>
            <p:spPr bwMode="auto">
              <a:xfrm>
                <a:off x="3035" y="1086"/>
                <a:ext cx="14" cy="13"/>
              </a:xfrm>
              <a:custGeom>
                <a:avLst/>
                <a:gdLst>
                  <a:gd name="T0" fmla="*/ 0 w 84"/>
                  <a:gd name="T1" fmla="*/ 0 h 83"/>
                  <a:gd name="T2" fmla="*/ 0 w 84"/>
                  <a:gd name="T3" fmla="*/ 0 h 83"/>
                  <a:gd name="T4" fmla="*/ 0 w 84"/>
                  <a:gd name="T5" fmla="*/ 0 h 83"/>
                  <a:gd name="T6" fmla="*/ 0 w 84"/>
                  <a:gd name="T7" fmla="*/ 0 h 83"/>
                  <a:gd name="T8" fmla="*/ 0 w 84"/>
                  <a:gd name="T9" fmla="*/ 0 h 83"/>
                  <a:gd name="T10" fmla="*/ 0 w 84"/>
                  <a:gd name="T11" fmla="*/ 0 h 83"/>
                  <a:gd name="T12" fmla="*/ 0 w 84"/>
                  <a:gd name="T13" fmla="*/ 0 h 83"/>
                  <a:gd name="T14" fmla="*/ 0 w 84"/>
                  <a:gd name="T15" fmla="*/ 0 h 83"/>
                  <a:gd name="T16" fmla="*/ 0 w 84"/>
                  <a:gd name="T17" fmla="*/ 0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
                  <a:gd name="T28" fmla="*/ 0 h 83"/>
                  <a:gd name="T29" fmla="*/ 84 w 84"/>
                  <a:gd name="T30" fmla="*/ 83 h 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 h="83">
                    <a:moveTo>
                      <a:pt x="54" y="0"/>
                    </a:moveTo>
                    <a:lnTo>
                      <a:pt x="0" y="40"/>
                    </a:lnTo>
                    <a:lnTo>
                      <a:pt x="28" y="83"/>
                    </a:lnTo>
                    <a:lnTo>
                      <a:pt x="84" y="47"/>
                    </a:lnTo>
                    <a:lnTo>
                      <a:pt x="58" y="4"/>
                    </a:lnTo>
                    <a:lnTo>
                      <a:pt x="54" y="0"/>
                    </a:lnTo>
                    <a:lnTo>
                      <a:pt x="58" y="4"/>
                    </a:lnTo>
                    <a:lnTo>
                      <a:pt x="56" y="2"/>
                    </a:lnTo>
                    <a:lnTo>
                      <a:pt x="54" y="0"/>
                    </a:lnTo>
                    <a:close/>
                  </a:path>
                </a:pathLst>
              </a:custGeom>
              <a:solidFill>
                <a:srgbClr val="C4E5FA"/>
              </a:solidFill>
              <a:ln w="9525">
                <a:noFill/>
                <a:round/>
                <a:headEnd/>
                <a:tailEnd/>
              </a:ln>
            </p:spPr>
            <p:txBody>
              <a:bodyPr/>
              <a:lstStyle/>
              <a:p>
                <a:endParaRPr lang="en-US"/>
              </a:p>
            </p:txBody>
          </p:sp>
          <p:sp>
            <p:nvSpPr>
              <p:cNvPr id="41061" name="Freeform 228"/>
              <p:cNvSpPr>
                <a:spLocks/>
              </p:cNvSpPr>
              <p:nvPr/>
            </p:nvSpPr>
            <p:spPr bwMode="auto">
              <a:xfrm>
                <a:off x="3030" y="1078"/>
                <a:ext cx="14" cy="15"/>
              </a:xfrm>
              <a:custGeom>
                <a:avLst/>
                <a:gdLst>
                  <a:gd name="T0" fmla="*/ 0 w 86"/>
                  <a:gd name="T1" fmla="*/ 0 h 88"/>
                  <a:gd name="T2" fmla="*/ 0 w 86"/>
                  <a:gd name="T3" fmla="*/ 0 h 88"/>
                  <a:gd name="T4" fmla="*/ 0 w 86"/>
                  <a:gd name="T5" fmla="*/ 0 h 88"/>
                  <a:gd name="T6" fmla="*/ 0 w 86"/>
                  <a:gd name="T7" fmla="*/ 0 h 88"/>
                  <a:gd name="T8" fmla="*/ 0 w 86"/>
                  <a:gd name="T9" fmla="*/ 0 h 88"/>
                  <a:gd name="T10" fmla="*/ 0 w 86"/>
                  <a:gd name="T11" fmla="*/ 0 h 88"/>
                  <a:gd name="T12" fmla="*/ 0 w 86"/>
                  <a:gd name="T13" fmla="*/ 0 h 88"/>
                  <a:gd name="T14" fmla="*/ 0 w 86"/>
                  <a:gd name="T15" fmla="*/ 0 h 88"/>
                  <a:gd name="T16" fmla="*/ 0 w 86"/>
                  <a:gd name="T17" fmla="*/ 0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88"/>
                  <a:gd name="T29" fmla="*/ 86 w 86"/>
                  <a:gd name="T30" fmla="*/ 88 h 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88">
                    <a:moveTo>
                      <a:pt x="49" y="0"/>
                    </a:moveTo>
                    <a:lnTo>
                      <a:pt x="0" y="46"/>
                    </a:lnTo>
                    <a:lnTo>
                      <a:pt x="34" y="88"/>
                    </a:lnTo>
                    <a:lnTo>
                      <a:pt x="86" y="44"/>
                    </a:lnTo>
                    <a:lnTo>
                      <a:pt x="52" y="3"/>
                    </a:lnTo>
                    <a:lnTo>
                      <a:pt x="49" y="0"/>
                    </a:lnTo>
                    <a:lnTo>
                      <a:pt x="52" y="3"/>
                    </a:lnTo>
                    <a:lnTo>
                      <a:pt x="51" y="2"/>
                    </a:lnTo>
                    <a:lnTo>
                      <a:pt x="49" y="0"/>
                    </a:lnTo>
                    <a:close/>
                  </a:path>
                </a:pathLst>
              </a:custGeom>
              <a:solidFill>
                <a:srgbClr val="C4E5FA"/>
              </a:solidFill>
              <a:ln w="9525">
                <a:noFill/>
                <a:round/>
                <a:headEnd/>
                <a:tailEnd/>
              </a:ln>
            </p:spPr>
            <p:txBody>
              <a:bodyPr/>
              <a:lstStyle/>
              <a:p>
                <a:endParaRPr lang="en-US"/>
              </a:p>
            </p:txBody>
          </p:sp>
          <p:sp>
            <p:nvSpPr>
              <p:cNvPr id="41062" name="Freeform 229"/>
              <p:cNvSpPr>
                <a:spLocks/>
              </p:cNvSpPr>
              <p:nvPr/>
            </p:nvSpPr>
            <p:spPr bwMode="auto">
              <a:xfrm>
                <a:off x="3024" y="1071"/>
                <a:ext cx="14" cy="16"/>
              </a:xfrm>
              <a:custGeom>
                <a:avLst/>
                <a:gdLst>
                  <a:gd name="T0" fmla="*/ 0 w 88"/>
                  <a:gd name="T1" fmla="*/ 0 h 91"/>
                  <a:gd name="T2" fmla="*/ 0 w 88"/>
                  <a:gd name="T3" fmla="*/ 0 h 91"/>
                  <a:gd name="T4" fmla="*/ 0 w 88"/>
                  <a:gd name="T5" fmla="*/ 0 h 91"/>
                  <a:gd name="T6" fmla="*/ 0 w 88"/>
                  <a:gd name="T7" fmla="*/ 0 h 91"/>
                  <a:gd name="T8" fmla="*/ 0 w 88"/>
                  <a:gd name="T9" fmla="*/ 0 h 91"/>
                  <a:gd name="T10" fmla="*/ 0 w 88"/>
                  <a:gd name="T11" fmla="*/ 0 h 91"/>
                  <a:gd name="T12" fmla="*/ 0 w 88"/>
                  <a:gd name="T13" fmla="*/ 0 h 91"/>
                  <a:gd name="T14" fmla="*/ 0 w 88"/>
                  <a:gd name="T15" fmla="*/ 0 h 91"/>
                  <a:gd name="T16" fmla="*/ 0 w 88"/>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
                  <a:gd name="T28" fmla="*/ 0 h 91"/>
                  <a:gd name="T29" fmla="*/ 88 w 88"/>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 h="91">
                    <a:moveTo>
                      <a:pt x="43" y="0"/>
                    </a:moveTo>
                    <a:lnTo>
                      <a:pt x="0" y="52"/>
                    </a:lnTo>
                    <a:lnTo>
                      <a:pt x="41" y="91"/>
                    </a:lnTo>
                    <a:lnTo>
                      <a:pt x="88" y="42"/>
                    </a:lnTo>
                    <a:lnTo>
                      <a:pt x="48" y="4"/>
                    </a:lnTo>
                    <a:lnTo>
                      <a:pt x="43" y="0"/>
                    </a:lnTo>
                    <a:lnTo>
                      <a:pt x="48" y="4"/>
                    </a:lnTo>
                    <a:lnTo>
                      <a:pt x="46" y="1"/>
                    </a:lnTo>
                    <a:lnTo>
                      <a:pt x="43" y="0"/>
                    </a:lnTo>
                    <a:close/>
                  </a:path>
                </a:pathLst>
              </a:custGeom>
              <a:solidFill>
                <a:srgbClr val="C4E5FA"/>
              </a:solidFill>
              <a:ln w="9525">
                <a:noFill/>
                <a:round/>
                <a:headEnd/>
                <a:tailEnd/>
              </a:ln>
            </p:spPr>
            <p:txBody>
              <a:bodyPr/>
              <a:lstStyle/>
              <a:p>
                <a:endParaRPr lang="en-US"/>
              </a:p>
            </p:txBody>
          </p:sp>
          <p:sp>
            <p:nvSpPr>
              <p:cNvPr id="41063" name="Freeform 230"/>
              <p:cNvSpPr>
                <a:spLocks/>
              </p:cNvSpPr>
              <p:nvPr/>
            </p:nvSpPr>
            <p:spPr bwMode="auto">
              <a:xfrm>
                <a:off x="3017" y="1065"/>
                <a:ext cx="14" cy="16"/>
              </a:xfrm>
              <a:custGeom>
                <a:avLst/>
                <a:gdLst>
                  <a:gd name="T0" fmla="*/ 0 w 84"/>
                  <a:gd name="T1" fmla="*/ 0 h 92"/>
                  <a:gd name="T2" fmla="*/ 0 w 84"/>
                  <a:gd name="T3" fmla="*/ 0 h 92"/>
                  <a:gd name="T4" fmla="*/ 0 w 84"/>
                  <a:gd name="T5" fmla="*/ 0 h 92"/>
                  <a:gd name="T6" fmla="*/ 0 w 84"/>
                  <a:gd name="T7" fmla="*/ 0 h 92"/>
                  <a:gd name="T8" fmla="*/ 0 w 84"/>
                  <a:gd name="T9" fmla="*/ 0 h 92"/>
                  <a:gd name="T10" fmla="*/ 0 w 84"/>
                  <a:gd name="T11" fmla="*/ 0 h 92"/>
                  <a:gd name="T12" fmla="*/ 0 w 84"/>
                  <a:gd name="T13" fmla="*/ 0 h 92"/>
                  <a:gd name="T14" fmla="*/ 0 w 84"/>
                  <a:gd name="T15" fmla="*/ 0 h 92"/>
                  <a:gd name="T16" fmla="*/ 0 w 84"/>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
                  <a:gd name="T28" fmla="*/ 0 h 92"/>
                  <a:gd name="T29" fmla="*/ 84 w 84"/>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 h="92">
                    <a:moveTo>
                      <a:pt x="31" y="0"/>
                    </a:moveTo>
                    <a:lnTo>
                      <a:pt x="0" y="60"/>
                    </a:lnTo>
                    <a:lnTo>
                      <a:pt x="46" y="92"/>
                    </a:lnTo>
                    <a:lnTo>
                      <a:pt x="84" y="36"/>
                    </a:lnTo>
                    <a:lnTo>
                      <a:pt x="38" y="4"/>
                    </a:lnTo>
                    <a:lnTo>
                      <a:pt x="31" y="0"/>
                    </a:lnTo>
                    <a:lnTo>
                      <a:pt x="38" y="4"/>
                    </a:lnTo>
                    <a:lnTo>
                      <a:pt x="36" y="1"/>
                    </a:lnTo>
                    <a:lnTo>
                      <a:pt x="31" y="0"/>
                    </a:lnTo>
                    <a:close/>
                  </a:path>
                </a:pathLst>
              </a:custGeom>
              <a:solidFill>
                <a:srgbClr val="C4E5FA"/>
              </a:solidFill>
              <a:ln w="9525">
                <a:noFill/>
                <a:round/>
                <a:headEnd/>
                <a:tailEnd/>
              </a:ln>
            </p:spPr>
            <p:txBody>
              <a:bodyPr/>
              <a:lstStyle/>
              <a:p>
                <a:endParaRPr lang="en-US"/>
              </a:p>
            </p:txBody>
          </p:sp>
          <p:sp>
            <p:nvSpPr>
              <p:cNvPr id="41064" name="Freeform 231"/>
              <p:cNvSpPr>
                <a:spLocks/>
              </p:cNvSpPr>
              <p:nvPr/>
            </p:nvSpPr>
            <p:spPr bwMode="auto">
              <a:xfrm>
                <a:off x="3009" y="1062"/>
                <a:ext cx="13" cy="14"/>
              </a:xfrm>
              <a:custGeom>
                <a:avLst/>
                <a:gdLst>
                  <a:gd name="T0" fmla="*/ 0 w 77"/>
                  <a:gd name="T1" fmla="*/ 0 h 87"/>
                  <a:gd name="T2" fmla="*/ 0 w 77"/>
                  <a:gd name="T3" fmla="*/ 0 h 87"/>
                  <a:gd name="T4" fmla="*/ 0 w 77"/>
                  <a:gd name="T5" fmla="*/ 0 h 87"/>
                  <a:gd name="T6" fmla="*/ 0 w 77"/>
                  <a:gd name="T7" fmla="*/ 0 h 87"/>
                  <a:gd name="T8" fmla="*/ 0 w 77"/>
                  <a:gd name="T9" fmla="*/ 0 h 87"/>
                  <a:gd name="T10" fmla="*/ 0 w 77"/>
                  <a:gd name="T11" fmla="*/ 0 h 87"/>
                  <a:gd name="T12" fmla="*/ 0 w 77"/>
                  <a:gd name="T13" fmla="*/ 0 h 87"/>
                  <a:gd name="T14" fmla="*/ 0 w 77"/>
                  <a:gd name="T15" fmla="*/ 0 h 87"/>
                  <a:gd name="T16" fmla="*/ 0 w 77"/>
                  <a:gd name="T17" fmla="*/ 0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87"/>
                  <a:gd name="T29" fmla="*/ 77 w 77"/>
                  <a:gd name="T30" fmla="*/ 87 h 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87">
                    <a:moveTo>
                      <a:pt x="16" y="0"/>
                    </a:moveTo>
                    <a:lnTo>
                      <a:pt x="0" y="66"/>
                    </a:lnTo>
                    <a:lnTo>
                      <a:pt x="53" y="87"/>
                    </a:lnTo>
                    <a:lnTo>
                      <a:pt x="77" y="23"/>
                    </a:lnTo>
                    <a:lnTo>
                      <a:pt x="24" y="2"/>
                    </a:lnTo>
                    <a:lnTo>
                      <a:pt x="16" y="0"/>
                    </a:lnTo>
                    <a:lnTo>
                      <a:pt x="24" y="2"/>
                    </a:lnTo>
                    <a:lnTo>
                      <a:pt x="19" y="1"/>
                    </a:lnTo>
                    <a:lnTo>
                      <a:pt x="16" y="0"/>
                    </a:lnTo>
                    <a:close/>
                  </a:path>
                </a:pathLst>
              </a:custGeom>
              <a:solidFill>
                <a:srgbClr val="C4E5FA"/>
              </a:solidFill>
              <a:ln w="9525">
                <a:noFill/>
                <a:round/>
                <a:headEnd/>
                <a:tailEnd/>
              </a:ln>
            </p:spPr>
            <p:txBody>
              <a:bodyPr/>
              <a:lstStyle/>
              <a:p>
                <a:endParaRPr lang="en-US"/>
              </a:p>
            </p:txBody>
          </p:sp>
          <p:sp>
            <p:nvSpPr>
              <p:cNvPr id="41065" name="Freeform 232"/>
              <p:cNvSpPr>
                <a:spLocks/>
              </p:cNvSpPr>
              <p:nvPr/>
            </p:nvSpPr>
            <p:spPr bwMode="auto">
              <a:xfrm>
                <a:off x="2996" y="1060"/>
                <a:ext cx="16" cy="13"/>
              </a:xfrm>
              <a:custGeom>
                <a:avLst/>
                <a:gdLst>
                  <a:gd name="T0" fmla="*/ 0 w 95"/>
                  <a:gd name="T1" fmla="*/ 0 h 75"/>
                  <a:gd name="T2" fmla="*/ 0 w 95"/>
                  <a:gd name="T3" fmla="*/ 0 h 75"/>
                  <a:gd name="T4" fmla="*/ 0 w 95"/>
                  <a:gd name="T5" fmla="*/ 0 h 75"/>
                  <a:gd name="T6" fmla="*/ 0 w 95"/>
                  <a:gd name="T7" fmla="*/ 0 h 75"/>
                  <a:gd name="T8" fmla="*/ 0 w 95"/>
                  <a:gd name="T9" fmla="*/ 0 h 75"/>
                  <a:gd name="T10" fmla="*/ 0 w 95"/>
                  <a:gd name="T11" fmla="*/ 0 h 75"/>
                  <a:gd name="T12" fmla="*/ 0 w 95"/>
                  <a:gd name="T13" fmla="*/ 0 h 75"/>
                  <a:gd name="T14" fmla="*/ 0 w 95"/>
                  <a:gd name="T15" fmla="*/ 0 h 75"/>
                  <a:gd name="T16" fmla="*/ 0 w 95"/>
                  <a:gd name="T17" fmla="*/ 0 h 75"/>
                  <a:gd name="T18" fmla="*/ 0 w 95"/>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
                  <a:gd name="T31" fmla="*/ 0 h 75"/>
                  <a:gd name="T32" fmla="*/ 95 w 95"/>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 h="75">
                    <a:moveTo>
                      <a:pt x="0" y="37"/>
                    </a:moveTo>
                    <a:lnTo>
                      <a:pt x="29" y="68"/>
                    </a:lnTo>
                    <a:lnTo>
                      <a:pt x="87" y="75"/>
                    </a:lnTo>
                    <a:lnTo>
                      <a:pt x="95" y="7"/>
                    </a:lnTo>
                    <a:lnTo>
                      <a:pt x="37" y="0"/>
                    </a:lnTo>
                    <a:lnTo>
                      <a:pt x="0" y="37"/>
                    </a:lnTo>
                    <a:lnTo>
                      <a:pt x="2" y="65"/>
                    </a:lnTo>
                    <a:lnTo>
                      <a:pt x="29" y="68"/>
                    </a:lnTo>
                    <a:lnTo>
                      <a:pt x="0" y="37"/>
                    </a:lnTo>
                    <a:close/>
                  </a:path>
                </a:pathLst>
              </a:custGeom>
              <a:solidFill>
                <a:srgbClr val="C4E5FA"/>
              </a:solidFill>
              <a:ln w="9525">
                <a:noFill/>
                <a:round/>
                <a:headEnd/>
                <a:tailEnd/>
              </a:ln>
            </p:spPr>
            <p:txBody>
              <a:bodyPr/>
              <a:lstStyle/>
              <a:p>
                <a:endParaRPr lang="en-US"/>
              </a:p>
            </p:txBody>
          </p:sp>
          <p:sp>
            <p:nvSpPr>
              <p:cNvPr id="41066" name="Freeform 233"/>
              <p:cNvSpPr>
                <a:spLocks/>
              </p:cNvSpPr>
              <p:nvPr/>
            </p:nvSpPr>
            <p:spPr bwMode="auto">
              <a:xfrm>
                <a:off x="2995" y="1059"/>
                <a:ext cx="12" cy="8"/>
              </a:xfrm>
              <a:custGeom>
                <a:avLst/>
                <a:gdLst>
                  <a:gd name="T0" fmla="*/ 0 w 70"/>
                  <a:gd name="T1" fmla="*/ 0 h 44"/>
                  <a:gd name="T2" fmla="*/ 0 w 70"/>
                  <a:gd name="T3" fmla="*/ 0 h 44"/>
                  <a:gd name="T4" fmla="*/ 0 w 70"/>
                  <a:gd name="T5" fmla="*/ 0 h 44"/>
                  <a:gd name="T6" fmla="*/ 0 w 70"/>
                  <a:gd name="T7" fmla="*/ 0 h 44"/>
                  <a:gd name="T8" fmla="*/ 0 w 70"/>
                  <a:gd name="T9" fmla="*/ 0 h 44"/>
                  <a:gd name="T10" fmla="*/ 0 w 70"/>
                  <a:gd name="T11" fmla="*/ 0 h 44"/>
                  <a:gd name="T12" fmla="*/ 0 w 70"/>
                  <a:gd name="T13" fmla="*/ 0 h 44"/>
                  <a:gd name="T14" fmla="*/ 0 w 70"/>
                  <a:gd name="T15" fmla="*/ 0 h 44"/>
                  <a:gd name="T16" fmla="*/ 0 w 70"/>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44"/>
                  <a:gd name="T29" fmla="*/ 70 w 70"/>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44">
                    <a:moveTo>
                      <a:pt x="67" y="0"/>
                    </a:moveTo>
                    <a:lnTo>
                      <a:pt x="0" y="13"/>
                    </a:lnTo>
                    <a:lnTo>
                      <a:pt x="3" y="44"/>
                    </a:lnTo>
                    <a:lnTo>
                      <a:pt x="70" y="38"/>
                    </a:lnTo>
                    <a:lnTo>
                      <a:pt x="67" y="6"/>
                    </a:lnTo>
                    <a:lnTo>
                      <a:pt x="67" y="0"/>
                    </a:lnTo>
                    <a:lnTo>
                      <a:pt x="67" y="6"/>
                    </a:lnTo>
                    <a:lnTo>
                      <a:pt x="67" y="4"/>
                    </a:lnTo>
                    <a:lnTo>
                      <a:pt x="67" y="0"/>
                    </a:lnTo>
                    <a:close/>
                  </a:path>
                </a:pathLst>
              </a:custGeom>
              <a:solidFill>
                <a:srgbClr val="C4E5FA"/>
              </a:solidFill>
              <a:ln w="9525">
                <a:noFill/>
                <a:round/>
                <a:headEnd/>
                <a:tailEnd/>
              </a:ln>
            </p:spPr>
            <p:txBody>
              <a:bodyPr/>
              <a:lstStyle/>
              <a:p>
                <a:endParaRPr lang="en-US"/>
              </a:p>
            </p:txBody>
          </p:sp>
          <p:sp>
            <p:nvSpPr>
              <p:cNvPr id="41067" name="Freeform 234"/>
              <p:cNvSpPr>
                <a:spLocks/>
              </p:cNvSpPr>
              <p:nvPr/>
            </p:nvSpPr>
            <p:spPr bwMode="auto">
              <a:xfrm>
                <a:off x="2994" y="1051"/>
                <a:ext cx="12" cy="11"/>
              </a:xfrm>
              <a:custGeom>
                <a:avLst/>
                <a:gdLst>
                  <a:gd name="T0" fmla="*/ 0 w 77"/>
                  <a:gd name="T1" fmla="*/ 0 h 65"/>
                  <a:gd name="T2" fmla="*/ 0 w 77"/>
                  <a:gd name="T3" fmla="*/ 0 h 65"/>
                  <a:gd name="T4" fmla="*/ 0 w 77"/>
                  <a:gd name="T5" fmla="*/ 0 h 65"/>
                  <a:gd name="T6" fmla="*/ 0 w 77"/>
                  <a:gd name="T7" fmla="*/ 0 h 65"/>
                  <a:gd name="T8" fmla="*/ 0 w 77"/>
                  <a:gd name="T9" fmla="*/ 0 h 65"/>
                  <a:gd name="T10" fmla="*/ 0 w 77"/>
                  <a:gd name="T11" fmla="*/ 0 h 65"/>
                  <a:gd name="T12" fmla="*/ 0 w 77"/>
                  <a:gd name="T13" fmla="*/ 0 h 65"/>
                  <a:gd name="T14" fmla="*/ 0 w 77"/>
                  <a:gd name="T15" fmla="*/ 0 h 65"/>
                  <a:gd name="T16" fmla="*/ 0 w 77"/>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65"/>
                  <a:gd name="T29" fmla="*/ 77 w 77"/>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65">
                    <a:moveTo>
                      <a:pt x="62" y="0"/>
                    </a:moveTo>
                    <a:lnTo>
                      <a:pt x="0" y="25"/>
                    </a:lnTo>
                    <a:lnTo>
                      <a:pt x="11" y="65"/>
                    </a:lnTo>
                    <a:lnTo>
                      <a:pt x="77" y="46"/>
                    </a:lnTo>
                    <a:lnTo>
                      <a:pt x="65" y="8"/>
                    </a:lnTo>
                    <a:lnTo>
                      <a:pt x="62" y="0"/>
                    </a:lnTo>
                    <a:lnTo>
                      <a:pt x="65" y="8"/>
                    </a:lnTo>
                    <a:lnTo>
                      <a:pt x="64" y="3"/>
                    </a:lnTo>
                    <a:lnTo>
                      <a:pt x="62" y="0"/>
                    </a:lnTo>
                    <a:close/>
                  </a:path>
                </a:pathLst>
              </a:custGeom>
              <a:solidFill>
                <a:srgbClr val="C4E5FA"/>
              </a:solidFill>
              <a:ln w="9525">
                <a:noFill/>
                <a:round/>
                <a:headEnd/>
                <a:tailEnd/>
              </a:ln>
            </p:spPr>
            <p:txBody>
              <a:bodyPr/>
              <a:lstStyle/>
              <a:p>
                <a:endParaRPr lang="en-US"/>
              </a:p>
            </p:txBody>
          </p:sp>
          <p:sp>
            <p:nvSpPr>
              <p:cNvPr id="41068" name="Freeform 235"/>
              <p:cNvSpPr>
                <a:spLocks/>
              </p:cNvSpPr>
              <p:nvPr/>
            </p:nvSpPr>
            <p:spPr bwMode="auto">
              <a:xfrm>
                <a:off x="2990" y="1044"/>
                <a:ext cx="14" cy="13"/>
              </a:xfrm>
              <a:custGeom>
                <a:avLst/>
                <a:gdLst>
                  <a:gd name="T0" fmla="*/ 0 w 81"/>
                  <a:gd name="T1" fmla="*/ 0 h 76"/>
                  <a:gd name="T2" fmla="*/ 0 w 81"/>
                  <a:gd name="T3" fmla="*/ 0 h 76"/>
                  <a:gd name="T4" fmla="*/ 0 w 81"/>
                  <a:gd name="T5" fmla="*/ 0 h 76"/>
                  <a:gd name="T6" fmla="*/ 0 w 81"/>
                  <a:gd name="T7" fmla="*/ 0 h 76"/>
                  <a:gd name="T8" fmla="*/ 0 w 81"/>
                  <a:gd name="T9" fmla="*/ 0 h 76"/>
                  <a:gd name="T10" fmla="*/ 0 w 81"/>
                  <a:gd name="T11" fmla="*/ 0 h 76"/>
                  <a:gd name="T12" fmla="*/ 0 w 81"/>
                  <a:gd name="T13" fmla="*/ 0 h 76"/>
                  <a:gd name="T14" fmla="*/ 0 w 81"/>
                  <a:gd name="T15" fmla="*/ 0 h 76"/>
                  <a:gd name="T16" fmla="*/ 0 w 81"/>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76"/>
                  <a:gd name="T29" fmla="*/ 81 w 81"/>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76">
                    <a:moveTo>
                      <a:pt x="56" y="0"/>
                    </a:moveTo>
                    <a:lnTo>
                      <a:pt x="0" y="36"/>
                    </a:lnTo>
                    <a:lnTo>
                      <a:pt x="23" y="76"/>
                    </a:lnTo>
                    <a:lnTo>
                      <a:pt x="81" y="43"/>
                    </a:lnTo>
                    <a:lnTo>
                      <a:pt x="57" y="2"/>
                    </a:lnTo>
                    <a:lnTo>
                      <a:pt x="56" y="0"/>
                    </a:lnTo>
                    <a:lnTo>
                      <a:pt x="57" y="2"/>
                    </a:lnTo>
                    <a:lnTo>
                      <a:pt x="57" y="1"/>
                    </a:lnTo>
                    <a:lnTo>
                      <a:pt x="56" y="0"/>
                    </a:lnTo>
                    <a:close/>
                  </a:path>
                </a:pathLst>
              </a:custGeom>
              <a:solidFill>
                <a:srgbClr val="C4E5FA"/>
              </a:solidFill>
              <a:ln w="9525">
                <a:noFill/>
                <a:round/>
                <a:headEnd/>
                <a:tailEnd/>
              </a:ln>
            </p:spPr>
            <p:txBody>
              <a:bodyPr/>
              <a:lstStyle/>
              <a:p>
                <a:endParaRPr lang="en-US"/>
              </a:p>
            </p:txBody>
          </p:sp>
          <p:sp>
            <p:nvSpPr>
              <p:cNvPr id="41069" name="Freeform 236"/>
              <p:cNvSpPr>
                <a:spLocks/>
              </p:cNvSpPr>
              <p:nvPr/>
            </p:nvSpPr>
            <p:spPr bwMode="auto">
              <a:xfrm>
                <a:off x="2986" y="1037"/>
                <a:ext cx="14" cy="14"/>
              </a:xfrm>
              <a:custGeom>
                <a:avLst/>
                <a:gdLst>
                  <a:gd name="T0" fmla="*/ 0 w 83"/>
                  <a:gd name="T1" fmla="*/ 0 h 81"/>
                  <a:gd name="T2" fmla="*/ 0 w 83"/>
                  <a:gd name="T3" fmla="*/ 0 h 81"/>
                  <a:gd name="T4" fmla="*/ 0 w 83"/>
                  <a:gd name="T5" fmla="*/ 0 h 81"/>
                  <a:gd name="T6" fmla="*/ 0 w 83"/>
                  <a:gd name="T7" fmla="*/ 0 h 81"/>
                  <a:gd name="T8" fmla="*/ 0 w 83"/>
                  <a:gd name="T9" fmla="*/ 0 h 81"/>
                  <a:gd name="T10" fmla="*/ 0 w 83"/>
                  <a:gd name="T11" fmla="*/ 0 h 81"/>
                  <a:gd name="T12" fmla="*/ 0 w 83"/>
                  <a:gd name="T13" fmla="*/ 0 h 81"/>
                  <a:gd name="T14" fmla="*/ 0 w 83"/>
                  <a:gd name="T15" fmla="*/ 0 h 81"/>
                  <a:gd name="T16" fmla="*/ 0 w 83"/>
                  <a:gd name="T17" fmla="*/ 0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
                  <a:gd name="T28" fmla="*/ 0 h 81"/>
                  <a:gd name="T29" fmla="*/ 83 w 83"/>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 h="81">
                    <a:moveTo>
                      <a:pt x="53" y="0"/>
                    </a:moveTo>
                    <a:lnTo>
                      <a:pt x="0" y="42"/>
                    </a:lnTo>
                    <a:lnTo>
                      <a:pt x="28" y="81"/>
                    </a:lnTo>
                    <a:lnTo>
                      <a:pt x="83" y="43"/>
                    </a:lnTo>
                    <a:lnTo>
                      <a:pt x="56" y="3"/>
                    </a:lnTo>
                    <a:lnTo>
                      <a:pt x="53" y="0"/>
                    </a:lnTo>
                    <a:lnTo>
                      <a:pt x="56" y="3"/>
                    </a:lnTo>
                    <a:lnTo>
                      <a:pt x="54" y="2"/>
                    </a:lnTo>
                    <a:lnTo>
                      <a:pt x="53" y="0"/>
                    </a:lnTo>
                    <a:close/>
                  </a:path>
                </a:pathLst>
              </a:custGeom>
              <a:solidFill>
                <a:srgbClr val="C4E5FA"/>
              </a:solidFill>
              <a:ln w="9525">
                <a:noFill/>
                <a:round/>
                <a:headEnd/>
                <a:tailEnd/>
              </a:ln>
            </p:spPr>
            <p:txBody>
              <a:bodyPr/>
              <a:lstStyle/>
              <a:p>
                <a:endParaRPr lang="en-US"/>
              </a:p>
            </p:txBody>
          </p:sp>
          <p:sp>
            <p:nvSpPr>
              <p:cNvPr id="41070" name="Freeform 237"/>
              <p:cNvSpPr>
                <a:spLocks/>
              </p:cNvSpPr>
              <p:nvPr/>
            </p:nvSpPr>
            <p:spPr bwMode="auto">
              <a:xfrm>
                <a:off x="2981" y="1030"/>
                <a:ext cx="14" cy="15"/>
              </a:xfrm>
              <a:custGeom>
                <a:avLst/>
                <a:gdLst>
                  <a:gd name="T0" fmla="*/ 0 w 85"/>
                  <a:gd name="T1" fmla="*/ 0 h 85"/>
                  <a:gd name="T2" fmla="*/ 0 w 85"/>
                  <a:gd name="T3" fmla="*/ 0 h 85"/>
                  <a:gd name="T4" fmla="*/ 0 w 85"/>
                  <a:gd name="T5" fmla="*/ 0 h 85"/>
                  <a:gd name="T6" fmla="*/ 0 w 85"/>
                  <a:gd name="T7" fmla="*/ 0 h 85"/>
                  <a:gd name="T8" fmla="*/ 0 w 85"/>
                  <a:gd name="T9" fmla="*/ 0 h 85"/>
                  <a:gd name="T10" fmla="*/ 0 w 85"/>
                  <a:gd name="T11" fmla="*/ 0 h 85"/>
                  <a:gd name="T12" fmla="*/ 0 w 85"/>
                  <a:gd name="T13" fmla="*/ 0 h 85"/>
                  <a:gd name="T14" fmla="*/ 0 w 85"/>
                  <a:gd name="T15" fmla="*/ 0 h 85"/>
                  <a:gd name="T16" fmla="*/ 0 w 85"/>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5"/>
                  <a:gd name="T29" fmla="*/ 85 w 85"/>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5">
                    <a:moveTo>
                      <a:pt x="51" y="0"/>
                    </a:moveTo>
                    <a:lnTo>
                      <a:pt x="0" y="45"/>
                    </a:lnTo>
                    <a:lnTo>
                      <a:pt x="34" y="85"/>
                    </a:lnTo>
                    <a:lnTo>
                      <a:pt x="85" y="41"/>
                    </a:lnTo>
                    <a:lnTo>
                      <a:pt x="52" y="1"/>
                    </a:lnTo>
                    <a:lnTo>
                      <a:pt x="51" y="0"/>
                    </a:lnTo>
                    <a:lnTo>
                      <a:pt x="52" y="1"/>
                    </a:lnTo>
                    <a:lnTo>
                      <a:pt x="51" y="0"/>
                    </a:lnTo>
                    <a:close/>
                  </a:path>
                </a:pathLst>
              </a:custGeom>
              <a:solidFill>
                <a:srgbClr val="C4E5FA"/>
              </a:solidFill>
              <a:ln w="9525">
                <a:noFill/>
                <a:round/>
                <a:headEnd/>
                <a:tailEnd/>
              </a:ln>
            </p:spPr>
            <p:txBody>
              <a:bodyPr/>
              <a:lstStyle/>
              <a:p>
                <a:endParaRPr lang="en-US"/>
              </a:p>
            </p:txBody>
          </p:sp>
          <p:sp>
            <p:nvSpPr>
              <p:cNvPr id="41071" name="Freeform 238"/>
              <p:cNvSpPr>
                <a:spLocks/>
              </p:cNvSpPr>
              <p:nvPr/>
            </p:nvSpPr>
            <p:spPr bwMode="auto">
              <a:xfrm>
                <a:off x="2975" y="1024"/>
                <a:ext cx="14" cy="14"/>
              </a:xfrm>
              <a:custGeom>
                <a:avLst/>
                <a:gdLst>
                  <a:gd name="T0" fmla="*/ 0 w 83"/>
                  <a:gd name="T1" fmla="*/ 0 h 84"/>
                  <a:gd name="T2" fmla="*/ 0 w 83"/>
                  <a:gd name="T3" fmla="*/ 0 h 84"/>
                  <a:gd name="T4" fmla="*/ 0 w 83"/>
                  <a:gd name="T5" fmla="*/ 0 h 84"/>
                  <a:gd name="T6" fmla="*/ 0 w 83"/>
                  <a:gd name="T7" fmla="*/ 0 h 84"/>
                  <a:gd name="T8" fmla="*/ 0 w 83"/>
                  <a:gd name="T9" fmla="*/ 0 h 84"/>
                  <a:gd name="T10" fmla="*/ 0 w 83"/>
                  <a:gd name="T11" fmla="*/ 0 h 84"/>
                  <a:gd name="T12" fmla="*/ 0 w 83"/>
                  <a:gd name="T13" fmla="*/ 0 h 84"/>
                  <a:gd name="T14" fmla="*/ 0 w 83"/>
                  <a:gd name="T15" fmla="*/ 0 h 84"/>
                  <a:gd name="T16" fmla="*/ 0 w 83"/>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
                  <a:gd name="T28" fmla="*/ 0 h 84"/>
                  <a:gd name="T29" fmla="*/ 83 w 83"/>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 h="84">
                    <a:moveTo>
                      <a:pt x="47" y="0"/>
                    </a:moveTo>
                    <a:lnTo>
                      <a:pt x="0" y="49"/>
                    </a:lnTo>
                    <a:lnTo>
                      <a:pt x="34" y="84"/>
                    </a:lnTo>
                    <a:lnTo>
                      <a:pt x="83" y="37"/>
                    </a:lnTo>
                    <a:lnTo>
                      <a:pt x="49" y="2"/>
                    </a:lnTo>
                    <a:lnTo>
                      <a:pt x="47" y="0"/>
                    </a:lnTo>
                    <a:lnTo>
                      <a:pt x="49" y="2"/>
                    </a:lnTo>
                    <a:lnTo>
                      <a:pt x="48" y="1"/>
                    </a:lnTo>
                    <a:lnTo>
                      <a:pt x="47" y="0"/>
                    </a:lnTo>
                    <a:close/>
                  </a:path>
                </a:pathLst>
              </a:custGeom>
              <a:solidFill>
                <a:srgbClr val="C4E5FA"/>
              </a:solidFill>
              <a:ln w="9525">
                <a:noFill/>
                <a:round/>
                <a:headEnd/>
                <a:tailEnd/>
              </a:ln>
            </p:spPr>
            <p:txBody>
              <a:bodyPr/>
              <a:lstStyle/>
              <a:p>
                <a:endParaRPr lang="en-US"/>
              </a:p>
            </p:txBody>
          </p:sp>
          <p:sp>
            <p:nvSpPr>
              <p:cNvPr id="41072" name="Freeform 239"/>
              <p:cNvSpPr>
                <a:spLocks/>
              </p:cNvSpPr>
              <p:nvPr/>
            </p:nvSpPr>
            <p:spPr bwMode="auto">
              <a:xfrm>
                <a:off x="2970" y="1019"/>
                <a:ext cx="13" cy="14"/>
              </a:xfrm>
              <a:custGeom>
                <a:avLst/>
                <a:gdLst>
                  <a:gd name="T0" fmla="*/ 0 w 79"/>
                  <a:gd name="T1" fmla="*/ 0 h 86"/>
                  <a:gd name="T2" fmla="*/ 0 w 79"/>
                  <a:gd name="T3" fmla="*/ 0 h 86"/>
                  <a:gd name="T4" fmla="*/ 0 w 79"/>
                  <a:gd name="T5" fmla="*/ 0 h 86"/>
                  <a:gd name="T6" fmla="*/ 0 w 79"/>
                  <a:gd name="T7" fmla="*/ 0 h 86"/>
                  <a:gd name="T8" fmla="*/ 0 w 79"/>
                  <a:gd name="T9" fmla="*/ 0 h 86"/>
                  <a:gd name="T10" fmla="*/ 0 w 79"/>
                  <a:gd name="T11" fmla="*/ 0 h 86"/>
                  <a:gd name="T12" fmla="*/ 0 w 79"/>
                  <a:gd name="T13" fmla="*/ 0 h 86"/>
                  <a:gd name="T14" fmla="*/ 0 w 79"/>
                  <a:gd name="T15" fmla="*/ 0 h 86"/>
                  <a:gd name="T16" fmla="*/ 0 w 79"/>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86"/>
                  <a:gd name="T29" fmla="*/ 79 w 79"/>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86">
                    <a:moveTo>
                      <a:pt x="37" y="0"/>
                    </a:moveTo>
                    <a:lnTo>
                      <a:pt x="0" y="56"/>
                    </a:lnTo>
                    <a:lnTo>
                      <a:pt x="34" y="86"/>
                    </a:lnTo>
                    <a:lnTo>
                      <a:pt x="79" y="34"/>
                    </a:lnTo>
                    <a:lnTo>
                      <a:pt x="44" y="5"/>
                    </a:lnTo>
                    <a:lnTo>
                      <a:pt x="37" y="0"/>
                    </a:lnTo>
                    <a:lnTo>
                      <a:pt x="44" y="5"/>
                    </a:lnTo>
                    <a:lnTo>
                      <a:pt x="41" y="1"/>
                    </a:lnTo>
                    <a:lnTo>
                      <a:pt x="37" y="0"/>
                    </a:lnTo>
                    <a:close/>
                  </a:path>
                </a:pathLst>
              </a:custGeom>
              <a:solidFill>
                <a:srgbClr val="C4E5FA"/>
              </a:solidFill>
              <a:ln w="9525">
                <a:noFill/>
                <a:round/>
                <a:headEnd/>
                <a:tailEnd/>
              </a:ln>
            </p:spPr>
            <p:txBody>
              <a:bodyPr/>
              <a:lstStyle/>
              <a:p>
                <a:endParaRPr lang="en-US"/>
              </a:p>
            </p:txBody>
          </p:sp>
          <p:sp>
            <p:nvSpPr>
              <p:cNvPr id="41073" name="Freeform 240"/>
              <p:cNvSpPr>
                <a:spLocks/>
              </p:cNvSpPr>
              <p:nvPr/>
            </p:nvSpPr>
            <p:spPr bwMode="auto">
              <a:xfrm>
                <a:off x="2965" y="1016"/>
                <a:ext cx="11" cy="13"/>
              </a:xfrm>
              <a:custGeom>
                <a:avLst/>
                <a:gdLst>
                  <a:gd name="T0" fmla="*/ 0 w 67"/>
                  <a:gd name="T1" fmla="*/ 0 h 76"/>
                  <a:gd name="T2" fmla="*/ 0 w 67"/>
                  <a:gd name="T3" fmla="*/ 0 h 76"/>
                  <a:gd name="T4" fmla="*/ 0 w 67"/>
                  <a:gd name="T5" fmla="*/ 0 h 76"/>
                  <a:gd name="T6" fmla="*/ 0 w 67"/>
                  <a:gd name="T7" fmla="*/ 0 h 76"/>
                  <a:gd name="T8" fmla="*/ 0 w 67"/>
                  <a:gd name="T9" fmla="*/ 0 h 76"/>
                  <a:gd name="T10" fmla="*/ 0 w 67"/>
                  <a:gd name="T11" fmla="*/ 0 h 76"/>
                  <a:gd name="T12" fmla="*/ 0 w 67"/>
                  <a:gd name="T13" fmla="*/ 0 h 76"/>
                  <a:gd name="T14" fmla="*/ 0 w 67"/>
                  <a:gd name="T15" fmla="*/ 0 h 76"/>
                  <a:gd name="T16" fmla="*/ 0 w 67"/>
                  <a:gd name="T17" fmla="*/ 0 h 76"/>
                  <a:gd name="T18" fmla="*/ 0 w 67"/>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76"/>
                  <a:gd name="T32" fmla="*/ 67 w 67"/>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76">
                    <a:moveTo>
                      <a:pt x="0" y="58"/>
                    </a:moveTo>
                    <a:lnTo>
                      <a:pt x="6" y="61"/>
                    </a:lnTo>
                    <a:lnTo>
                      <a:pt x="38" y="76"/>
                    </a:lnTo>
                    <a:lnTo>
                      <a:pt x="67" y="15"/>
                    </a:lnTo>
                    <a:lnTo>
                      <a:pt x="35" y="0"/>
                    </a:lnTo>
                    <a:lnTo>
                      <a:pt x="0" y="58"/>
                    </a:lnTo>
                    <a:lnTo>
                      <a:pt x="2" y="59"/>
                    </a:lnTo>
                    <a:lnTo>
                      <a:pt x="6" y="61"/>
                    </a:lnTo>
                    <a:lnTo>
                      <a:pt x="0" y="58"/>
                    </a:lnTo>
                    <a:close/>
                  </a:path>
                </a:pathLst>
              </a:custGeom>
              <a:solidFill>
                <a:srgbClr val="C4E5FA"/>
              </a:solidFill>
              <a:ln w="9525">
                <a:noFill/>
                <a:round/>
                <a:headEnd/>
                <a:tailEnd/>
              </a:ln>
            </p:spPr>
            <p:txBody>
              <a:bodyPr/>
              <a:lstStyle/>
              <a:p>
                <a:endParaRPr lang="en-US"/>
              </a:p>
            </p:txBody>
          </p:sp>
          <p:sp>
            <p:nvSpPr>
              <p:cNvPr id="41074" name="Freeform 241"/>
              <p:cNvSpPr>
                <a:spLocks/>
              </p:cNvSpPr>
              <p:nvPr/>
            </p:nvSpPr>
            <p:spPr bwMode="auto">
              <a:xfrm>
                <a:off x="2960" y="1014"/>
                <a:ext cx="12" cy="12"/>
              </a:xfrm>
              <a:custGeom>
                <a:avLst/>
                <a:gdLst>
                  <a:gd name="T0" fmla="*/ 0 w 71"/>
                  <a:gd name="T1" fmla="*/ 0 h 72"/>
                  <a:gd name="T2" fmla="*/ 0 w 71"/>
                  <a:gd name="T3" fmla="*/ 0 h 72"/>
                  <a:gd name="T4" fmla="*/ 0 w 71"/>
                  <a:gd name="T5" fmla="*/ 0 h 72"/>
                  <a:gd name="T6" fmla="*/ 0 w 71"/>
                  <a:gd name="T7" fmla="*/ 0 h 72"/>
                  <a:gd name="T8" fmla="*/ 0 w 71"/>
                  <a:gd name="T9" fmla="*/ 0 h 72"/>
                  <a:gd name="T10" fmla="*/ 0 w 71"/>
                  <a:gd name="T11" fmla="*/ 0 h 72"/>
                  <a:gd name="T12" fmla="*/ 0 w 71"/>
                  <a:gd name="T13" fmla="*/ 0 h 72"/>
                  <a:gd name="T14" fmla="*/ 0 w 71"/>
                  <a:gd name="T15" fmla="*/ 0 h 72"/>
                  <a:gd name="T16" fmla="*/ 0 w 71"/>
                  <a:gd name="T17" fmla="*/ 0 h 72"/>
                  <a:gd name="T18" fmla="*/ 0 w 71"/>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72"/>
                  <a:gd name="T32" fmla="*/ 71 w 71"/>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72">
                    <a:moveTo>
                      <a:pt x="0" y="45"/>
                    </a:moveTo>
                    <a:lnTo>
                      <a:pt x="9" y="55"/>
                    </a:lnTo>
                    <a:lnTo>
                      <a:pt x="32" y="72"/>
                    </a:lnTo>
                    <a:lnTo>
                      <a:pt x="71" y="16"/>
                    </a:lnTo>
                    <a:lnTo>
                      <a:pt x="49" y="0"/>
                    </a:lnTo>
                    <a:lnTo>
                      <a:pt x="0" y="45"/>
                    </a:lnTo>
                    <a:lnTo>
                      <a:pt x="3" y="51"/>
                    </a:lnTo>
                    <a:lnTo>
                      <a:pt x="9" y="55"/>
                    </a:lnTo>
                    <a:lnTo>
                      <a:pt x="0" y="45"/>
                    </a:lnTo>
                    <a:close/>
                  </a:path>
                </a:pathLst>
              </a:custGeom>
              <a:solidFill>
                <a:srgbClr val="C4E5FA"/>
              </a:solidFill>
              <a:ln w="9525">
                <a:noFill/>
                <a:round/>
                <a:headEnd/>
                <a:tailEnd/>
              </a:ln>
            </p:spPr>
            <p:txBody>
              <a:bodyPr/>
              <a:lstStyle/>
              <a:p>
                <a:endParaRPr lang="en-US"/>
              </a:p>
            </p:txBody>
          </p:sp>
          <p:sp>
            <p:nvSpPr>
              <p:cNvPr id="41075" name="Freeform 242"/>
              <p:cNvSpPr>
                <a:spLocks/>
              </p:cNvSpPr>
              <p:nvPr/>
            </p:nvSpPr>
            <p:spPr bwMode="auto">
              <a:xfrm>
                <a:off x="2957" y="1011"/>
                <a:ext cx="12" cy="10"/>
              </a:xfrm>
              <a:custGeom>
                <a:avLst/>
                <a:gdLst>
                  <a:gd name="T0" fmla="*/ 0 w 75"/>
                  <a:gd name="T1" fmla="*/ 0 h 63"/>
                  <a:gd name="T2" fmla="*/ 0 w 75"/>
                  <a:gd name="T3" fmla="*/ 0 h 63"/>
                  <a:gd name="T4" fmla="*/ 0 w 75"/>
                  <a:gd name="T5" fmla="*/ 0 h 63"/>
                  <a:gd name="T6" fmla="*/ 0 w 75"/>
                  <a:gd name="T7" fmla="*/ 0 h 63"/>
                  <a:gd name="T8" fmla="*/ 0 w 75"/>
                  <a:gd name="T9" fmla="*/ 0 h 63"/>
                  <a:gd name="T10" fmla="*/ 0 w 75"/>
                  <a:gd name="T11" fmla="*/ 0 h 63"/>
                  <a:gd name="T12" fmla="*/ 0 w 75"/>
                  <a:gd name="T13" fmla="*/ 0 h 63"/>
                  <a:gd name="T14" fmla="*/ 0 w 75"/>
                  <a:gd name="T15" fmla="*/ 0 h 63"/>
                  <a:gd name="T16" fmla="*/ 0 w 75"/>
                  <a:gd name="T17" fmla="*/ 0 h 63"/>
                  <a:gd name="T18" fmla="*/ 0 w 75"/>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63"/>
                  <a:gd name="T32" fmla="*/ 75 w 75"/>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63">
                    <a:moveTo>
                      <a:pt x="0" y="33"/>
                    </a:moveTo>
                    <a:lnTo>
                      <a:pt x="1" y="36"/>
                    </a:lnTo>
                    <a:lnTo>
                      <a:pt x="18" y="63"/>
                    </a:lnTo>
                    <a:lnTo>
                      <a:pt x="75" y="28"/>
                    </a:lnTo>
                    <a:lnTo>
                      <a:pt x="59" y="0"/>
                    </a:lnTo>
                    <a:lnTo>
                      <a:pt x="0" y="33"/>
                    </a:lnTo>
                    <a:lnTo>
                      <a:pt x="0" y="34"/>
                    </a:lnTo>
                    <a:lnTo>
                      <a:pt x="1" y="36"/>
                    </a:lnTo>
                    <a:lnTo>
                      <a:pt x="0" y="33"/>
                    </a:lnTo>
                    <a:close/>
                  </a:path>
                </a:pathLst>
              </a:custGeom>
              <a:solidFill>
                <a:srgbClr val="C4E5FA"/>
              </a:solidFill>
              <a:ln w="9525">
                <a:noFill/>
                <a:round/>
                <a:headEnd/>
                <a:tailEnd/>
              </a:ln>
            </p:spPr>
            <p:txBody>
              <a:bodyPr/>
              <a:lstStyle/>
              <a:p>
                <a:endParaRPr lang="en-US"/>
              </a:p>
            </p:txBody>
          </p:sp>
          <p:sp>
            <p:nvSpPr>
              <p:cNvPr id="41076" name="Freeform 243"/>
              <p:cNvSpPr>
                <a:spLocks/>
              </p:cNvSpPr>
              <p:nvPr/>
            </p:nvSpPr>
            <p:spPr bwMode="auto">
              <a:xfrm>
                <a:off x="2954" y="1005"/>
                <a:ext cx="13" cy="11"/>
              </a:xfrm>
              <a:custGeom>
                <a:avLst/>
                <a:gdLst>
                  <a:gd name="T0" fmla="*/ 0 w 77"/>
                  <a:gd name="T1" fmla="*/ 0 h 64"/>
                  <a:gd name="T2" fmla="*/ 0 w 77"/>
                  <a:gd name="T3" fmla="*/ 0 h 64"/>
                  <a:gd name="T4" fmla="*/ 0 w 77"/>
                  <a:gd name="T5" fmla="*/ 0 h 64"/>
                  <a:gd name="T6" fmla="*/ 0 w 77"/>
                  <a:gd name="T7" fmla="*/ 0 h 64"/>
                  <a:gd name="T8" fmla="*/ 0 w 77"/>
                  <a:gd name="T9" fmla="*/ 0 h 64"/>
                  <a:gd name="T10" fmla="*/ 0 w 77"/>
                  <a:gd name="T11" fmla="*/ 0 h 64"/>
                  <a:gd name="T12" fmla="*/ 0 w 77"/>
                  <a:gd name="T13" fmla="*/ 0 h 64"/>
                  <a:gd name="T14" fmla="*/ 0 w 77"/>
                  <a:gd name="T15" fmla="*/ 0 h 64"/>
                  <a:gd name="T16" fmla="*/ 0 w 77"/>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64"/>
                  <a:gd name="T29" fmla="*/ 77 w 77"/>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64">
                    <a:moveTo>
                      <a:pt x="60" y="0"/>
                    </a:moveTo>
                    <a:lnTo>
                      <a:pt x="0" y="31"/>
                    </a:lnTo>
                    <a:lnTo>
                      <a:pt x="17" y="64"/>
                    </a:lnTo>
                    <a:lnTo>
                      <a:pt x="77" y="33"/>
                    </a:lnTo>
                    <a:lnTo>
                      <a:pt x="60" y="1"/>
                    </a:lnTo>
                    <a:lnTo>
                      <a:pt x="60" y="0"/>
                    </a:lnTo>
                    <a:lnTo>
                      <a:pt x="60" y="1"/>
                    </a:lnTo>
                    <a:lnTo>
                      <a:pt x="60" y="0"/>
                    </a:lnTo>
                    <a:close/>
                  </a:path>
                </a:pathLst>
              </a:custGeom>
              <a:solidFill>
                <a:srgbClr val="C4E5FA"/>
              </a:solidFill>
              <a:ln w="9525">
                <a:noFill/>
                <a:round/>
                <a:headEnd/>
                <a:tailEnd/>
              </a:ln>
            </p:spPr>
            <p:txBody>
              <a:bodyPr/>
              <a:lstStyle/>
              <a:p>
                <a:endParaRPr lang="en-US"/>
              </a:p>
            </p:txBody>
          </p:sp>
          <p:sp>
            <p:nvSpPr>
              <p:cNvPr id="41077" name="Freeform 244"/>
              <p:cNvSpPr>
                <a:spLocks/>
              </p:cNvSpPr>
              <p:nvPr/>
            </p:nvSpPr>
            <p:spPr bwMode="auto">
              <a:xfrm>
                <a:off x="2951" y="999"/>
                <a:ext cx="13" cy="12"/>
              </a:xfrm>
              <a:custGeom>
                <a:avLst/>
                <a:gdLst>
                  <a:gd name="T0" fmla="*/ 0 w 77"/>
                  <a:gd name="T1" fmla="*/ 0 h 71"/>
                  <a:gd name="T2" fmla="*/ 0 w 77"/>
                  <a:gd name="T3" fmla="*/ 0 h 71"/>
                  <a:gd name="T4" fmla="*/ 0 w 77"/>
                  <a:gd name="T5" fmla="*/ 0 h 71"/>
                  <a:gd name="T6" fmla="*/ 0 w 77"/>
                  <a:gd name="T7" fmla="*/ 0 h 71"/>
                  <a:gd name="T8" fmla="*/ 0 w 77"/>
                  <a:gd name="T9" fmla="*/ 0 h 71"/>
                  <a:gd name="T10" fmla="*/ 0 w 77"/>
                  <a:gd name="T11" fmla="*/ 0 h 71"/>
                  <a:gd name="T12" fmla="*/ 0 w 77"/>
                  <a:gd name="T13" fmla="*/ 0 h 71"/>
                  <a:gd name="T14" fmla="*/ 0 w 77"/>
                  <a:gd name="T15" fmla="*/ 0 h 71"/>
                  <a:gd name="T16" fmla="*/ 0 w 77"/>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71"/>
                  <a:gd name="T29" fmla="*/ 77 w 77"/>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71">
                    <a:moveTo>
                      <a:pt x="55" y="0"/>
                    </a:moveTo>
                    <a:lnTo>
                      <a:pt x="0" y="39"/>
                    </a:lnTo>
                    <a:lnTo>
                      <a:pt x="17" y="71"/>
                    </a:lnTo>
                    <a:lnTo>
                      <a:pt x="77" y="39"/>
                    </a:lnTo>
                    <a:lnTo>
                      <a:pt x="59" y="5"/>
                    </a:lnTo>
                    <a:lnTo>
                      <a:pt x="55" y="0"/>
                    </a:lnTo>
                    <a:lnTo>
                      <a:pt x="59" y="5"/>
                    </a:lnTo>
                    <a:lnTo>
                      <a:pt x="57" y="3"/>
                    </a:lnTo>
                    <a:lnTo>
                      <a:pt x="55" y="0"/>
                    </a:lnTo>
                    <a:close/>
                  </a:path>
                </a:pathLst>
              </a:custGeom>
              <a:solidFill>
                <a:srgbClr val="C4E5FA"/>
              </a:solidFill>
              <a:ln w="9525">
                <a:noFill/>
                <a:round/>
                <a:headEnd/>
                <a:tailEnd/>
              </a:ln>
            </p:spPr>
            <p:txBody>
              <a:bodyPr/>
              <a:lstStyle/>
              <a:p>
                <a:endParaRPr lang="en-US"/>
              </a:p>
            </p:txBody>
          </p:sp>
          <p:sp>
            <p:nvSpPr>
              <p:cNvPr id="41078" name="Freeform 245"/>
              <p:cNvSpPr>
                <a:spLocks/>
              </p:cNvSpPr>
              <p:nvPr/>
            </p:nvSpPr>
            <p:spPr bwMode="auto">
              <a:xfrm>
                <a:off x="2946" y="992"/>
                <a:ext cx="14" cy="14"/>
              </a:xfrm>
              <a:custGeom>
                <a:avLst/>
                <a:gdLst>
                  <a:gd name="T0" fmla="*/ 0 w 82"/>
                  <a:gd name="T1" fmla="*/ 0 h 84"/>
                  <a:gd name="T2" fmla="*/ 0 w 82"/>
                  <a:gd name="T3" fmla="*/ 0 h 84"/>
                  <a:gd name="T4" fmla="*/ 0 w 82"/>
                  <a:gd name="T5" fmla="*/ 0 h 84"/>
                  <a:gd name="T6" fmla="*/ 0 w 82"/>
                  <a:gd name="T7" fmla="*/ 0 h 84"/>
                  <a:gd name="T8" fmla="*/ 0 w 82"/>
                  <a:gd name="T9" fmla="*/ 0 h 84"/>
                  <a:gd name="T10" fmla="*/ 0 w 82"/>
                  <a:gd name="T11" fmla="*/ 0 h 84"/>
                  <a:gd name="T12" fmla="*/ 0 w 82"/>
                  <a:gd name="T13" fmla="*/ 0 h 84"/>
                  <a:gd name="T14" fmla="*/ 0 w 82"/>
                  <a:gd name="T15" fmla="*/ 0 h 84"/>
                  <a:gd name="T16" fmla="*/ 0 w 82"/>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84"/>
                  <a:gd name="T29" fmla="*/ 82 w 82"/>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84">
                    <a:moveTo>
                      <a:pt x="47" y="0"/>
                    </a:moveTo>
                    <a:lnTo>
                      <a:pt x="0" y="47"/>
                    </a:lnTo>
                    <a:lnTo>
                      <a:pt x="29" y="84"/>
                    </a:lnTo>
                    <a:lnTo>
                      <a:pt x="82" y="42"/>
                    </a:lnTo>
                    <a:lnTo>
                      <a:pt x="53" y="5"/>
                    </a:lnTo>
                    <a:lnTo>
                      <a:pt x="47" y="0"/>
                    </a:lnTo>
                    <a:lnTo>
                      <a:pt x="53" y="5"/>
                    </a:lnTo>
                    <a:lnTo>
                      <a:pt x="51" y="2"/>
                    </a:lnTo>
                    <a:lnTo>
                      <a:pt x="47" y="0"/>
                    </a:lnTo>
                    <a:close/>
                  </a:path>
                </a:pathLst>
              </a:custGeom>
              <a:solidFill>
                <a:srgbClr val="C4E5FA"/>
              </a:solidFill>
              <a:ln w="9525">
                <a:noFill/>
                <a:round/>
                <a:headEnd/>
                <a:tailEnd/>
              </a:ln>
            </p:spPr>
            <p:txBody>
              <a:bodyPr/>
              <a:lstStyle/>
              <a:p>
                <a:endParaRPr lang="en-US"/>
              </a:p>
            </p:txBody>
          </p:sp>
          <p:sp>
            <p:nvSpPr>
              <p:cNvPr id="41079" name="Freeform 246"/>
              <p:cNvSpPr>
                <a:spLocks/>
              </p:cNvSpPr>
              <p:nvPr/>
            </p:nvSpPr>
            <p:spPr bwMode="auto">
              <a:xfrm>
                <a:off x="2941" y="986"/>
                <a:ext cx="13" cy="15"/>
              </a:xfrm>
              <a:custGeom>
                <a:avLst/>
                <a:gdLst>
                  <a:gd name="T0" fmla="*/ 0 w 83"/>
                  <a:gd name="T1" fmla="*/ 0 h 89"/>
                  <a:gd name="T2" fmla="*/ 0 w 83"/>
                  <a:gd name="T3" fmla="*/ 0 h 89"/>
                  <a:gd name="T4" fmla="*/ 0 w 83"/>
                  <a:gd name="T5" fmla="*/ 0 h 89"/>
                  <a:gd name="T6" fmla="*/ 0 w 83"/>
                  <a:gd name="T7" fmla="*/ 0 h 89"/>
                  <a:gd name="T8" fmla="*/ 0 w 83"/>
                  <a:gd name="T9" fmla="*/ 0 h 89"/>
                  <a:gd name="T10" fmla="*/ 0 w 83"/>
                  <a:gd name="T11" fmla="*/ 0 h 89"/>
                  <a:gd name="T12" fmla="*/ 0 w 83"/>
                  <a:gd name="T13" fmla="*/ 0 h 89"/>
                  <a:gd name="T14" fmla="*/ 0 w 83"/>
                  <a:gd name="T15" fmla="*/ 0 h 89"/>
                  <a:gd name="T16" fmla="*/ 0 w 83"/>
                  <a:gd name="T17" fmla="*/ 0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
                  <a:gd name="T28" fmla="*/ 0 h 89"/>
                  <a:gd name="T29" fmla="*/ 83 w 83"/>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 h="89">
                    <a:moveTo>
                      <a:pt x="35" y="0"/>
                    </a:moveTo>
                    <a:lnTo>
                      <a:pt x="0" y="58"/>
                    </a:lnTo>
                    <a:lnTo>
                      <a:pt x="42" y="89"/>
                    </a:lnTo>
                    <a:lnTo>
                      <a:pt x="83" y="36"/>
                    </a:lnTo>
                    <a:lnTo>
                      <a:pt x="42" y="3"/>
                    </a:lnTo>
                    <a:lnTo>
                      <a:pt x="35" y="0"/>
                    </a:lnTo>
                    <a:lnTo>
                      <a:pt x="42" y="3"/>
                    </a:lnTo>
                    <a:lnTo>
                      <a:pt x="38" y="1"/>
                    </a:lnTo>
                    <a:lnTo>
                      <a:pt x="35" y="0"/>
                    </a:lnTo>
                    <a:close/>
                  </a:path>
                </a:pathLst>
              </a:custGeom>
              <a:solidFill>
                <a:srgbClr val="C4E5FA"/>
              </a:solidFill>
              <a:ln w="9525">
                <a:noFill/>
                <a:round/>
                <a:headEnd/>
                <a:tailEnd/>
              </a:ln>
            </p:spPr>
            <p:txBody>
              <a:bodyPr/>
              <a:lstStyle/>
              <a:p>
                <a:endParaRPr lang="en-US"/>
              </a:p>
            </p:txBody>
          </p:sp>
          <p:sp>
            <p:nvSpPr>
              <p:cNvPr id="41080" name="Freeform 247"/>
              <p:cNvSpPr>
                <a:spLocks/>
              </p:cNvSpPr>
              <p:nvPr/>
            </p:nvSpPr>
            <p:spPr bwMode="auto">
              <a:xfrm>
                <a:off x="2931" y="981"/>
                <a:ext cx="15" cy="15"/>
              </a:xfrm>
              <a:custGeom>
                <a:avLst/>
                <a:gdLst>
                  <a:gd name="T0" fmla="*/ 0 w 89"/>
                  <a:gd name="T1" fmla="*/ 0 h 91"/>
                  <a:gd name="T2" fmla="*/ 0 w 89"/>
                  <a:gd name="T3" fmla="*/ 0 h 91"/>
                  <a:gd name="T4" fmla="*/ 0 w 89"/>
                  <a:gd name="T5" fmla="*/ 0 h 91"/>
                  <a:gd name="T6" fmla="*/ 0 w 89"/>
                  <a:gd name="T7" fmla="*/ 0 h 91"/>
                  <a:gd name="T8" fmla="*/ 0 w 89"/>
                  <a:gd name="T9" fmla="*/ 0 h 91"/>
                  <a:gd name="T10" fmla="*/ 0 w 89"/>
                  <a:gd name="T11" fmla="*/ 0 h 91"/>
                  <a:gd name="T12" fmla="*/ 0 w 89"/>
                  <a:gd name="T13" fmla="*/ 0 h 91"/>
                  <a:gd name="T14" fmla="*/ 0 w 89"/>
                  <a:gd name="T15" fmla="*/ 0 h 91"/>
                  <a:gd name="T16" fmla="*/ 0 w 89"/>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
                  <a:gd name="T28" fmla="*/ 0 h 91"/>
                  <a:gd name="T29" fmla="*/ 89 w 89"/>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 h="91">
                    <a:moveTo>
                      <a:pt x="21" y="0"/>
                    </a:moveTo>
                    <a:lnTo>
                      <a:pt x="0" y="63"/>
                    </a:lnTo>
                    <a:lnTo>
                      <a:pt x="61" y="91"/>
                    </a:lnTo>
                    <a:lnTo>
                      <a:pt x="89" y="30"/>
                    </a:lnTo>
                    <a:lnTo>
                      <a:pt x="28" y="2"/>
                    </a:lnTo>
                    <a:lnTo>
                      <a:pt x="21" y="0"/>
                    </a:lnTo>
                    <a:lnTo>
                      <a:pt x="28" y="2"/>
                    </a:lnTo>
                    <a:lnTo>
                      <a:pt x="24" y="0"/>
                    </a:lnTo>
                    <a:lnTo>
                      <a:pt x="21" y="0"/>
                    </a:lnTo>
                    <a:close/>
                  </a:path>
                </a:pathLst>
              </a:custGeom>
              <a:solidFill>
                <a:srgbClr val="C4E5FA"/>
              </a:solidFill>
              <a:ln w="9525">
                <a:noFill/>
                <a:round/>
                <a:headEnd/>
                <a:tailEnd/>
              </a:ln>
            </p:spPr>
            <p:txBody>
              <a:bodyPr/>
              <a:lstStyle/>
              <a:p>
                <a:endParaRPr lang="en-US"/>
              </a:p>
            </p:txBody>
          </p:sp>
          <p:sp>
            <p:nvSpPr>
              <p:cNvPr id="41081" name="Freeform 248"/>
              <p:cNvSpPr>
                <a:spLocks/>
              </p:cNvSpPr>
              <p:nvPr/>
            </p:nvSpPr>
            <p:spPr bwMode="auto">
              <a:xfrm>
                <a:off x="2915" y="978"/>
                <a:ext cx="20" cy="14"/>
              </a:xfrm>
              <a:custGeom>
                <a:avLst/>
                <a:gdLst>
                  <a:gd name="T0" fmla="*/ 0 w 119"/>
                  <a:gd name="T1" fmla="*/ 0 h 85"/>
                  <a:gd name="T2" fmla="*/ 0 w 119"/>
                  <a:gd name="T3" fmla="*/ 0 h 85"/>
                  <a:gd name="T4" fmla="*/ 0 w 119"/>
                  <a:gd name="T5" fmla="*/ 0 h 85"/>
                  <a:gd name="T6" fmla="*/ 0 w 119"/>
                  <a:gd name="T7" fmla="*/ 0 h 85"/>
                  <a:gd name="T8" fmla="*/ 0 w 119"/>
                  <a:gd name="T9" fmla="*/ 0 h 85"/>
                  <a:gd name="T10" fmla="*/ 0 w 119"/>
                  <a:gd name="T11" fmla="*/ 0 h 85"/>
                  <a:gd name="T12" fmla="*/ 0 w 119"/>
                  <a:gd name="T13" fmla="*/ 0 h 85"/>
                  <a:gd name="T14" fmla="*/ 0 w 119"/>
                  <a:gd name="T15" fmla="*/ 0 h 85"/>
                  <a:gd name="T16" fmla="*/ 0 w 119"/>
                  <a:gd name="T17" fmla="*/ 0 h 85"/>
                  <a:gd name="T18" fmla="*/ 0 w 119"/>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9"/>
                  <a:gd name="T31" fmla="*/ 0 h 85"/>
                  <a:gd name="T32" fmla="*/ 119 w 119"/>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9" h="85">
                    <a:moveTo>
                      <a:pt x="0" y="52"/>
                    </a:moveTo>
                    <a:lnTo>
                      <a:pt x="21" y="67"/>
                    </a:lnTo>
                    <a:lnTo>
                      <a:pt x="105" y="85"/>
                    </a:lnTo>
                    <a:lnTo>
                      <a:pt x="119" y="19"/>
                    </a:lnTo>
                    <a:lnTo>
                      <a:pt x="35" y="0"/>
                    </a:lnTo>
                    <a:lnTo>
                      <a:pt x="0" y="52"/>
                    </a:lnTo>
                    <a:lnTo>
                      <a:pt x="8" y="64"/>
                    </a:lnTo>
                    <a:lnTo>
                      <a:pt x="21" y="67"/>
                    </a:lnTo>
                    <a:lnTo>
                      <a:pt x="0" y="52"/>
                    </a:lnTo>
                    <a:close/>
                  </a:path>
                </a:pathLst>
              </a:custGeom>
              <a:solidFill>
                <a:srgbClr val="C4E5FA"/>
              </a:solidFill>
              <a:ln w="9525">
                <a:noFill/>
                <a:round/>
                <a:headEnd/>
                <a:tailEnd/>
              </a:ln>
            </p:spPr>
            <p:txBody>
              <a:bodyPr/>
              <a:lstStyle/>
              <a:p>
                <a:endParaRPr lang="en-US"/>
              </a:p>
            </p:txBody>
          </p:sp>
          <p:sp>
            <p:nvSpPr>
              <p:cNvPr id="41082" name="Freeform 249"/>
              <p:cNvSpPr>
                <a:spLocks/>
              </p:cNvSpPr>
              <p:nvPr/>
            </p:nvSpPr>
            <p:spPr bwMode="auto">
              <a:xfrm>
                <a:off x="2914" y="979"/>
                <a:ext cx="11" cy="8"/>
              </a:xfrm>
              <a:custGeom>
                <a:avLst/>
                <a:gdLst>
                  <a:gd name="T0" fmla="*/ 0 w 61"/>
                  <a:gd name="T1" fmla="*/ 0 h 47"/>
                  <a:gd name="T2" fmla="*/ 0 w 61"/>
                  <a:gd name="T3" fmla="*/ 0 h 47"/>
                  <a:gd name="T4" fmla="*/ 0 w 61"/>
                  <a:gd name="T5" fmla="*/ 0 h 47"/>
                  <a:gd name="T6" fmla="*/ 0 w 61"/>
                  <a:gd name="T7" fmla="*/ 0 h 47"/>
                  <a:gd name="T8" fmla="*/ 0 w 61"/>
                  <a:gd name="T9" fmla="*/ 0 h 47"/>
                  <a:gd name="T10" fmla="*/ 0 w 61"/>
                  <a:gd name="T11" fmla="*/ 0 h 47"/>
                  <a:gd name="T12" fmla="*/ 0 w 61"/>
                  <a:gd name="T13" fmla="*/ 0 h 47"/>
                  <a:gd name="T14" fmla="*/ 0 w 61"/>
                  <a:gd name="T15" fmla="*/ 0 h 47"/>
                  <a:gd name="T16" fmla="*/ 0 w 61"/>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47"/>
                  <a:gd name="T29" fmla="*/ 61 w 61"/>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47">
                    <a:moveTo>
                      <a:pt x="54" y="0"/>
                    </a:moveTo>
                    <a:lnTo>
                      <a:pt x="0" y="40"/>
                    </a:lnTo>
                    <a:lnTo>
                      <a:pt x="5" y="47"/>
                    </a:lnTo>
                    <a:lnTo>
                      <a:pt x="61" y="10"/>
                    </a:lnTo>
                    <a:lnTo>
                      <a:pt x="57" y="3"/>
                    </a:lnTo>
                    <a:lnTo>
                      <a:pt x="54" y="0"/>
                    </a:lnTo>
                    <a:lnTo>
                      <a:pt x="57" y="3"/>
                    </a:lnTo>
                    <a:lnTo>
                      <a:pt x="55" y="1"/>
                    </a:lnTo>
                    <a:lnTo>
                      <a:pt x="54" y="0"/>
                    </a:lnTo>
                    <a:close/>
                  </a:path>
                </a:pathLst>
              </a:custGeom>
              <a:solidFill>
                <a:srgbClr val="C4E5FA"/>
              </a:solidFill>
              <a:ln w="9525">
                <a:noFill/>
                <a:round/>
                <a:headEnd/>
                <a:tailEnd/>
              </a:ln>
            </p:spPr>
            <p:txBody>
              <a:bodyPr/>
              <a:lstStyle/>
              <a:p>
                <a:endParaRPr lang="en-US"/>
              </a:p>
            </p:txBody>
          </p:sp>
          <p:sp>
            <p:nvSpPr>
              <p:cNvPr id="41083" name="Freeform 250"/>
              <p:cNvSpPr>
                <a:spLocks/>
              </p:cNvSpPr>
              <p:nvPr/>
            </p:nvSpPr>
            <p:spPr bwMode="auto">
              <a:xfrm>
                <a:off x="2913" y="976"/>
                <a:ext cx="10" cy="10"/>
              </a:xfrm>
              <a:custGeom>
                <a:avLst/>
                <a:gdLst>
                  <a:gd name="T0" fmla="*/ 0 w 63"/>
                  <a:gd name="T1" fmla="*/ 0 h 62"/>
                  <a:gd name="T2" fmla="*/ 0 w 63"/>
                  <a:gd name="T3" fmla="*/ 0 h 62"/>
                  <a:gd name="T4" fmla="*/ 0 w 63"/>
                  <a:gd name="T5" fmla="*/ 0 h 62"/>
                  <a:gd name="T6" fmla="*/ 0 w 63"/>
                  <a:gd name="T7" fmla="*/ 0 h 62"/>
                  <a:gd name="T8" fmla="*/ 0 w 63"/>
                  <a:gd name="T9" fmla="*/ 0 h 62"/>
                  <a:gd name="T10" fmla="*/ 0 w 63"/>
                  <a:gd name="T11" fmla="*/ 0 h 62"/>
                  <a:gd name="T12" fmla="*/ 0 w 63"/>
                  <a:gd name="T13" fmla="*/ 0 h 62"/>
                  <a:gd name="T14" fmla="*/ 0 w 63"/>
                  <a:gd name="T15" fmla="*/ 0 h 62"/>
                  <a:gd name="T16" fmla="*/ 0 w 63"/>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62"/>
                  <a:gd name="T29" fmla="*/ 63 w 63"/>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62">
                    <a:moveTo>
                      <a:pt x="48" y="0"/>
                    </a:moveTo>
                    <a:lnTo>
                      <a:pt x="0" y="48"/>
                    </a:lnTo>
                    <a:lnTo>
                      <a:pt x="12" y="62"/>
                    </a:lnTo>
                    <a:lnTo>
                      <a:pt x="63" y="18"/>
                    </a:lnTo>
                    <a:lnTo>
                      <a:pt x="51" y="4"/>
                    </a:lnTo>
                    <a:lnTo>
                      <a:pt x="48" y="0"/>
                    </a:lnTo>
                    <a:lnTo>
                      <a:pt x="51" y="4"/>
                    </a:lnTo>
                    <a:lnTo>
                      <a:pt x="49" y="2"/>
                    </a:lnTo>
                    <a:lnTo>
                      <a:pt x="48" y="0"/>
                    </a:lnTo>
                    <a:close/>
                  </a:path>
                </a:pathLst>
              </a:custGeom>
              <a:solidFill>
                <a:srgbClr val="C4E5FA"/>
              </a:solidFill>
              <a:ln w="9525">
                <a:noFill/>
                <a:round/>
                <a:headEnd/>
                <a:tailEnd/>
              </a:ln>
            </p:spPr>
            <p:txBody>
              <a:bodyPr/>
              <a:lstStyle/>
              <a:p>
                <a:endParaRPr lang="en-US"/>
              </a:p>
            </p:txBody>
          </p:sp>
          <p:sp>
            <p:nvSpPr>
              <p:cNvPr id="41084" name="Freeform 251"/>
              <p:cNvSpPr>
                <a:spLocks/>
              </p:cNvSpPr>
              <p:nvPr/>
            </p:nvSpPr>
            <p:spPr bwMode="auto">
              <a:xfrm>
                <a:off x="2909" y="972"/>
                <a:ext cx="12" cy="12"/>
              </a:xfrm>
              <a:custGeom>
                <a:avLst/>
                <a:gdLst>
                  <a:gd name="T0" fmla="*/ 0 w 68"/>
                  <a:gd name="T1" fmla="*/ 0 h 74"/>
                  <a:gd name="T2" fmla="*/ 0 w 68"/>
                  <a:gd name="T3" fmla="*/ 0 h 74"/>
                  <a:gd name="T4" fmla="*/ 0 w 68"/>
                  <a:gd name="T5" fmla="*/ 0 h 74"/>
                  <a:gd name="T6" fmla="*/ 0 w 68"/>
                  <a:gd name="T7" fmla="*/ 0 h 74"/>
                  <a:gd name="T8" fmla="*/ 0 w 68"/>
                  <a:gd name="T9" fmla="*/ 0 h 74"/>
                  <a:gd name="T10" fmla="*/ 0 w 68"/>
                  <a:gd name="T11" fmla="*/ 0 h 74"/>
                  <a:gd name="T12" fmla="*/ 0 w 68"/>
                  <a:gd name="T13" fmla="*/ 0 h 74"/>
                  <a:gd name="T14" fmla="*/ 0 w 68"/>
                  <a:gd name="T15" fmla="*/ 0 h 74"/>
                  <a:gd name="T16" fmla="*/ 0 w 68"/>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74"/>
                  <a:gd name="T29" fmla="*/ 68 w 68"/>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74">
                    <a:moveTo>
                      <a:pt x="42" y="0"/>
                    </a:moveTo>
                    <a:lnTo>
                      <a:pt x="0" y="54"/>
                    </a:lnTo>
                    <a:lnTo>
                      <a:pt x="23" y="74"/>
                    </a:lnTo>
                    <a:lnTo>
                      <a:pt x="68" y="23"/>
                    </a:lnTo>
                    <a:lnTo>
                      <a:pt x="45" y="3"/>
                    </a:lnTo>
                    <a:lnTo>
                      <a:pt x="42" y="0"/>
                    </a:lnTo>
                    <a:lnTo>
                      <a:pt x="45" y="3"/>
                    </a:lnTo>
                    <a:lnTo>
                      <a:pt x="44" y="1"/>
                    </a:lnTo>
                    <a:lnTo>
                      <a:pt x="42" y="0"/>
                    </a:lnTo>
                    <a:close/>
                  </a:path>
                </a:pathLst>
              </a:custGeom>
              <a:solidFill>
                <a:srgbClr val="C4E5FA"/>
              </a:solidFill>
              <a:ln w="9525">
                <a:noFill/>
                <a:round/>
                <a:headEnd/>
                <a:tailEnd/>
              </a:ln>
            </p:spPr>
            <p:txBody>
              <a:bodyPr/>
              <a:lstStyle/>
              <a:p>
                <a:endParaRPr lang="en-US"/>
              </a:p>
            </p:txBody>
          </p:sp>
          <p:sp>
            <p:nvSpPr>
              <p:cNvPr id="41085" name="Freeform 252"/>
              <p:cNvSpPr>
                <a:spLocks/>
              </p:cNvSpPr>
              <p:nvPr/>
            </p:nvSpPr>
            <p:spPr bwMode="auto">
              <a:xfrm>
                <a:off x="2904" y="968"/>
                <a:ext cx="12" cy="13"/>
              </a:xfrm>
              <a:custGeom>
                <a:avLst/>
                <a:gdLst>
                  <a:gd name="T0" fmla="*/ 0 w 73"/>
                  <a:gd name="T1" fmla="*/ 0 h 81"/>
                  <a:gd name="T2" fmla="*/ 0 w 73"/>
                  <a:gd name="T3" fmla="*/ 0 h 81"/>
                  <a:gd name="T4" fmla="*/ 0 w 73"/>
                  <a:gd name="T5" fmla="*/ 0 h 81"/>
                  <a:gd name="T6" fmla="*/ 0 w 73"/>
                  <a:gd name="T7" fmla="*/ 0 h 81"/>
                  <a:gd name="T8" fmla="*/ 0 w 73"/>
                  <a:gd name="T9" fmla="*/ 0 h 81"/>
                  <a:gd name="T10" fmla="*/ 0 w 73"/>
                  <a:gd name="T11" fmla="*/ 0 h 81"/>
                  <a:gd name="T12" fmla="*/ 0 w 73"/>
                  <a:gd name="T13" fmla="*/ 0 h 81"/>
                  <a:gd name="T14" fmla="*/ 0 w 73"/>
                  <a:gd name="T15" fmla="*/ 0 h 81"/>
                  <a:gd name="T16" fmla="*/ 0 w 73"/>
                  <a:gd name="T17" fmla="*/ 0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81"/>
                  <a:gd name="T29" fmla="*/ 73 w 73"/>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81">
                    <a:moveTo>
                      <a:pt x="36" y="0"/>
                    </a:moveTo>
                    <a:lnTo>
                      <a:pt x="0" y="58"/>
                    </a:lnTo>
                    <a:lnTo>
                      <a:pt x="34" y="81"/>
                    </a:lnTo>
                    <a:lnTo>
                      <a:pt x="73" y="25"/>
                    </a:lnTo>
                    <a:lnTo>
                      <a:pt x="39" y="2"/>
                    </a:lnTo>
                    <a:lnTo>
                      <a:pt x="36" y="0"/>
                    </a:lnTo>
                    <a:lnTo>
                      <a:pt x="39" y="2"/>
                    </a:lnTo>
                    <a:lnTo>
                      <a:pt x="37" y="1"/>
                    </a:lnTo>
                    <a:lnTo>
                      <a:pt x="36" y="0"/>
                    </a:lnTo>
                    <a:close/>
                  </a:path>
                </a:pathLst>
              </a:custGeom>
              <a:solidFill>
                <a:srgbClr val="C4E5FA"/>
              </a:solidFill>
              <a:ln w="9525">
                <a:noFill/>
                <a:round/>
                <a:headEnd/>
                <a:tailEnd/>
              </a:ln>
            </p:spPr>
            <p:txBody>
              <a:bodyPr/>
              <a:lstStyle/>
              <a:p>
                <a:endParaRPr lang="en-US"/>
              </a:p>
            </p:txBody>
          </p:sp>
          <p:sp>
            <p:nvSpPr>
              <p:cNvPr id="41086" name="Freeform 253"/>
              <p:cNvSpPr>
                <a:spLocks/>
              </p:cNvSpPr>
              <p:nvPr/>
            </p:nvSpPr>
            <p:spPr bwMode="auto">
              <a:xfrm>
                <a:off x="2898" y="963"/>
                <a:ext cx="12" cy="14"/>
              </a:xfrm>
              <a:custGeom>
                <a:avLst/>
                <a:gdLst>
                  <a:gd name="T0" fmla="*/ 0 w 76"/>
                  <a:gd name="T1" fmla="*/ 0 h 85"/>
                  <a:gd name="T2" fmla="*/ 0 w 76"/>
                  <a:gd name="T3" fmla="*/ 0 h 85"/>
                  <a:gd name="T4" fmla="*/ 0 w 76"/>
                  <a:gd name="T5" fmla="*/ 0 h 85"/>
                  <a:gd name="T6" fmla="*/ 0 w 76"/>
                  <a:gd name="T7" fmla="*/ 0 h 85"/>
                  <a:gd name="T8" fmla="*/ 0 w 76"/>
                  <a:gd name="T9" fmla="*/ 0 h 85"/>
                  <a:gd name="T10" fmla="*/ 0 w 76"/>
                  <a:gd name="T11" fmla="*/ 0 h 85"/>
                  <a:gd name="T12" fmla="*/ 0 w 76"/>
                  <a:gd name="T13" fmla="*/ 0 h 85"/>
                  <a:gd name="T14" fmla="*/ 0 w 76"/>
                  <a:gd name="T15" fmla="*/ 0 h 85"/>
                  <a:gd name="T16" fmla="*/ 0 w 76"/>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85"/>
                  <a:gd name="T29" fmla="*/ 76 w 76"/>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85">
                    <a:moveTo>
                      <a:pt x="29" y="0"/>
                    </a:moveTo>
                    <a:lnTo>
                      <a:pt x="0" y="62"/>
                    </a:lnTo>
                    <a:lnTo>
                      <a:pt x="43" y="85"/>
                    </a:lnTo>
                    <a:lnTo>
                      <a:pt x="76" y="26"/>
                    </a:lnTo>
                    <a:lnTo>
                      <a:pt x="33" y="3"/>
                    </a:lnTo>
                    <a:lnTo>
                      <a:pt x="29" y="0"/>
                    </a:lnTo>
                    <a:lnTo>
                      <a:pt x="33" y="3"/>
                    </a:lnTo>
                    <a:lnTo>
                      <a:pt x="31" y="2"/>
                    </a:lnTo>
                    <a:lnTo>
                      <a:pt x="29" y="0"/>
                    </a:lnTo>
                    <a:close/>
                  </a:path>
                </a:pathLst>
              </a:custGeom>
              <a:solidFill>
                <a:srgbClr val="C4E5FA"/>
              </a:solidFill>
              <a:ln w="9525">
                <a:noFill/>
                <a:round/>
                <a:headEnd/>
                <a:tailEnd/>
              </a:ln>
            </p:spPr>
            <p:txBody>
              <a:bodyPr/>
              <a:lstStyle/>
              <a:p>
                <a:endParaRPr lang="en-US"/>
              </a:p>
            </p:txBody>
          </p:sp>
          <p:sp>
            <p:nvSpPr>
              <p:cNvPr id="41087" name="Freeform 254"/>
              <p:cNvSpPr>
                <a:spLocks/>
              </p:cNvSpPr>
              <p:nvPr/>
            </p:nvSpPr>
            <p:spPr bwMode="auto">
              <a:xfrm>
                <a:off x="2890" y="960"/>
                <a:ext cx="13" cy="14"/>
              </a:xfrm>
              <a:custGeom>
                <a:avLst/>
                <a:gdLst>
                  <a:gd name="T0" fmla="*/ 0 w 76"/>
                  <a:gd name="T1" fmla="*/ 0 h 85"/>
                  <a:gd name="T2" fmla="*/ 0 w 76"/>
                  <a:gd name="T3" fmla="*/ 0 h 85"/>
                  <a:gd name="T4" fmla="*/ 0 w 76"/>
                  <a:gd name="T5" fmla="*/ 0 h 85"/>
                  <a:gd name="T6" fmla="*/ 0 w 76"/>
                  <a:gd name="T7" fmla="*/ 0 h 85"/>
                  <a:gd name="T8" fmla="*/ 0 w 76"/>
                  <a:gd name="T9" fmla="*/ 0 h 85"/>
                  <a:gd name="T10" fmla="*/ 0 w 76"/>
                  <a:gd name="T11" fmla="*/ 0 h 85"/>
                  <a:gd name="T12" fmla="*/ 0 w 76"/>
                  <a:gd name="T13" fmla="*/ 0 h 85"/>
                  <a:gd name="T14" fmla="*/ 0 w 76"/>
                  <a:gd name="T15" fmla="*/ 0 h 85"/>
                  <a:gd name="T16" fmla="*/ 0 w 76"/>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85"/>
                  <a:gd name="T29" fmla="*/ 76 w 76"/>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85">
                    <a:moveTo>
                      <a:pt x="20" y="0"/>
                    </a:moveTo>
                    <a:lnTo>
                      <a:pt x="0" y="64"/>
                    </a:lnTo>
                    <a:lnTo>
                      <a:pt x="51" y="85"/>
                    </a:lnTo>
                    <a:lnTo>
                      <a:pt x="76" y="22"/>
                    </a:lnTo>
                    <a:lnTo>
                      <a:pt x="25" y="2"/>
                    </a:lnTo>
                    <a:lnTo>
                      <a:pt x="20" y="0"/>
                    </a:lnTo>
                    <a:lnTo>
                      <a:pt x="25" y="2"/>
                    </a:lnTo>
                    <a:lnTo>
                      <a:pt x="22" y="0"/>
                    </a:lnTo>
                    <a:lnTo>
                      <a:pt x="20" y="0"/>
                    </a:lnTo>
                    <a:close/>
                  </a:path>
                </a:pathLst>
              </a:custGeom>
              <a:solidFill>
                <a:srgbClr val="C4E5FA"/>
              </a:solidFill>
              <a:ln w="9525">
                <a:noFill/>
                <a:round/>
                <a:headEnd/>
                <a:tailEnd/>
              </a:ln>
            </p:spPr>
            <p:txBody>
              <a:bodyPr/>
              <a:lstStyle/>
              <a:p>
                <a:endParaRPr lang="en-US"/>
              </a:p>
            </p:txBody>
          </p:sp>
          <p:sp>
            <p:nvSpPr>
              <p:cNvPr id="41088" name="Freeform 255"/>
              <p:cNvSpPr>
                <a:spLocks/>
              </p:cNvSpPr>
              <p:nvPr/>
            </p:nvSpPr>
            <p:spPr bwMode="auto">
              <a:xfrm>
                <a:off x="2880" y="957"/>
                <a:ext cx="13" cy="14"/>
              </a:xfrm>
              <a:custGeom>
                <a:avLst/>
                <a:gdLst>
                  <a:gd name="T0" fmla="*/ 0 w 80"/>
                  <a:gd name="T1" fmla="*/ 0 h 81"/>
                  <a:gd name="T2" fmla="*/ 0 w 80"/>
                  <a:gd name="T3" fmla="*/ 0 h 81"/>
                  <a:gd name="T4" fmla="*/ 0 w 80"/>
                  <a:gd name="T5" fmla="*/ 0 h 81"/>
                  <a:gd name="T6" fmla="*/ 0 w 80"/>
                  <a:gd name="T7" fmla="*/ 0 h 81"/>
                  <a:gd name="T8" fmla="*/ 0 w 80"/>
                  <a:gd name="T9" fmla="*/ 0 h 81"/>
                  <a:gd name="T10" fmla="*/ 0 w 80"/>
                  <a:gd name="T11" fmla="*/ 0 h 81"/>
                  <a:gd name="T12" fmla="*/ 0 w 80"/>
                  <a:gd name="T13" fmla="*/ 0 h 81"/>
                  <a:gd name="T14" fmla="*/ 0 w 80"/>
                  <a:gd name="T15" fmla="*/ 0 h 81"/>
                  <a:gd name="T16" fmla="*/ 0 w 80"/>
                  <a:gd name="T17" fmla="*/ 0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81"/>
                  <a:gd name="T29" fmla="*/ 80 w 80"/>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81">
                    <a:moveTo>
                      <a:pt x="9" y="0"/>
                    </a:moveTo>
                    <a:lnTo>
                      <a:pt x="0" y="67"/>
                    </a:lnTo>
                    <a:lnTo>
                      <a:pt x="66" y="81"/>
                    </a:lnTo>
                    <a:lnTo>
                      <a:pt x="80" y="15"/>
                    </a:lnTo>
                    <a:lnTo>
                      <a:pt x="14" y="2"/>
                    </a:lnTo>
                    <a:lnTo>
                      <a:pt x="9" y="0"/>
                    </a:lnTo>
                    <a:lnTo>
                      <a:pt x="14" y="2"/>
                    </a:lnTo>
                    <a:lnTo>
                      <a:pt x="11" y="0"/>
                    </a:lnTo>
                    <a:lnTo>
                      <a:pt x="9" y="0"/>
                    </a:lnTo>
                    <a:close/>
                  </a:path>
                </a:pathLst>
              </a:custGeom>
              <a:solidFill>
                <a:srgbClr val="C4E5FA"/>
              </a:solidFill>
              <a:ln w="9525">
                <a:noFill/>
                <a:round/>
                <a:headEnd/>
                <a:tailEnd/>
              </a:ln>
            </p:spPr>
            <p:txBody>
              <a:bodyPr/>
              <a:lstStyle/>
              <a:p>
                <a:endParaRPr lang="en-US"/>
              </a:p>
            </p:txBody>
          </p:sp>
          <p:sp>
            <p:nvSpPr>
              <p:cNvPr id="41089" name="Freeform 256"/>
              <p:cNvSpPr>
                <a:spLocks/>
              </p:cNvSpPr>
              <p:nvPr/>
            </p:nvSpPr>
            <p:spPr bwMode="auto">
              <a:xfrm>
                <a:off x="2864" y="956"/>
                <a:ext cx="17" cy="13"/>
              </a:xfrm>
              <a:custGeom>
                <a:avLst/>
                <a:gdLst>
                  <a:gd name="T0" fmla="*/ 0 w 106"/>
                  <a:gd name="T1" fmla="*/ 0 h 74"/>
                  <a:gd name="T2" fmla="*/ 0 w 106"/>
                  <a:gd name="T3" fmla="*/ 0 h 74"/>
                  <a:gd name="T4" fmla="*/ 0 w 106"/>
                  <a:gd name="T5" fmla="*/ 0 h 74"/>
                  <a:gd name="T6" fmla="*/ 0 w 106"/>
                  <a:gd name="T7" fmla="*/ 0 h 74"/>
                  <a:gd name="T8" fmla="*/ 0 w 106"/>
                  <a:gd name="T9" fmla="*/ 0 h 74"/>
                  <a:gd name="T10" fmla="*/ 0 w 106"/>
                  <a:gd name="T11" fmla="*/ 0 h 74"/>
                  <a:gd name="T12" fmla="*/ 0 w 106"/>
                  <a:gd name="T13" fmla="*/ 0 h 74"/>
                  <a:gd name="T14" fmla="*/ 0 w 106"/>
                  <a:gd name="T15" fmla="*/ 0 h 74"/>
                  <a:gd name="T16" fmla="*/ 0 w 106"/>
                  <a:gd name="T17" fmla="*/ 0 h 74"/>
                  <a:gd name="T18" fmla="*/ 0 w 106"/>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74"/>
                  <a:gd name="T32" fmla="*/ 106 w 106"/>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74">
                    <a:moveTo>
                      <a:pt x="0" y="51"/>
                    </a:moveTo>
                    <a:lnTo>
                      <a:pt x="28" y="68"/>
                    </a:lnTo>
                    <a:lnTo>
                      <a:pt x="102" y="74"/>
                    </a:lnTo>
                    <a:lnTo>
                      <a:pt x="106" y="5"/>
                    </a:lnTo>
                    <a:lnTo>
                      <a:pt x="32" y="0"/>
                    </a:lnTo>
                    <a:lnTo>
                      <a:pt x="0" y="51"/>
                    </a:lnTo>
                    <a:lnTo>
                      <a:pt x="9" y="67"/>
                    </a:lnTo>
                    <a:lnTo>
                      <a:pt x="28" y="68"/>
                    </a:lnTo>
                    <a:lnTo>
                      <a:pt x="0" y="51"/>
                    </a:lnTo>
                    <a:close/>
                  </a:path>
                </a:pathLst>
              </a:custGeom>
              <a:solidFill>
                <a:srgbClr val="C4E5FA"/>
              </a:solidFill>
              <a:ln w="9525">
                <a:noFill/>
                <a:round/>
                <a:headEnd/>
                <a:tailEnd/>
              </a:ln>
            </p:spPr>
            <p:txBody>
              <a:bodyPr/>
              <a:lstStyle/>
              <a:p>
                <a:endParaRPr lang="en-US"/>
              </a:p>
            </p:txBody>
          </p:sp>
          <p:sp>
            <p:nvSpPr>
              <p:cNvPr id="41090" name="Freeform 257"/>
              <p:cNvSpPr>
                <a:spLocks/>
              </p:cNvSpPr>
              <p:nvPr/>
            </p:nvSpPr>
            <p:spPr bwMode="auto">
              <a:xfrm>
                <a:off x="2863" y="957"/>
                <a:ext cx="11" cy="8"/>
              </a:xfrm>
              <a:custGeom>
                <a:avLst/>
                <a:gdLst>
                  <a:gd name="T0" fmla="*/ 0 w 64"/>
                  <a:gd name="T1" fmla="*/ 0 h 49"/>
                  <a:gd name="T2" fmla="*/ 0 w 64"/>
                  <a:gd name="T3" fmla="*/ 0 h 49"/>
                  <a:gd name="T4" fmla="*/ 0 w 64"/>
                  <a:gd name="T5" fmla="*/ 0 h 49"/>
                  <a:gd name="T6" fmla="*/ 0 w 64"/>
                  <a:gd name="T7" fmla="*/ 0 h 49"/>
                  <a:gd name="T8" fmla="*/ 0 w 64"/>
                  <a:gd name="T9" fmla="*/ 0 h 49"/>
                  <a:gd name="T10" fmla="*/ 0 w 64"/>
                  <a:gd name="T11" fmla="*/ 0 h 49"/>
                  <a:gd name="T12" fmla="*/ 0 w 64"/>
                  <a:gd name="T13" fmla="*/ 0 h 49"/>
                  <a:gd name="T14" fmla="*/ 0 w 64"/>
                  <a:gd name="T15" fmla="*/ 0 h 49"/>
                  <a:gd name="T16" fmla="*/ 0 w 64"/>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49"/>
                  <a:gd name="T29" fmla="*/ 64 w 64"/>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49">
                    <a:moveTo>
                      <a:pt x="52" y="0"/>
                    </a:moveTo>
                    <a:lnTo>
                      <a:pt x="0" y="43"/>
                    </a:lnTo>
                    <a:lnTo>
                      <a:pt x="4" y="49"/>
                    </a:lnTo>
                    <a:lnTo>
                      <a:pt x="64" y="15"/>
                    </a:lnTo>
                    <a:lnTo>
                      <a:pt x="60" y="10"/>
                    </a:lnTo>
                    <a:lnTo>
                      <a:pt x="52" y="0"/>
                    </a:lnTo>
                    <a:lnTo>
                      <a:pt x="60" y="10"/>
                    </a:lnTo>
                    <a:lnTo>
                      <a:pt x="57" y="5"/>
                    </a:lnTo>
                    <a:lnTo>
                      <a:pt x="52" y="0"/>
                    </a:lnTo>
                    <a:close/>
                  </a:path>
                </a:pathLst>
              </a:custGeom>
              <a:solidFill>
                <a:srgbClr val="C4E5FA"/>
              </a:solidFill>
              <a:ln w="9525">
                <a:noFill/>
                <a:round/>
                <a:headEnd/>
                <a:tailEnd/>
              </a:ln>
            </p:spPr>
            <p:txBody>
              <a:bodyPr/>
              <a:lstStyle/>
              <a:p>
                <a:endParaRPr lang="en-US"/>
              </a:p>
            </p:txBody>
          </p:sp>
          <p:sp>
            <p:nvSpPr>
              <p:cNvPr id="41091" name="Freeform 258"/>
              <p:cNvSpPr>
                <a:spLocks/>
              </p:cNvSpPr>
              <p:nvPr/>
            </p:nvSpPr>
            <p:spPr bwMode="auto">
              <a:xfrm>
                <a:off x="2862" y="955"/>
                <a:ext cx="10" cy="11"/>
              </a:xfrm>
              <a:custGeom>
                <a:avLst/>
                <a:gdLst>
                  <a:gd name="T0" fmla="*/ 0 w 56"/>
                  <a:gd name="T1" fmla="*/ 0 h 65"/>
                  <a:gd name="T2" fmla="*/ 0 w 56"/>
                  <a:gd name="T3" fmla="*/ 0 h 65"/>
                  <a:gd name="T4" fmla="*/ 0 w 56"/>
                  <a:gd name="T5" fmla="*/ 0 h 65"/>
                  <a:gd name="T6" fmla="*/ 0 w 56"/>
                  <a:gd name="T7" fmla="*/ 0 h 65"/>
                  <a:gd name="T8" fmla="*/ 0 w 56"/>
                  <a:gd name="T9" fmla="*/ 0 h 65"/>
                  <a:gd name="T10" fmla="*/ 0 w 56"/>
                  <a:gd name="T11" fmla="*/ 0 h 65"/>
                  <a:gd name="T12" fmla="*/ 0 w 56"/>
                  <a:gd name="T13" fmla="*/ 0 h 65"/>
                  <a:gd name="T14" fmla="*/ 0 w 56"/>
                  <a:gd name="T15" fmla="*/ 0 h 65"/>
                  <a:gd name="T16" fmla="*/ 0 w 56"/>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65"/>
                  <a:gd name="T29" fmla="*/ 56 w 56"/>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65">
                    <a:moveTo>
                      <a:pt x="0" y="54"/>
                    </a:moveTo>
                    <a:lnTo>
                      <a:pt x="0" y="54"/>
                    </a:lnTo>
                    <a:lnTo>
                      <a:pt x="14" y="65"/>
                    </a:lnTo>
                    <a:lnTo>
                      <a:pt x="56" y="12"/>
                    </a:lnTo>
                    <a:lnTo>
                      <a:pt x="42" y="0"/>
                    </a:lnTo>
                    <a:lnTo>
                      <a:pt x="0" y="54"/>
                    </a:lnTo>
                    <a:close/>
                  </a:path>
                </a:pathLst>
              </a:custGeom>
              <a:solidFill>
                <a:srgbClr val="C4E5FA"/>
              </a:solidFill>
              <a:ln w="9525">
                <a:noFill/>
                <a:round/>
                <a:headEnd/>
                <a:tailEnd/>
              </a:ln>
            </p:spPr>
            <p:txBody>
              <a:bodyPr/>
              <a:lstStyle/>
              <a:p>
                <a:endParaRPr lang="en-US"/>
              </a:p>
            </p:txBody>
          </p:sp>
          <p:sp>
            <p:nvSpPr>
              <p:cNvPr id="41092" name="Freeform 259"/>
              <p:cNvSpPr>
                <a:spLocks/>
              </p:cNvSpPr>
              <p:nvPr/>
            </p:nvSpPr>
            <p:spPr bwMode="auto">
              <a:xfrm>
                <a:off x="2859" y="951"/>
                <a:ext cx="10" cy="13"/>
              </a:xfrm>
              <a:custGeom>
                <a:avLst/>
                <a:gdLst>
                  <a:gd name="T0" fmla="*/ 0 w 63"/>
                  <a:gd name="T1" fmla="*/ 0 h 73"/>
                  <a:gd name="T2" fmla="*/ 0 w 63"/>
                  <a:gd name="T3" fmla="*/ 0 h 73"/>
                  <a:gd name="T4" fmla="*/ 0 w 63"/>
                  <a:gd name="T5" fmla="*/ 0 h 73"/>
                  <a:gd name="T6" fmla="*/ 0 w 63"/>
                  <a:gd name="T7" fmla="*/ 0 h 73"/>
                  <a:gd name="T8" fmla="*/ 0 w 63"/>
                  <a:gd name="T9" fmla="*/ 0 h 73"/>
                  <a:gd name="T10" fmla="*/ 0 w 63"/>
                  <a:gd name="T11" fmla="*/ 0 h 73"/>
                  <a:gd name="T12" fmla="*/ 0 w 63"/>
                  <a:gd name="T13" fmla="*/ 0 h 73"/>
                  <a:gd name="T14" fmla="*/ 0 w 63"/>
                  <a:gd name="T15" fmla="*/ 0 h 73"/>
                  <a:gd name="T16" fmla="*/ 0 w 63"/>
                  <a:gd name="T17" fmla="*/ 0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73"/>
                  <a:gd name="T29" fmla="*/ 63 w 63"/>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73">
                    <a:moveTo>
                      <a:pt x="37" y="0"/>
                    </a:moveTo>
                    <a:lnTo>
                      <a:pt x="0" y="55"/>
                    </a:lnTo>
                    <a:lnTo>
                      <a:pt x="21" y="73"/>
                    </a:lnTo>
                    <a:lnTo>
                      <a:pt x="63" y="21"/>
                    </a:lnTo>
                    <a:lnTo>
                      <a:pt x="44" y="3"/>
                    </a:lnTo>
                    <a:lnTo>
                      <a:pt x="37" y="0"/>
                    </a:lnTo>
                    <a:lnTo>
                      <a:pt x="44" y="3"/>
                    </a:lnTo>
                    <a:lnTo>
                      <a:pt x="40" y="1"/>
                    </a:lnTo>
                    <a:lnTo>
                      <a:pt x="37" y="0"/>
                    </a:lnTo>
                    <a:close/>
                  </a:path>
                </a:pathLst>
              </a:custGeom>
              <a:solidFill>
                <a:srgbClr val="C4E5FA"/>
              </a:solidFill>
              <a:ln w="9525">
                <a:noFill/>
                <a:round/>
                <a:headEnd/>
                <a:tailEnd/>
              </a:ln>
            </p:spPr>
            <p:txBody>
              <a:bodyPr/>
              <a:lstStyle/>
              <a:p>
                <a:endParaRPr lang="en-US"/>
              </a:p>
            </p:txBody>
          </p:sp>
          <p:sp>
            <p:nvSpPr>
              <p:cNvPr id="41093" name="Freeform 260"/>
              <p:cNvSpPr>
                <a:spLocks/>
              </p:cNvSpPr>
              <p:nvPr/>
            </p:nvSpPr>
            <p:spPr bwMode="auto">
              <a:xfrm>
                <a:off x="2854" y="948"/>
                <a:ext cx="11" cy="13"/>
              </a:xfrm>
              <a:custGeom>
                <a:avLst/>
                <a:gdLst>
                  <a:gd name="T0" fmla="*/ 0 w 64"/>
                  <a:gd name="T1" fmla="*/ 0 h 79"/>
                  <a:gd name="T2" fmla="*/ 0 w 64"/>
                  <a:gd name="T3" fmla="*/ 0 h 79"/>
                  <a:gd name="T4" fmla="*/ 0 w 64"/>
                  <a:gd name="T5" fmla="*/ 0 h 79"/>
                  <a:gd name="T6" fmla="*/ 0 w 64"/>
                  <a:gd name="T7" fmla="*/ 0 h 79"/>
                  <a:gd name="T8" fmla="*/ 0 w 64"/>
                  <a:gd name="T9" fmla="*/ 0 h 79"/>
                  <a:gd name="T10" fmla="*/ 0 w 64"/>
                  <a:gd name="T11" fmla="*/ 0 h 79"/>
                  <a:gd name="T12" fmla="*/ 0 w 64"/>
                  <a:gd name="T13" fmla="*/ 0 h 79"/>
                  <a:gd name="T14" fmla="*/ 0 w 64"/>
                  <a:gd name="T15" fmla="*/ 0 h 79"/>
                  <a:gd name="T16" fmla="*/ 0 w 64"/>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79"/>
                  <a:gd name="T29" fmla="*/ 64 w 64"/>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79">
                    <a:moveTo>
                      <a:pt x="27" y="0"/>
                    </a:moveTo>
                    <a:lnTo>
                      <a:pt x="0" y="63"/>
                    </a:lnTo>
                    <a:lnTo>
                      <a:pt x="34" y="79"/>
                    </a:lnTo>
                    <a:lnTo>
                      <a:pt x="64" y="19"/>
                    </a:lnTo>
                    <a:lnTo>
                      <a:pt x="30" y="1"/>
                    </a:lnTo>
                    <a:lnTo>
                      <a:pt x="27" y="0"/>
                    </a:lnTo>
                    <a:lnTo>
                      <a:pt x="30" y="1"/>
                    </a:lnTo>
                    <a:lnTo>
                      <a:pt x="28" y="1"/>
                    </a:lnTo>
                    <a:lnTo>
                      <a:pt x="27" y="0"/>
                    </a:lnTo>
                    <a:close/>
                  </a:path>
                </a:pathLst>
              </a:custGeom>
              <a:solidFill>
                <a:srgbClr val="C4E5FA"/>
              </a:solidFill>
              <a:ln w="9525">
                <a:noFill/>
                <a:round/>
                <a:headEnd/>
                <a:tailEnd/>
              </a:ln>
            </p:spPr>
            <p:txBody>
              <a:bodyPr/>
              <a:lstStyle/>
              <a:p>
                <a:endParaRPr lang="en-US"/>
              </a:p>
            </p:txBody>
          </p:sp>
          <p:sp>
            <p:nvSpPr>
              <p:cNvPr id="41094" name="Freeform 261"/>
              <p:cNvSpPr>
                <a:spLocks/>
              </p:cNvSpPr>
              <p:nvPr/>
            </p:nvSpPr>
            <p:spPr bwMode="auto">
              <a:xfrm>
                <a:off x="2848" y="945"/>
                <a:ext cx="11" cy="14"/>
              </a:xfrm>
              <a:custGeom>
                <a:avLst/>
                <a:gdLst>
                  <a:gd name="T0" fmla="*/ 0 w 67"/>
                  <a:gd name="T1" fmla="*/ 0 h 81"/>
                  <a:gd name="T2" fmla="*/ 0 w 67"/>
                  <a:gd name="T3" fmla="*/ 0 h 81"/>
                  <a:gd name="T4" fmla="*/ 0 w 67"/>
                  <a:gd name="T5" fmla="*/ 0 h 81"/>
                  <a:gd name="T6" fmla="*/ 0 w 67"/>
                  <a:gd name="T7" fmla="*/ 0 h 81"/>
                  <a:gd name="T8" fmla="*/ 0 w 67"/>
                  <a:gd name="T9" fmla="*/ 0 h 81"/>
                  <a:gd name="T10" fmla="*/ 0 w 67"/>
                  <a:gd name="T11" fmla="*/ 0 h 81"/>
                  <a:gd name="T12" fmla="*/ 0 w 67"/>
                  <a:gd name="T13" fmla="*/ 0 h 81"/>
                  <a:gd name="T14" fmla="*/ 0 w 67"/>
                  <a:gd name="T15" fmla="*/ 0 h 81"/>
                  <a:gd name="T16" fmla="*/ 0 w 67"/>
                  <a:gd name="T17" fmla="*/ 0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81"/>
                  <a:gd name="T29" fmla="*/ 67 w 67"/>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81">
                    <a:moveTo>
                      <a:pt x="21" y="0"/>
                    </a:moveTo>
                    <a:lnTo>
                      <a:pt x="0" y="63"/>
                    </a:lnTo>
                    <a:lnTo>
                      <a:pt x="43" y="81"/>
                    </a:lnTo>
                    <a:lnTo>
                      <a:pt x="67" y="17"/>
                    </a:lnTo>
                    <a:lnTo>
                      <a:pt x="24" y="1"/>
                    </a:lnTo>
                    <a:lnTo>
                      <a:pt x="21" y="0"/>
                    </a:lnTo>
                    <a:lnTo>
                      <a:pt x="24" y="1"/>
                    </a:lnTo>
                    <a:lnTo>
                      <a:pt x="22" y="0"/>
                    </a:lnTo>
                    <a:lnTo>
                      <a:pt x="21" y="0"/>
                    </a:lnTo>
                    <a:close/>
                  </a:path>
                </a:pathLst>
              </a:custGeom>
              <a:solidFill>
                <a:srgbClr val="C4E5FA"/>
              </a:solidFill>
              <a:ln w="9525">
                <a:noFill/>
                <a:round/>
                <a:headEnd/>
                <a:tailEnd/>
              </a:ln>
            </p:spPr>
            <p:txBody>
              <a:bodyPr/>
              <a:lstStyle/>
              <a:p>
                <a:endParaRPr lang="en-US"/>
              </a:p>
            </p:txBody>
          </p:sp>
          <p:sp>
            <p:nvSpPr>
              <p:cNvPr id="41095" name="Freeform 262"/>
              <p:cNvSpPr>
                <a:spLocks/>
              </p:cNvSpPr>
              <p:nvPr/>
            </p:nvSpPr>
            <p:spPr bwMode="auto">
              <a:xfrm>
                <a:off x="2839" y="943"/>
                <a:ext cx="12" cy="13"/>
              </a:xfrm>
              <a:custGeom>
                <a:avLst/>
                <a:gdLst>
                  <a:gd name="T0" fmla="*/ 0 w 76"/>
                  <a:gd name="T1" fmla="*/ 0 h 81"/>
                  <a:gd name="T2" fmla="*/ 0 w 76"/>
                  <a:gd name="T3" fmla="*/ 0 h 81"/>
                  <a:gd name="T4" fmla="*/ 0 w 76"/>
                  <a:gd name="T5" fmla="*/ 0 h 81"/>
                  <a:gd name="T6" fmla="*/ 0 w 76"/>
                  <a:gd name="T7" fmla="*/ 0 h 81"/>
                  <a:gd name="T8" fmla="*/ 0 w 76"/>
                  <a:gd name="T9" fmla="*/ 0 h 81"/>
                  <a:gd name="T10" fmla="*/ 0 w 76"/>
                  <a:gd name="T11" fmla="*/ 0 h 81"/>
                  <a:gd name="T12" fmla="*/ 0 w 76"/>
                  <a:gd name="T13" fmla="*/ 0 h 81"/>
                  <a:gd name="T14" fmla="*/ 0 w 76"/>
                  <a:gd name="T15" fmla="*/ 0 h 81"/>
                  <a:gd name="T16" fmla="*/ 0 w 76"/>
                  <a:gd name="T17" fmla="*/ 0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81"/>
                  <a:gd name="T29" fmla="*/ 76 w 76"/>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81">
                    <a:moveTo>
                      <a:pt x="13" y="0"/>
                    </a:moveTo>
                    <a:lnTo>
                      <a:pt x="0" y="66"/>
                    </a:lnTo>
                    <a:lnTo>
                      <a:pt x="58" y="81"/>
                    </a:lnTo>
                    <a:lnTo>
                      <a:pt x="76" y="16"/>
                    </a:lnTo>
                    <a:lnTo>
                      <a:pt x="17" y="1"/>
                    </a:lnTo>
                    <a:lnTo>
                      <a:pt x="13" y="0"/>
                    </a:lnTo>
                    <a:lnTo>
                      <a:pt x="17" y="1"/>
                    </a:lnTo>
                    <a:lnTo>
                      <a:pt x="16" y="0"/>
                    </a:lnTo>
                    <a:lnTo>
                      <a:pt x="13" y="0"/>
                    </a:lnTo>
                    <a:close/>
                  </a:path>
                </a:pathLst>
              </a:custGeom>
              <a:solidFill>
                <a:srgbClr val="C4E5FA"/>
              </a:solidFill>
              <a:ln w="9525">
                <a:noFill/>
                <a:round/>
                <a:headEnd/>
                <a:tailEnd/>
              </a:ln>
            </p:spPr>
            <p:txBody>
              <a:bodyPr/>
              <a:lstStyle/>
              <a:p>
                <a:endParaRPr lang="en-US"/>
              </a:p>
            </p:txBody>
          </p:sp>
          <p:sp>
            <p:nvSpPr>
              <p:cNvPr id="41096" name="Freeform 263"/>
              <p:cNvSpPr>
                <a:spLocks/>
              </p:cNvSpPr>
              <p:nvPr/>
            </p:nvSpPr>
            <p:spPr bwMode="auto">
              <a:xfrm>
                <a:off x="2827" y="941"/>
                <a:ext cx="14" cy="13"/>
              </a:xfrm>
              <a:custGeom>
                <a:avLst/>
                <a:gdLst>
                  <a:gd name="T0" fmla="*/ 0 w 82"/>
                  <a:gd name="T1" fmla="*/ 0 h 79"/>
                  <a:gd name="T2" fmla="*/ 0 w 82"/>
                  <a:gd name="T3" fmla="*/ 0 h 79"/>
                  <a:gd name="T4" fmla="*/ 0 w 82"/>
                  <a:gd name="T5" fmla="*/ 0 h 79"/>
                  <a:gd name="T6" fmla="*/ 0 w 82"/>
                  <a:gd name="T7" fmla="*/ 0 h 79"/>
                  <a:gd name="T8" fmla="*/ 0 w 82"/>
                  <a:gd name="T9" fmla="*/ 0 h 79"/>
                  <a:gd name="T10" fmla="*/ 0 w 82"/>
                  <a:gd name="T11" fmla="*/ 0 h 79"/>
                  <a:gd name="T12" fmla="*/ 0 w 82"/>
                  <a:gd name="T13" fmla="*/ 0 h 79"/>
                  <a:gd name="T14" fmla="*/ 0 w 82"/>
                  <a:gd name="T15" fmla="*/ 0 h 79"/>
                  <a:gd name="T16" fmla="*/ 0 w 82"/>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79"/>
                  <a:gd name="T29" fmla="*/ 82 w 82"/>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79">
                    <a:moveTo>
                      <a:pt x="6" y="0"/>
                    </a:moveTo>
                    <a:lnTo>
                      <a:pt x="0" y="67"/>
                    </a:lnTo>
                    <a:lnTo>
                      <a:pt x="73" y="79"/>
                    </a:lnTo>
                    <a:lnTo>
                      <a:pt x="82" y="12"/>
                    </a:lnTo>
                    <a:lnTo>
                      <a:pt x="11" y="0"/>
                    </a:lnTo>
                    <a:lnTo>
                      <a:pt x="6" y="0"/>
                    </a:lnTo>
                    <a:lnTo>
                      <a:pt x="11" y="0"/>
                    </a:lnTo>
                    <a:lnTo>
                      <a:pt x="8" y="0"/>
                    </a:lnTo>
                    <a:lnTo>
                      <a:pt x="6" y="0"/>
                    </a:lnTo>
                    <a:close/>
                  </a:path>
                </a:pathLst>
              </a:custGeom>
              <a:solidFill>
                <a:srgbClr val="C4E5FA"/>
              </a:solidFill>
              <a:ln w="9525">
                <a:noFill/>
                <a:round/>
                <a:headEnd/>
                <a:tailEnd/>
              </a:ln>
            </p:spPr>
            <p:txBody>
              <a:bodyPr/>
              <a:lstStyle/>
              <a:p>
                <a:endParaRPr lang="en-US"/>
              </a:p>
            </p:txBody>
          </p:sp>
          <p:sp>
            <p:nvSpPr>
              <p:cNvPr id="41097" name="Freeform 264"/>
              <p:cNvSpPr>
                <a:spLocks/>
              </p:cNvSpPr>
              <p:nvPr/>
            </p:nvSpPr>
            <p:spPr bwMode="auto">
              <a:xfrm>
                <a:off x="2812" y="940"/>
                <a:ext cx="16" cy="12"/>
              </a:xfrm>
              <a:custGeom>
                <a:avLst/>
                <a:gdLst>
                  <a:gd name="T0" fmla="*/ 0 w 98"/>
                  <a:gd name="T1" fmla="*/ 0 h 70"/>
                  <a:gd name="T2" fmla="*/ 0 w 98"/>
                  <a:gd name="T3" fmla="*/ 0 h 70"/>
                  <a:gd name="T4" fmla="*/ 0 w 98"/>
                  <a:gd name="T5" fmla="*/ 0 h 70"/>
                  <a:gd name="T6" fmla="*/ 0 w 98"/>
                  <a:gd name="T7" fmla="*/ 0 h 70"/>
                  <a:gd name="T8" fmla="*/ 0 w 98"/>
                  <a:gd name="T9" fmla="*/ 0 h 70"/>
                  <a:gd name="T10" fmla="*/ 0 w 98"/>
                  <a:gd name="T11" fmla="*/ 0 h 70"/>
                  <a:gd name="T12" fmla="*/ 0 w 98"/>
                  <a:gd name="T13" fmla="*/ 0 h 70"/>
                  <a:gd name="T14" fmla="*/ 0 w 98"/>
                  <a:gd name="T15" fmla="*/ 0 h 70"/>
                  <a:gd name="T16" fmla="*/ 0 w 98"/>
                  <a:gd name="T17" fmla="*/ 0 h 70"/>
                  <a:gd name="T18" fmla="*/ 0 w 98"/>
                  <a:gd name="T19" fmla="*/ 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70"/>
                  <a:gd name="T32" fmla="*/ 98 w 98"/>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70">
                    <a:moveTo>
                      <a:pt x="0" y="66"/>
                    </a:moveTo>
                    <a:lnTo>
                      <a:pt x="9" y="67"/>
                    </a:lnTo>
                    <a:lnTo>
                      <a:pt x="96" y="70"/>
                    </a:lnTo>
                    <a:lnTo>
                      <a:pt x="98" y="2"/>
                    </a:lnTo>
                    <a:lnTo>
                      <a:pt x="10" y="0"/>
                    </a:lnTo>
                    <a:lnTo>
                      <a:pt x="0" y="66"/>
                    </a:lnTo>
                    <a:lnTo>
                      <a:pt x="4" y="67"/>
                    </a:lnTo>
                    <a:lnTo>
                      <a:pt x="9" y="67"/>
                    </a:lnTo>
                    <a:lnTo>
                      <a:pt x="0" y="66"/>
                    </a:lnTo>
                    <a:close/>
                  </a:path>
                </a:pathLst>
              </a:custGeom>
              <a:solidFill>
                <a:srgbClr val="C4E5FA"/>
              </a:solidFill>
              <a:ln w="9525">
                <a:noFill/>
                <a:round/>
                <a:headEnd/>
                <a:tailEnd/>
              </a:ln>
            </p:spPr>
            <p:txBody>
              <a:bodyPr/>
              <a:lstStyle/>
              <a:p>
                <a:endParaRPr lang="en-US"/>
              </a:p>
            </p:txBody>
          </p:sp>
          <p:sp>
            <p:nvSpPr>
              <p:cNvPr id="41098" name="Freeform 265"/>
              <p:cNvSpPr>
                <a:spLocks/>
              </p:cNvSpPr>
              <p:nvPr/>
            </p:nvSpPr>
            <p:spPr bwMode="auto">
              <a:xfrm>
                <a:off x="2604" y="1152"/>
                <a:ext cx="426" cy="401"/>
              </a:xfrm>
              <a:custGeom>
                <a:avLst/>
                <a:gdLst>
                  <a:gd name="T0" fmla="*/ 0 w 2557"/>
                  <a:gd name="T1" fmla="*/ 0 h 2403"/>
                  <a:gd name="T2" fmla="*/ 0 w 2557"/>
                  <a:gd name="T3" fmla="*/ 0 h 2403"/>
                  <a:gd name="T4" fmla="*/ 0 w 2557"/>
                  <a:gd name="T5" fmla="*/ 0 h 2403"/>
                  <a:gd name="T6" fmla="*/ 0 w 2557"/>
                  <a:gd name="T7" fmla="*/ 0 h 2403"/>
                  <a:gd name="T8" fmla="*/ 0 w 2557"/>
                  <a:gd name="T9" fmla="*/ 0 h 2403"/>
                  <a:gd name="T10" fmla="*/ 0 w 2557"/>
                  <a:gd name="T11" fmla="*/ 0 h 2403"/>
                  <a:gd name="T12" fmla="*/ 0 w 2557"/>
                  <a:gd name="T13" fmla="*/ 0 h 2403"/>
                  <a:gd name="T14" fmla="*/ 0 w 2557"/>
                  <a:gd name="T15" fmla="*/ 0 h 2403"/>
                  <a:gd name="T16" fmla="*/ 0 w 2557"/>
                  <a:gd name="T17" fmla="*/ 0 h 2403"/>
                  <a:gd name="T18" fmla="*/ 0 w 2557"/>
                  <a:gd name="T19" fmla="*/ 0 h 2403"/>
                  <a:gd name="T20" fmla="*/ 0 w 2557"/>
                  <a:gd name="T21" fmla="*/ 0 h 2403"/>
                  <a:gd name="T22" fmla="*/ 0 w 2557"/>
                  <a:gd name="T23" fmla="*/ 0 h 2403"/>
                  <a:gd name="T24" fmla="*/ 0 w 2557"/>
                  <a:gd name="T25" fmla="*/ 0 h 2403"/>
                  <a:gd name="T26" fmla="*/ 0 w 2557"/>
                  <a:gd name="T27" fmla="*/ 0 h 2403"/>
                  <a:gd name="T28" fmla="*/ 0 w 2557"/>
                  <a:gd name="T29" fmla="*/ 0 h 2403"/>
                  <a:gd name="T30" fmla="*/ 0 w 2557"/>
                  <a:gd name="T31" fmla="*/ 0 h 2403"/>
                  <a:gd name="T32" fmla="*/ 0 w 2557"/>
                  <a:gd name="T33" fmla="*/ 0 h 2403"/>
                  <a:gd name="T34" fmla="*/ 0 w 2557"/>
                  <a:gd name="T35" fmla="*/ 0 h 2403"/>
                  <a:gd name="T36" fmla="*/ 0 w 2557"/>
                  <a:gd name="T37" fmla="*/ 0 h 2403"/>
                  <a:gd name="T38" fmla="*/ 0 w 2557"/>
                  <a:gd name="T39" fmla="*/ 0 h 2403"/>
                  <a:gd name="T40" fmla="*/ 0 w 2557"/>
                  <a:gd name="T41" fmla="*/ 0 h 2403"/>
                  <a:gd name="T42" fmla="*/ 0 w 2557"/>
                  <a:gd name="T43" fmla="*/ 0 h 2403"/>
                  <a:gd name="T44" fmla="*/ 0 w 2557"/>
                  <a:gd name="T45" fmla="*/ 0 h 2403"/>
                  <a:gd name="T46" fmla="*/ 0 w 2557"/>
                  <a:gd name="T47" fmla="*/ 0 h 2403"/>
                  <a:gd name="T48" fmla="*/ 0 w 2557"/>
                  <a:gd name="T49" fmla="*/ 0 h 2403"/>
                  <a:gd name="T50" fmla="*/ 0 w 2557"/>
                  <a:gd name="T51" fmla="*/ 0 h 2403"/>
                  <a:gd name="T52" fmla="*/ 0 w 2557"/>
                  <a:gd name="T53" fmla="*/ 0 h 2403"/>
                  <a:gd name="T54" fmla="*/ 0 w 2557"/>
                  <a:gd name="T55" fmla="*/ 0 h 2403"/>
                  <a:gd name="T56" fmla="*/ 0 w 2557"/>
                  <a:gd name="T57" fmla="*/ 0 h 2403"/>
                  <a:gd name="T58" fmla="*/ 0 w 2557"/>
                  <a:gd name="T59" fmla="*/ 0 h 2403"/>
                  <a:gd name="T60" fmla="*/ 0 w 2557"/>
                  <a:gd name="T61" fmla="*/ 0 h 2403"/>
                  <a:gd name="T62" fmla="*/ 0 w 2557"/>
                  <a:gd name="T63" fmla="*/ 0 h 2403"/>
                  <a:gd name="T64" fmla="*/ 0 w 2557"/>
                  <a:gd name="T65" fmla="*/ 0 h 2403"/>
                  <a:gd name="T66" fmla="*/ 0 w 2557"/>
                  <a:gd name="T67" fmla="*/ 0 h 2403"/>
                  <a:gd name="T68" fmla="*/ 0 w 2557"/>
                  <a:gd name="T69" fmla="*/ 0 h 2403"/>
                  <a:gd name="T70" fmla="*/ 0 w 2557"/>
                  <a:gd name="T71" fmla="*/ 0 h 2403"/>
                  <a:gd name="T72" fmla="*/ 0 w 2557"/>
                  <a:gd name="T73" fmla="*/ 0 h 2403"/>
                  <a:gd name="T74" fmla="*/ 0 w 2557"/>
                  <a:gd name="T75" fmla="*/ 0 h 2403"/>
                  <a:gd name="T76" fmla="*/ 0 w 2557"/>
                  <a:gd name="T77" fmla="*/ 0 h 2403"/>
                  <a:gd name="T78" fmla="*/ 0 w 2557"/>
                  <a:gd name="T79" fmla="*/ 0 h 2403"/>
                  <a:gd name="T80" fmla="*/ 0 w 2557"/>
                  <a:gd name="T81" fmla="*/ 0 h 2403"/>
                  <a:gd name="T82" fmla="*/ 0 w 2557"/>
                  <a:gd name="T83" fmla="*/ 0 h 2403"/>
                  <a:gd name="T84" fmla="*/ 0 w 2557"/>
                  <a:gd name="T85" fmla="*/ 0 h 2403"/>
                  <a:gd name="T86" fmla="*/ 0 w 2557"/>
                  <a:gd name="T87" fmla="*/ 0 h 2403"/>
                  <a:gd name="T88" fmla="*/ 0 w 2557"/>
                  <a:gd name="T89" fmla="*/ 0 h 2403"/>
                  <a:gd name="T90" fmla="*/ 0 w 2557"/>
                  <a:gd name="T91" fmla="*/ 0 h 2403"/>
                  <a:gd name="T92" fmla="*/ 0 w 2557"/>
                  <a:gd name="T93" fmla="*/ 0 h 2403"/>
                  <a:gd name="T94" fmla="*/ 0 w 2557"/>
                  <a:gd name="T95" fmla="*/ 0 h 2403"/>
                  <a:gd name="T96" fmla="*/ 0 w 2557"/>
                  <a:gd name="T97" fmla="*/ 0 h 2403"/>
                  <a:gd name="T98" fmla="*/ 0 w 2557"/>
                  <a:gd name="T99" fmla="*/ 0 h 2403"/>
                  <a:gd name="T100" fmla="*/ 0 w 2557"/>
                  <a:gd name="T101" fmla="*/ 0 h 2403"/>
                  <a:gd name="T102" fmla="*/ 0 w 2557"/>
                  <a:gd name="T103" fmla="*/ 0 h 2403"/>
                  <a:gd name="T104" fmla="*/ 0 w 2557"/>
                  <a:gd name="T105" fmla="*/ 0 h 2403"/>
                  <a:gd name="T106" fmla="*/ 0 w 2557"/>
                  <a:gd name="T107" fmla="*/ 0 h 2403"/>
                  <a:gd name="T108" fmla="*/ 0 w 2557"/>
                  <a:gd name="T109" fmla="*/ 0 h 2403"/>
                  <a:gd name="T110" fmla="*/ 0 w 2557"/>
                  <a:gd name="T111" fmla="*/ 0 h 2403"/>
                  <a:gd name="T112" fmla="*/ 0 w 2557"/>
                  <a:gd name="T113" fmla="*/ 0 h 2403"/>
                  <a:gd name="T114" fmla="*/ 0 w 2557"/>
                  <a:gd name="T115" fmla="*/ 0 h 2403"/>
                  <a:gd name="T116" fmla="*/ 0 w 2557"/>
                  <a:gd name="T117" fmla="*/ 0 h 2403"/>
                  <a:gd name="T118" fmla="*/ 0 w 2557"/>
                  <a:gd name="T119" fmla="*/ 0 h 2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57"/>
                  <a:gd name="T181" fmla="*/ 0 h 2403"/>
                  <a:gd name="T182" fmla="*/ 2557 w 2557"/>
                  <a:gd name="T183" fmla="*/ 2403 h 240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57" h="2403">
                    <a:moveTo>
                      <a:pt x="1330" y="2403"/>
                    </a:moveTo>
                    <a:lnTo>
                      <a:pt x="1328" y="2253"/>
                    </a:lnTo>
                    <a:lnTo>
                      <a:pt x="1314" y="1957"/>
                    </a:lnTo>
                    <a:lnTo>
                      <a:pt x="1286" y="1759"/>
                    </a:lnTo>
                    <a:lnTo>
                      <a:pt x="1293" y="1762"/>
                    </a:lnTo>
                    <a:lnTo>
                      <a:pt x="1316" y="1773"/>
                    </a:lnTo>
                    <a:lnTo>
                      <a:pt x="1351" y="1783"/>
                    </a:lnTo>
                    <a:lnTo>
                      <a:pt x="1395" y="1796"/>
                    </a:lnTo>
                    <a:lnTo>
                      <a:pt x="1445" y="1806"/>
                    </a:lnTo>
                    <a:lnTo>
                      <a:pt x="1496" y="1809"/>
                    </a:lnTo>
                    <a:lnTo>
                      <a:pt x="1553" y="1802"/>
                    </a:lnTo>
                    <a:lnTo>
                      <a:pt x="1607" y="1783"/>
                    </a:lnTo>
                    <a:lnTo>
                      <a:pt x="1667" y="1808"/>
                    </a:lnTo>
                    <a:lnTo>
                      <a:pt x="1729" y="1817"/>
                    </a:lnTo>
                    <a:lnTo>
                      <a:pt x="1789" y="1820"/>
                    </a:lnTo>
                    <a:lnTo>
                      <a:pt x="1847" y="1815"/>
                    </a:lnTo>
                    <a:lnTo>
                      <a:pt x="1905" y="1801"/>
                    </a:lnTo>
                    <a:lnTo>
                      <a:pt x="1954" y="1780"/>
                    </a:lnTo>
                    <a:lnTo>
                      <a:pt x="2003" y="1751"/>
                    </a:lnTo>
                    <a:lnTo>
                      <a:pt x="2041" y="1720"/>
                    </a:lnTo>
                    <a:lnTo>
                      <a:pt x="2047" y="1716"/>
                    </a:lnTo>
                    <a:lnTo>
                      <a:pt x="2065" y="1710"/>
                    </a:lnTo>
                    <a:lnTo>
                      <a:pt x="2098" y="1699"/>
                    </a:lnTo>
                    <a:lnTo>
                      <a:pt x="2133" y="1685"/>
                    </a:lnTo>
                    <a:lnTo>
                      <a:pt x="2172" y="1666"/>
                    </a:lnTo>
                    <a:lnTo>
                      <a:pt x="2210" y="1640"/>
                    </a:lnTo>
                    <a:lnTo>
                      <a:pt x="2249" y="1612"/>
                    </a:lnTo>
                    <a:lnTo>
                      <a:pt x="2280" y="1579"/>
                    </a:lnTo>
                    <a:lnTo>
                      <a:pt x="2292" y="1568"/>
                    </a:lnTo>
                    <a:lnTo>
                      <a:pt x="2324" y="1545"/>
                    </a:lnTo>
                    <a:lnTo>
                      <a:pt x="2370" y="1509"/>
                    </a:lnTo>
                    <a:lnTo>
                      <a:pt x="2423" y="1463"/>
                    </a:lnTo>
                    <a:lnTo>
                      <a:pt x="2473" y="1404"/>
                    </a:lnTo>
                    <a:lnTo>
                      <a:pt x="2516" y="1336"/>
                    </a:lnTo>
                    <a:lnTo>
                      <a:pt x="2547" y="1261"/>
                    </a:lnTo>
                    <a:lnTo>
                      <a:pt x="2557" y="1177"/>
                    </a:lnTo>
                    <a:lnTo>
                      <a:pt x="2544" y="1102"/>
                    </a:lnTo>
                    <a:lnTo>
                      <a:pt x="2516" y="1043"/>
                    </a:lnTo>
                    <a:lnTo>
                      <a:pt x="2476" y="996"/>
                    </a:lnTo>
                    <a:lnTo>
                      <a:pt x="2431" y="962"/>
                    </a:lnTo>
                    <a:lnTo>
                      <a:pt x="2381" y="943"/>
                    </a:lnTo>
                    <a:lnTo>
                      <a:pt x="2330" y="933"/>
                    </a:lnTo>
                    <a:lnTo>
                      <a:pt x="2283" y="937"/>
                    </a:lnTo>
                    <a:lnTo>
                      <a:pt x="2242" y="947"/>
                    </a:lnTo>
                    <a:lnTo>
                      <a:pt x="2228" y="930"/>
                    </a:lnTo>
                    <a:lnTo>
                      <a:pt x="2189" y="882"/>
                    </a:lnTo>
                    <a:lnTo>
                      <a:pt x="2125" y="837"/>
                    </a:lnTo>
                    <a:lnTo>
                      <a:pt x="2049" y="814"/>
                    </a:lnTo>
                    <a:lnTo>
                      <a:pt x="2041" y="798"/>
                    </a:lnTo>
                    <a:lnTo>
                      <a:pt x="2012" y="757"/>
                    </a:lnTo>
                    <a:lnTo>
                      <a:pt x="1954" y="715"/>
                    </a:lnTo>
                    <a:lnTo>
                      <a:pt x="1864" y="690"/>
                    </a:lnTo>
                    <a:lnTo>
                      <a:pt x="1869" y="672"/>
                    </a:lnTo>
                    <a:lnTo>
                      <a:pt x="1877" y="635"/>
                    </a:lnTo>
                    <a:lnTo>
                      <a:pt x="1872" y="589"/>
                    </a:lnTo>
                    <a:lnTo>
                      <a:pt x="1847" y="557"/>
                    </a:lnTo>
                    <a:lnTo>
                      <a:pt x="1842" y="549"/>
                    </a:lnTo>
                    <a:lnTo>
                      <a:pt x="1833" y="532"/>
                    </a:lnTo>
                    <a:lnTo>
                      <a:pt x="1807" y="505"/>
                    </a:lnTo>
                    <a:lnTo>
                      <a:pt x="1766" y="478"/>
                    </a:lnTo>
                    <a:lnTo>
                      <a:pt x="1762" y="471"/>
                    </a:lnTo>
                    <a:lnTo>
                      <a:pt x="1751" y="456"/>
                    </a:lnTo>
                    <a:lnTo>
                      <a:pt x="1729" y="439"/>
                    </a:lnTo>
                    <a:lnTo>
                      <a:pt x="1698" y="434"/>
                    </a:lnTo>
                    <a:lnTo>
                      <a:pt x="1698" y="428"/>
                    </a:lnTo>
                    <a:lnTo>
                      <a:pt x="1695" y="419"/>
                    </a:lnTo>
                    <a:lnTo>
                      <a:pt x="1679" y="409"/>
                    </a:lnTo>
                    <a:lnTo>
                      <a:pt x="1644" y="409"/>
                    </a:lnTo>
                    <a:lnTo>
                      <a:pt x="1624" y="376"/>
                    </a:lnTo>
                    <a:lnTo>
                      <a:pt x="1575" y="356"/>
                    </a:lnTo>
                    <a:lnTo>
                      <a:pt x="1518" y="349"/>
                    </a:lnTo>
                    <a:lnTo>
                      <a:pt x="1478" y="363"/>
                    </a:lnTo>
                    <a:lnTo>
                      <a:pt x="1452" y="357"/>
                    </a:lnTo>
                    <a:lnTo>
                      <a:pt x="1425" y="369"/>
                    </a:lnTo>
                    <a:lnTo>
                      <a:pt x="1397" y="391"/>
                    </a:lnTo>
                    <a:lnTo>
                      <a:pt x="1385" y="416"/>
                    </a:lnTo>
                    <a:lnTo>
                      <a:pt x="1365" y="416"/>
                    </a:lnTo>
                    <a:lnTo>
                      <a:pt x="1323" y="426"/>
                    </a:lnTo>
                    <a:lnTo>
                      <a:pt x="1289" y="453"/>
                    </a:lnTo>
                    <a:lnTo>
                      <a:pt x="1295" y="517"/>
                    </a:lnTo>
                    <a:lnTo>
                      <a:pt x="1286" y="516"/>
                    </a:lnTo>
                    <a:lnTo>
                      <a:pt x="1266" y="516"/>
                    </a:lnTo>
                    <a:lnTo>
                      <a:pt x="1250" y="524"/>
                    </a:lnTo>
                    <a:lnTo>
                      <a:pt x="1249" y="547"/>
                    </a:lnTo>
                    <a:lnTo>
                      <a:pt x="1227" y="555"/>
                    </a:lnTo>
                    <a:lnTo>
                      <a:pt x="1183" y="582"/>
                    </a:lnTo>
                    <a:lnTo>
                      <a:pt x="1146" y="635"/>
                    </a:lnTo>
                    <a:lnTo>
                      <a:pt x="1141" y="718"/>
                    </a:lnTo>
                    <a:lnTo>
                      <a:pt x="1155" y="766"/>
                    </a:lnTo>
                    <a:lnTo>
                      <a:pt x="1174" y="811"/>
                    </a:lnTo>
                    <a:lnTo>
                      <a:pt x="1193" y="849"/>
                    </a:lnTo>
                    <a:lnTo>
                      <a:pt x="1220" y="887"/>
                    </a:lnTo>
                    <a:lnTo>
                      <a:pt x="1252" y="923"/>
                    </a:lnTo>
                    <a:lnTo>
                      <a:pt x="1289" y="954"/>
                    </a:lnTo>
                    <a:lnTo>
                      <a:pt x="1337" y="988"/>
                    </a:lnTo>
                    <a:lnTo>
                      <a:pt x="1385" y="1021"/>
                    </a:lnTo>
                    <a:lnTo>
                      <a:pt x="1358" y="1022"/>
                    </a:lnTo>
                    <a:lnTo>
                      <a:pt x="1296" y="1035"/>
                    </a:lnTo>
                    <a:lnTo>
                      <a:pt x="1227" y="1070"/>
                    </a:lnTo>
                    <a:lnTo>
                      <a:pt x="1175" y="1139"/>
                    </a:lnTo>
                    <a:lnTo>
                      <a:pt x="1153" y="1212"/>
                    </a:lnTo>
                    <a:lnTo>
                      <a:pt x="1156" y="1262"/>
                    </a:lnTo>
                    <a:lnTo>
                      <a:pt x="1181" y="1298"/>
                    </a:lnTo>
                    <a:lnTo>
                      <a:pt x="1212" y="1330"/>
                    </a:lnTo>
                    <a:lnTo>
                      <a:pt x="1218" y="1360"/>
                    </a:lnTo>
                    <a:lnTo>
                      <a:pt x="1192" y="1397"/>
                    </a:lnTo>
                    <a:lnTo>
                      <a:pt x="1175" y="1440"/>
                    </a:lnTo>
                    <a:lnTo>
                      <a:pt x="1203" y="1494"/>
                    </a:lnTo>
                    <a:lnTo>
                      <a:pt x="1195" y="1499"/>
                    </a:lnTo>
                    <a:lnTo>
                      <a:pt x="1190" y="1513"/>
                    </a:lnTo>
                    <a:lnTo>
                      <a:pt x="1193" y="1538"/>
                    </a:lnTo>
                    <a:lnTo>
                      <a:pt x="1220" y="1579"/>
                    </a:lnTo>
                    <a:lnTo>
                      <a:pt x="1236" y="1606"/>
                    </a:lnTo>
                    <a:lnTo>
                      <a:pt x="1225" y="1619"/>
                    </a:lnTo>
                    <a:lnTo>
                      <a:pt x="1208" y="1631"/>
                    </a:lnTo>
                    <a:lnTo>
                      <a:pt x="1220" y="1661"/>
                    </a:lnTo>
                    <a:lnTo>
                      <a:pt x="1211" y="1727"/>
                    </a:lnTo>
                    <a:lnTo>
                      <a:pt x="1220" y="1878"/>
                    </a:lnTo>
                    <a:lnTo>
                      <a:pt x="1208" y="1831"/>
                    </a:lnTo>
                    <a:lnTo>
                      <a:pt x="1175" y="1695"/>
                    </a:lnTo>
                    <a:lnTo>
                      <a:pt x="1139" y="1480"/>
                    </a:lnTo>
                    <a:lnTo>
                      <a:pt x="1110" y="1189"/>
                    </a:lnTo>
                    <a:lnTo>
                      <a:pt x="1108" y="930"/>
                    </a:lnTo>
                    <a:lnTo>
                      <a:pt x="1119" y="770"/>
                    </a:lnTo>
                    <a:lnTo>
                      <a:pt x="1124" y="651"/>
                    </a:lnTo>
                    <a:lnTo>
                      <a:pt x="1101" y="517"/>
                    </a:lnTo>
                    <a:lnTo>
                      <a:pt x="1054" y="412"/>
                    </a:lnTo>
                    <a:lnTo>
                      <a:pt x="1013" y="391"/>
                    </a:lnTo>
                    <a:lnTo>
                      <a:pt x="989" y="378"/>
                    </a:lnTo>
                    <a:lnTo>
                      <a:pt x="990" y="308"/>
                    </a:lnTo>
                    <a:lnTo>
                      <a:pt x="1004" y="256"/>
                    </a:lnTo>
                    <a:lnTo>
                      <a:pt x="1021" y="231"/>
                    </a:lnTo>
                    <a:lnTo>
                      <a:pt x="1035" y="227"/>
                    </a:lnTo>
                    <a:lnTo>
                      <a:pt x="1041" y="228"/>
                    </a:lnTo>
                    <a:lnTo>
                      <a:pt x="1030" y="193"/>
                    </a:lnTo>
                    <a:lnTo>
                      <a:pt x="1020" y="117"/>
                    </a:lnTo>
                    <a:lnTo>
                      <a:pt x="1018" y="112"/>
                    </a:lnTo>
                    <a:lnTo>
                      <a:pt x="1008" y="98"/>
                    </a:lnTo>
                    <a:lnTo>
                      <a:pt x="984" y="81"/>
                    </a:lnTo>
                    <a:lnTo>
                      <a:pt x="952" y="59"/>
                    </a:lnTo>
                    <a:lnTo>
                      <a:pt x="903" y="38"/>
                    </a:lnTo>
                    <a:lnTo>
                      <a:pt x="836" y="20"/>
                    </a:lnTo>
                    <a:lnTo>
                      <a:pt x="751" y="6"/>
                    </a:lnTo>
                    <a:lnTo>
                      <a:pt x="648" y="0"/>
                    </a:lnTo>
                    <a:lnTo>
                      <a:pt x="542" y="6"/>
                    </a:lnTo>
                    <a:lnTo>
                      <a:pt x="452" y="27"/>
                    </a:lnTo>
                    <a:lnTo>
                      <a:pt x="374" y="59"/>
                    </a:lnTo>
                    <a:lnTo>
                      <a:pt x="308" y="96"/>
                    </a:lnTo>
                    <a:lnTo>
                      <a:pt x="257" y="136"/>
                    </a:lnTo>
                    <a:lnTo>
                      <a:pt x="221" y="173"/>
                    </a:lnTo>
                    <a:lnTo>
                      <a:pt x="197" y="208"/>
                    </a:lnTo>
                    <a:lnTo>
                      <a:pt x="189" y="231"/>
                    </a:lnTo>
                    <a:lnTo>
                      <a:pt x="203" y="265"/>
                    </a:lnTo>
                    <a:lnTo>
                      <a:pt x="223" y="294"/>
                    </a:lnTo>
                    <a:lnTo>
                      <a:pt x="243" y="316"/>
                    </a:lnTo>
                    <a:lnTo>
                      <a:pt x="253" y="335"/>
                    </a:lnTo>
                    <a:lnTo>
                      <a:pt x="242" y="357"/>
                    </a:lnTo>
                    <a:lnTo>
                      <a:pt x="211" y="385"/>
                    </a:lnTo>
                    <a:lnTo>
                      <a:pt x="183" y="424"/>
                    </a:lnTo>
                    <a:lnTo>
                      <a:pt x="170" y="474"/>
                    </a:lnTo>
                    <a:lnTo>
                      <a:pt x="170" y="531"/>
                    </a:lnTo>
                    <a:lnTo>
                      <a:pt x="163" y="583"/>
                    </a:lnTo>
                    <a:lnTo>
                      <a:pt x="142" y="623"/>
                    </a:lnTo>
                    <a:lnTo>
                      <a:pt x="118" y="642"/>
                    </a:lnTo>
                    <a:lnTo>
                      <a:pt x="75" y="657"/>
                    </a:lnTo>
                    <a:lnTo>
                      <a:pt x="28" y="693"/>
                    </a:lnTo>
                    <a:lnTo>
                      <a:pt x="0" y="740"/>
                    </a:lnTo>
                    <a:lnTo>
                      <a:pt x="19" y="784"/>
                    </a:lnTo>
                    <a:lnTo>
                      <a:pt x="65" y="798"/>
                    </a:lnTo>
                    <a:lnTo>
                      <a:pt x="97" y="771"/>
                    </a:lnTo>
                    <a:lnTo>
                      <a:pt x="123" y="733"/>
                    </a:lnTo>
                    <a:lnTo>
                      <a:pt x="154" y="697"/>
                    </a:lnTo>
                    <a:lnTo>
                      <a:pt x="182" y="680"/>
                    </a:lnTo>
                    <a:lnTo>
                      <a:pt x="193" y="678"/>
                    </a:lnTo>
                    <a:lnTo>
                      <a:pt x="192" y="687"/>
                    </a:lnTo>
                    <a:lnTo>
                      <a:pt x="182" y="705"/>
                    </a:lnTo>
                    <a:lnTo>
                      <a:pt x="168" y="737"/>
                    </a:lnTo>
                    <a:lnTo>
                      <a:pt x="155" y="785"/>
                    </a:lnTo>
                    <a:lnTo>
                      <a:pt x="154" y="833"/>
                    </a:lnTo>
                    <a:lnTo>
                      <a:pt x="168" y="870"/>
                    </a:lnTo>
                    <a:lnTo>
                      <a:pt x="126" y="938"/>
                    </a:lnTo>
                    <a:lnTo>
                      <a:pt x="94" y="954"/>
                    </a:lnTo>
                    <a:lnTo>
                      <a:pt x="71" y="989"/>
                    </a:lnTo>
                    <a:lnTo>
                      <a:pt x="65" y="1032"/>
                    </a:lnTo>
                    <a:lnTo>
                      <a:pt x="89" y="1067"/>
                    </a:lnTo>
                    <a:lnTo>
                      <a:pt x="135" y="1079"/>
                    </a:lnTo>
                    <a:lnTo>
                      <a:pt x="178" y="1064"/>
                    </a:lnTo>
                    <a:lnTo>
                      <a:pt x="209" y="1034"/>
                    </a:lnTo>
                    <a:lnTo>
                      <a:pt x="219" y="996"/>
                    </a:lnTo>
                    <a:lnTo>
                      <a:pt x="211" y="933"/>
                    </a:lnTo>
                    <a:lnTo>
                      <a:pt x="233" y="904"/>
                    </a:lnTo>
                    <a:lnTo>
                      <a:pt x="243" y="899"/>
                    </a:lnTo>
                    <a:lnTo>
                      <a:pt x="237" y="892"/>
                    </a:lnTo>
                    <a:lnTo>
                      <a:pt x="237" y="873"/>
                    </a:lnTo>
                    <a:lnTo>
                      <a:pt x="248" y="826"/>
                    </a:lnTo>
                    <a:lnTo>
                      <a:pt x="274" y="768"/>
                    </a:lnTo>
                    <a:lnTo>
                      <a:pt x="324" y="712"/>
                    </a:lnTo>
                    <a:lnTo>
                      <a:pt x="341" y="702"/>
                    </a:lnTo>
                    <a:lnTo>
                      <a:pt x="355" y="665"/>
                    </a:lnTo>
                    <a:lnTo>
                      <a:pt x="369" y="670"/>
                    </a:lnTo>
                    <a:lnTo>
                      <a:pt x="397" y="678"/>
                    </a:lnTo>
                    <a:lnTo>
                      <a:pt x="430" y="673"/>
                    </a:lnTo>
                    <a:lnTo>
                      <a:pt x="463" y="651"/>
                    </a:lnTo>
                    <a:lnTo>
                      <a:pt x="472" y="642"/>
                    </a:lnTo>
                    <a:lnTo>
                      <a:pt x="494" y="611"/>
                    </a:lnTo>
                    <a:lnTo>
                      <a:pt x="510" y="569"/>
                    </a:lnTo>
                    <a:lnTo>
                      <a:pt x="510" y="528"/>
                    </a:lnTo>
                    <a:lnTo>
                      <a:pt x="501" y="497"/>
                    </a:lnTo>
                    <a:lnTo>
                      <a:pt x="510" y="483"/>
                    </a:lnTo>
                    <a:lnTo>
                      <a:pt x="532" y="483"/>
                    </a:lnTo>
                    <a:lnTo>
                      <a:pt x="560" y="498"/>
                    </a:lnTo>
                    <a:lnTo>
                      <a:pt x="588" y="517"/>
                    </a:lnTo>
                    <a:lnTo>
                      <a:pt x="612" y="535"/>
                    </a:lnTo>
                    <a:lnTo>
                      <a:pt x="631" y="561"/>
                    </a:lnTo>
                    <a:lnTo>
                      <a:pt x="648" y="604"/>
                    </a:lnTo>
                    <a:lnTo>
                      <a:pt x="664" y="644"/>
                    </a:lnTo>
                    <a:lnTo>
                      <a:pt x="689" y="667"/>
                    </a:lnTo>
                    <a:lnTo>
                      <a:pt x="712" y="679"/>
                    </a:lnTo>
                    <a:lnTo>
                      <a:pt x="722" y="681"/>
                    </a:lnTo>
                    <a:lnTo>
                      <a:pt x="699" y="678"/>
                    </a:lnTo>
                    <a:lnTo>
                      <a:pt x="643" y="678"/>
                    </a:lnTo>
                    <a:lnTo>
                      <a:pt x="577" y="695"/>
                    </a:lnTo>
                    <a:lnTo>
                      <a:pt x="514" y="747"/>
                    </a:lnTo>
                    <a:lnTo>
                      <a:pt x="442" y="882"/>
                    </a:lnTo>
                    <a:lnTo>
                      <a:pt x="421" y="1014"/>
                    </a:lnTo>
                    <a:lnTo>
                      <a:pt x="438" y="1133"/>
                    </a:lnTo>
                    <a:lnTo>
                      <a:pt x="485" y="1233"/>
                    </a:lnTo>
                    <a:lnTo>
                      <a:pt x="549" y="1315"/>
                    </a:lnTo>
                    <a:lnTo>
                      <a:pt x="615" y="1369"/>
                    </a:lnTo>
                    <a:lnTo>
                      <a:pt x="680" y="1394"/>
                    </a:lnTo>
                    <a:lnTo>
                      <a:pt x="726" y="1380"/>
                    </a:lnTo>
                    <a:lnTo>
                      <a:pt x="701" y="1492"/>
                    </a:lnTo>
                    <a:lnTo>
                      <a:pt x="740" y="1634"/>
                    </a:lnTo>
                    <a:lnTo>
                      <a:pt x="797" y="1760"/>
                    </a:lnTo>
                    <a:lnTo>
                      <a:pt x="829" y="1815"/>
                    </a:lnTo>
                    <a:lnTo>
                      <a:pt x="840" y="1864"/>
                    </a:lnTo>
                    <a:lnTo>
                      <a:pt x="869" y="2020"/>
                    </a:lnTo>
                    <a:lnTo>
                      <a:pt x="903" y="2277"/>
                    </a:lnTo>
                    <a:lnTo>
                      <a:pt x="924" y="2403"/>
                    </a:lnTo>
                    <a:lnTo>
                      <a:pt x="1330" y="2403"/>
                    </a:lnTo>
                    <a:close/>
                  </a:path>
                </a:pathLst>
              </a:custGeom>
              <a:solidFill>
                <a:srgbClr val="E78988"/>
              </a:solidFill>
              <a:ln w="9525">
                <a:noFill/>
                <a:round/>
                <a:headEnd/>
                <a:tailEnd/>
              </a:ln>
            </p:spPr>
            <p:txBody>
              <a:bodyPr/>
              <a:lstStyle/>
              <a:p>
                <a:endParaRPr lang="en-US"/>
              </a:p>
            </p:txBody>
          </p:sp>
          <p:sp>
            <p:nvSpPr>
              <p:cNvPr id="41099" name="Freeform 266"/>
              <p:cNvSpPr>
                <a:spLocks/>
              </p:cNvSpPr>
              <p:nvPr/>
            </p:nvSpPr>
            <p:spPr bwMode="auto">
              <a:xfrm>
                <a:off x="2819" y="1528"/>
                <a:ext cx="12" cy="25"/>
              </a:xfrm>
              <a:custGeom>
                <a:avLst/>
                <a:gdLst>
                  <a:gd name="T0" fmla="*/ 0 w 72"/>
                  <a:gd name="T1" fmla="*/ 0 h 151"/>
                  <a:gd name="T2" fmla="*/ 0 w 72"/>
                  <a:gd name="T3" fmla="*/ 0 h 151"/>
                  <a:gd name="T4" fmla="*/ 0 w 72"/>
                  <a:gd name="T5" fmla="*/ 0 h 151"/>
                  <a:gd name="T6" fmla="*/ 0 w 72"/>
                  <a:gd name="T7" fmla="*/ 0 h 151"/>
                  <a:gd name="T8" fmla="*/ 0 w 72"/>
                  <a:gd name="T9" fmla="*/ 0 h 151"/>
                  <a:gd name="T10" fmla="*/ 0 w 72"/>
                  <a:gd name="T11" fmla="*/ 0 h 151"/>
                  <a:gd name="T12" fmla="*/ 0 w 72"/>
                  <a:gd name="T13" fmla="*/ 0 h 151"/>
                  <a:gd name="T14" fmla="*/ 0 w 72"/>
                  <a:gd name="T15" fmla="*/ 0 h 151"/>
                  <a:gd name="T16" fmla="*/ 0 w 72"/>
                  <a:gd name="T17" fmla="*/ 0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151"/>
                  <a:gd name="T29" fmla="*/ 72 w 72"/>
                  <a:gd name="T30" fmla="*/ 151 h 1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151">
                    <a:moveTo>
                      <a:pt x="68" y="0"/>
                    </a:moveTo>
                    <a:lnTo>
                      <a:pt x="0" y="2"/>
                    </a:lnTo>
                    <a:lnTo>
                      <a:pt x="3" y="151"/>
                    </a:lnTo>
                    <a:lnTo>
                      <a:pt x="72" y="150"/>
                    </a:lnTo>
                    <a:lnTo>
                      <a:pt x="68" y="1"/>
                    </a:lnTo>
                    <a:lnTo>
                      <a:pt x="68" y="0"/>
                    </a:lnTo>
                    <a:lnTo>
                      <a:pt x="68" y="1"/>
                    </a:lnTo>
                    <a:lnTo>
                      <a:pt x="68" y="0"/>
                    </a:lnTo>
                    <a:close/>
                  </a:path>
                </a:pathLst>
              </a:custGeom>
              <a:solidFill>
                <a:srgbClr val="FFFFFF"/>
              </a:solidFill>
              <a:ln w="9525">
                <a:noFill/>
                <a:round/>
                <a:headEnd/>
                <a:tailEnd/>
              </a:ln>
            </p:spPr>
            <p:txBody>
              <a:bodyPr/>
              <a:lstStyle/>
              <a:p>
                <a:endParaRPr lang="en-US"/>
              </a:p>
            </p:txBody>
          </p:sp>
          <p:sp>
            <p:nvSpPr>
              <p:cNvPr id="41100" name="Freeform 267"/>
              <p:cNvSpPr>
                <a:spLocks/>
              </p:cNvSpPr>
              <p:nvPr/>
            </p:nvSpPr>
            <p:spPr bwMode="auto">
              <a:xfrm>
                <a:off x="2817" y="1478"/>
                <a:ext cx="14" cy="50"/>
              </a:xfrm>
              <a:custGeom>
                <a:avLst/>
                <a:gdLst>
                  <a:gd name="T0" fmla="*/ 0 w 82"/>
                  <a:gd name="T1" fmla="*/ 0 h 303"/>
                  <a:gd name="T2" fmla="*/ 0 w 82"/>
                  <a:gd name="T3" fmla="*/ 0 h 303"/>
                  <a:gd name="T4" fmla="*/ 0 w 82"/>
                  <a:gd name="T5" fmla="*/ 0 h 303"/>
                  <a:gd name="T6" fmla="*/ 0 w 82"/>
                  <a:gd name="T7" fmla="*/ 0 h 303"/>
                  <a:gd name="T8" fmla="*/ 0 w 82"/>
                  <a:gd name="T9" fmla="*/ 0 h 303"/>
                  <a:gd name="T10" fmla="*/ 0 w 82"/>
                  <a:gd name="T11" fmla="*/ 0 h 303"/>
                  <a:gd name="T12" fmla="*/ 0 w 82"/>
                  <a:gd name="T13" fmla="*/ 0 h 303"/>
                  <a:gd name="T14" fmla="*/ 0 w 82"/>
                  <a:gd name="T15" fmla="*/ 0 h 303"/>
                  <a:gd name="T16" fmla="*/ 0 w 82"/>
                  <a:gd name="T17" fmla="*/ 0 h 3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303"/>
                  <a:gd name="T29" fmla="*/ 82 w 82"/>
                  <a:gd name="T30" fmla="*/ 303 h 3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303">
                    <a:moveTo>
                      <a:pt x="68" y="0"/>
                    </a:moveTo>
                    <a:lnTo>
                      <a:pt x="0" y="6"/>
                    </a:lnTo>
                    <a:lnTo>
                      <a:pt x="14" y="303"/>
                    </a:lnTo>
                    <a:lnTo>
                      <a:pt x="82" y="300"/>
                    </a:lnTo>
                    <a:lnTo>
                      <a:pt x="68" y="4"/>
                    </a:lnTo>
                    <a:lnTo>
                      <a:pt x="68" y="0"/>
                    </a:lnTo>
                    <a:lnTo>
                      <a:pt x="68" y="4"/>
                    </a:lnTo>
                    <a:lnTo>
                      <a:pt x="68" y="1"/>
                    </a:lnTo>
                    <a:lnTo>
                      <a:pt x="68" y="0"/>
                    </a:lnTo>
                    <a:close/>
                  </a:path>
                </a:pathLst>
              </a:custGeom>
              <a:solidFill>
                <a:srgbClr val="FFFFFF"/>
              </a:solidFill>
              <a:ln w="9525">
                <a:noFill/>
                <a:round/>
                <a:headEnd/>
                <a:tailEnd/>
              </a:ln>
            </p:spPr>
            <p:txBody>
              <a:bodyPr/>
              <a:lstStyle/>
              <a:p>
                <a:endParaRPr lang="en-US"/>
              </a:p>
            </p:txBody>
          </p:sp>
          <p:sp>
            <p:nvSpPr>
              <p:cNvPr id="41101" name="Freeform 268"/>
              <p:cNvSpPr>
                <a:spLocks/>
              </p:cNvSpPr>
              <p:nvPr/>
            </p:nvSpPr>
            <p:spPr bwMode="auto">
              <a:xfrm>
                <a:off x="2811" y="1435"/>
                <a:ext cx="17" cy="44"/>
              </a:xfrm>
              <a:custGeom>
                <a:avLst/>
                <a:gdLst>
                  <a:gd name="T0" fmla="*/ 0 w 104"/>
                  <a:gd name="T1" fmla="*/ 0 h 263"/>
                  <a:gd name="T2" fmla="*/ 0 w 104"/>
                  <a:gd name="T3" fmla="*/ 0 h 263"/>
                  <a:gd name="T4" fmla="*/ 0 w 104"/>
                  <a:gd name="T5" fmla="*/ 0 h 263"/>
                  <a:gd name="T6" fmla="*/ 0 w 104"/>
                  <a:gd name="T7" fmla="*/ 0 h 263"/>
                  <a:gd name="T8" fmla="*/ 0 w 104"/>
                  <a:gd name="T9" fmla="*/ 0 h 263"/>
                  <a:gd name="T10" fmla="*/ 0 w 104"/>
                  <a:gd name="T11" fmla="*/ 0 h 263"/>
                  <a:gd name="T12" fmla="*/ 0 w 104"/>
                  <a:gd name="T13" fmla="*/ 0 h 263"/>
                  <a:gd name="T14" fmla="*/ 0 w 104"/>
                  <a:gd name="T15" fmla="*/ 0 h 263"/>
                  <a:gd name="T16" fmla="*/ 0 w 104"/>
                  <a:gd name="T17" fmla="*/ 0 h 263"/>
                  <a:gd name="T18" fmla="*/ 0 w 104"/>
                  <a:gd name="T19" fmla="*/ 0 h 2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
                  <a:gd name="T31" fmla="*/ 0 h 263"/>
                  <a:gd name="T32" fmla="*/ 104 w 104"/>
                  <a:gd name="T33" fmla="*/ 263 h 2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4" h="263">
                    <a:moveTo>
                      <a:pt x="59" y="31"/>
                    </a:moveTo>
                    <a:lnTo>
                      <a:pt x="9" y="66"/>
                    </a:lnTo>
                    <a:lnTo>
                      <a:pt x="37" y="263"/>
                    </a:lnTo>
                    <a:lnTo>
                      <a:pt x="104" y="254"/>
                    </a:lnTo>
                    <a:lnTo>
                      <a:pt x="76" y="56"/>
                    </a:lnTo>
                    <a:lnTo>
                      <a:pt x="59" y="31"/>
                    </a:lnTo>
                    <a:lnTo>
                      <a:pt x="0" y="0"/>
                    </a:lnTo>
                    <a:lnTo>
                      <a:pt x="9" y="66"/>
                    </a:lnTo>
                    <a:lnTo>
                      <a:pt x="59" y="31"/>
                    </a:lnTo>
                    <a:close/>
                  </a:path>
                </a:pathLst>
              </a:custGeom>
              <a:solidFill>
                <a:srgbClr val="FFFFFF"/>
              </a:solidFill>
              <a:ln w="9525">
                <a:noFill/>
                <a:round/>
                <a:headEnd/>
                <a:tailEnd/>
              </a:ln>
            </p:spPr>
            <p:txBody>
              <a:bodyPr/>
              <a:lstStyle/>
              <a:p>
                <a:endParaRPr lang="en-US"/>
              </a:p>
            </p:txBody>
          </p:sp>
          <p:sp>
            <p:nvSpPr>
              <p:cNvPr id="41102" name="Freeform 269"/>
              <p:cNvSpPr>
                <a:spLocks/>
              </p:cNvSpPr>
              <p:nvPr/>
            </p:nvSpPr>
            <p:spPr bwMode="auto">
              <a:xfrm>
                <a:off x="2815" y="1441"/>
                <a:ext cx="7" cy="11"/>
              </a:xfrm>
              <a:custGeom>
                <a:avLst/>
                <a:gdLst>
                  <a:gd name="T0" fmla="*/ 0 w 39"/>
                  <a:gd name="T1" fmla="*/ 0 h 66"/>
                  <a:gd name="T2" fmla="*/ 0 w 39"/>
                  <a:gd name="T3" fmla="*/ 0 h 66"/>
                  <a:gd name="T4" fmla="*/ 0 w 39"/>
                  <a:gd name="T5" fmla="*/ 0 h 66"/>
                  <a:gd name="T6" fmla="*/ 0 w 39"/>
                  <a:gd name="T7" fmla="*/ 0 h 66"/>
                  <a:gd name="T8" fmla="*/ 0 w 39"/>
                  <a:gd name="T9" fmla="*/ 0 h 66"/>
                  <a:gd name="T10" fmla="*/ 0 w 39"/>
                  <a:gd name="T11" fmla="*/ 0 h 66"/>
                  <a:gd name="T12" fmla="*/ 0 w 39"/>
                  <a:gd name="T13" fmla="*/ 0 h 66"/>
                  <a:gd name="T14" fmla="*/ 0 w 39"/>
                  <a:gd name="T15" fmla="*/ 0 h 66"/>
                  <a:gd name="T16" fmla="*/ 0 w 39"/>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66"/>
                  <a:gd name="T29" fmla="*/ 39 w 39"/>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66">
                    <a:moveTo>
                      <a:pt x="10" y="66"/>
                    </a:moveTo>
                    <a:lnTo>
                      <a:pt x="39" y="5"/>
                    </a:lnTo>
                    <a:lnTo>
                      <a:pt x="32" y="0"/>
                    </a:lnTo>
                    <a:lnTo>
                      <a:pt x="0" y="60"/>
                    </a:lnTo>
                    <a:lnTo>
                      <a:pt x="8" y="64"/>
                    </a:lnTo>
                    <a:lnTo>
                      <a:pt x="10" y="66"/>
                    </a:lnTo>
                    <a:lnTo>
                      <a:pt x="8" y="64"/>
                    </a:lnTo>
                    <a:lnTo>
                      <a:pt x="9" y="65"/>
                    </a:lnTo>
                    <a:lnTo>
                      <a:pt x="10" y="66"/>
                    </a:lnTo>
                    <a:close/>
                  </a:path>
                </a:pathLst>
              </a:custGeom>
              <a:solidFill>
                <a:srgbClr val="FFFFFF"/>
              </a:solidFill>
              <a:ln w="9525">
                <a:noFill/>
                <a:round/>
                <a:headEnd/>
                <a:tailEnd/>
              </a:ln>
            </p:spPr>
            <p:txBody>
              <a:bodyPr/>
              <a:lstStyle/>
              <a:p>
                <a:endParaRPr lang="en-US"/>
              </a:p>
            </p:txBody>
          </p:sp>
          <p:sp>
            <p:nvSpPr>
              <p:cNvPr id="41103" name="Freeform 270"/>
              <p:cNvSpPr>
                <a:spLocks/>
              </p:cNvSpPr>
              <p:nvPr/>
            </p:nvSpPr>
            <p:spPr bwMode="auto">
              <a:xfrm>
                <a:off x="2817" y="1441"/>
                <a:ext cx="8" cy="12"/>
              </a:xfrm>
              <a:custGeom>
                <a:avLst/>
                <a:gdLst>
                  <a:gd name="T0" fmla="*/ 0 w 50"/>
                  <a:gd name="T1" fmla="*/ 0 h 74"/>
                  <a:gd name="T2" fmla="*/ 0 w 50"/>
                  <a:gd name="T3" fmla="*/ 0 h 74"/>
                  <a:gd name="T4" fmla="*/ 0 w 50"/>
                  <a:gd name="T5" fmla="*/ 0 h 74"/>
                  <a:gd name="T6" fmla="*/ 0 w 50"/>
                  <a:gd name="T7" fmla="*/ 0 h 74"/>
                  <a:gd name="T8" fmla="*/ 0 w 50"/>
                  <a:gd name="T9" fmla="*/ 0 h 74"/>
                  <a:gd name="T10" fmla="*/ 0 w 50"/>
                  <a:gd name="T11" fmla="*/ 0 h 74"/>
                  <a:gd name="T12" fmla="*/ 0 w 50"/>
                  <a:gd name="T13" fmla="*/ 0 h 74"/>
                  <a:gd name="T14" fmla="*/ 0 w 50"/>
                  <a:gd name="T15" fmla="*/ 0 h 74"/>
                  <a:gd name="T16" fmla="*/ 0 w 50"/>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74"/>
                  <a:gd name="T29" fmla="*/ 50 w 50"/>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74">
                    <a:moveTo>
                      <a:pt x="26" y="74"/>
                    </a:moveTo>
                    <a:lnTo>
                      <a:pt x="50" y="11"/>
                    </a:lnTo>
                    <a:lnTo>
                      <a:pt x="27" y="0"/>
                    </a:lnTo>
                    <a:lnTo>
                      <a:pt x="0" y="64"/>
                    </a:lnTo>
                    <a:lnTo>
                      <a:pt x="23" y="73"/>
                    </a:lnTo>
                    <a:lnTo>
                      <a:pt x="26" y="74"/>
                    </a:lnTo>
                    <a:lnTo>
                      <a:pt x="23" y="73"/>
                    </a:lnTo>
                    <a:lnTo>
                      <a:pt x="24" y="73"/>
                    </a:lnTo>
                    <a:lnTo>
                      <a:pt x="26" y="74"/>
                    </a:lnTo>
                    <a:close/>
                  </a:path>
                </a:pathLst>
              </a:custGeom>
              <a:solidFill>
                <a:srgbClr val="FFFFFF"/>
              </a:solidFill>
              <a:ln w="9525">
                <a:noFill/>
                <a:round/>
                <a:headEnd/>
                <a:tailEnd/>
              </a:ln>
            </p:spPr>
            <p:txBody>
              <a:bodyPr/>
              <a:lstStyle/>
              <a:p>
                <a:endParaRPr lang="en-US"/>
              </a:p>
            </p:txBody>
          </p:sp>
          <p:sp>
            <p:nvSpPr>
              <p:cNvPr id="41104" name="Freeform 271"/>
              <p:cNvSpPr>
                <a:spLocks/>
              </p:cNvSpPr>
              <p:nvPr/>
            </p:nvSpPr>
            <p:spPr bwMode="auto">
              <a:xfrm>
                <a:off x="2821" y="1443"/>
                <a:ext cx="10" cy="12"/>
              </a:xfrm>
              <a:custGeom>
                <a:avLst/>
                <a:gdLst>
                  <a:gd name="T0" fmla="*/ 0 w 55"/>
                  <a:gd name="T1" fmla="*/ 0 h 77"/>
                  <a:gd name="T2" fmla="*/ 0 w 55"/>
                  <a:gd name="T3" fmla="*/ 0 h 77"/>
                  <a:gd name="T4" fmla="*/ 0 w 55"/>
                  <a:gd name="T5" fmla="*/ 0 h 77"/>
                  <a:gd name="T6" fmla="*/ 0 w 55"/>
                  <a:gd name="T7" fmla="*/ 0 h 77"/>
                  <a:gd name="T8" fmla="*/ 0 w 55"/>
                  <a:gd name="T9" fmla="*/ 0 h 77"/>
                  <a:gd name="T10" fmla="*/ 0 w 55"/>
                  <a:gd name="T11" fmla="*/ 0 h 77"/>
                  <a:gd name="T12" fmla="*/ 0 w 55"/>
                  <a:gd name="T13" fmla="*/ 0 h 77"/>
                  <a:gd name="T14" fmla="*/ 0 w 55"/>
                  <a:gd name="T15" fmla="*/ 0 h 77"/>
                  <a:gd name="T16" fmla="*/ 0 w 55"/>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77"/>
                  <a:gd name="T29" fmla="*/ 55 w 55"/>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77">
                    <a:moveTo>
                      <a:pt x="35" y="77"/>
                    </a:moveTo>
                    <a:lnTo>
                      <a:pt x="55" y="11"/>
                    </a:lnTo>
                    <a:lnTo>
                      <a:pt x="20" y="0"/>
                    </a:lnTo>
                    <a:lnTo>
                      <a:pt x="0" y="65"/>
                    </a:lnTo>
                    <a:lnTo>
                      <a:pt x="34" y="76"/>
                    </a:lnTo>
                    <a:lnTo>
                      <a:pt x="35" y="77"/>
                    </a:lnTo>
                    <a:lnTo>
                      <a:pt x="34" y="76"/>
                    </a:lnTo>
                    <a:lnTo>
                      <a:pt x="34" y="77"/>
                    </a:lnTo>
                    <a:lnTo>
                      <a:pt x="35" y="77"/>
                    </a:lnTo>
                    <a:close/>
                  </a:path>
                </a:pathLst>
              </a:custGeom>
              <a:solidFill>
                <a:srgbClr val="FFFFFF"/>
              </a:solidFill>
              <a:ln w="9525">
                <a:noFill/>
                <a:round/>
                <a:headEnd/>
                <a:tailEnd/>
              </a:ln>
            </p:spPr>
            <p:txBody>
              <a:bodyPr/>
              <a:lstStyle/>
              <a:p>
                <a:endParaRPr lang="en-US"/>
              </a:p>
            </p:txBody>
          </p:sp>
          <p:sp>
            <p:nvSpPr>
              <p:cNvPr id="41105" name="Freeform 272"/>
              <p:cNvSpPr>
                <a:spLocks/>
              </p:cNvSpPr>
              <p:nvPr/>
            </p:nvSpPr>
            <p:spPr bwMode="auto">
              <a:xfrm>
                <a:off x="2827" y="1444"/>
                <a:ext cx="11" cy="13"/>
              </a:xfrm>
              <a:custGeom>
                <a:avLst/>
                <a:gdLst>
                  <a:gd name="T0" fmla="*/ 0 w 63"/>
                  <a:gd name="T1" fmla="*/ 0 h 79"/>
                  <a:gd name="T2" fmla="*/ 0 w 63"/>
                  <a:gd name="T3" fmla="*/ 0 h 79"/>
                  <a:gd name="T4" fmla="*/ 0 w 63"/>
                  <a:gd name="T5" fmla="*/ 0 h 79"/>
                  <a:gd name="T6" fmla="*/ 0 w 63"/>
                  <a:gd name="T7" fmla="*/ 0 h 79"/>
                  <a:gd name="T8" fmla="*/ 0 w 63"/>
                  <a:gd name="T9" fmla="*/ 0 h 79"/>
                  <a:gd name="T10" fmla="*/ 0 w 63"/>
                  <a:gd name="T11" fmla="*/ 0 h 79"/>
                  <a:gd name="T12" fmla="*/ 0 w 63"/>
                  <a:gd name="T13" fmla="*/ 0 h 79"/>
                  <a:gd name="T14" fmla="*/ 0 w 63"/>
                  <a:gd name="T15" fmla="*/ 0 h 79"/>
                  <a:gd name="T16" fmla="*/ 0 w 63"/>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79"/>
                  <a:gd name="T29" fmla="*/ 63 w 63"/>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79">
                    <a:moveTo>
                      <a:pt x="48" y="79"/>
                    </a:moveTo>
                    <a:lnTo>
                      <a:pt x="63" y="13"/>
                    </a:lnTo>
                    <a:lnTo>
                      <a:pt x="19" y="0"/>
                    </a:lnTo>
                    <a:lnTo>
                      <a:pt x="0" y="66"/>
                    </a:lnTo>
                    <a:lnTo>
                      <a:pt x="44" y="77"/>
                    </a:lnTo>
                    <a:lnTo>
                      <a:pt x="48" y="79"/>
                    </a:lnTo>
                    <a:lnTo>
                      <a:pt x="44" y="77"/>
                    </a:lnTo>
                    <a:lnTo>
                      <a:pt x="47" y="79"/>
                    </a:lnTo>
                    <a:lnTo>
                      <a:pt x="48" y="79"/>
                    </a:lnTo>
                    <a:close/>
                  </a:path>
                </a:pathLst>
              </a:custGeom>
              <a:solidFill>
                <a:srgbClr val="FFFFFF"/>
              </a:solidFill>
              <a:ln w="9525">
                <a:noFill/>
                <a:round/>
                <a:headEnd/>
                <a:tailEnd/>
              </a:ln>
            </p:spPr>
            <p:txBody>
              <a:bodyPr/>
              <a:lstStyle/>
              <a:p>
                <a:endParaRPr lang="en-US"/>
              </a:p>
            </p:txBody>
          </p:sp>
          <p:sp>
            <p:nvSpPr>
              <p:cNvPr id="41106" name="Freeform 273"/>
              <p:cNvSpPr>
                <a:spLocks/>
              </p:cNvSpPr>
              <p:nvPr/>
            </p:nvSpPr>
            <p:spPr bwMode="auto">
              <a:xfrm>
                <a:off x="2835" y="1446"/>
                <a:ext cx="11" cy="13"/>
              </a:xfrm>
              <a:custGeom>
                <a:avLst/>
                <a:gdLst>
                  <a:gd name="T0" fmla="*/ 0 w 63"/>
                  <a:gd name="T1" fmla="*/ 0 h 78"/>
                  <a:gd name="T2" fmla="*/ 0 w 63"/>
                  <a:gd name="T3" fmla="*/ 0 h 78"/>
                  <a:gd name="T4" fmla="*/ 0 w 63"/>
                  <a:gd name="T5" fmla="*/ 0 h 78"/>
                  <a:gd name="T6" fmla="*/ 0 w 63"/>
                  <a:gd name="T7" fmla="*/ 0 h 78"/>
                  <a:gd name="T8" fmla="*/ 0 w 63"/>
                  <a:gd name="T9" fmla="*/ 0 h 78"/>
                  <a:gd name="T10" fmla="*/ 0 w 63"/>
                  <a:gd name="T11" fmla="*/ 0 h 78"/>
                  <a:gd name="T12" fmla="*/ 0 w 63"/>
                  <a:gd name="T13" fmla="*/ 0 h 78"/>
                  <a:gd name="T14" fmla="*/ 0 w 63"/>
                  <a:gd name="T15" fmla="*/ 0 h 78"/>
                  <a:gd name="T16" fmla="*/ 0 w 63"/>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78"/>
                  <a:gd name="T29" fmla="*/ 63 w 63"/>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78">
                    <a:moveTo>
                      <a:pt x="55" y="78"/>
                    </a:moveTo>
                    <a:lnTo>
                      <a:pt x="63" y="11"/>
                    </a:lnTo>
                    <a:lnTo>
                      <a:pt x="13" y="0"/>
                    </a:lnTo>
                    <a:lnTo>
                      <a:pt x="0" y="68"/>
                    </a:lnTo>
                    <a:lnTo>
                      <a:pt x="51" y="77"/>
                    </a:lnTo>
                    <a:lnTo>
                      <a:pt x="55" y="78"/>
                    </a:lnTo>
                    <a:lnTo>
                      <a:pt x="51" y="77"/>
                    </a:lnTo>
                    <a:lnTo>
                      <a:pt x="53" y="78"/>
                    </a:lnTo>
                    <a:lnTo>
                      <a:pt x="55" y="78"/>
                    </a:lnTo>
                    <a:close/>
                  </a:path>
                </a:pathLst>
              </a:custGeom>
              <a:solidFill>
                <a:srgbClr val="FFFFFF"/>
              </a:solidFill>
              <a:ln w="9525">
                <a:noFill/>
                <a:round/>
                <a:headEnd/>
                <a:tailEnd/>
              </a:ln>
            </p:spPr>
            <p:txBody>
              <a:bodyPr/>
              <a:lstStyle/>
              <a:p>
                <a:endParaRPr lang="en-US"/>
              </a:p>
            </p:txBody>
          </p:sp>
          <p:sp>
            <p:nvSpPr>
              <p:cNvPr id="41107" name="Freeform 274"/>
              <p:cNvSpPr>
                <a:spLocks/>
              </p:cNvSpPr>
              <p:nvPr/>
            </p:nvSpPr>
            <p:spPr bwMode="auto">
              <a:xfrm>
                <a:off x="2845" y="1448"/>
                <a:ext cx="9" cy="12"/>
              </a:xfrm>
              <a:custGeom>
                <a:avLst/>
                <a:gdLst>
                  <a:gd name="T0" fmla="*/ 0 w 57"/>
                  <a:gd name="T1" fmla="*/ 0 h 70"/>
                  <a:gd name="T2" fmla="*/ 0 w 57"/>
                  <a:gd name="T3" fmla="*/ 0 h 70"/>
                  <a:gd name="T4" fmla="*/ 0 w 57"/>
                  <a:gd name="T5" fmla="*/ 0 h 70"/>
                  <a:gd name="T6" fmla="*/ 0 w 57"/>
                  <a:gd name="T7" fmla="*/ 0 h 70"/>
                  <a:gd name="T8" fmla="*/ 0 w 57"/>
                  <a:gd name="T9" fmla="*/ 0 h 70"/>
                  <a:gd name="T10" fmla="*/ 0 w 57"/>
                  <a:gd name="T11" fmla="*/ 0 h 70"/>
                  <a:gd name="T12" fmla="*/ 0 w 57"/>
                  <a:gd name="T13" fmla="*/ 0 h 70"/>
                  <a:gd name="T14" fmla="*/ 0 w 57"/>
                  <a:gd name="T15" fmla="*/ 0 h 70"/>
                  <a:gd name="T16" fmla="*/ 0 w 57"/>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70"/>
                  <a:gd name="T29" fmla="*/ 57 w 57"/>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70">
                    <a:moveTo>
                      <a:pt x="57" y="70"/>
                    </a:moveTo>
                    <a:lnTo>
                      <a:pt x="55" y="3"/>
                    </a:lnTo>
                    <a:lnTo>
                      <a:pt x="4" y="0"/>
                    </a:lnTo>
                    <a:lnTo>
                      <a:pt x="0" y="68"/>
                    </a:lnTo>
                    <a:lnTo>
                      <a:pt x="51" y="70"/>
                    </a:lnTo>
                    <a:lnTo>
                      <a:pt x="57" y="70"/>
                    </a:lnTo>
                    <a:lnTo>
                      <a:pt x="51" y="70"/>
                    </a:lnTo>
                    <a:lnTo>
                      <a:pt x="54" y="70"/>
                    </a:lnTo>
                    <a:lnTo>
                      <a:pt x="57" y="70"/>
                    </a:lnTo>
                    <a:close/>
                  </a:path>
                </a:pathLst>
              </a:custGeom>
              <a:solidFill>
                <a:srgbClr val="FFFFFF"/>
              </a:solidFill>
              <a:ln w="9525">
                <a:noFill/>
                <a:round/>
                <a:headEnd/>
                <a:tailEnd/>
              </a:ln>
            </p:spPr>
            <p:txBody>
              <a:bodyPr/>
              <a:lstStyle/>
              <a:p>
                <a:endParaRPr lang="en-US"/>
              </a:p>
            </p:txBody>
          </p:sp>
          <p:sp>
            <p:nvSpPr>
              <p:cNvPr id="41108" name="Freeform 275"/>
              <p:cNvSpPr>
                <a:spLocks/>
              </p:cNvSpPr>
              <p:nvPr/>
            </p:nvSpPr>
            <p:spPr bwMode="auto">
              <a:xfrm>
                <a:off x="2853" y="1447"/>
                <a:ext cx="12" cy="13"/>
              </a:xfrm>
              <a:custGeom>
                <a:avLst/>
                <a:gdLst>
                  <a:gd name="T0" fmla="*/ 0 w 72"/>
                  <a:gd name="T1" fmla="*/ 0 h 74"/>
                  <a:gd name="T2" fmla="*/ 0 w 72"/>
                  <a:gd name="T3" fmla="*/ 0 h 74"/>
                  <a:gd name="T4" fmla="*/ 0 w 72"/>
                  <a:gd name="T5" fmla="*/ 0 h 74"/>
                  <a:gd name="T6" fmla="*/ 0 w 72"/>
                  <a:gd name="T7" fmla="*/ 0 h 74"/>
                  <a:gd name="T8" fmla="*/ 0 w 72"/>
                  <a:gd name="T9" fmla="*/ 0 h 74"/>
                  <a:gd name="T10" fmla="*/ 0 w 72"/>
                  <a:gd name="T11" fmla="*/ 0 h 74"/>
                  <a:gd name="T12" fmla="*/ 0 w 72"/>
                  <a:gd name="T13" fmla="*/ 0 h 74"/>
                  <a:gd name="T14" fmla="*/ 0 w 72"/>
                  <a:gd name="T15" fmla="*/ 0 h 74"/>
                  <a:gd name="T16" fmla="*/ 0 w 72"/>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74"/>
                  <a:gd name="T29" fmla="*/ 72 w 72"/>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74">
                    <a:moveTo>
                      <a:pt x="72" y="66"/>
                    </a:moveTo>
                    <a:lnTo>
                      <a:pt x="57" y="0"/>
                    </a:lnTo>
                    <a:lnTo>
                      <a:pt x="0" y="7"/>
                    </a:lnTo>
                    <a:lnTo>
                      <a:pt x="8" y="74"/>
                    </a:lnTo>
                    <a:lnTo>
                      <a:pt x="65" y="67"/>
                    </a:lnTo>
                    <a:lnTo>
                      <a:pt x="72" y="66"/>
                    </a:lnTo>
                    <a:lnTo>
                      <a:pt x="65" y="67"/>
                    </a:lnTo>
                    <a:lnTo>
                      <a:pt x="68" y="67"/>
                    </a:lnTo>
                    <a:lnTo>
                      <a:pt x="72" y="66"/>
                    </a:lnTo>
                    <a:close/>
                  </a:path>
                </a:pathLst>
              </a:custGeom>
              <a:solidFill>
                <a:srgbClr val="FFFFFF"/>
              </a:solidFill>
              <a:ln w="9525">
                <a:noFill/>
                <a:round/>
                <a:headEnd/>
                <a:tailEnd/>
              </a:ln>
            </p:spPr>
            <p:txBody>
              <a:bodyPr/>
              <a:lstStyle/>
              <a:p>
                <a:endParaRPr lang="en-US"/>
              </a:p>
            </p:txBody>
          </p:sp>
          <p:sp>
            <p:nvSpPr>
              <p:cNvPr id="41109" name="Freeform 276"/>
              <p:cNvSpPr>
                <a:spLocks/>
              </p:cNvSpPr>
              <p:nvPr/>
            </p:nvSpPr>
            <p:spPr bwMode="auto">
              <a:xfrm>
                <a:off x="2861" y="1444"/>
                <a:ext cx="13" cy="14"/>
              </a:xfrm>
              <a:custGeom>
                <a:avLst/>
                <a:gdLst>
                  <a:gd name="T0" fmla="*/ 0 w 77"/>
                  <a:gd name="T1" fmla="*/ 0 h 87"/>
                  <a:gd name="T2" fmla="*/ 0 w 77"/>
                  <a:gd name="T3" fmla="*/ 0 h 87"/>
                  <a:gd name="T4" fmla="*/ 0 w 77"/>
                  <a:gd name="T5" fmla="*/ 0 h 87"/>
                  <a:gd name="T6" fmla="*/ 0 w 77"/>
                  <a:gd name="T7" fmla="*/ 0 h 87"/>
                  <a:gd name="T8" fmla="*/ 0 w 77"/>
                  <a:gd name="T9" fmla="*/ 0 h 87"/>
                  <a:gd name="T10" fmla="*/ 0 w 77"/>
                  <a:gd name="T11" fmla="*/ 0 h 87"/>
                  <a:gd name="T12" fmla="*/ 0 w 77"/>
                  <a:gd name="T13" fmla="*/ 0 h 87"/>
                  <a:gd name="T14" fmla="*/ 0 w 77"/>
                  <a:gd name="T15" fmla="*/ 0 h 87"/>
                  <a:gd name="T16" fmla="*/ 0 w 77"/>
                  <a:gd name="T17" fmla="*/ 0 h 87"/>
                  <a:gd name="T18" fmla="*/ 0 w 77"/>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87"/>
                  <a:gd name="T32" fmla="*/ 77 w 77"/>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87">
                    <a:moveTo>
                      <a:pt x="77" y="5"/>
                    </a:moveTo>
                    <a:lnTo>
                      <a:pt x="54" y="5"/>
                    </a:lnTo>
                    <a:lnTo>
                      <a:pt x="0" y="22"/>
                    </a:lnTo>
                    <a:lnTo>
                      <a:pt x="22" y="87"/>
                    </a:lnTo>
                    <a:lnTo>
                      <a:pt x="75" y="69"/>
                    </a:lnTo>
                    <a:lnTo>
                      <a:pt x="77" y="5"/>
                    </a:lnTo>
                    <a:lnTo>
                      <a:pt x="66" y="0"/>
                    </a:lnTo>
                    <a:lnTo>
                      <a:pt x="54" y="5"/>
                    </a:lnTo>
                    <a:lnTo>
                      <a:pt x="77" y="5"/>
                    </a:lnTo>
                    <a:close/>
                  </a:path>
                </a:pathLst>
              </a:custGeom>
              <a:solidFill>
                <a:srgbClr val="FFFFFF"/>
              </a:solidFill>
              <a:ln w="9525">
                <a:noFill/>
                <a:round/>
                <a:headEnd/>
                <a:tailEnd/>
              </a:ln>
            </p:spPr>
            <p:txBody>
              <a:bodyPr/>
              <a:lstStyle/>
              <a:p>
                <a:endParaRPr lang="en-US"/>
              </a:p>
            </p:txBody>
          </p:sp>
          <p:sp>
            <p:nvSpPr>
              <p:cNvPr id="41110" name="Freeform 277"/>
              <p:cNvSpPr>
                <a:spLocks/>
              </p:cNvSpPr>
              <p:nvPr/>
            </p:nvSpPr>
            <p:spPr bwMode="auto">
              <a:xfrm>
                <a:off x="2870" y="1445"/>
                <a:ext cx="14" cy="14"/>
              </a:xfrm>
              <a:custGeom>
                <a:avLst/>
                <a:gdLst>
                  <a:gd name="T0" fmla="*/ 0 w 84"/>
                  <a:gd name="T1" fmla="*/ 0 h 89"/>
                  <a:gd name="T2" fmla="*/ 0 w 84"/>
                  <a:gd name="T3" fmla="*/ 0 h 89"/>
                  <a:gd name="T4" fmla="*/ 0 w 84"/>
                  <a:gd name="T5" fmla="*/ 0 h 89"/>
                  <a:gd name="T6" fmla="*/ 0 w 84"/>
                  <a:gd name="T7" fmla="*/ 0 h 89"/>
                  <a:gd name="T8" fmla="*/ 0 w 84"/>
                  <a:gd name="T9" fmla="*/ 0 h 89"/>
                  <a:gd name="T10" fmla="*/ 0 w 84"/>
                  <a:gd name="T11" fmla="*/ 0 h 89"/>
                  <a:gd name="T12" fmla="*/ 0 w 84"/>
                  <a:gd name="T13" fmla="*/ 0 h 89"/>
                  <a:gd name="T14" fmla="*/ 0 w 84"/>
                  <a:gd name="T15" fmla="*/ 0 h 89"/>
                  <a:gd name="T16" fmla="*/ 0 w 84"/>
                  <a:gd name="T17" fmla="*/ 0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
                  <a:gd name="T28" fmla="*/ 0 h 89"/>
                  <a:gd name="T29" fmla="*/ 84 w 84"/>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 h="89">
                    <a:moveTo>
                      <a:pt x="67" y="89"/>
                    </a:moveTo>
                    <a:lnTo>
                      <a:pt x="84" y="23"/>
                    </a:lnTo>
                    <a:lnTo>
                      <a:pt x="25" y="0"/>
                    </a:lnTo>
                    <a:lnTo>
                      <a:pt x="0" y="64"/>
                    </a:lnTo>
                    <a:lnTo>
                      <a:pt x="60" y="87"/>
                    </a:lnTo>
                    <a:lnTo>
                      <a:pt x="67" y="89"/>
                    </a:lnTo>
                    <a:lnTo>
                      <a:pt x="60" y="87"/>
                    </a:lnTo>
                    <a:lnTo>
                      <a:pt x="63" y="88"/>
                    </a:lnTo>
                    <a:lnTo>
                      <a:pt x="67" y="89"/>
                    </a:lnTo>
                    <a:close/>
                  </a:path>
                </a:pathLst>
              </a:custGeom>
              <a:solidFill>
                <a:srgbClr val="FFFFFF"/>
              </a:solidFill>
              <a:ln w="9525">
                <a:noFill/>
                <a:round/>
                <a:headEnd/>
                <a:tailEnd/>
              </a:ln>
            </p:spPr>
            <p:txBody>
              <a:bodyPr/>
              <a:lstStyle/>
              <a:p>
                <a:endParaRPr lang="en-US"/>
              </a:p>
            </p:txBody>
          </p:sp>
          <p:sp>
            <p:nvSpPr>
              <p:cNvPr id="41111" name="Freeform 278"/>
              <p:cNvSpPr>
                <a:spLocks/>
              </p:cNvSpPr>
              <p:nvPr/>
            </p:nvSpPr>
            <p:spPr bwMode="auto">
              <a:xfrm>
                <a:off x="2881" y="1448"/>
                <a:ext cx="12" cy="13"/>
              </a:xfrm>
              <a:custGeom>
                <a:avLst/>
                <a:gdLst>
                  <a:gd name="T0" fmla="*/ 0 w 71"/>
                  <a:gd name="T1" fmla="*/ 0 h 76"/>
                  <a:gd name="T2" fmla="*/ 0 w 71"/>
                  <a:gd name="T3" fmla="*/ 0 h 76"/>
                  <a:gd name="T4" fmla="*/ 0 w 71"/>
                  <a:gd name="T5" fmla="*/ 0 h 76"/>
                  <a:gd name="T6" fmla="*/ 0 w 71"/>
                  <a:gd name="T7" fmla="*/ 0 h 76"/>
                  <a:gd name="T8" fmla="*/ 0 w 71"/>
                  <a:gd name="T9" fmla="*/ 0 h 76"/>
                  <a:gd name="T10" fmla="*/ 0 w 71"/>
                  <a:gd name="T11" fmla="*/ 0 h 76"/>
                  <a:gd name="T12" fmla="*/ 0 w 71"/>
                  <a:gd name="T13" fmla="*/ 0 h 76"/>
                  <a:gd name="T14" fmla="*/ 0 w 71"/>
                  <a:gd name="T15" fmla="*/ 0 h 76"/>
                  <a:gd name="T16" fmla="*/ 0 w 71"/>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76"/>
                  <a:gd name="T29" fmla="*/ 71 w 71"/>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76">
                    <a:moveTo>
                      <a:pt x="66" y="76"/>
                    </a:moveTo>
                    <a:lnTo>
                      <a:pt x="71" y="9"/>
                    </a:lnTo>
                    <a:lnTo>
                      <a:pt x="10" y="0"/>
                    </a:lnTo>
                    <a:lnTo>
                      <a:pt x="0" y="67"/>
                    </a:lnTo>
                    <a:lnTo>
                      <a:pt x="61" y="76"/>
                    </a:lnTo>
                    <a:lnTo>
                      <a:pt x="66" y="76"/>
                    </a:lnTo>
                    <a:lnTo>
                      <a:pt x="61" y="76"/>
                    </a:lnTo>
                    <a:lnTo>
                      <a:pt x="63" y="76"/>
                    </a:lnTo>
                    <a:lnTo>
                      <a:pt x="66" y="76"/>
                    </a:lnTo>
                    <a:close/>
                  </a:path>
                </a:pathLst>
              </a:custGeom>
              <a:solidFill>
                <a:srgbClr val="FFFFFF"/>
              </a:solidFill>
              <a:ln w="9525">
                <a:noFill/>
                <a:round/>
                <a:headEnd/>
                <a:tailEnd/>
              </a:ln>
            </p:spPr>
            <p:txBody>
              <a:bodyPr/>
              <a:lstStyle/>
              <a:p>
                <a:endParaRPr lang="en-US"/>
              </a:p>
            </p:txBody>
          </p:sp>
          <p:sp>
            <p:nvSpPr>
              <p:cNvPr id="41112" name="Freeform 279"/>
              <p:cNvSpPr>
                <a:spLocks/>
              </p:cNvSpPr>
              <p:nvPr/>
            </p:nvSpPr>
            <p:spPr bwMode="auto">
              <a:xfrm>
                <a:off x="2892" y="1450"/>
                <a:ext cx="11" cy="11"/>
              </a:xfrm>
              <a:custGeom>
                <a:avLst/>
                <a:gdLst>
                  <a:gd name="T0" fmla="*/ 0 w 64"/>
                  <a:gd name="T1" fmla="*/ 0 h 71"/>
                  <a:gd name="T2" fmla="*/ 0 w 64"/>
                  <a:gd name="T3" fmla="*/ 0 h 71"/>
                  <a:gd name="T4" fmla="*/ 0 w 64"/>
                  <a:gd name="T5" fmla="*/ 0 h 71"/>
                  <a:gd name="T6" fmla="*/ 0 w 64"/>
                  <a:gd name="T7" fmla="*/ 0 h 71"/>
                  <a:gd name="T8" fmla="*/ 0 w 64"/>
                  <a:gd name="T9" fmla="*/ 0 h 71"/>
                  <a:gd name="T10" fmla="*/ 0 w 64"/>
                  <a:gd name="T11" fmla="*/ 0 h 71"/>
                  <a:gd name="T12" fmla="*/ 0 w 64"/>
                  <a:gd name="T13" fmla="*/ 0 h 71"/>
                  <a:gd name="T14" fmla="*/ 0 w 64"/>
                  <a:gd name="T15" fmla="*/ 0 h 71"/>
                  <a:gd name="T16" fmla="*/ 0 w 64"/>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71"/>
                  <a:gd name="T29" fmla="*/ 64 w 64"/>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71">
                    <a:moveTo>
                      <a:pt x="64" y="71"/>
                    </a:moveTo>
                    <a:lnTo>
                      <a:pt x="62" y="3"/>
                    </a:lnTo>
                    <a:lnTo>
                      <a:pt x="2" y="0"/>
                    </a:lnTo>
                    <a:lnTo>
                      <a:pt x="0" y="67"/>
                    </a:lnTo>
                    <a:lnTo>
                      <a:pt x="60" y="71"/>
                    </a:lnTo>
                    <a:lnTo>
                      <a:pt x="64" y="71"/>
                    </a:lnTo>
                    <a:lnTo>
                      <a:pt x="60" y="71"/>
                    </a:lnTo>
                    <a:lnTo>
                      <a:pt x="62" y="71"/>
                    </a:lnTo>
                    <a:lnTo>
                      <a:pt x="64" y="71"/>
                    </a:lnTo>
                    <a:close/>
                  </a:path>
                </a:pathLst>
              </a:custGeom>
              <a:solidFill>
                <a:srgbClr val="FFFFFF"/>
              </a:solidFill>
              <a:ln w="9525">
                <a:noFill/>
                <a:round/>
                <a:headEnd/>
                <a:tailEnd/>
              </a:ln>
            </p:spPr>
            <p:txBody>
              <a:bodyPr/>
              <a:lstStyle/>
              <a:p>
                <a:endParaRPr lang="en-US"/>
              </a:p>
            </p:txBody>
          </p:sp>
          <p:sp>
            <p:nvSpPr>
              <p:cNvPr id="41113" name="Freeform 280"/>
              <p:cNvSpPr>
                <a:spLocks/>
              </p:cNvSpPr>
              <p:nvPr/>
            </p:nvSpPr>
            <p:spPr bwMode="auto">
              <a:xfrm>
                <a:off x="2901" y="1449"/>
                <a:ext cx="12" cy="12"/>
              </a:xfrm>
              <a:custGeom>
                <a:avLst/>
                <a:gdLst>
                  <a:gd name="T0" fmla="*/ 0 w 70"/>
                  <a:gd name="T1" fmla="*/ 0 h 73"/>
                  <a:gd name="T2" fmla="*/ 0 w 70"/>
                  <a:gd name="T3" fmla="*/ 0 h 73"/>
                  <a:gd name="T4" fmla="*/ 0 w 70"/>
                  <a:gd name="T5" fmla="*/ 0 h 73"/>
                  <a:gd name="T6" fmla="*/ 0 w 70"/>
                  <a:gd name="T7" fmla="*/ 0 h 73"/>
                  <a:gd name="T8" fmla="*/ 0 w 70"/>
                  <a:gd name="T9" fmla="*/ 0 h 73"/>
                  <a:gd name="T10" fmla="*/ 0 w 70"/>
                  <a:gd name="T11" fmla="*/ 0 h 73"/>
                  <a:gd name="T12" fmla="*/ 0 w 70"/>
                  <a:gd name="T13" fmla="*/ 0 h 73"/>
                  <a:gd name="T14" fmla="*/ 0 w 70"/>
                  <a:gd name="T15" fmla="*/ 0 h 73"/>
                  <a:gd name="T16" fmla="*/ 0 w 70"/>
                  <a:gd name="T17" fmla="*/ 0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73"/>
                  <a:gd name="T29" fmla="*/ 70 w 70"/>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73">
                    <a:moveTo>
                      <a:pt x="70" y="66"/>
                    </a:moveTo>
                    <a:lnTo>
                      <a:pt x="59" y="0"/>
                    </a:lnTo>
                    <a:lnTo>
                      <a:pt x="0" y="5"/>
                    </a:lnTo>
                    <a:lnTo>
                      <a:pt x="7" y="73"/>
                    </a:lnTo>
                    <a:lnTo>
                      <a:pt x="65" y="67"/>
                    </a:lnTo>
                    <a:lnTo>
                      <a:pt x="70" y="66"/>
                    </a:lnTo>
                    <a:lnTo>
                      <a:pt x="65" y="67"/>
                    </a:lnTo>
                    <a:lnTo>
                      <a:pt x="67" y="67"/>
                    </a:lnTo>
                    <a:lnTo>
                      <a:pt x="70" y="66"/>
                    </a:lnTo>
                    <a:close/>
                  </a:path>
                </a:pathLst>
              </a:custGeom>
              <a:solidFill>
                <a:srgbClr val="FFFFFF"/>
              </a:solidFill>
              <a:ln w="9525">
                <a:noFill/>
                <a:round/>
                <a:headEnd/>
                <a:tailEnd/>
              </a:ln>
            </p:spPr>
            <p:txBody>
              <a:bodyPr/>
              <a:lstStyle/>
              <a:p>
                <a:endParaRPr lang="en-US"/>
              </a:p>
            </p:txBody>
          </p:sp>
          <p:sp>
            <p:nvSpPr>
              <p:cNvPr id="41114" name="Freeform 281"/>
              <p:cNvSpPr>
                <a:spLocks/>
              </p:cNvSpPr>
              <p:nvPr/>
            </p:nvSpPr>
            <p:spPr bwMode="auto">
              <a:xfrm>
                <a:off x="2910" y="1447"/>
                <a:ext cx="13" cy="13"/>
              </a:xfrm>
              <a:custGeom>
                <a:avLst/>
                <a:gdLst>
                  <a:gd name="T0" fmla="*/ 0 w 78"/>
                  <a:gd name="T1" fmla="*/ 0 h 80"/>
                  <a:gd name="T2" fmla="*/ 0 w 78"/>
                  <a:gd name="T3" fmla="*/ 0 h 80"/>
                  <a:gd name="T4" fmla="*/ 0 w 78"/>
                  <a:gd name="T5" fmla="*/ 0 h 80"/>
                  <a:gd name="T6" fmla="*/ 0 w 78"/>
                  <a:gd name="T7" fmla="*/ 0 h 80"/>
                  <a:gd name="T8" fmla="*/ 0 w 78"/>
                  <a:gd name="T9" fmla="*/ 0 h 80"/>
                  <a:gd name="T10" fmla="*/ 0 w 78"/>
                  <a:gd name="T11" fmla="*/ 0 h 80"/>
                  <a:gd name="T12" fmla="*/ 0 w 78"/>
                  <a:gd name="T13" fmla="*/ 0 h 80"/>
                  <a:gd name="T14" fmla="*/ 0 w 78"/>
                  <a:gd name="T15" fmla="*/ 0 h 80"/>
                  <a:gd name="T16" fmla="*/ 0 w 78"/>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80"/>
                  <a:gd name="T29" fmla="*/ 78 w 78"/>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80">
                    <a:moveTo>
                      <a:pt x="78" y="65"/>
                    </a:moveTo>
                    <a:lnTo>
                      <a:pt x="57" y="0"/>
                    </a:lnTo>
                    <a:lnTo>
                      <a:pt x="0" y="14"/>
                    </a:lnTo>
                    <a:lnTo>
                      <a:pt x="16" y="80"/>
                    </a:lnTo>
                    <a:lnTo>
                      <a:pt x="72" y="66"/>
                    </a:lnTo>
                    <a:lnTo>
                      <a:pt x="78" y="65"/>
                    </a:lnTo>
                    <a:lnTo>
                      <a:pt x="72" y="66"/>
                    </a:lnTo>
                    <a:lnTo>
                      <a:pt x="76" y="66"/>
                    </a:lnTo>
                    <a:lnTo>
                      <a:pt x="78" y="65"/>
                    </a:lnTo>
                    <a:close/>
                  </a:path>
                </a:pathLst>
              </a:custGeom>
              <a:solidFill>
                <a:srgbClr val="FFFFFF"/>
              </a:solidFill>
              <a:ln w="9525">
                <a:noFill/>
                <a:round/>
                <a:headEnd/>
                <a:tailEnd/>
              </a:ln>
            </p:spPr>
            <p:txBody>
              <a:bodyPr/>
              <a:lstStyle/>
              <a:p>
                <a:endParaRPr lang="en-US"/>
              </a:p>
            </p:txBody>
          </p:sp>
          <p:sp>
            <p:nvSpPr>
              <p:cNvPr id="41115" name="Freeform 282"/>
              <p:cNvSpPr>
                <a:spLocks/>
              </p:cNvSpPr>
              <p:nvPr/>
            </p:nvSpPr>
            <p:spPr bwMode="auto">
              <a:xfrm>
                <a:off x="2919" y="1444"/>
                <a:ext cx="14" cy="14"/>
              </a:xfrm>
              <a:custGeom>
                <a:avLst/>
                <a:gdLst>
                  <a:gd name="T0" fmla="*/ 0 w 81"/>
                  <a:gd name="T1" fmla="*/ 0 h 83"/>
                  <a:gd name="T2" fmla="*/ 0 w 81"/>
                  <a:gd name="T3" fmla="*/ 0 h 83"/>
                  <a:gd name="T4" fmla="*/ 0 w 81"/>
                  <a:gd name="T5" fmla="*/ 0 h 83"/>
                  <a:gd name="T6" fmla="*/ 0 w 81"/>
                  <a:gd name="T7" fmla="*/ 0 h 83"/>
                  <a:gd name="T8" fmla="*/ 0 w 81"/>
                  <a:gd name="T9" fmla="*/ 0 h 83"/>
                  <a:gd name="T10" fmla="*/ 0 w 81"/>
                  <a:gd name="T11" fmla="*/ 0 h 83"/>
                  <a:gd name="T12" fmla="*/ 0 w 81"/>
                  <a:gd name="T13" fmla="*/ 0 h 83"/>
                  <a:gd name="T14" fmla="*/ 0 w 81"/>
                  <a:gd name="T15" fmla="*/ 0 h 83"/>
                  <a:gd name="T16" fmla="*/ 0 w 81"/>
                  <a:gd name="T17" fmla="*/ 0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83"/>
                  <a:gd name="T29" fmla="*/ 81 w 81"/>
                  <a:gd name="T30" fmla="*/ 83 h 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83">
                    <a:moveTo>
                      <a:pt x="81" y="60"/>
                    </a:moveTo>
                    <a:lnTo>
                      <a:pt x="50" y="0"/>
                    </a:lnTo>
                    <a:lnTo>
                      <a:pt x="0" y="20"/>
                    </a:lnTo>
                    <a:lnTo>
                      <a:pt x="25" y="83"/>
                    </a:lnTo>
                    <a:lnTo>
                      <a:pt x="76" y="62"/>
                    </a:lnTo>
                    <a:lnTo>
                      <a:pt x="81" y="60"/>
                    </a:lnTo>
                    <a:lnTo>
                      <a:pt x="76" y="62"/>
                    </a:lnTo>
                    <a:lnTo>
                      <a:pt x="78" y="61"/>
                    </a:lnTo>
                    <a:lnTo>
                      <a:pt x="81" y="60"/>
                    </a:lnTo>
                    <a:close/>
                  </a:path>
                </a:pathLst>
              </a:custGeom>
              <a:solidFill>
                <a:srgbClr val="FFFFFF"/>
              </a:solidFill>
              <a:ln w="9525">
                <a:noFill/>
                <a:round/>
                <a:headEnd/>
                <a:tailEnd/>
              </a:ln>
            </p:spPr>
            <p:txBody>
              <a:bodyPr/>
              <a:lstStyle/>
              <a:p>
                <a:endParaRPr lang="en-US"/>
              </a:p>
            </p:txBody>
          </p:sp>
          <p:sp>
            <p:nvSpPr>
              <p:cNvPr id="41116" name="Freeform 283"/>
              <p:cNvSpPr>
                <a:spLocks/>
              </p:cNvSpPr>
              <p:nvPr/>
            </p:nvSpPr>
            <p:spPr bwMode="auto">
              <a:xfrm>
                <a:off x="2927" y="1439"/>
                <a:ext cx="14" cy="15"/>
              </a:xfrm>
              <a:custGeom>
                <a:avLst/>
                <a:gdLst>
                  <a:gd name="T0" fmla="*/ 0 w 87"/>
                  <a:gd name="T1" fmla="*/ 0 h 87"/>
                  <a:gd name="T2" fmla="*/ 0 w 87"/>
                  <a:gd name="T3" fmla="*/ 0 h 87"/>
                  <a:gd name="T4" fmla="*/ 0 w 87"/>
                  <a:gd name="T5" fmla="*/ 0 h 87"/>
                  <a:gd name="T6" fmla="*/ 0 w 87"/>
                  <a:gd name="T7" fmla="*/ 0 h 87"/>
                  <a:gd name="T8" fmla="*/ 0 w 87"/>
                  <a:gd name="T9" fmla="*/ 0 h 87"/>
                  <a:gd name="T10" fmla="*/ 0 w 87"/>
                  <a:gd name="T11" fmla="*/ 0 h 87"/>
                  <a:gd name="T12" fmla="*/ 0 w 87"/>
                  <a:gd name="T13" fmla="*/ 0 h 87"/>
                  <a:gd name="T14" fmla="*/ 0 w 87"/>
                  <a:gd name="T15" fmla="*/ 0 h 87"/>
                  <a:gd name="T16" fmla="*/ 0 w 87"/>
                  <a:gd name="T17" fmla="*/ 0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87"/>
                  <a:gd name="T29" fmla="*/ 87 w 87"/>
                  <a:gd name="T30" fmla="*/ 87 h 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87">
                    <a:moveTo>
                      <a:pt x="87" y="55"/>
                    </a:moveTo>
                    <a:lnTo>
                      <a:pt x="47" y="0"/>
                    </a:lnTo>
                    <a:lnTo>
                      <a:pt x="0" y="29"/>
                    </a:lnTo>
                    <a:lnTo>
                      <a:pt x="36" y="87"/>
                    </a:lnTo>
                    <a:lnTo>
                      <a:pt x="83" y="58"/>
                    </a:lnTo>
                    <a:lnTo>
                      <a:pt x="87" y="55"/>
                    </a:lnTo>
                    <a:lnTo>
                      <a:pt x="83" y="58"/>
                    </a:lnTo>
                    <a:lnTo>
                      <a:pt x="84" y="57"/>
                    </a:lnTo>
                    <a:lnTo>
                      <a:pt x="87" y="55"/>
                    </a:lnTo>
                    <a:close/>
                  </a:path>
                </a:pathLst>
              </a:custGeom>
              <a:solidFill>
                <a:srgbClr val="FFFFFF"/>
              </a:solidFill>
              <a:ln w="9525">
                <a:noFill/>
                <a:round/>
                <a:headEnd/>
                <a:tailEnd/>
              </a:ln>
            </p:spPr>
            <p:txBody>
              <a:bodyPr/>
              <a:lstStyle/>
              <a:p>
                <a:endParaRPr lang="en-US"/>
              </a:p>
            </p:txBody>
          </p:sp>
          <p:sp>
            <p:nvSpPr>
              <p:cNvPr id="41117" name="Freeform 284"/>
              <p:cNvSpPr>
                <a:spLocks/>
              </p:cNvSpPr>
              <p:nvPr/>
            </p:nvSpPr>
            <p:spPr bwMode="auto">
              <a:xfrm>
                <a:off x="2934" y="1434"/>
                <a:ext cx="13" cy="15"/>
              </a:xfrm>
              <a:custGeom>
                <a:avLst/>
                <a:gdLst>
                  <a:gd name="T0" fmla="*/ 0 w 80"/>
                  <a:gd name="T1" fmla="*/ 0 h 85"/>
                  <a:gd name="T2" fmla="*/ 0 w 80"/>
                  <a:gd name="T3" fmla="*/ 0 h 85"/>
                  <a:gd name="T4" fmla="*/ 0 w 80"/>
                  <a:gd name="T5" fmla="*/ 0 h 85"/>
                  <a:gd name="T6" fmla="*/ 0 w 80"/>
                  <a:gd name="T7" fmla="*/ 0 h 85"/>
                  <a:gd name="T8" fmla="*/ 0 w 80"/>
                  <a:gd name="T9" fmla="*/ 0 h 85"/>
                  <a:gd name="T10" fmla="*/ 0 w 80"/>
                  <a:gd name="T11" fmla="*/ 0 h 85"/>
                  <a:gd name="T12" fmla="*/ 0 w 80"/>
                  <a:gd name="T13" fmla="*/ 0 h 85"/>
                  <a:gd name="T14" fmla="*/ 0 w 80"/>
                  <a:gd name="T15" fmla="*/ 0 h 85"/>
                  <a:gd name="T16" fmla="*/ 0 w 80"/>
                  <a:gd name="T17" fmla="*/ 0 h 85"/>
                  <a:gd name="T18" fmla="*/ 0 w 80"/>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85"/>
                  <a:gd name="T32" fmla="*/ 80 w 80"/>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85">
                    <a:moveTo>
                      <a:pt x="40" y="0"/>
                    </a:moveTo>
                    <a:lnTo>
                      <a:pt x="38" y="1"/>
                    </a:lnTo>
                    <a:lnTo>
                      <a:pt x="0" y="32"/>
                    </a:lnTo>
                    <a:lnTo>
                      <a:pt x="42" y="85"/>
                    </a:lnTo>
                    <a:lnTo>
                      <a:pt x="80" y="54"/>
                    </a:lnTo>
                    <a:lnTo>
                      <a:pt x="40" y="0"/>
                    </a:lnTo>
                    <a:lnTo>
                      <a:pt x="39" y="1"/>
                    </a:lnTo>
                    <a:lnTo>
                      <a:pt x="38" y="1"/>
                    </a:lnTo>
                    <a:lnTo>
                      <a:pt x="40" y="0"/>
                    </a:lnTo>
                    <a:close/>
                  </a:path>
                </a:pathLst>
              </a:custGeom>
              <a:solidFill>
                <a:srgbClr val="FFFFFF"/>
              </a:solidFill>
              <a:ln w="9525">
                <a:noFill/>
                <a:round/>
                <a:headEnd/>
                <a:tailEnd/>
              </a:ln>
            </p:spPr>
            <p:txBody>
              <a:bodyPr/>
              <a:lstStyle/>
              <a:p>
                <a:endParaRPr lang="en-US"/>
              </a:p>
            </p:txBody>
          </p:sp>
          <p:sp>
            <p:nvSpPr>
              <p:cNvPr id="41118" name="Freeform 285"/>
              <p:cNvSpPr>
                <a:spLocks/>
              </p:cNvSpPr>
              <p:nvPr/>
            </p:nvSpPr>
            <p:spPr bwMode="auto">
              <a:xfrm>
                <a:off x="2941" y="1433"/>
                <a:ext cx="7" cy="11"/>
              </a:xfrm>
              <a:custGeom>
                <a:avLst/>
                <a:gdLst>
                  <a:gd name="T0" fmla="*/ 0 w 44"/>
                  <a:gd name="T1" fmla="*/ 0 h 65"/>
                  <a:gd name="T2" fmla="*/ 0 w 44"/>
                  <a:gd name="T3" fmla="*/ 0 h 65"/>
                  <a:gd name="T4" fmla="*/ 0 w 44"/>
                  <a:gd name="T5" fmla="*/ 0 h 65"/>
                  <a:gd name="T6" fmla="*/ 0 w 44"/>
                  <a:gd name="T7" fmla="*/ 0 h 65"/>
                  <a:gd name="T8" fmla="*/ 0 w 44"/>
                  <a:gd name="T9" fmla="*/ 0 h 65"/>
                  <a:gd name="T10" fmla="*/ 0 w 44"/>
                  <a:gd name="T11" fmla="*/ 0 h 65"/>
                  <a:gd name="T12" fmla="*/ 0 w 44"/>
                  <a:gd name="T13" fmla="*/ 0 h 65"/>
                  <a:gd name="T14" fmla="*/ 0 w 44"/>
                  <a:gd name="T15" fmla="*/ 0 h 65"/>
                  <a:gd name="T16" fmla="*/ 0 w 44"/>
                  <a:gd name="T17" fmla="*/ 0 h 65"/>
                  <a:gd name="T18" fmla="*/ 0 w 44"/>
                  <a:gd name="T19" fmla="*/ 0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65"/>
                  <a:gd name="T32" fmla="*/ 44 w 44"/>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65">
                    <a:moveTo>
                      <a:pt x="15" y="0"/>
                    </a:moveTo>
                    <a:lnTo>
                      <a:pt x="6" y="3"/>
                    </a:lnTo>
                    <a:lnTo>
                      <a:pt x="0" y="8"/>
                    </a:lnTo>
                    <a:lnTo>
                      <a:pt x="37" y="65"/>
                    </a:lnTo>
                    <a:lnTo>
                      <a:pt x="44" y="60"/>
                    </a:lnTo>
                    <a:lnTo>
                      <a:pt x="15" y="0"/>
                    </a:lnTo>
                    <a:lnTo>
                      <a:pt x="11" y="1"/>
                    </a:lnTo>
                    <a:lnTo>
                      <a:pt x="6" y="3"/>
                    </a:lnTo>
                    <a:lnTo>
                      <a:pt x="15" y="0"/>
                    </a:lnTo>
                    <a:close/>
                  </a:path>
                </a:pathLst>
              </a:custGeom>
              <a:solidFill>
                <a:srgbClr val="FFFFFF"/>
              </a:solidFill>
              <a:ln w="9525">
                <a:noFill/>
                <a:round/>
                <a:headEnd/>
                <a:tailEnd/>
              </a:ln>
            </p:spPr>
            <p:txBody>
              <a:bodyPr/>
              <a:lstStyle/>
              <a:p>
                <a:endParaRPr lang="en-US"/>
              </a:p>
            </p:txBody>
          </p:sp>
          <p:sp>
            <p:nvSpPr>
              <p:cNvPr id="41119" name="Freeform 286"/>
              <p:cNvSpPr>
                <a:spLocks/>
              </p:cNvSpPr>
              <p:nvPr/>
            </p:nvSpPr>
            <p:spPr bwMode="auto">
              <a:xfrm>
                <a:off x="2943" y="1432"/>
                <a:ext cx="7" cy="12"/>
              </a:xfrm>
              <a:custGeom>
                <a:avLst/>
                <a:gdLst>
                  <a:gd name="T0" fmla="*/ 0 w 40"/>
                  <a:gd name="T1" fmla="*/ 0 h 71"/>
                  <a:gd name="T2" fmla="*/ 0 w 40"/>
                  <a:gd name="T3" fmla="*/ 0 h 71"/>
                  <a:gd name="T4" fmla="*/ 0 w 40"/>
                  <a:gd name="T5" fmla="*/ 0 h 71"/>
                  <a:gd name="T6" fmla="*/ 0 w 40"/>
                  <a:gd name="T7" fmla="*/ 0 h 71"/>
                  <a:gd name="T8" fmla="*/ 0 w 40"/>
                  <a:gd name="T9" fmla="*/ 0 h 71"/>
                  <a:gd name="T10" fmla="*/ 0 w 40"/>
                  <a:gd name="T11" fmla="*/ 0 h 71"/>
                  <a:gd name="T12" fmla="*/ 0 w 40"/>
                  <a:gd name="T13" fmla="*/ 0 h 71"/>
                  <a:gd name="T14" fmla="*/ 0 w 40"/>
                  <a:gd name="T15" fmla="*/ 0 h 71"/>
                  <a:gd name="T16" fmla="*/ 0 w 40"/>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71"/>
                  <a:gd name="T29" fmla="*/ 40 w 40"/>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71">
                    <a:moveTo>
                      <a:pt x="40" y="65"/>
                    </a:moveTo>
                    <a:lnTo>
                      <a:pt x="19" y="0"/>
                    </a:lnTo>
                    <a:lnTo>
                      <a:pt x="0" y="6"/>
                    </a:lnTo>
                    <a:lnTo>
                      <a:pt x="20" y="71"/>
                    </a:lnTo>
                    <a:lnTo>
                      <a:pt x="39" y="65"/>
                    </a:lnTo>
                    <a:lnTo>
                      <a:pt x="40" y="65"/>
                    </a:lnTo>
                    <a:lnTo>
                      <a:pt x="39" y="65"/>
                    </a:lnTo>
                    <a:lnTo>
                      <a:pt x="40" y="65"/>
                    </a:lnTo>
                    <a:close/>
                  </a:path>
                </a:pathLst>
              </a:custGeom>
              <a:solidFill>
                <a:srgbClr val="FFFFFF"/>
              </a:solidFill>
              <a:ln w="9525">
                <a:noFill/>
                <a:round/>
                <a:headEnd/>
                <a:tailEnd/>
              </a:ln>
            </p:spPr>
            <p:txBody>
              <a:bodyPr/>
              <a:lstStyle/>
              <a:p>
                <a:endParaRPr lang="en-US"/>
              </a:p>
            </p:txBody>
          </p:sp>
          <p:sp>
            <p:nvSpPr>
              <p:cNvPr id="41120" name="Freeform 287"/>
              <p:cNvSpPr>
                <a:spLocks/>
              </p:cNvSpPr>
              <p:nvPr/>
            </p:nvSpPr>
            <p:spPr bwMode="auto">
              <a:xfrm>
                <a:off x="2946" y="1430"/>
                <a:ext cx="10" cy="13"/>
              </a:xfrm>
              <a:custGeom>
                <a:avLst/>
                <a:gdLst>
                  <a:gd name="T0" fmla="*/ 0 w 55"/>
                  <a:gd name="T1" fmla="*/ 0 h 75"/>
                  <a:gd name="T2" fmla="*/ 0 w 55"/>
                  <a:gd name="T3" fmla="*/ 0 h 75"/>
                  <a:gd name="T4" fmla="*/ 0 w 55"/>
                  <a:gd name="T5" fmla="*/ 0 h 75"/>
                  <a:gd name="T6" fmla="*/ 0 w 55"/>
                  <a:gd name="T7" fmla="*/ 0 h 75"/>
                  <a:gd name="T8" fmla="*/ 0 w 55"/>
                  <a:gd name="T9" fmla="*/ 0 h 75"/>
                  <a:gd name="T10" fmla="*/ 0 w 55"/>
                  <a:gd name="T11" fmla="*/ 0 h 75"/>
                  <a:gd name="T12" fmla="*/ 0 w 55"/>
                  <a:gd name="T13" fmla="*/ 0 h 75"/>
                  <a:gd name="T14" fmla="*/ 0 w 55"/>
                  <a:gd name="T15" fmla="*/ 0 h 75"/>
                  <a:gd name="T16" fmla="*/ 0 w 55"/>
                  <a:gd name="T17" fmla="*/ 0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75"/>
                  <a:gd name="T29" fmla="*/ 55 w 55"/>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75">
                    <a:moveTo>
                      <a:pt x="55" y="63"/>
                    </a:moveTo>
                    <a:lnTo>
                      <a:pt x="32" y="0"/>
                    </a:lnTo>
                    <a:lnTo>
                      <a:pt x="0" y="10"/>
                    </a:lnTo>
                    <a:lnTo>
                      <a:pt x="22" y="75"/>
                    </a:lnTo>
                    <a:lnTo>
                      <a:pt x="54" y="63"/>
                    </a:lnTo>
                    <a:lnTo>
                      <a:pt x="55" y="63"/>
                    </a:lnTo>
                    <a:lnTo>
                      <a:pt x="54" y="63"/>
                    </a:lnTo>
                    <a:lnTo>
                      <a:pt x="55" y="63"/>
                    </a:lnTo>
                    <a:close/>
                  </a:path>
                </a:pathLst>
              </a:custGeom>
              <a:solidFill>
                <a:srgbClr val="FFFFFF"/>
              </a:solidFill>
              <a:ln w="9525">
                <a:noFill/>
                <a:round/>
                <a:headEnd/>
                <a:tailEnd/>
              </a:ln>
            </p:spPr>
            <p:txBody>
              <a:bodyPr/>
              <a:lstStyle/>
              <a:p>
                <a:endParaRPr lang="en-US"/>
              </a:p>
            </p:txBody>
          </p:sp>
          <p:sp>
            <p:nvSpPr>
              <p:cNvPr id="41121" name="Freeform 288"/>
              <p:cNvSpPr>
                <a:spLocks/>
              </p:cNvSpPr>
              <p:nvPr/>
            </p:nvSpPr>
            <p:spPr bwMode="auto">
              <a:xfrm>
                <a:off x="2952" y="1428"/>
                <a:ext cx="10" cy="13"/>
              </a:xfrm>
              <a:custGeom>
                <a:avLst/>
                <a:gdLst>
                  <a:gd name="T0" fmla="*/ 0 w 62"/>
                  <a:gd name="T1" fmla="*/ 0 h 77"/>
                  <a:gd name="T2" fmla="*/ 0 w 62"/>
                  <a:gd name="T3" fmla="*/ 0 h 77"/>
                  <a:gd name="T4" fmla="*/ 0 w 62"/>
                  <a:gd name="T5" fmla="*/ 0 h 77"/>
                  <a:gd name="T6" fmla="*/ 0 w 62"/>
                  <a:gd name="T7" fmla="*/ 0 h 77"/>
                  <a:gd name="T8" fmla="*/ 0 w 62"/>
                  <a:gd name="T9" fmla="*/ 0 h 77"/>
                  <a:gd name="T10" fmla="*/ 0 w 62"/>
                  <a:gd name="T11" fmla="*/ 0 h 77"/>
                  <a:gd name="T12" fmla="*/ 0 w 62"/>
                  <a:gd name="T13" fmla="*/ 0 h 77"/>
                  <a:gd name="T14" fmla="*/ 0 w 62"/>
                  <a:gd name="T15" fmla="*/ 0 h 77"/>
                  <a:gd name="T16" fmla="*/ 0 w 62"/>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
                  <a:gd name="T28" fmla="*/ 0 h 77"/>
                  <a:gd name="T29" fmla="*/ 62 w 62"/>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 h="77">
                    <a:moveTo>
                      <a:pt x="62" y="62"/>
                    </a:moveTo>
                    <a:lnTo>
                      <a:pt x="35" y="0"/>
                    </a:lnTo>
                    <a:lnTo>
                      <a:pt x="0" y="14"/>
                    </a:lnTo>
                    <a:lnTo>
                      <a:pt x="24" y="77"/>
                    </a:lnTo>
                    <a:lnTo>
                      <a:pt x="59" y="63"/>
                    </a:lnTo>
                    <a:lnTo>
                      <a:pt x="62" y="62"/>
                    </a:lnTo>
                    <a:lnTo>
                      <a:pt x="59" y="63"/>
                    </a:lnTo>
                    <a:lnTo>
                      <a:pt x="61" y="62"/>
                    </a:lnTo>
                    <a:lnTo>
                      <a:pt x="62" y="62"/>
                    </a:lnTo>
                    <a:close/>
                  </a:path>
                </a:pathLst>
              </a:custGeom>
              <a:solidFill>
                <a:srgbClr val="FFFFFF"/>
              </a:solidFill>
              <a:ln w="9525">
                <a:noFill/>
                <a:round/>
                <a:headEnd/>
                <a:tailEnd/>
              </a:ln>
            </p:spPr>
            <p:txBody>
              <a:bodyPr/>
              <a:lstStyle/>
              <a:p>
                <a:endParaRPr lang="en-US"/>
              </a:p>
            </p:txBody>
          </p:sp>
          <p:sp>
            <p:nvSpPr>
              <p:cNvPr id="41122" name="Freeform 289"/>
              <p:cNvSpPr>
                <a:spLocks/>
              </p:cNvSpPr>
              <p:nvPr/>
            </p:nvSpPr>
            <p:spPr bwMode="auto">
              <a:xfrm>
                <a:off x="2957" y="1425"/>
                <a:ext cx="12" cy="14"/>
              </a:xfrm>
              <a:custGeom>
                <a:avLst/>
                <a:gdLst>
                  <a:gd name="T0" fmla="*/ 0 w 73"/>
                  <a:gd name="T1" fmla="*/ 0 h 81"/>
                  <a:gd name="T2" fmla="*/ 0 w 73"/>
                  <a:gd name="T3" fmla="*/ 0 h 81"/>
                  <a:gd name="T4" fmla="*/ 0 w 73"/>
                  <a:gd name="T5" fmla="*/ 0 h 81"/>
                  <a:gd name="T6" fmla="*/ 0 w 73"/>
                  <a:gd name="T7" fmla="*/ 0 h 81"/>
                  <a:gd name="T8" fmla="*/ 0 w 73"/>
                  <a:gd name="T9" fmla="*/ 0 h 81"/>
                  <a:gd name="T10" fmla="*/ 0 w 73"/>
                  <a:gd name="T11" fmla="*/ 0 h 81"/>
                  <a:gd name="T12" fmla="*/ 0 w 73"/>
                  <a:gd name="T13" fmla="*/ 0 h 81"/>
                  <a:gd name="T14" fmla="*/ 0 w 73"/>
                  <a:gd name="T15" fmla="*/ 0 h 81"/>
                  <a:gd name="T16" fmla="*/ 0 w 73"/>
                  <a:gd name="T17" fmla="*/ 0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81"/>
                  <a:gd name="T29" fmla="*/ 73 w 73"/>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81">
                    <a:moveTo>
                      <a:pt x="73" y="59"/>
                    </a:moveTo>
                    <a:lnTo>
                      <a:pt x="39" y="0"/>
                    </a:lnTo>
                    <a:lnTo>
                      <a:pt x="0" y="20"/>
                    </a:lnTo>
                    <a:lnTo>
                      <a:pt x="30" y="81"/>
                    </a:lnTo>
                    <a:lnTo>
                      <a:pt x="69" y="62"/>
                    </a:lnTo>
                    <a:lnTo>
                      <a:pt x="73" y="59"/>
                    </a:lnTo>
                    <a:lnTo>
                      <a:pt x="69" y="62"/>
                    </a:lnTo>
                    <a:lnTo>
                      <a:pt x="71" y="60"/>
                    </a:lnTo>
                    <a:lnTo>
                      <a:pt x="73" y="59"/>
                    </a:lnTo>
                    <a:close/>
                  </a:path>
                </a:pathLst>
              </a:custGeom>
              <a:solidFill>
                <a:srgbClr val="FFFFFF"/>
              </a:solidFill>
              <a:ln w="9525">
                <a:noFill/>
                <a:round/>
                <a:headEnd/>
                <a:tailEnd/>
              </a:ln>
            </p:spPr>
            <p:txBody>
              <a:bodyPr/>
              <a:lstStyle/>
              <a:p>
                <a:endParaRPr lang="en-US"/>
              </a:p>
            </p:txBody>
          </p:sp>
          <p:sp>
            <p:nvSpPr>
              <p:cNvPr id="41123" name="Freeform 290"/>
              <p:cNvSpPr>
                <a:spLocks/>
              </p:cNvSpPr>
              <p:nvPr/>
            </p:nvSpPr>
            <p:spPr bwMode="auto">
              <a:xfrm>
                <a:off x="2963" y="1421"/>
                <a:ext cx="12" cy="14"/>
              </a:xfrm>
              <a:custGeom>
                <a:avLst/>
                <a:gdLst>
                  <a:gd name="T0" fmla="*/ 0 w 76"/>
                  <a:gd name="T1" fmla="*/ 0 h 82"/>
                  <a:gd name="T2" fmla="*/ 0 w 76"/>
                  <a:gd name="T3" fmla="*/ 0 h 82"/>
                  <a:gd name="T4" fmla="*/ 0 w 76"/>
                  <a:gd name="T5" fmla="*/ 0 h 82"/>
                  <a:gd name="T6" fmla="*/ 0 w 76"/>
                  <a:gd name="T7" fmla="*/ 0 h 82"/>
                  <a:gd name="T8" fmla="*/ 0 w 76"/>
                  <a:gd name="T9" fmla="*/ 0 h 82"/>
                  <a:gd name="T10" fmla="*/ 0 w 76"/>
                  <a:gd name="T11" fmla="*/ 0 h 82"/>
                  <a:gd name="T12" fmla="*/ 0 w 76"/>
                  <a:gd name="T13" fmla="*/ 0 h 82"/>
                  <a:gd name="T14" fmla="*/ 0 w 76"/>
                  <a:gd name="T15" fmla="*/ 0 h 82"/>
                  <a:gd name="T16" fmla="*/ 0 w 76"/>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82"/>
                  <a:gd name="T29" fmla="*/ 76 w 76"/>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82">
                    <a:moveTo>
                      <a:pt x="76" y="56"/>
                    </a:moveTo>
                    <a:lnTo>
                      <a:pt x="38" y="0"/>
                    </a:lnTo>
                    <a:lnTo>
                      <a:pt x="0" y="26"/>
                    </a:lnTo>
                    <a:lnTo>
                      <a:pt x="38" y="82"/>
                    </a:lnTo>
                    <a:lnTo>
                      <a:pt x="76" y="56"/>
                    </a:lnTo>
                    <a:close/>
                  </a:path>
                </a:pathLst>
              </a:custGeom>
              <a:solidFill>
                <a:srgbClr val="FFFFFF"/>
              </a:solidFill>
              <a:ln w="9525">
                <a:noFill/>
                <a:round/>
                <a:headEnd/>
                <a:tailEnd/>
              </a:ln>
            </p:spPr>
            <p:txBody>
              <a:bodyPr/>
              <a:lstStyle/>
              <a:p>
                <a:endParaRPr lang="en-US"/>
              </a:p>
            </p:txBody>
          </p:sp>
          <p:sp>
            <p:nvSpPr>
              <p:cNvPr id="41124" name="Freeform 291"/>
              <p:cNvSpPr>
                <a:spLocks/>
              </p:cNvSpPr>
              <p:nvPr/>
            </p:nvSpPr>
            <p:spPr bwMode="auto">
              <a:xfrm>
                <a:off x="2969" y="1417"/>
                <a:ext cx="14" cy="13"/>
              </a:xfrm>
              <a:custGeom>
                <a:avLst/>
                <a:gdLst>
                  <a:gd name="T0" fmla="*/ 0 w 83"/>
                  <a:gd name="T1" fmla="*/ 0 h 84"/>
                  <a:gd name="T2" fmla="*/ 0 w 83"/>
                  <a:gd name="T3" fmla="*/ 0 h 84"/>
                  <a:gd name="T4" fmla="*/ 0 w 83"/>
                  <a:gd name="T5" fmla="*/ 0 h 84"/>
                  <a:gd name="T6" fmla="*/ 0 w 83"/>
                  <a:gd name="T7" fmla="*/ 0 h 84"/>
                  <a:gd name="T8" fmla="*/ 0 w 83"/>
                  <a:gd name="T9" fmla="*/ 0 h 84"/>
                  <a:gd name="T10" fmla="*/ 0 w 83"/>
                  <a:gd name="T11" fmla="*/ 0 h 84"/>
                  <a:gd name="T12" fmla="*/ 0 w 83"/>
                  <a:gd name="T13" fmla="*/ 0 h 84"/>
                  <a:gd name="T14" fmla="*/ 0 w 83"/>
                  <a:gd name="T15" fmla="*/ 0 h 84"/>
                  <a:gd name="T16" fmla="*/ 0 w 83"/>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
                  <a:gd name="T28" fmla="*/ 0 h 84"/>
                  <a:gd name="T29" fmla="*/ 83 w 83"/>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 h="84">
                    <a:moveTo>
                      <a:pt x="83" y="51"/>
                    </a:moveTo>
                    <a:lnTo>
                      <a:pt x="38" y="0"/>
                    </a:lnTo>
                    <a:lnTo>
                      <a:pt x="0" y="28"/>
                    </a:lnTo>
                    <a:lnTo>
                      <a:pt x="39" y="84"/>
                    </a:lnTo>
                    <a:lnTo>
                      <a:pt x="79" y="56"/>
                    </a:lnTo>
                    <a:lnTo>
                      <a:pt x="83" y="51"/>
                    </a:lnTo>
                    <a:lnTo>
                      <a:pt x="79" y="56"/>
                    </a:lnTo>
                    <a:lnTo>
                      <a:pt x="81" y="54"/>
                    </a:lnTo>
                    <a:lnTo>
                      <a:pt x="83" y="51"/>
                    </a:lnTo>
                    <a:close/>
                  </a:path>
                </a:pathLst>
              </a:custGeom>
              <a:solidFill>
                <a:srgbClr val="FFFFFF"/>
              </a:solidFill>
              <a:ln w="9525">
                <a:noFill/>
                <a:round/>
                <a:headEnd/>
                <a:tailEnd/>
              </a:ln>
            </p:spPr>
            <p:txBody>
              <a:bodyPr/>
              <a:lstStyle/>
              <a:p>
                <a:endParaRPr lang="en-US"/>
              </a:p>
            </p:txBody>
          </p:sp>
          <p:sp>
            <p:nvSpPr>
              <p:cNvPr id="41125" name="Freeform 292"/>
              <p:cNvSpPr>
                <a:spLocks/>
              </p:cNvSpPr>
              <p:nvPr/>
            </p:nvSpPr>
            <p:spPr bwMode="auto">
              <a:xfrm>
                <a:off x="2975" y="1412"/>
                <a:ext cx="13" cy="13"/>
              </a:xfrm>
              <a:custGeom>
                <a:avLst/>
                <a:gdLst>
                  <a:gd name="T0" fmla="*/ 0 w 81"/>
                  <a:gd name="T1" fmla="*/ 0 h 80"/>
                  <a:gd name="T2" fmla="*/ 0 w 81"/>
                  <a:gd name="T3" fmla="*/ 0 h 80"/>
                  <a:gd name="T4" fmla="*/ 0 w 81"/>
                  <a:gd name="T5" fmla="*/ 0 h 80"/>
                  <a:gd name="T6" fmla="*/ 0 w 81"/>
                  <a:gd name="T7" fmla="*/ 0 h 80"/>
                  <a:gd name="T8" fmla="*/ 0 w 81"/>
                  <a:gd name="T9" fmla="*/ 0 h 80"/>
                  <a:gd name="T10" fmla="*/ 0 w 81"/>
                  <a:gd name="T11" fmla="*/ 0 h 80"/>
                  <a:gd name="T12" fmla="*/ 0 w 81"/>
                  <a:gd name="T13" fmla="*/ 0 h 80"/>
                  <a:gd name="T14" fmla="*/ 0 w 81"/>
                  <a:gd name="T15" fmla="*/ 0 h 80"/>
                  <a:gd name="T16" fmla="*/ 0 w 81"/>
                  <a:gd name="T17" fmla="*/ 0 h 80"/>
                  <a:gd name="T18" fmla="*/ 0 w 81"/>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80"/>
                  <a:gd name="T32" fmla="*/ 81 w 81"/>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80">
                    <a:moveTo>
                      <a:pt x="81" y="48"/>
                    </a:moveTo>
                    <a:lnTo>
                      <a:pt x="31" y="0"/>
                    </a:lnTo>
                    <a:lnTo>
                      <a:pt x="0" y="33"/>
                    </a:lnTo>
                    <a:lnTo>
                      <a:pt x="48" y="80"/>
                    </a:lnTo>
                    <a:lnTo>
                      <a:pt x="81" y="48"/>
                    </a:lnTo>
                    <a:lnTo>
                      <a:pt x="31" y="0"/>
                    </a:lnTo>
                    <a:lnTo>
                      <a:pt x="81" y="48"/>
                    </a:lnTo>
                    <a:close/>
                  </a:path>
                </a:pathLst>
              </a:custGeom>
              <a:solidFill>
                <a:srgbClr val="FFFFFF"/>
              </a:solidFill>
              <a:ln w="9525">
                <a:noFill/>
                <a:round/>
                <a:headEnd/>
                <a:tailEnd/>
              </a:ln>
            </p:spPr>
            <p:txBody>
              <a:bodyPr/>
              <a:lstStyle/>
              <a:p>
                <a:endParaRPr lang="en-US"/>
              </a:p>
            </p:txBody>
          </p:sp>
          <p:sp>
            <p:nvSpPr>
              <p:cNvPr id="41126" name="Freeform 293"/>
              <p:cNvSpPr>
                <a:spLocks/>
              </p:cNvSpPr>
              <p:nvPr/>
            </p:nvSpPr>
            <p:spPr bwMode="auto">
              <a:xfrm>
                <a:off x="2980" y="1409"/>
                <a:ext cx="10" cy="11"/>
              </a:xfrm>
              <a:custGeom>
                <a:avLst/>
                <a:gdLst>
                  <a:gd name="T0" fmla="*/ 0 w 60"/>
                  <a:gd name="T1" fmla="*/ 0 h 64"/>
                  <a:gd name="T2" fmla="*/ 0 w 60"/>
                  <a:gd name="T3" fmla="*/ 0 h 64"/>
                  <a:gd name="T4" fmla="*/ 0 w 60"/>
                  <a:gd name="T5" fmla="*/ 0 h 64"/>
                  <a:gd name="T6" fmla="*/ 0 w 60"/>
                  <a:gd name="T7" fmla="*/ 0 h 64"/>
                  <a:gd name="T8" fmla="*/ 0 w 60"/>
                  <a:gd name="T9" fmla="*/ 0 h 64"/>
                  <a:gd name="T10" fmla="*/ 0 w 60"/>
                  <a:gd name="T11" fmla="*/ 0 h 64"/>
                  <a:gd name="T12" fmla="*/ 0 w 60"/>
                  <a:gd name="T13" fmla="*/ 0 h 64"/>
                  <a:gd name="T14" fmla="*/ 0 w 60"/>
                  <a:gd name="T15" fmla="*/ 0 h 64"/>
                  <a:gd name="T16" fmla="*/ 0 w 60"/>
                  <a:gd name="T17" fmla="*/ 0 h 64"/>
                  <a:gd name="T18" fmla="*/ 0 w 60"/>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64"/>
                  <a:gd name="T32" fmla="*/ 60 w 60"/>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64">
                    <a:moveTo>
                      <a:pt x="16" y="0"/>
                    </a:moveTo>
                    <a:lnTo>
                      <a:pt x="12" y="5"/>
                    </a:lnTo>
                    <a:lnTo>
                      <a:pt x="0" y="16"/>
                    </a:lnTo>
                    <a:lnTo>
                      <a:pt x="50" y="64"/>
                    </a:lnTo>
                    <a:lnTo>
                      <a:pt x="60" y="52"/>
                    </a:lnTo>
                    <a:lnTo>
                      <a:pt x="16" y="0"/>
                    </a:lnTo>
                    <a:lnTo>
                      <a:pt x="14" y="3"/>
                    </a:lnTo>
                    <a:lnTo>
                      <a:pt x="12" y="5"/>
                    </a:lnTo>
                    <a:lnTo>
                      <a:pt x="16" y="0"/>
                    </a:lnTo>
                    <a:close/>
                  </a:path>
                </a:pathLst>
              </a:custGeom>
              <a:solidFill>
                <a:srgbClr val="FFFFFF"/>
              </a:solidFill>
              <a:ln w="9525">
                <a:noFill/>
                <a:round/>
                <a:headEnd/>
                <a:tailEnd/>
              </a:ln>
            </p:spPr>
            <p:txBody>
              <a:bodyPr/>
              <a:lstStyle/>
              <a:p>
                <a:endParaRPr lang="en-US"/>
              </a:p>
            </p:txBody>
          </p:sp>
          <p:sp>
            <p:nvSpPr>
              <p:cNvPr id="41127" name="Freeform 294"/>
              <p:cNvSpPr>
                <a:spLocks/>
              </p:cNvSpPr>
              <p:nvPr/>
            </p:nvSpPr>
            <p:spPr bwMode="auto">
              <a:xfrm>
                <a:off x="2983" y="1405"/>
                <a:ext cx="12" cy="13"/>
              </a:xfrm>
              <a:custGeom>
                <a:avLst/>
                <a:gdLst>
                  <a:gd name="T0" fmla="*/ 0 w 73"/>
                  <a:gd name="T1" fmla="*/ 0 h 79"/>
                  <a:gd name="T2" fmla="*/ 0 w 73"/>
                  <a:gd name="T3" fmla="*/ 0 h 79"/>
                  <a:gd name="T4" fmla="*/ 0 w 73"/>
                  <a:gd name="T5" fmla="*/ 0 h 79"/>
                  <a:gd name="T6" fmla="*/ 0 w 73"/>
                  <a:gd name="T7" fmla="*/ 0 h 79"/>
                  <a:gd name="T8" fmla="*/ 0 w 73"/>
                  <a:gd name="T9" fmla="*/ 0 h 79"/>
                  <a:gd name="T10" fmla="*/ 0 w 73"/>
                  <a:gd name="T11" fmla="*/ 0 h 79"/>
                  <a:gd name="T12" fmla="*/ 0 w 73"/>
                  <a:gd name="T13" fmla="*/ 0 h 79"/>
                  <a:gd name="T14" fmla="*/ 0 w 73"/>
                  <a:gd name="T15" fmla="*/ 0 h 79"/>
                  <a:gd name="T16" fmla="*/ 0 w 73"/>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9"/>
                  <a:gd name="T29" fmla="*/ 73 w 73"/>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9">
                    <a:moveTo>
                      <a:pt x="73" y="56"/>
                    </a:moveTo>
                    <a:lnTo>
                      <a:pt x="33" y="0"/>
                    </a:lnTo>
                    <a:lnTo>
                      <a:pt x="0" y="22"/>
                    </a:lnTo>
                    <a:lnTo>
                      <a:pt x="38" y="79"/>
                    </a:lnTo>
                    <a:lnTo>
                      <a:pt x="71" y="57"/>
                    </a:lnTo>
                    <a:lnTo>
                      <a:pt x="73" y="56"/>
                    </a:lnTo>
                    <a:lnTo>
                      <a:pt x="71" y="57"/>
                    </a:lnTo>
                    <a:lnTo>
                      <a:pt x="72" y="56"/>
                    </a:lnTo>
                    <a:lnTo>
                      <a:pt x="73" y="56"/>
                    </a:lnTo>
                    <a:close/>
                  </a:path>
                </a:pathLst>
              </a:custGeom>
              <a:solidFill>
                <a:srgbClr val="FFFFFF"/>
              </a:solidFill>
              <a:ln w="9525">
                <a:noFill/>
                <a:round/>
                <a:headEnd/>
                <a:tailEnd/>
              </a:ln>
            </p:spPr>
            <p:txBody>
              <a:bodyPr/>
              <a:lstStyle/>
              <a:p>
                <a:endParaRPr lang="en-US"/>
              </a:p>
            </p:txBody>
          </p:sp>
          <p:sp>
            <p:nvSpPr>
              <p:cNvPr id="41128" name="Freeform 295"/>
              <p:cNvSpPr>
                <a:spLocks/>
              </p:cNvSpPr>
              <p:nvPr/>
            </p:nvSpPr>
            <p:spPr bwMode="auto">
              <a:xfrm>
                <a:off x="2988" y="1400"/>
                <a:ext cx="15" cy="15"/>
              </a:xfrm>
              <a:custGeom>
                <a:avLst/>
                <a:gdLst>
                  <a:gd name="T0" fmla="*/ 0 w 89"/>
                  <a:gd name="T1" fmla="*/ 0 h 90"/>
                  <a:gd name="T2" fmla="*/ 0 w 89"/>
                  <a:gd name="T3" fmla="*/ 0 h 90"/>
                  <a:gd name="T4" fmla="*/ 0 w 89"/>
                  <a:gd name="T5" fmla="*/ 0 h 90"/>
                  <a:gd name="T6" fmla="*/ 0 w 89"/>
                  <a:gd name="T7" fmla="*/ 0 h 90"/>
                  <a:gd name="T8" fmla="*/ 0 w 89"/>
                  <a:gd name="T9" fmla="*/ 0 h 90"/>
                  <a:gd name="T10" fmla="*/ 0 w 89"/>
                  <a:gd name="T11" fmla="*/ 0 h 90"/>
                  <a:gd name="T12" fmla="*/ 0 w 89"/>
                  <a:gd name="T13" fmla="*/ 0 h 90"/>
                  <a:gd name="T14" fmla="*/ 0 w 89"/>
                  <a:gd name="T15" fmla="*/ 0 h 90"/>
                  <a:gd name="T16" fmla="*/ 0 w 89"/>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
                  <a:gd name="T28" fmla="*/ 0 h 90"/>
                  <a:gd name="T29" fmla="*/ 89 w 89"/>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 h="90">
                    <a:moveTo>
                      <a:pt x="89" y="52"/>
                    </a:moveTo>
                    <a:lnTo>
                      <a:pt x="47" y="0"/>
                    </a:lnTo>
                    <a:lnTo>
                      <a:pt x="0" y="35"/>
                    </a:lnTo>
                    <a:lnTo>
                      <a:pt x="42" y="90"/>
                    </a:lnTo>
                    <a:lnTo>
                      <a:pt x="88" y="53"/>
                    </a:lnTo>
                    <a:lnTo>
                      <a:pt x="89" y="52"/>
                    </a:lnTo>
                    <a:lnTo>
                      <a:pt x="88" y="53"/>
                    </a:lnTo>
                    <a:lnTo>
                      <a:pt x="89" y="52"/>
                    </a:lnTo>
                    <a:close/>
                  </a:path>
                </a:pathLst>
              </a:custGeom>
              <a:solidFill>
                <a:srgbClr val="FFFFFF"/>
              </a:solidFill>
              <a:ln w="9525">
                <a:noFill/>
                <a:round/>
                <a:headEnd/>
                <a:tailEnd/>
              </a:ln>
            </p:spPr>
            <p:txBody>
              <a:bodyPr/>
              <a:lstStyle/>
              <a:p>
                <a:endParaRPr lang="en-US"/>
              </a:p>
            </p:txBody>
          </p:sp>
          <p:sp>
            <p:nvSpPr>
              <p:cNvPr id="41129" name="Freeform 296"/>
              <p:cNvSpPr>
                <a:spLocks/>
              </p:cNvSpPr>
              <p:nvPr/>
            </p:nvSpPr>
            <p:spPr bwMode="auto">
              <a:xfrm>
                <a:off x="2995" y="1392"/>
                <a:ext cx="17" cy="16"/>
              </a:xfrm>
              <a:custGeom>
                <a:avLst/>
                <a:gdLst>
                  <a:gd name="T0" fmla="*/ 0 w 101"/>
                  <a:gd name="T1" fmla="*/ 0 h 98"/>
                  <a:gd name="T2" fmla="*/ 0 w 101"/>
                  <a:gd name="T3" fmla="*/ 0 h 98"/>
                  <a:gd name="T4" fmla="*/ 0 w 101"/>
                  <a:gd name="T5" fmla="*/ 0 h 98"/>
                  <a:gd name="T6" fmla="*/ 0 w 101"/>
                  <a:gd name="T7" fmla="*/ 0 h 98"/>
                  <a:gd name="T8" fmla="*/ 0 w 101"/>
                  <a:gd name="T9" fmla="*/ 0 h 98"/>
                  <a:gd name="T10" fmla="*/ 0 w 101"/>
                  <a:gd name="T11" fmla="*/ 0 h 98"/>
                  <a:gd name="T12" fmla="*/ 0 w 101"/>
                  <a:gd name="T13" fmla="*/ 0 h 98"/>
                  <a:gd name="T14" fmla="*/ 0 w 101"/>
                  <a:gd name="T15" fmla="*/ 0 h 98"/>
                  <a:gd name="T16" fmla="*/ 0 w 101"/>
                  <a:gd name="T17" fmla="*/ 0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1"/>
                  <a:gd name="T28" fmla="*/ 0 h 98"/>
                  <a:gd name="T29" fmla="*/ 101 w 101"/>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1" h="98">
                    <a:moveTo>
                      <a:pt x="101" y="48"/>
                    </a:moveTo>
                    <a:lnTo>
                      <a:pt x="52" y="0"/>
                    </a:lnTo>
                    <a:lnTo>
                      <a:pt x="0" y="48"/>
                    </a:lnTo>
                    <a:lnTo>
                      <a:pt x="45" y="98"/>
                    </a:lnTo>
                    <a:lnTo>
                      <a:pt x="99" y="50"/>
                    </a:lnTo>
                    <a:lnTo>
                      <a:pt x="101" y="48"/>
                    </a:lnTo>
                    <a:lnTo>
                      <a:pt x="99" y="50"/>
                    </a:lnTo>
                    <a:lnTo>
                      <a:pt x="100" y="49"/>
                    </a:lnTo>
                    <a:lnTo>
                      <a:pt x="101" y="48"/>
                    </a:lnTo>
                    <a:close/>
                  </a:path>
                </a:pathLst>
              </a:custGeom>
              <a:solidFill>
                <a:srgbClr val="FFFFFF"/>
              </a:solidFill>
              <a:ln w="9525">
                <a:noFill/>
                <a:round/>
                <a:headEnd/>
                <a:tailEnd/>
              </a:ln>
            </p:spPr>
            <p:txBody>
              <a:bodyPr/>
              <a:lstStyle/>
              <a:p>
                <a:endParaRPr lang="en-US"/>
              </a:p>
            </p:txBody>
          </p:sp>
          <p:sp>
            <p:nvSpPr>
              <p:cNvPr id="41130" name="Freeform 297"/>
              <p:cNvSpPr>
                <a:spLocks/>
              </p:cNvSpPr>
              <p:nvPr/>
            </p:nvSpPr>
            <p:spPr bwMode="auto">
              <a:xfrm>
                <a:off x="3003" y="1383"/>
                <a:ext cx="18" cy="17"/>
              </a:xfrm>
              <a:custGeom>
                <a:avLst/>
                <a:gdLst>
                  <a:gd name="T0" fmla="*/ 0 w 105"/>
                  <a:gd name="T1" fmla="*/ 0 h 103"/>
                  <a:gd name="T2" fmla="*/ 0 w 105"/>
                  <a:gd name="T3" fmla="*/ 0 h 103"/>
                  <a:gd name="T4" fmla="*/ 0 w 105"/>
                  <a:gd name="T5" fmla="*/ 0 h 103"/>
                  <a:gd name="T6" fmla="*/ 0 w 105"/>
                  <a:gd name="T7" fmla="*/ 0 h 103"/>
                  <a:gd name="T8" fmla="*/ 0 w 105"/>
                  <a:gd name="T9" fmla="*/ 0 h 103"/>
                  <a:gd name="T10" fmla="*/ 0 w 105"/>
                  <a:gd name="T11" fmla="*/ 0 h 103"/>
                  <a:gd name="T12" fmla="*/ 0 w 105"/>
                  <a:gd name="T13" fmla="*/ 0 h 103"/>
                  <a:gd name="T14" fmla="*/ 0 w 105"/>
                  <a:gd name="T15" fmla="*/ 0 h 103"/>
                  <a:gd name="T16" fmla="*/ 0 w 105"/>
                  <a:gd name="T17" fmla="*/ 0 h 1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
                  <a:gd name="T28" fmla="*/ 0 h 103"/>
                  <a:gd name="T29" fmla="*/ 105 w 105"/>
                  <a:gd name="T30" fmla="*/ 103 h 1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 h="103">
                    <a:moveTo>
                      <a:pt x="105" y="40"/>
                    </a:moveTo>
                    <a:lnTo>
                      <a:pt x="51" y="0"/>
                    </a:lnTo>
                    <a:lnTo>
                      <a:pt x="0" y="58"/>
                    </a:lnTo>
                    <a:lnTo>
                      <a:pt x="51" y="103"/>
                    </a:lnTo>
                    <a:lnTo>
                      <a:pt x="102" y="45"/>
                    </a:lnTo>
                    <a:lnTo>
                      <a:pt x="105" y="40"/>
                    </a:lnTo>
                    <a:lnTo>
                      <a:pt x="102" y="45"/>
                    </a:lnTo>
                    <a:lnTo>
                      <a:pt x="103" y="43"/>
                    </a:lnTo>
                    <a:lnTo>
                      <a:pt x="105" y="40"/>
                    </a:lnTo>
                    <a:close/>
                  </a:path>
                </a:pathLst>
              </a:custGeom>
              <a:solidFill>
                <a:srgbClr val="FFFFFF"/>
              </a:solidFill>
              <a:ln w="9525">
                <a:noFill/>
                <a:round/>
                <a:headEnd/>
                <a:tailEnd/>
              </a:ln>
            </p:spPr>
            <p:txBody>
              <a:bodyPr/>
              <a:lstStyle/>
              <a:p>
                <a:endParaRPr lang="en-US"/>
              </a:p>
            </p:txBody>
          </p:sp>
          <p:sp>
            <p:nvSpPr>
              <p:cNvPr id="41131" name="Freeform 298"/>
              <p:cNvSpPr>
                <a:spLocks/>
              </p:cNvSpPr>
              <p:nvPr/>
            </p:nvSpPr>
            <p:spPr bwMode="auto">
              <a:xfrm>
                <a:off x="3011" y="1372"/>
                <a:ext cx="17" cy="18"/>
              </a:xfrm>
              <a:custGeom>
                <a:avLst/>
                <a:gdLst>
                  <a:gd name="T0" fmla="*/ 0 w 103"/>
                  <a:gd name="T1" fmla="*/ 0 h 105"/>
                  <a:gd name="T2" fmla="*/ 0 w 103"/>
                  <a:gd name="T3" fmla="*/ 0 h 105"/>
                  <a:gd name="T4" fmla="*/ 0 w 103"/>
                  <a:gd name="T5" fmla="*/ 0 h 105"/>
                  <a:gd name="T6" fmla="*/ 0 w 103"/>
                  <a:gd name="T7" fmla="*/ 0 h 105"/>
                  <a:gd name="T8" fmla="*/ 0 w 103"/>
                  <a:gd name="T9" fmla="*/ 0 h 105"/>
                  <a:gd name="T10" fmla="*/ 0 w 103"/>
                  <a:gd name="T11" fmla="*/ 0 h 105"/>
                  <a:gd name="T12" fmla="*/ 0 w 103"/>
                  <a:gd name="T13" fmla="*/ 0 h 105"/>
                  <a:gd name="T14" fmla="*/ 0 w 103"/>
                  <a:gd name="T15" fmla="*/ 0 h 105"/>
                  <a:gd name="T16" fmla="*/ 0 w 103"/>
                  <a:gd name="T17" fmla="*/ 0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
                  <a:gd name="T28" fmla="*/ 0 h 105"/>
                  <a:gd name="T29" fmla="*/ 103 w 103"/>
                  <a:gd name="T30" fmla="*/ 105 h 1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 h="105">
                    <a:moveTo>
                      <a:pt x="103" y="31"/>
                    </a:moveTo>
                    <a:lnTo>
                      <a:pt x="43" y="0"/>
                    </a:lnTo>
                    <a:lnTo>
                      <a:pt x="0" y="70"/>
                    </a:lnTo>
                    <a:lnTo>
                      <a:pt x="58" y="105"/>
                    </a:lnTo>
                    <a:lnTo>
                      <a:pt x="101" y="36"/>
                    </a:lnTo>
                    <a:lnTo>
                      <a:pt x="103" y="31"/>
                    </a:lnTo>
                    <a:lnTo>
                      <a:pt x="101" y="36"/>
                    </a:lnTo>
                    <a:lnTo>
                      <a:pt x="102" y="34"/>
                    </a:lnTo>
                    <a:lnTo>
                      <a:pt x="103" y="31"/>
                    </a:lnTo>
                    <a:close/>
                  </a:path>
                </a:pathLst>
              </a:custGeom>
              <a:solidFill>
                <a:srgbClr val="FFFFFF"/>
              </a:solidFill>
              <a:ln w="9525">
                <a:noFill/>
                <a:round/>
                <a:headEnd/>
                <a:tailEnd/>
              </a:ln>
            </p:spPr>
            <p:txBody>
              <a:bodyPr/>
              <a:lstStyle/>
              <a:p>
                <a:endParaRPr lang="en-US"/>
              </a:p>
            </p:txBody>
          </p:sp>
          <p:sp>
            <p:nvSpPr>
              <p:cNvPr id="41132" name="Freeform 299"/>
              <p:cNvSpPr>
                <a:spLocks/>
              </p:cNvSpPr>
              <p:nvPr/>
            </p:nvSpPr>
            <p:spPr bwMode="auto">
              <a:xfrm>
                <a:off x="3018" y="1360"/>
                <a:ext cx="16" cy="17"/>
              </a:xfrm>
              <a:custGeom>
                <a:avLst/>
                <a:gdLst>
                  <a:gd name="T0" fmla="*/ 0 w 96"/>
                  <a:gd name="T1" fmla="*/ 0 h 100"/>
                  <a:gd name="T2" fmla="*/ 0 w 96"/>
                  <a:gd name="T3" fmla="*/ 0 h 100"/>
                  <a:gd name="T4" fmla="*/ 0 w 96"/>
                  <a:gd name="T5" fmla="*/ 0 h 100"/>
                  <a:gd name="T6" fmla="*/ 0 w 96"/>
                  <a:gd name="T7" fmla="*/ 0 h 100"/>
                  <a:gd name="T8" fmla="*/ 0 w 96"/>
                  <a:gd name="T9" fmla="*/ 0 h 100"/>
                  <a:gd name="T10" fmla="*/ 0 w 96"/>
                  <a:gd name="T11" fmla="*/ 0 h 100"/>
                  <a:gd name="T12" fmla="*/ 0 w 96"/>
                  <a:gd name="T13" fmla="*/ 0 h 100"/>
                  <a:gd name="T14" fmla="*/ 0 w 96"/>
                  <a:gd name="T15" fmla="*/ 0 h 100"/>
                  <a:gd name="T16" fmla="*/ 0 w 96"/>
                  <a:gd name="T17" fmla="*/ 0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
                  <a:gd name="T28" fmla="*/ 0 h 100"/>
                  <a:gd name="T29" fmla="*/ 96 w 96"/>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 h="100">
                    <a:moveTo>
                      <a:pt x="96" y="16"/>
                    </a:moveTo>
                    <a:lnTo>
                      <a:pt x="30" y="0"/>
                    </a:lnTo>
                    <a:lnTo>
                      <a:pt x="0" y="74"/>
                    </a:lnTo>
                    <a:lnTo>
                      <a:pt x="62" y="100"/>
                    </a:lnTo>
                    <a:lnTo>
                      <a:pt x="94" y="25"/>
                    </a:lnTo>
                    <a:lnTo>
                      <a:pt x="96" y="16"/>
                    </a:lnTo>
                    <a:lnTo>
                      <a:pt x="94" y="25"/>
                    </a:lnTo>
                    <a:lnTo>
                      <a:pt x="95" y="21"/>
                    </a:lnTo>
                    <a:lnTo>
                      <a:pt x="96" y="16"/>
                    </a:lnTo>
                    <a:close/>
                  </a:path>
                </a:pathLst>
              </a:custGeom>
              <a:solidFill>
                <a:srgbClr val="FFFFFF"/>
              </a:solidFill>
              <a:ln w="9525">
                <a:noFill/>
                <a:round/>
                <a:headEnd/>
                <a:tailEnd/>
              </a:ln>
            </p:spPr>
            <p:txBody>
              <a:bodyPr/>
              <a:lstStyle/>
              <a:p>
                <a:endParaRPr lang="en-US"/>
              </a:p>
            </p:txBody>
          </p:sp>
          <p:sp>
            <p:nvSpPr>
              <p:cNvPr id="41133" name="Freeform 300"/>
              <p:cNvSpPr>
                <a:spLocks/>
              </p:cNvSpPr>
              <p:nvPr/>
            </p:nvSpPr>
            <p:spPr bwMode="auto">
              <a:xfrm>
                <a:off x="3023" y="1348"/>
                <a:ext cx="13" cy="15"/>
              </a:xfrm>
              <a:custGeom>
                <a:avLst/>
                <a:gdLst>
                  <a:gd name="T0" fmla="*/ 0 w 77"/>
                  <a:gd name="T1" fmla="*/ 0 h 93"/>
                  <a:gd name="T2" fmla="*/ 0 w 77"/>
                  <a:gd name="T3" fmla="*/ 0 h 93"/>
                  <a:gd name="T4" fmla="*/ 0 w 77"/>
                  <a:gd name="T5" fmla="*/ 0 h 93"/>
                  <a:gd name="T6" fmla="*/ 0 w 77"/>
                  <a:gd name="T7" fmla="*/ 0 h 93"/>
                  <a:gd name="T8" fmla="*/ 0 w 77"/>
                  <a:gd name="T9" fmla="*/ 0 h 93"/>
                  <a:gd name="T10" fmla="*/ 0 w 77"/>
                  <a:gd name="T11" fmla="*/ 0 h 93"/>
                  <a:gd name="T12" fmla="*/ 0 w 77"/>
                  <a:gd name="T13" fmla="*/ 0 h 93"/>
                  <a:gd name="T14" fmla="*/ 0 w 77"/>
                  <a:gd name="T15" fmla="*/ 0 h 93"/>
                  <a:gd name="T16" fmla="*/ 0 w 77"/>
                  <a:gd name="T17" fmla="*/ 0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93"/>
                  <a:gd name="T29" fmla="*/ 77 w 77"/>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93">
                    <a:moveTo>
                      <a:pt x="77" y="0"/>
                    </a:moveTo>
                    <a:lnTo>
                      <a:pt x="9" y="3"/>
                    </a:lnTo>
                    <a:lnTo>
                      <a:pt x="0" y="86"/>
                    </a:lnTo>
                    <a:lnTo>
                      <a:pt x="68" y="93"/>
                    </a:lnTo>
                    <a:lnTo>
                      <a:pt x="77" y="10"/>
                    </a:lnTo>
                    <a:lnTo>
                      <a:pt x="77" y="0"/>
                    </a:lnTo>
                    <a:lnTo>
                      <a:pt x="77" y="10"/>
                    </a:lnTo>
                    <a:lnTo>
                      <a:pt x="77" y="5"/>
                    </a:lnTo>
                    <a:lnTo>
                      <a:pt x="77" y="0"/>
                    </a:lnTo>
                    <a:close/>
                  </a:path>
                </a:pathLst>
              </a:custGeom>
              <a:solidFill>
                <a:srgbClr val="FFFFFF"/>
              </a:solidFill>
              <a:ln w="9525">
                <a:noFill/>
                <a:round/>
                <a:headEnd/>
                <a:tailEnd/>
              </a:ln>
            </p:spPr>
            <p:txBody>
              <a:bodyPr/>
              <a:lstStyle/>
              <a:p>
                <a:endParaRPr lang="en-US"/>
              </a:p>
            </p:txBody>
          </p:sp>
          <p:sp>
            <p:nvSpPr>
              <p:cNvPr id="41134" name="Freeform 301"/>
              <p:cNvSpPr>
                <a:spLocks/>
              </p:cNvSpPr>
              <p:nvPr/>
            </p:nvSpPr>
            <p:spPr bwMode="auto">
              <a:xfrm>
                <a:off x="3022" y="1334"/>
                <a:ext cx="14" cy="16"/>
              </a:xfrm>
              <a:custGeom>
                <a:avLst/>
                <a:gdLst>
                  <a:gd name="T0" fmla="*/ 0 w 80"/>
                  <a:gd name="T1" fmla="*/ 0 h 95"/>
                  <a:gd name="T2" fmla="*/ 0 w 80"/>
                  <a:gd name="T3" fmla="*/ 0 h 95"/>
                  <a:gd name="T4" fmla="*/ 0 w 80"/>
                  <a:gd name="T5" fmla="*/ 0 h 95"/>
                  <a:gd name="T6" fmla="*/ 0 w 80"/>
                  <a:gd name="T7" fmla="*/ 0 h 95"/>
                  <a:gd name="T8" fmla="*/ 0 w 80"/>
                  <a:gd name="T9" fmla="*/ 0 h 95"/>
                  <a:gd name="T10" fmla="*/ 0 w 80"/>
                  <a:gd name="T11" fmla="*/ 0 h 95"/>
                  <a:gd name="T12" fmla="*/ 0 w 80"/>
                  <a:gd name="T13" fmla="*/ 0 h 95"/>
                  <a:gd name="T14" fmla="*/ 0 w 80"/>
                  <a:gd name="T15" fmla="*/ 0 h 95"/>
                  <a:gd name="T16" fmla="*/ 0 w 80"/>
                  <a:gd name="T17" fmla="*/ 0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95"/>
                  <a:gd name="T29" fmla="*/ 80 w 80"/>
                  <a:gd name="T30" fmla="*/ 95 h 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95">
                    <a:moveTo>
                      <a:pt x="65" y="0"/>
                    </a:moveTo>
                    <a:lnTo>
                      <a:pt x="0" y="20"/>
                    </a:lnTo>
                    <a:lnTo>
                      <a:pt x="13" y="95"/>
                    </a:lnTo>
                    <a:lnTo>
                      <a:pt x="80" y="83"/>
                    </a:lnTo>
                    <a:lnTo>
                      <a:pt x="67" y="9"/>
                    </a:lnTo>
                    <a:lnTo>
                      <a:pt x="65" y="0"/>
                    </a:lnTo>
                    <a:lnTo>
                      <a:pt x="67" y="9"/>
                    </a:lnTo>
                    <a:lnTo>
                      <a:pt x="66" y="5"/>
                    </a:lnTo>
                    <a:lnTo>
                      <a:pt x="65" y="0"/>
                    </a:lnTo>
                    <a:close/>
                  </a:path>
                </a:pathLst>
              </a:custGeom>
              <a:solidFill>
                <a:srgbClr val="FFFFFF"/>
              </a:solidFill>
              <a:ln w="9525">
                <a:noFill/>
                <a:round/>
                <a:headEnd/>
                <a:tailEnd/>
              </a:ln>
            </p:spPr>
            <p:txBody>
              <a:bodyPr/>
              <a:lstStyle/>
              <a:p>
                <a:endParaRPr lang="en-US"/>
              </a:p>
            </p:txBody>
          </p:sp>
          <p:sp>
            <p:nvSpPr>
              <p:cNvPr id="41135" name="Freeform 302"/>
              <p:cNvSpPr>
                <a:spLocks/>
              </p:cNvSpPr>
              <p:nvPr/>
            </p:nvSpPr>
            <p:spPr bwMode="auto">
              <a:xfrm>
                <a:off x="3018" y="1323"/>
                <a:ext cx="15" cy="16"/>
              </a:xfrm>
              <a:custGeom>
                <a:avLst/>
                <a:gdLst>
                  <a:gd name="T0" fmla="*/ 0 w 90"/>
                  <a:gd name="T1" fmla="*/ 0 h 96"/>
                  <a:gd name="T2" fmla="*/ 0 w 90"/>
                  <a:gd name="T3" fmla="*/ 0 h 96"/>
                  <a:gd name="T4" fmla="*/ 0 w 90"/>
                  <a:gd name="T5" fmla="*/ 0 h 96"/>
                  <a:gd name="T6" fmla="*/ 0 w 90"/>
                  <a:gd name="T7" fmla="*/ 0 h 96"/>
                  <a:gd name="T8" fmla="*/ 0 w 90"/>
                  <a:gd name="T9" fmla="*/ 0 h 96"/>
                  <a:gd name="T10" fmla="*/ 0 w 90"/>
                  <a:gd name="T11" fmla="*/ 0 h 96"/>
                  <a:gd name="T12" fmla="*/ 0 w 90"/>
                  <a:gd name="T13" fmla="*/ 0 h 96"/>
                  <a:gd name="T14" fmla="*/ 0 w 90"/>
                  <a:gd name="T15" fmla="*/ 0 h 96"/>
                  <a:gd name="T16" fmla="*/ 0 w 90"/>
                  <a:gd name="T17" fmla="*/ 0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96"/>
                  <a:gd name="T29" fmla="*/ 90 w 90"/>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96">
                    <a:moveTo>
                      <a:pt x="57" y="0"/>
                    </a:moveTo>
                    <a:lnTo>
                      <a:pt x="0" y="36"/>
                    </a:lnTo>
                    <a:lnTo>
                      <a:pt x="28" y="96"/>
                    </a:lnTo>
                    <a:lnTo>
                      <a:pt x="90" y="67"/>
                    </a:lnTo>
                    <a:lnTo>
                      <a:pt x="62" y="8"/>
                    </a:lnTo>
                    <a:lnTo>
                      <a:pt x="57" y="0"/>
                    </a:lnTo>
                    <a:lnTo>
                      <a:pt x="62" y="8"/>
                    </a:lnTo>
                    <a:lnTo>
                      <a:pt x="60" y="4"/>
                    </a:lnTo>
                    <a:lnTo>
                      <a:pt x="57" y="0"/>
                    </a:lnTo>
                    <a:close/>
                  </a:path>
                </a:pathLst>
              </a:custGeom>
              <a:solidFill>
                <a:srgbClr val="FFFFFF"/>
              </a:solidFill>
              <a:ln w="9525">
                <a:noFill/>
                <a:round/>
                <a:headEnd/>
                <a:tailEnd/>
              </a:ln>
            </p:spPr>
            <p:txBody>
              <a:bodyPr/>
              <a:lstStyle/>
              <a:p>
                <a:endParaRPr lang="en-US"/>
              </a:p>
            </p:txBody>
          </p:sp>
          <p:sp>
            <p:nvSpPr>
              <p:cNvPr id="41136" name="Freeform 303"/>
              <p:cNvSpPr>
                <a:spLocks/>
              </p:cNvSpPr>
              <p:nvPr/>
            </p:nvSpPr>
            <p:spPr bwMode="auto">
              <a:xfrm>
                <a:off x="3012" y="1314"/>
                <a:ext cx="15" cy="16"/>
              </a:xfrm>
              <a:custGeom>
                <a:avLst/>
                <a:gdLst>
                  <a:gd name="T0" fmla="*/ 0 w 92"/>
                  <a:gd name="T1" fmla="*/ 0 h 97"/>
                  <a:gd name="T2" fmla="*/ 0 w 92"/>
                  <a:gd name="T3" fmla="*/ 0 h 97"/>
                  <a:gd name="T4" fmla="*/ 0 w 92"/>
                  <a:gd name="T5" fmla="*/ 0 h 97"/>
                  <a:gd name="T6" fmla="*/ 0 w 92"/>
                  <a:gd name="T7" fmla="*/ 0 h 97"/>
                  <a:gd name="T8" fmla="*/ 0 w 92"/>
                  <a:gd name="T9" fmla="*/ 0 h 97"/>
                  <a:gd name="T10" fmla="*/ 0 w 92"/>
                  <a:gd name="T11" fmla="*/ 0 h 97"/>
                  <a:gd name="T12" fmla="*/ 0 w 92"/>
                  <a:gd name="T13" fmla="*/ 0 h 97"/>
                  <a:gd name="T14" fmla="*/ 0 w 92"/>
                  <a:gd name="T15" fmla="*/ 0 h 97"/>
                  <a:gd name="T16" fmla="*/ 0 w 92"/>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97"/>
                  <a:gd name="T29" fmla="*/ 92 w 92"/>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97">
                    <a:moveTo>
                      <a:pt x="47" y="0"/>
                    </a:moveTo>
                    <a:lnTo>
                      <a:pt x="0" y="50"/>
                    </a:lnTo>
                    <a:lnTo>
                      <a:pt x="41" y="97"/>
                    </a:lnTo>
                    <a:lnTo>
                      <a:pt x="92" y="53"/>
                    </a:lnTo>
                    <a:lnTo>
                      <a:pt x="52" y="6"/>
                    </a:lnTo>
                    <a:lnTo>
                      <a:pt x="47" y="0"/>
                    </a:lnTo>
                    <a:lnTo>
                      <a:pt x="52" y="6"/>
                    </a:lnTo>
                    <a:lnTo>
                      <a:pt x="50" y="2"/>
                    </a:lnTo>
                    <a:lnTo>
                      <a:pt x="47" y="0"/>
                    </a:lnTo>
                    <a:close/>
                  </a:path>
                </a:pathLst>
              </a:custGeom>
              <a:solidFill>
                <a:srgbClr val="FFFFFF"/>
              </a:solidFill>
              <a:ln w="9525">
                <a:noFill/>
                <a:round/>
                <a:headEnd/>
                <a:tailEnd/>
              </a:ln>
            </p:spPr>
            <p:txBody>
              <a:bodyPr/>
              <a:lstStyle/>
              <a:p>
                <a:endParaRPr lang="en-US"/>
              </a:p>
            </p:txBody>
          </p:sp>
          <p:sp>
            <p:nvSpPr>
              <p:cNvPr id="41137" name="Freeform 304"/>
              <p:cNvSpPr>
                <a:spLocks/>
              </p:cNvSpPr>
              <p:nvPr/>
            </p:nvSpPr>
            <p:spPr bwMode="auto">
              <a:xfrm>
                <a:off x="3005" y="1308"/>
                <a:ext cx="15" cy="15"/>
              </a:xfrm>
              <a:custGeom>
                <a:avLst/>
                <a:gdLst>
                  <a:gd name="T0" fmla="*/ 0 w 87"/>
                  <a:gd name="T1" fmla="*/ 0 h 92"/>
                  <a:gd name="T2" fmla="*/ 0 w 87"/>
                  <a:gd name="T3" fmla="*/ 0 h 92"/>
                  <a:gd name="T4" fmla="*/ 0 w 87"/>
                  <a:gd name="T5" fmla="*/ 0 h 92"/>
                  <a:gd name="T6" fmla="*/ 0 w 87"/>
                  <a:gd name="T7" fmla="*/ 0 h 92"/>
                  <a:gd name="T8" fmla="*/ 0 w 87"/>
                  <a:gd name="T9" fmla="*/ 0 h 92"/>
                  <a:gd name="T10" fmla="*/ 0 w 87"/>
                  <a:gd name="T11" fmla="*/ 0 h 92"/>
                  <a:gd name="T12" fmla="*/ 0 w 87"/>
                  <a:gd name="T13" fmla="*/ 0 h 92"/>
                  <a:gd name="T14" fmla="*/ 0 w 87"/>
                  <a:gd name="T15" fmla="*/ 0 h 92"/>
                  <a:gd name="T16" fmla="*/ 0 w 87"/>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92"/>
                  <a:gd name="T29" fmla="*/ 87 w 87"/>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92">
                    <a:moveTo>
                      <a:pt x="33" y="0"/>
                    </a:moveTo>
                    <a:lnTo>
                      <a:pt x="0" y="59"/>
                    </a:lnTo>
                    <a:lnTo>
                      <a:pt x="46" y="92"/>
                    </a:lnTo>
                    <a:lnTo>
                      <a:pt x="87" y="37"/>
                    </a:lnTo>
                    <a:lnTo>
                      <a:pt x="40" y="5"/>
                    </a:lnTo>
                    <a:lnTo>
                      <a:pt x="33" y="0"/>
                    </a:lnTo>
                    <a:lnTo>
                      <a:pt x="40" y="5"/>
                    </a:lnTo>
                    <a:lnTo>
                      <a:pt x="37" y="2"/>
                    </a:lnTo>
                    <a:lnTo>
                      <a:pt x="33" y="0"/>
                    </a:lnTo>
                    <a:close/>
                  </a:path>
                </a:pathLst>
              </a:custGeom>
              <a:solidFill>
                <a:srgbClr val="FFFFFF"/>
              </a:solidFill>
              <a:ln w="9525">
                <a:noFill/>
                <a:round/>
                <a:headEnd/>
                <a:tailEnd/>
              </a:ln>
            </p:spPr>
            <p:txBody>
              <a:bodyPr/>
              <a:lstStyle/>
              <a:p>
                <a:endParaRPr lang="en-US"/>
              </a:p>
            </p:txBody>
          </p:sp>
          <p:sp>
            <p:nvSpPr>
              <p:cNvPr id="41138" name="Freeform 305"/>
              <p:cNvSpPr>
                <a:spLocks/>
              </p:cNvSpPr>
              <p:nvPr/>
            </p:nvSpPr>
            <p:spPr bwMode="auto">
              <a:xfrm>
                <a:off x="2999" y="1304"/>
                <a:ext cx="12" cy="14"/>
              </a:xfrm>
              <a:custGeom>
                <a:avLst/>
                <a:gdLst>
                  <a:gd name="T0" fmla="*/ 0 w 75"/>
                  <a:gd name="T1" fmla="*/ 0 h 84"/>
                  <a:gd name="T2" fmla="*/ 0 w 75"/>
                  <a:gd name="T3" fmla="*/ 0 h 84"/>
                  <a:gd name="T4" fmla="*/ 0 w 75"/>
                  <a:gd name="T5" fmla="*/ 0 h 84"/>
                  <a:gd name="T6" fmla="*/ 0 w 75"/>
                  <a:gd name="T7" fmla="*/ 0 h 84"/>
                  <a:gd name="T8" fmla="*/ 0 w 75"/>
                  <a:gd name="T9" fmla="*/ 0 h 84"/>
                  <a:gd name="T10" fmla="*/ 0 w 75"/>
                  <a:gd name="T11" fmla="*/ 0 h 84"/>
                  <a:gd name="T12" fmla="*/ 0 w 75"/>
                  <a:gd name="T13" fmla="*/ 0 h 84"/>
                  <a:gd name="T14" fmla="*/ 0 w 75"/>
                  <a:gd name="T15" fmla="*/ 0 h 84"/>
                  <a:gd name="T16" fmla="*/ 0 w 75"/>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84"/>
                  <a:gd name="T29" fmla="*/ 75 w 75"/>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84">
                    <a:moveTo>
                      <a:pt x="19" y="0"/>
                    </a:moveTo>
                    <a:lnTo>
                      <a:pt x="0" y="65"/>
                    </a:lnTo>
                    <a:lnTo>
                      <a:pt x="49" y="84"/>
                    </a:lnTo>
                    <a:lnTo>
                      <a:pt x="75" y="22"/>
                    </a:lnTo>
                    <a:lnTo>
                      <a:pt x="26" y="2"/>
                    </a:lnTo>
                    <a:lnTo>
                      <a:pt x="19" y="0"/>
                    </a:lnTo>
                    <a:lnTo>
                      <a:pt x="26" y="2"/>
                    </a:lnTo>
                    <a:lnTo>
                      <a:pt x="22" y="0"/>
                    </a:lnTo>
                    <a:lnTo>
                      <a:pt x="19" y="0"/>
                    </a:lnTo>
                    <a:close/>
                  </a:path>
                </a:pathLst>
              </a:custGeom>
              <a:solidFill>
                <a:srgbClr val="FFFFFF"/>
              </a:solidFill>
              <a:ln w="9525">
                <a:noFill/>
                <a:round/>
                <a:headEnd/>
                <a:tailEnd/>
              </a:ln>
            </p:spPr>
            <p:txBody>
              <a:bodyPr/>
              <a:lstStyle/>
              <a:p>
                <a:endParaRPr lang="en-US"/>
              </a:p>
            </p:txBody>
          </p:sp>
          <p:sp>
            <p:nvSpPr>
              <p:cNvPr id="41139" name="Freeform 306"/>
              <p:cNvSpPr>
                <a:spLocks/>
              </p:cNvSpPr>
              <p:nvPr/>
            </p:nvSpPr>
            <p:spPr bwMode="auto">
              <a:xfrm>
                <a:off x="2991" y="1302"/>
                <a:ext cx="11" cy="13"/>
              </a:xfrm>
              <a:custGeom>
                <a:avLst/>
                <a:gdLst>
                  <a:gd name="T0" fmla="*/ 0 w 63"/>
                  <a:gd name="T1" fmla="*/ 0 h 75"/>
                  <a:gd name="T2" fmla="*/ 0 w 63"/>
                  <a:gd name="T3" fmla="*/ 0 h 75"/>
                  <a:gd name="T4" fmla="*/ 0 w 63"/>
                  <a:gd name="T5" fmla="*/ 0 h 75"/>
                  <a:gd name="T6" fmla="*/ 0 w 63"/>
                  <a:gd name="T7" fmla="*/ 0 h 75"/>
                  <a:gd name="T8" fmla="*/ 0 w 63"/>
                  <a:gd name="T9" fmla="*/ 0 h 75"/>
                  <a:gd name="T10" fmla="*/ 0 w 63"/>
                  <a:gd name="T11" fmla="*/ 0 h 75"/>
                  <a:gd name="T12" fmla="*/ 0 w 63"/>
                  <a:gd name="T13" fmla="*/ 0 h 75"/>
                  <a:gd name="T14" fmla="*/ 0 w 63"/>
                  <a:gd name="T15" fmla="*/ 0 h 75"/>
                  <a:gd name="T16" fmla="*/ 0 w 63"/>
                  <a:gd name="T17" fmla="*/ 0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75"/>
                  <a:gd name="T29" fmla="*/ 63 w 63"/>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75">
                    <a:moveTo>
                      <a:pt x="4" y="0"/>
                    </a:moveTo>
                    <a:lnTo>
                      <a:pt x="0" y="67"/>
                    </a:lnTo>
                    <a:lnTo>
                      <a:pt x="51" y="75"/>
                    </a:lnTo>
                    <a:lnTo>
                      <a:pt x="63" y="9"/>
                    </a:lnTo>
                    <a:lnTo>
                      <a:pt x="12" y="0"/>
                    </a:lnTo>
                    <a:lnTo>
                      <a:pt x="4" y="0"/>
                    </a:lnTo>
                    <a:lnTo>
                      <a:pt x="12" y="0"/>
                    </a:lnTo>
                    <a:lnTo>
                      <a:pt x="8" y="0"/>
                    </a:lnTo>
                    <a:lnTo>
                      <a:pt x="4" y="0"/>
                    </a:lnTo>
                    <a:close/>
                  </a:path>
                </a:pathLst>
              </a:custGeom>
              <a:solidFill>
                <a:srgbClr val="FFFFFF"/>
              </a:solidFill>
              <a:ln w="9525">
                <a:noFill/>
                <a:round/>
                <a:headEnd/>
                <a:tailEnd/>
              </a:ln>
            </p:spPr>
            <p:txBody>
              <a:bodyPr/>
              <a:lstStyle/>
              <a:p>
                <a:endParaRPr lang="en-US"/>
              </a:p>
            </p:txBody>
          </p:sp>
          <p:sp>
            <p:nvSpPr>
              <p:cNvPr id="41140" name="Freeform 307"/>
              <p:cNvSpPr>
                <a:spLocks/>
              </p:cNvSpPr>
              <p:nvPr/>
            </p:nvSpPr>
            <p:spPr bwMode="auto">
              <a:xfrm>
                <a:off x="2983" y="1302"/>
                <a:ext cx="10" cy="12"/>
              </a:xfrm>
              <a:custGeom>
                <a:avLst/>
                <a:gdLst>
                  <a:gd name="T0" fmla="*/ 0 w 59"/>
                  <a:gd name="T1" fmla="*/ 0 h 70"/>
                  <a:gd name="T2" fmla="*/ 0 w 59"/>
                  <a:gd name="T3" fmla="*/ 0 h 70"/>
                  <a:gd name="T4" fmla="*/ 0 w 59"/>
                  <a:gd name="T5" fmla="*/ 0 h 70"/>
                  <a:gd name="T6" fmla="*/ 0 w 59"/>
                  <a:gd name="T7" fmla="*/ 0 h 70"/>
                  <a:gd name="T8" fmla="*/ 0 w 59"/>
                  <a:gd name="T9" fmla="*/ 0 h 70"/>
                  <a:gd name="T10" fmla="*/ 0 w 59"/>
                  <a:gd name="T11" fmla="*/ 0 h 70"/>
                  <a:gd name="T12" fmla="*/ 0 w 59"/>
                  <a:gd name="T13" fmla="*/ 0 h 70"/>
                  <a:gd name="T14" fmla="*/ 0 w 59"/>
                  <a:gd name="T15" fmla="*/ 0 h 70"/>
                  <a:gd name="T16" fmla="*/ 0 w 59"/>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70"/>
                  <a:gd name="T29" fmla="*/ 59 w 59"/>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70">
                    <a:moveTo>
                      <a:pt x="0" y="3"/>
                    </a:moveTo>
                    <a:lnTo>
                      <a:pt x="11" y="70"/>
                    </a:lnTo>
                    <a:lnTo>
                      <a:pt x="59" y="68"/>
                    </a:lnTo>
                    <a:lnTo>
                      <a:pt x="55" y="0"/>
                    </a:lnTo>
                    <a:lnTo>
                      <a:pt x="7" y="2"/>
                    </a:lnTo>
                    <a:lnTo>
                      <a:pt x="0" y="3"/>
                    </a:lnTo>
                    <a:lnTo>
                      <a:pt x="7" y="2"/>
                    </a:lnTo>
                    <a:lnTo>
                      <a:pt x="4" y="3"/>
                    </a:lnTo>
                    <a:lnTo>
                      <a:pt x="0" y="3"/>
                    </a:lnTo>
                    <a:close/>
                  </a:path>
                </a:pathLst>
              </a:custGeom>
              <a:solidFill>
                <a:srgbClr val="FFFFFF"/>
              </a:solidFill>
              <a:ln w="9525">
                <a:noFill/>
                <a:round/>
                <a:headEnd/>
                <a:tailEnd/>
              </a:ln>
            </p:spPr>
            <p:txBody>
              <a:bodyPr/>
              <a:lstStyle/>
              <a:p>
                <a:endParaRPr lang="en-US"/>
              </a:p>
            </p:txBody>
          </p:sp>
          <p:sp>
            <p:nvSpPr>
              <p:cNvPr id="41141" name="Freeform 308"/>
              <p:cNvSpPr>
                <a:spLocks/>
              </p:cNvSpPr>
              <p:nvPr/>
            </p:nvSpPr>
            <p:spPr bwMode="auto">
              <a:xfrm>
                <a:off x="2973" y="1303"/>
                <a:ext cx="13" cy="14"/>
              </a:xfrm>
              <a:custGeom>
                <a:avLst/>
                <a:gdLst>
                  <a:gd name="T0" fmla="*/ 0 w 76"/>
                  <a:gd name="T1" fmla="*/ 0 h 83"/>
                  <a:gd name="T2" fmla="*/ 0 w 76"/>
                  <a:gd name="T3" fmla="*/ 0 h 83"/>
                  <a:gd name="T4" fmla="*/ 0 w 76"/>
                  <a:gd name="T5" fmla="*/ 0 h 83"/>
                  <a:gd name="T6" fmla="*/ 0 w 76"/>
                  <a:gd name="T7" fmla="*/ 0 h 83"/>
                  <a:gd name="T8" fmla="*/ 0 w 76"/>
                  <a:gd name="T9" fmla="*/ 0 h 83"/>
                  <a:gd name="T10" fmla="*/ 0 w 76"/>
                  <a:gd name="T11" fmla="*/ 0 h 83"/>
                  <a:gd name="T12" fmla="*/ 0 w 76"/>
                  <a:gd name="T13" fmla="*/ 0 h 83"/>
                  <a:gd name="T14" fmla="*/ 0 w 76"/>
                  <a:gd name="T15" fmla="*/ 0 h 83"/>
                  <a:gd name="T16" fmla="*/ 0 w 76"/>
                  <a:gd name="T17" fmla="*/ 0 h 83"/>
                  <a:gd name="T18" fmla="*/ 0 w 76"/>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83"/>
                  <a:gd name="T32" fmla="*/ 76 w 76"/>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83">
                    <a:moveTo>
                      <a:pt x="0" y="65"/>
                    </a:moveTo>
                    <a:lnTo>
                      <a:pt x="35" y="78"/>
                    </a:lnTo>
                    <a:lnTo>
                      <a:pt x="76" y="66"/>
                    </a:lnTo>
                    <a:lnTo>
                      <a:pt x="57" y="0"/>
                    </a:lnTo>
                    <a:lnTo>
                      <a:pt x="17" y="12"/>
                    </a:lnTo>
                    <a:lnTo>
                      <a:pt x="0" y="65"/>
                    </a:lnTo>
                    <a:lnTo>
                      <a:pt x="13" y="83"/>
                    </a:lnTo>
                    <a:lnTo>
                      <a:pt x="35" y="78"/>
                    </a:lnTo>
                    <a:lnTo>
                      <a:pt x="0" y="65"/>
                    </a:lnTo>
                    <a:close/>
                  </a:path>
                </a:pathLst>
              </a:custGeom>
              <a:solidFill>
                <a:srgbClr val="FFFFFF"/>
              </a:solidFill>
              <a:ln w="9525">
                <a:noFill/>
                <a:round/>
                <a:headEnd/>
                <a:tailEnd/>
              </a:ln>
            </p:spPr>
            <p:txBody>
              <a:bodyPr/>
              <a:lstStyle/>
              <a:p>
                <a:endParaRPr lang="en-US"/>
              </a:p>
            </p:txBody>
          </p:sp>
          <p:sp>
            <p:nvSpPr>
              <p:cNvPr id="41142" name="Freeform 309"/>
              <p:cNvSpPr>
                <a:spLocks/>
              </p:cNvSpPr>
              <p:nvPr/>
            </p:nvSpPr>
            <p:spPr bwMode="auto">
              <a:xfrm>
                <a:off x="2971" y="1304"/>
                <a:ext cx="11" cy="10"/>
              </a:xfrm>
              <a:custGeom>
                <a:avLst/>
                <a:gdLst>
                  <a:gd name="T0" fmla="*/ 0 w 67"/>
                  <a:gd name="T1" fmla="*/ 0 h 60"/>
                  <a:gd name="T2" fmla="*/ 0 w 67"/>
                  <a:gd name="T3" fmla="*/ 0 h 60"/>
                  <a:gd name="T4" fmla="*/ 0 w 67"/>
                  <a:gd name="T5" fmla="*/ 0 h 60"/>
                  <a:gd name="T6" fmla="*/ 0 w 67"/>
                  <a:gd name="T7" fmla="*/ 0 h 60"/>
                  <a:gd name="T8" fmla="*/ 0 w 67"/>
                  <a:gd name="T9" fmla="*/ 0 h 60"/>
                  <a:gd name="T10" fmla="*/ 0 w 67"/>
                  <a:gd name="T11" fmla="*/ 0 h 60"/>
                  <a:gd name="T12" fmla="*/ 0 w 67"/>
                  <a:gd name="T13" fmla="*/ 0 h 60"/>
                  <a:gd name="T14" fmla="*/ 0 w 67"/>
                  <a:gd name="T15" fmla="*/ 0 h 60"/>
                  <a:gd name="T16" fmla="*/ 0 w 67"/>
                  <a:gd name="T17" fmla="*/ 0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60"/>
                  <a:gd name="T29" fmla="*/ 67 w 67"/>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60">
                    <a:moveTo>
                      <a:pt x="53" y="0"/>
                    </a:moveTo>
                    <a:lnTo>
                      <a:pt x="0" y="43"/>
                    </a:lnTo>
                    <a:lnTo>
                      <a:pt x="14" y="60"/>
                    </a:lnTo>
                    <a:lnTo>
                      <a:pt x="67" y="18"/>
                    </a:lnTo>
                    <a:lnTo>
                      <a:pt x="53" y="1"/>
                    </a:lnTo>
                    <a:lnTo>
                      <a:pt x="53" y="0"/>
                    </a:lnTo>
                    <a:lnTo>
                      <a:pt x="53" y="1"/>
                    </a:lnTo>
                    <a:lnTo>
                      <a:pt x="53" y="0"/>
                    </a:lnTo>
                    <a:close/>
                  </a:path>
                </a:pathLst>
              </a:custGeom>
              <a:solidFill>
                <a:srgbClr val="FFFFFF"/>
              </a:solidFill>
              <a:ln w="9525">
                <a:noFill/>
                <a:round/>
                <a:headEnd/>
                <a:tailEnd/>
              </a:ln>
            </p:spPr>
            <p:txBody>
              <a:bodyPr/>
              <a:lstStyle/>
              <a:p>
                <a:endParaRPr lang="en-US"/>
              </a:p>
            </p:txBody>
          </p:sp>
          <p:sp>
            <p:nvSpPr>
              <p:cNvPr id="41143" name="Freeform 310"/>
              <p:cNvSpPr>
                <a:spLocks/>
              </p:cNvSpPr>
              <p:nvPr/>
            </p:nvSpPr>
            <p:spPr bwMode="auto">
              <a:xfrm>
                <a:off x="2964" y="1295"/>
                <a:ext cx="16" cy="16"/>
              </a:xfrm>
              <a:custGeom>
                <a:avLst/>
                <a:gdLst>
                  <a:gd name="T0" fmla="*/ 0 w 93"/>
                  <a:gd name="T1" fmla="*/ 0 h 97"/>
                  <a:gd name="T2" fmla="*/ 0 w 93"/>
                  <a:gd name="T3" fmla="*/ 0 h 97"/>
                  <a:gd name="T4" fmla="*/ 0 w 93"/>
                  <a:gd name="T5" fmla="*/ 0 h 97"/>
                  <a:gd name="T6" fmla="*/ 0 w 93"/>
                  <a:gd name="T7" fmla="*/ 0 h 97"/>
                  <a:gd name="T8" fmla="*/ 0 w 93"/>
                  <a:gd name="T9" fmla="*/ 0 h 97"/>
                  <a:gd name="T10" fmla="*/ 0 w 93"/>
                  <a:gd name="T11" fmla="*/ 0 h 97"/>
                  <a:gd name="T12" fmla="*/ 0 w 93"/>
                  <a:gd name="T13" fmla="*/ 0 h 97"/>
                  <a:gd name="T14" fmla="*/ 0 w 93"/>
                  <a:gd name="T15" fmla="*/ 0 h 97"/>
                  <a:gd name="T16" fmla="*/ 0 w 93"/>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
                  <a:gd name="T28" fmla="*/ 0 h 97"/>
                  <a:gd name="T29" fmla="*/ 93 w 93"/>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 h="97">
                    <a:moveTo>
                      <a:pt x="47" y="0"/>
                    </a:moveTo>
                    <a:lnTo>
                      <a:pt x="0" y="49"/>
                    </a:lnTo>
                    <a:lnTo>
                      <a:pt x="41" y="97"/>
                    </a:lnTo>
                    <a:lnTo>
                      <a:pt x="93" y="53"/>
                    </a:lnTo>
                    <a:lnTo>
                      <a:pt x="52" y="5"/>
                    </a:lnTo>
                    <a:lnTo>
                      <a:pt x="47" y="0"/>
                    </a:lnTo>
                    <a:lnTo>
                      <a:pt x="52" y="5"/>
                    </a:lnTo>
                    <a:lnTo>
                      <a:pt x="50" y="2"/>
                    </a:lnTo>
                    <a:lnTo>
                      <a:pt x="47" y="0"/>
                    </a:lnTo>
                    <a:close/>
                  </a:path>
                </a:pathLst>
              </a:custGeom>
              <a:solidFill>
                <a:srgbClr val="FFFFFF"/>
              </a:solidFill>
              <a:ln w="9525">
                <a:noFill/>
                <a:round/>
                <a:headEnd/>
                <a:tailEnd/>
              </a:ln>
            </p:spPr>
            <p:txBody>
              <a:bodyPr/>
              <a:lstStyle/>
              <a:p>
                <a:endParaRPr lang="en-US"/>
              </a:p>
            </p:txBody>
          </p:sp>
          <p:sp>
            <p:nvSpPr>
              <p:cNvPr id="41144" name="Freeform 311"/>
              <p:cNvSpPr>
                <a:spLocks/>
              </p:cNvSpPr>
              <p:nvPr/>
            </p:nvSpPr>
            <p:spPr bwMode="auto">
              <a:xfrm>
                <a:off x="2955" y="1286"/>
                <a:ext cx="17" cy="18"/>
              </a:xfrm>
              <a:custGeom>
                <a:avLst/>
                <a:gdLst>
                  <a:gd name="T0" fmla="*/ 0 w 103"/>
                  <a:gd name="T1" fmla="*/ 0 h 106"/>
                  <a:gd name="T2" fmla="*/ 0 w 103"/>
                  <a:gd name="T3" fmla="*/ 0 h 106"/>
                  <a:gd name="T4" fmla="*/ 0 w 103"/>
                  <a:gd name="T5" fmla="*/ 0 h 106"/>
                  <a:gd name="T6" fmla="*/ 0 w 103"/>
                  <a:gd name="T7" fmla="*/ 0 h 106"/>
                  <a:gd name="T8" fmla="*/ 0 w 103"/>
                  <a:gd name="T9" fmla="*/ 0 h 106"/>
                  <a:gd name="T10" fmla="*/ 0 w 103"/>
                  <a:gd name="T11" fmla="*/ 0 h 106"/>
                  <a:gd name="T12" fmla="*/ 0 w 103"/>
                  <a:gd name="T13" fmla="*/ 0 h 106"/>
                  <a:gd name="T14" fmla="*/ 0 w 103"/>
                  <a:gd name="T15" fmla="*/ 0 h 106"/>
                  <a:gd name="T16" fmla="*/ 0 w 103"/>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
                  <a:gd name="T28" fmla="*/ 0 h 106"/>
                  <a:gd name="T29" fmla="*/ 103 w 103"/>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 h="106">
                    <a:moveTo>
                      <a:pt x="29" y="0"/>
                    </a:moveTo>
                    <a:lnTo>
                      <a:pt x="0" y="60"/>
                    </a:lnTo>
                    <a:lnTo>
                      <a:pt x="62" y="106"/>
                    </a:lnTo>
                    <a:lnTo>
                      <a:pt x="103" y="51"/>
                    </a:lnTo>
                    <a:lnTo>
                      <a:pt x="39" y="6"/>
                    </a:lnTo>
                    <a:lnTo>
                      <a:pt x="29" y="0"/>
                    </a:lnTo>
                    <a:lnTo>
                      <a:pt x="39" y="6"/>
                    </a:lnTo>
                    <a:lnTo>
                      <a:pt x="34" y="2"/>
                    </a:lnTo>
                    <a:lnTo>
                      <a:pt x="29" y="0"/>
                    </a:lnTo>
                    <a:close/>
                  </a:path>
                </a:pathLst>
              </a:custGeom>
              <a:solidFill>
                <a:srgbClr val="FFFFFF"/>
              </a:solidFill>
              <a:ln w="9525">
                <a:noFill/>
                <a:round/>
                <a:headEnd/>
                <a:tailEnd/>
              </a:ln>
            </p:spPr>
            <p:txBody>
              <a:bodyPr/>
              <a:lstStyle/>
              <a:p>
                <a:endParaRPr lang="en-US"/>
              </a:p>
            </p:txBody>
          </p:sp>
          <p:sp>
            <p:nvSpPr>
              <p:cNvPr id="41145" name="Freeform 312"/>
              <p:cNvSpPr>
                <a:spLocks/>
              </p:cNvSpPr>
              <p:nvPr/>
            </p:nvSpPr>
            <p:spPr bwMode="auto">
              <a:xfrm>
                <a:off x="2940" y="1283"/>
                <a:ext cx="20" cy="14"/>
              </a:xfrm>
              <a:custGeom>
                <a:avLst/>
                <a:gdLst>
                  <a:gd name="T0" fmla="*/ 0 w 117"/>
                  <a:gd name="T1" fmla="*/ 0 h 88"/>
                  <a:gd name="T2" fmla="*/ 0 w 117"/>
                  <a:gd name="T3" fmla="*/ 0 h 88"/>
                  <a:gd name="T4" fmla="*/ 0 w 117"/>
                  <a:gd name="T5" fmla="*/ 0 h 88"/>
                  <a:gd name="T6" fmla="*/ 0 w 117"/>
                  <a:gd name="T7" fmla="*/ 0 h 88"/>
                  <a:gd name="T8" fmla="*/ 0 w 117"/>
                  <a:gd name="T9" fmla="*/ 0 h 88"/>
                  <a:gd name="T10" fmla="*/ 0 w 117"/>
                  <a:gd name="T11" fmla="*/ 0 h 88"/>
                  <a:gd name="T12" fmla="*/ 0 w 117"/>
                  <a:gd name="T13" fmla="*/ 0 h 88"/>
                  <a:gd name="T14" fmla="*/ 0 w 117"/>
                  <a:gd name="T15" fmla="*/ 0 h 88"/>
                  <a:gd name="T16" fmla="*/ 0 w 117"/>
                  <a:gd name="T17" fmla="*/ 0 h 88"/>
                  <a:gd name="T18" fmla="*/ 0 w 117"/>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
                  <a:gd name="T31" fmla="*/ 0 h 88"/>
                  <a:gd name="T32" fmla="*/ 117 w 117"/>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 h="88">
                    <a:moveTo>
                      <a:pt x="0" y="47"/>
                    </a:moveTo>
                    <a:lnTo>
                      <a:pt x="22" y="66"/>
                    </a:lnTo>
                    <a:lnTo>
                      <a:pt x="98" y="88"/>
                    </a:lnTo>
                    <a:lnTo>
                      <a:pt x="117" y="22"/>
                    </a:lnTo>
                    <a:lnTo>
                      <a:pt x="40" y="0"/>
                    </a:lnTo>
                    <a:lnTo>
                      <a:pt x="0" y="47"/>
                    </a:lnTo>
                    <a:lnTo>
                      <a:pt x="7" y="61"/>
                    </a:lnTo>
                    <a:lnTo>
                      <a:pt x="22" y="66"/>
                    </a:lnTo>
                    <a:lnTo>
                      <a:pt x="0" y="47"/>
                    </a:lnTo>
                    <a:close/>
                  </a:path>
                </a:pathLst>
              </a:custGeom>
              <a:solidFill>
                <a:srgbClr val="FFFFFF"/>
              </a:solidFill>
              <a:ln w="9525">
                <a:noFill/>
                <a:round/>
                <a:headEnd/>
                <a:tailEnd/>
              </a:ln>
            </p:spPr>
            <p:txBody>
              <a:bodyPr/>
              <a:lstStyle/>
              <a:p>
                <a:endParaRPr lang="en-US"/>
              </a:p>
            </p:txBody>
          </p:sp>
          <p:sp>
            <p:nvSpPr>
              <p:cNvPr id="41146" name="Freeform 313"/>
              <p:cNvSpPr>
                <a:spLocks/>
              </p:cNvSpPr>
              <p:nvPr/>
            </p:nvSpPr>
            <p:spPr bwMode="auto">
              <a:xfrm>
                <a:off x="2939" y="1282"/>
                <a:ext cx="11" cy="9"/>
              </a:xfrm>
              <a:custGeom>
                <a:avLst/>
                <a:gdLst>
                  <a:gd name="T0" fmla="*/ 0 w 69"/>
                  <a:gd name="T1" fmla="*/ 0 h 51"/>
                  <a:gd name="T2" fmla="*/ 0 w 69"/>
                  <a:gd name="T3" fmla="*/ 0 h 51"/>
                  <a:gd name="T4" fmla="*/ 0 w 69"/>
                  <a:gd name="T5" fmla="*/ 0 h 51"/>
                  <a:gd name="T6" fmla="*/ 0 w 69"/>
                  <a:gd name="T7" fmla="*/ 0 h 51"/>
                  <a:gd name="T8" fmla="*/ 0 w 69"/>
                  <a:gd name="T9" fmla="*/ 0 h 51"/>
                  <a:gd name="T10" fmla="*/ 0 w 69"/>
                  <a:gd name="T11" fmla="*/ 0 h 51"/>
                  <a:gd name="T12" fmla="*/ 0 w 69"/>
                  <a:gd name="T13" fmla="*/ 0 h 51"/>
                  <a:gd name="T14" fmla="*/ 0 w 69"/>
                  <a:gd name="T15" fmla="*/ 0 h 51"/>
                  <a:gd name="T16" fmla="*/ 0 w 69"/>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51"/>
                  <a:gd name="T29" fmla="*/ 69 w 69"/>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51">
                    <a:moveTo>
                      <a:pt x="59" y="0"/>
                    </a:moveTo>
                    <a:lnTo>
                      <a:pt x="0" y="34"/>
                    </a:lnTo>
                    <a:lnTo>
                      <a:pt x="8" y="51"/>
                    </a:lnTo>
                    <a:lnTo>
                      <a:pt x="69" y="22"/>
                    </a:lnTo>
                    <a:lnTo>
                      <a:pt x="62" y="6"/>
                    </a:lnTo>
                    <a:lnTo>
                      <a:pt x="59" y="0"/>
                    </a:lnTo>
                    <a:lnTo>
                      <a:pt x="62" y="6"/>
                    </a:lnTo>
                    <a:lnTo>
                      <a:pt x="60" y="3"/>
                    </a:lnTo>
                    <a:lnTo>
                      <a:pt x="59" y="0"/>
                    </a:lnTo>
                    <a:close/>
                  </a:path>
                </a:pathLst>
              </a:custGeom>
              <a:solidFill>
                <a:srgbClr val="FFFFFF"/>
              </a:solidFill>
              <a:ln w="9525">
                <a:noFill/>
                <a:round/>
                <a:headEnd/>
                <a:tailEnd/>
              </a:ln>
            </p:spPr>
            <p:txBody>
              <a:bodyPr/>
              <a:lstStyle/>
              <a:p>
                <a:endParaRPr lang="en-US"/>
              </a:p>
            </p:txBody>
          </p:sp>
          <p:sp>
            <p:nvSpPr>
              <p:cNvPr id="41147" name="Freeform 314"/>
              <p:cNvSpPr>
                <a:spLocks/>
              </p:cNvSpPr>
              <p:nvPr/>
            </p:nvSpPr>
            <p:spPr bwMode="auto">
              <a:xfrm>
                <a:off x="2935" y="1274"/>
                <a:ext cx="14" cy="15"/>
              </a:xfrm>
              <a:custGeom>
                <a:avLst/>
                <a:gdLst>
                  <a:gd name="T0" fmla="*/ 0 w 85"/>
                  <a:gd name="T1" fmla="*/ 0 h 87"/>
                  <a:gd name="T2" fmla="*/ 0 w 85"/>
                  <a:gd name="T3" fmla="*/ 0 h 87"/>
                  <a:gd name="T4" fmla="*/ 0 w 85"/>
                  <a:gd name="T5" fmla="*/ 0 h 87"/>
                  <a:gd name="T6" fmla="*/ 0 w 85"/>
                  <a:gd name="T7" fmla="*/ 0 h 87"/>
                  <a:gd name="T8" fmla="*/ 0 w 85"/>
                  <a:gd name="T9" fmla="*/ 0 h 87"/>
                  <a:gd name="T10" fmla="*/ 0 w 85"/>
                  <a:gd name="T11" fmla="*/ 0 h 87"/>
                  <a:gd name="T12" fmla="*/ 0 w 85"/>
                  <a:gd name="T13" fmla="*/ 0 h 87"/>
                  <a:gd name="T14" fmla="*/ 0 w 85"/>
                  <a:gd name="T15" fmla="*/ 0 h 87"/>
                  <a:gd name="T16" fmla="*/ 0 w 85"/>
                  <a:gd name="T17" fmla="*/ 0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7"/>
                  <a:gd name="T29" fmla="*/ 85 w 85"/>
                  <a:gd name="T30" fmla="*/ 87 h 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7">
                    <a:moveTo>
                      <a:pt x="48" y="0"/>
                    </a:moveTo>
                    <a:lnTo>
                      <a:pt x="0" y="47"/>
                    </a:lnTo>
                    <a:lnTo>
                      <a:pt x="29" y="87"/>
                    </a:lnTo>
                    <a:lnTo>
                      <a:pt x="85" y="47"/>
                    </a:lnTo>
                    <a:lnTo>
                      <a:pt x="55" y="7"/>
                    </a:lnTo>
                    <a:lnTo>
                      <a:pt x="48" y="0"/>
                    </a:lnTo>
                    <a:lnTo>
                      <a:pt x="55" y="7"/>
                    </a:lnTo>
                    <a:lnTo>
                      <a:pt x="52" y="2"/>
                    </a:lnTo>
                    <a:lnTo>
                      <a:pt x="48" y="0"/>
                    </a:lnTo>
                    <a:close/>
                  </a:path>
                </a:pathLst>
              </a:custGeom>
              <a:solidFill>
                <a:srgbClr val="FFFFFF"/>
              </a:solidFill>
              <a:ln w="9525">
                <a:noFill/>
                <a:round/>
                <a:headEnd/>
                <a:tailEnd/>
              </a:ln>
            </p:spPr>
            <p:txBody>
              <a:bodyPr/>
              <a:lstStyle/>
              <a:p>
                <a:endParaRPr lang="en-US"/>
              </a:p>
            </p:txBody>
          </p:sp>
          <p:sp>
            <p:nvSpPr>
              <p:cNvPr id="41148" name="Freeform 315"/>
              <p:cNvSpPr>
                <a:spLocks/>
              </p:cNvSpPr>
              <p:nvPr/>
            </p:nvSpPr>
            <p:spPr bwMode="auto">
              <a:xfrm>
                <a:off x="2926" y="1266"/>
                <a:ext cx="16" cy="17"/>
              </a:xfrm>
              <a:custGeom>
                <a:avLst/>
                <a:gdLst>
                  <a:gd name="T0" fmla="*/ 0 w 97"/>
                  <a:gd name="T1" fmla="*/ 0 h 103"/>
                  <a:gd name="T2" fmla="*/ 0 w 97"/>
                  <a:gd name="T3" fmla="*/ 0 h 103"/>
                  <a:gd name="T4" fmla="*/ 0 w 97"/>
                  <a:gd name="T5" fmla="*/ 0 h 103"/>
                  <a:gd name="T6" fmla="*/ 0 w 97"/>
                  <a:gd name="T7" fmla="*/ 0 h 103"/>
                  <a:gd name="T8" fmla="*/ 0 w 97"/>
                  <a:gd name="T9" fmla="*/ 0 h 103"/>
                  <a:gd name="T10" fmla="*/ 0 w 97"/>
                  <a:gd name="T11" fmla="*/ 0 h 103"/>
                  <a:gd name="T12" fmla="*/ 0 w 97"/>
                  <a:gd name="T13" fmla="*/ 0 h 103"/>
                  <a:gd name="T14" fmla="*/ 0 w 97"/>
                  <a:gd name="T15" fmla="*/ 0 h 103"/>
                  <a:gd name="T16" fmla="*/ 0 w 97"/>
                  <a:gd name="T17" fmla="*/ 0 h 1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103"/>
                  <a:gd name="T29" fmla="*/ 97 w 97"/>
                  <a:gd name="T30" fmla="*/ 103 h 1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103">
                    <a:moveTo>
                      <a:pt x="28" y="0"/>
                    </a:moveTo>
                    <a:lnTo>
                      <a:pt x="0" y="60"/>
                    </a:lnTo>
                    <a:lnTo>
                      <a:pt x="56" y="103"/>
                    </a:lnTo>
                    <a:lnTo>
                      <a:pt x="97" y="49"/>
                    </a:lnTo>
                    <a:lnTo>
                      <a:pt x="40" y="6"/>
                    </a:lnTo>
                    <a:lnTo>
                      <a:pt x="28" y="0"/>
                    </a:lnTo>
                    <a:lnTo>
                      <a:pt x="40" y="6"/>
                    </a:lnTo>
                    <a:lnTo>
                      <a:pt x="35" y="1"/>
                    </a:lnTo>
                    <a:lnTo>
                      <a:pt x="28" y="0"/>
                    </a:lnTo>
                    <a:close/>
                  </a:path>
                </a:pathLst>
              </a:custGeom>
              <a:solidFill>
                <a:srgbClr val="FFFFFF"/>
              </a:solidFill>
              <a:ln w="9525">
                <a:noFill/>
                <a:round/>
                <a:headEnd/>
                <a:tailEnd/>
              </a:ln>
            </p:spPr>
            <p:txBody>
              <a:bodyPr/>
              <a:lstStyle/>
              <a:p>
                <a:endParaRPr lang="en-US"/>
              </a:p>
            </p:txBody>
          </p:sp>
          <p:sp>
            <p:nvSpPr>
              <p:cNvPr id="41149" name="Freeform 316"/>
              <p:cNvSpPr>
                <a:spLocks/>
              </p:cNvSpPr>
              <p:nvPr/>
            </p:nvSpPr>
            <p:spPr bwMode="auto">
              <a:xfrm>
                <a:off x="2908" y="1262"/>
                <a:ext cx="23" cy="15"/>
              </a:xfrm>
              <a:custGeom>
                <a:avLst/>
                <a:gdLst>
                  <a:gd name="T0" fmla="*/ 0 w 141"/>
                  <a:gd name="T1" fmla="*/ 0 h 90"/>
                  <a:gd name="T2" fmla="*/ 0 w 141"/>
                  <a:gd name="T3" fmla="*/ 0 h 90"/>
                  <a:gd name="T4" fmla="*/ 0 w 141"/>
                  <a:gd name="T5" fmla="*/ 0 h 90"/>
                  <a:gd name="T6" fmla="*/ 0 w 141"/>
                  <a:gd name="T7" fmla="*/ 0 h 90"/>
                  <a:gd name="T8" fmla="*/ 0 w 141"/>
                  <a:gd name="T9" fmla="*/ 0 h 90"/>
                  <a:gd name="T10" fmla="*/ 0 w 141"/>
                  <a:gd name="T11" fmla="*/ 0 h 90"/>
                  <a:gd name="T12" fmla="*/ 0 w 141"/>
                  <a:gd name="T13" fmla="*/ 0 h 90"/>
                  <a:gd name="T14" fmla="*/ 0 w 141"/>
                  <a:gd name="T15" fmla="*/ 0 h 90"/>
                  <a:gd name="T16" fmla="*/ 0 w 141"/>
                  <a:gd name="T17" fmla="*/ 0 h 90"/>
                  <a:gd name="T18" fmla="*/ 0 w 141"/>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
                  <a:gd name="T31" fmla="*/ 0 h 90"/>
                  <a:gd name="T32" fmla="*/ 141 w 141"/>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 h="90">
                    <a:moveTo>
                      <a:pt x="9" y="24"/>
                    </a:moveTo>
                    <a:lnTo>
                      <a:pt x="33" y="66"/>
                    </a:lnTo>
                    <a:lnTo>
                      <a:pt x="124" y="90"/>
                    </a:lnTo>
                    <a:lnTo>
                      <a:pt x="141" y="25"/>
                    </a:lnTo>
                    <a:lnTo>
                      <a:pt x="51" y="0"/>
                    </a:lnTo>
                    <a:lnTo>
                      <a:pt x="9" y="24"/>
                    </a:lnTo>
                    <a:lnTo>
                      <a:pt x="0" y="57"/>
                    </a:lnTo>
                    <a:lnTo>
                      <a:pt x="33" y="66"/>
                    </a:lnTo>
                    <a:lnTo>
                      <a:pt x="9" y="24"/>
                    </a:lnTo>
                    <a:close/>
                  </a:path>
                </a:pathLst>
              </a:custGeom>
              <a:solidFill>
                <a:srgbClr val="FFFFFF"/>
              </a:solidFill>
              <a:ln w="9525">
                <a:noFill/>
                <a:round/>
                <a:headEnd/>
                <a:tailEnd/>
              </a:ln>
            </p:spPr>
            <p:txBody>
              <a:bodyPr/>
              <a:lstStyle/>
              <a:p>
                <a:endParaRPr lang="en-US"/>
              </a:p>
            </p:txBody>
          </p:sp>
          <p:sp>
            <p:nvSpPr>
              <p:cNvPr id="41150" name="Freeform 317"/>
              <p:cNvSpPr>
                <a:spLocks/>
              </p:cNvSpPr>
              <p:nvPr/>
            </p:nvSpPr>
            <p:spPr bwMode="auto">
              <a:xfrm>
                <a:off x="2909" y="1263"/>
                <a:ext cx="12" cy="6"/>
              </a:xfrm>
              <a:custGeom>
                <a:avLst/>
                <a:gdLst>
                  <a:gd name="T0" fmla="*/ 0 w 71"/>
                  <a:gd name="T1" fmla="*/ 0 h 34"/>
                  <a:gd name="T2" fmla="*/ 0 w 71"/>
                  <a:gd name="T3" fmla="*/ 0 h 34"/>
                  <a:gd name="T4" fmla="*/ 0 w 71"/>
                  <a:gd name="T5" fmla="*/ 0 h 34"/>
                  <a:gd name="T6" fmla="*/ 0 w 71"/>
                  <a:gd name="T7" fmla="*/ 0 h 34"/>
                  <a:gd name="T8" fmla="*/ 0 w 71"/>
                  <a:gd name="T9" fmla="*/ 0 h 34"/>
                  <a:gd name="T10" fmla="*/ 0 w 71"/>
                  <a:gd name="T11" fmla="*/ 0 h 34"/>
                  <a:gd name="T12" fmla="*/ 0 w 71"/>
                  <a:gd name="T13" fmla="*/ 0 h 34"/>
                  <a:gd name="T14" fmla="*/ 0 w 71"/>
                  <a:gd name="T15" fmla="*/ 0 h 34"/>
                  <a:gd name="T16" fmla="*/ 0 w 71"/>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34"/>
                  <a:gd name="T29" fmla="*/ 71 w 71"/>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34">
                    <a:moveTo>
                      <a:pt x="71" y="15"/>
                    </a:moveTo>
                    <a:lnTo>
                      <a:pt x="4" y="0"/>
                    </a:lnTo>
                    <a:lnTo>
                      <a:pt x="0" y="17"/>
                    </a:lnTo>
                    <a:lnTo>
                      <a:pt x="65" y="34"/>
                    </a:lnTo>
                    <a:lnTo>
                      <a:pt x="70" y="16"/>
                    </a:lnTo>
                    <a:lnTo>
                      <a:pt x="71" y="15"/>
                    </a:lnTo>
                    <a:lnTo>
                      <a:pt x="70" y="16"/>
                    </a:lnTo>
                    <a:lnTo>
                      <a:pt x="71" y="16"/>
                    </a:lnTo>
                    <a:lnTo>
                      <a:pt x="71" y="15"/>
                    </a:lnTo>
                    <a:close/>
                  </a:path>
                </a:pathLst>
              </a:custGeom>
              <a:solidFill>
                <a:srgbClr val="FFFFFF"/>
              </a:solidFill>
              <a:ln w="9525">
                <a:noFill/>
                <a:round/>
                <a:headEnd/>
                <a:tailEnd/>
              </a:ln>
            </p:spPr>
            <p:txBody>
              <a:bodyPr/>
              <a:lstStyle/>
              <a:p>
                <a:endParaRPr lang="en-US"/>
              </a:p>
            </p:txBody>
          </p:sp>
          <p:sp>
            <p:nvSpPr>
              <p:cNvPr id="41151" name="Freeform 318"/>
              <p:cNvSpPr>
                <a:spLocks/>
              </p:cNvSpPr>
              <p:nvPr/>
            </p:nvSpPr>
            <p:spPr bwMode="auto">
              <a:xfrm>
                <a:off x="2910" y="1257"/>
                <a:ext cx="12" cy="9"/>
              </a:xfrm>
              <a:custGeom>
                <a:avLst/>
                <a:gdLst>
                  <a:gd name="T0" fmla="*/ 0 w 75"/>
                  <a:gd name="T1" fmla="*/ 0 h 51"/>
                  <a:gd name="T2" fmla="*/ 0 w 75"/>
                  <a:gd name="T3" fmla="*/ 0 h 51"/>
                  <a:gd name="T4" fmla="*/ 0 w 75"/>
                  <a:gd name="T5" fmla="*/ 0 h 51"/>
                  <a:gd name="T6" fmla="*/ 0 w 75"/>
                  <a:gd name="T7" fmla="*/ 0 h 51"/>
                  <a:gd name="T8" fmla="*/ 0 w 75"/>
                  <a:gd name="T9" fmla="*/ 0 h 51"/>
                  <a:gd name="T10" fmla="*/ 0 w 75"/>
                  <a:gd name="T11" fmla="*/ 0 h 51"/>
                  <a:gd name="T12" fmla="*/ 0 w 75"/>
                  <a:gd name="T13" fmla="*/ 0 h 51"/>
                  <a:gd name="T14" fmla="*/ 0 w 75"/>
                  <a:gd name="T15" fmla="*/ 0 h 51"/>
                  <a:gd name="T16" fmla="*/ 0 w 75"/>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51"/>
                  <a:gd name="T29" fmla="*/ 75 w 75"/>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51">
                    <a:moveTo>
                      <a:pt x="75" y="3"/>
                    </a:moveTo>
                    <a:lnTo>
                      <a:pt x="8" y="0"/>
                    </a:lnTo>
                    <a:lnTo>
                      <a:pt x="0" y="37"/>
                    </a:lnTo>
                    <a:lnTo>
                      <a:pt x="67" y="51"/>
                    </a:lnTo>
                    <a:lnTo>
                      <a:pt x="74" y="14"/>
                    </a:lnTo>
                    <a:lnTo>
                      <a:pt x="75" y="3"/>
                    </a:lnTo>
                    <a:lnTo>
                      <a:pt x="74" y="14"/>
                    </a:lnTo>
                    <a:lnTo>
                      <a:pt x="75" y="8"/>
                    </a:lnTo>
                    <a:lnTo>
                      <a:pt x="75" y="3"/>
                    </a:lnTo>
                    <a:close/>
                  </a:path>
                </a:pathLst>
              </a:custGeom>
              <a:solidFill>
                <a:srgbClr val="FFFFFF"/>
              </a:solidFill>
              <a:ln w="9525">
                <a:noFill/>
                <a:round/>
                <a:headEnd/>
                <a:tailEnd/>
              </a:ln>
            </p:spPr>
            <p:txBody>
              <a:bodyPr/>
              <a:lstStyle/>
              <a:p>
                <a:endParaRPr lang="en-US"/>
              </a:p>
            </p:txBody>
          </p:sp>
          <p:sp>
            <p:nvSpPr>
              <p:cNvPr id="41152" name="Freeform 319"/>
              <p:cNvSpPr>
                <a:spLocks/>
              </p:cNvSpPr>
              <p:nvPr/>
            </p:nvSpPr>
            <p:spPr bwMode="auto">
              <a:xfrm>
                <a:off x="2910" y="1247"/>
                <a:ext cx="12" cy="12"/>
              </a:xfrm>
              <a:custGeom>
                <a:avLst/>
                <a:gdLst>
                  <a:gd name="T0" fmla="*/ 0 w 73"/>
                  <a:gd name="T1" fmla="*/ 0 h 70"/>
                  <a:gd name="T2" fmla="*/ 0 w 73"/>
                  <a:gd name="T3" fmla="*/ 0 h 70"/>
                  <a:gd name="T4" fmla="*/ 0 w 73"/>
                  <a:gd name="T5" fmla="*/ 0 h 70"/>
                  <a:gd name="T6" fmla="*/ 0 w 73"/>
                  <a:gd name="T7" fmla="*/ 0 h 70"/>
                  <a:gd name="T8" fmla="*/ 0 w 73"/>
                  <a:gd name="T9" fmla="*/ 0 h 70"/>
                  <a:gd name="T10" fmla="*/ 0 w 73"/>
                  <a:gd name="T11" fmla="*/ 0 h 70"/>
                  <a:gd name="T12" fmla="*/ 0 w 73"/>
                  <a:gd name="T13" fmla="*/ 0 h 70"/>
                  <a:gd name="T14" fmla="*/ 0 w 73"/>
                  <a:gd name="T15" fmla="*/ 0 h 70"/>
                  <a:gd name="T16" fmla="*/ 0 w 73"/>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0"/>
                  <a:gd name="T29" fmla="*/ 73 w 73"/>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0">
                    <a:moveTo>
                      <a:pt x="62" y="0"/>
                    </a:moveTo>
                    <a:lnTo>
                      <a:pt x="0" y="24"/>
                    </a:lnTo>
                    <a:lnTo>
                      <a:pt x="5" y="70"/>
                    </a:lnTo>
                    <a:lnTo>
                      <a:pt x="73" y="63"/>
                    </a:lnTo>
                    <a:lnTo>
                      <a:pt x="69" y="17"/>
                    </a:lnTo>
                    <a:lnTo>
                      <a:pt x="62" y="0"/>
                    </a:lnTo>
                    <a:lnTo>
                      <a:pt x="69" y="17"/>
                    </a:lnTo>
                    <a:lnTo>
                      <a:pt x="68" y="8"/>
                    </a:lnTo>
                    <a:lnTo>
                      <a:pt x="62" y="0"/>
                    </a:lnTo>
                    <a:close/>
                  </a:path>
                </a:pathLst>
              </a:custGeom>
              <a:solidFill>
                <a:srgbClr val="FFFFFF"/>
              </a:solidFill>
              <a:ln w="9525">
                <a:noFill/>
                <a:round/>
                <a:headEnd/>
                <a:tailEnd/>
              </a:ln>
            </p:spPr>
            <p:txBody>
              <a:bodyPr/>
              <a:lstStyle/>
              <a:p>
                <a:endParaRPr lang="en-US"/>
              </a:p>
            </p:txBody>
          </p:sp>
          <p:sp>
            <p:nvSpPr>
              <p:cNvPr id="41153" name="Freeform 320"/>
              <p:cNvSpPr>
                <a:spLocks/>
              </p:cNvSpPr>
              <p:nvPr/>
            </p:nvSpPr>
            <p:spPr bwMode="auto">
              <a:xfrm>
                <a:off x="2907" y="1242"/>
                <a:ext cx="13" cy="12"/>
              </a:xfrm>
              <a:custGeom>
                <a:avLst/>
                <a:gdLst>
                  <a:gd name="T0" fmla="*/ 0 w 81"/>
                  <a:gd name="T1" fmla="*/ 0 h 72"/>
                  <a:gd name="T2" fmla="*/ 0 w 81"/>
                  <a:gd name="T3" fmla="*/ 0 h 72"/>
                  <a:gd name="T4" fmla="*/ 0 w 81"/>
                  <a:gd name="T5" fmla="*/ 0 h 72"/>
                  <a:gd name="T6" fmla="*/ 0 w 81"/>
                  <a:gd name="T7" fmla="*/ 0 h 72"/>
                  <a:gd name="T8" fmla="*/ 0 w 81"/>
                  <a:gd name="T9" fmla="*/ 0 h 72"/>
                  <a:gd name="T10" fmla="*/ 0 w 81"/>
                  <a:gd name="T11" fmla="*/ 0 h 72"/>
                  <a:gd name="T12" fmla="*/ 0 w 81"/>
                  <a:gd name="T13" fmla="*/ 0 h 72"/>
                  <a:gd name="T14" fmla="*/ 0 w 81"/>
                  <a:gd name="T15" fmla="*/ 0 h 72"/>
                  <a:gd name="T16" fmla="*/ 0 w 81"/>
                  <a:gd name="T17" fmla="*/ 0 h 72"/>
                  <a:gd name="T18" fmla="*/ 0 w 81"/>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72"/>
                  <a:gd name="T32" fmla="*/ 81 w 81"/>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72">
                    <a:moveTo>
                      <a:pt x="0" y="37"/>
                    </a:moveTo>
                    <a:lnTo>
                      <a:pt x="2" y="41"/>
                    </a:lnTo>
                    <a:lnTo>
                      <a:pt x="26" y="72"/>
                    </a:lnTo>
                    <a:lnTo>
                      <a:pt x="81" y="31"/>
                    </a:lnTo>
                    <a:lnTo>
                      <a:pt x="56" y="0"/>
                    </a:lnTo>
                    <a:lnTo>
                      <a:pt x="0" y="37"/>
                    </a:lnTo>
                    <a:lnTo>
                      <a:pt x="1" y="39"/>
                    </a:lnTo>
                    <a:lnTo>
                      <a:pt x="2" y="41"/>
                    </a:lnTo>
                    <a:lnTo>
                      <a:pt x="0" y="37"/>
                    </a:lnTo>
                    <a:close/>
                  </a:path>
                </a:pathLst>
              </a:custGeom>
              <a:solidFill>
                <a:srgbClr val="FFFFFF"/>
              </a:solidFill>
              <a:ln w="9525">
                <a:noFill/>
                <a:round/>
                <a:headEnd/>
                <a:tailEnd/>
              </a:ln>
            </p:spPr>
            <p:txBody>
              <a:bodyPr/>
              <a:lstStyle/>
              <a:p>
                <a:endParaRPr lang="en-US"/>
              </a:p>
            </p:txBody>
          </p:sp>
          <p:sp>
            <p:nvSpPr>
              <p:cNvPr id="41154" name="Freeform 321"/>
              <p:cNvSpPr>
                <a:spLocks/>
              </p:cNvSpPr>
              <p:nvPr/>
            </p:nvSpPr>
            <p:spPr bwMode="auto">
              <a:xfrm>
                <a:off x="2906" y="1241"/>
                <a:ext cx="11" cy="7"/>
              </a:xfrm>
              <a:custGeom>
                <a:avLst/>
                <a:gdLst>
                  <a:gd name="T0" fmla="*/ 0 w 64"/>
                  <a:gd name="T1" fmla="*/ 0 h 42"/>
                  <a:gd name="T2" fmla="*/ 0 w 64"/>
                  <a:gd name="T3" fmla="*/ 0 h 42"/>
                  <a:gd name="T4" fmla="*/ 0 w 64"/>
                  <a:gd name="T5" fmla="*/ 0 h 42"/>
                  <a:gd name="T6" fmla="*/ 0 w 64"/>
                  <a:gd name="T7" fmla="*/ 0 h 42"/>
                  <a:gd name="T8" fmla="*/ 0 w 64"/>
                  <a:gd name="T9" fmla="*/ 0 h 42"/>
                  <a:gd name="T10" fmla="*/ 0 w 64"/>
                  <a:gd name="T11" fmla="*/ 0 h 42"/>
                  <a:gd name="T12" fmla="*/ 0 w 64"/>
                  <a:gd name="T13" fmla="*/ 0 h 42"/>
                  <a:gd name="T14" fmla="*/ 0 w 64"/>
                  <a:gd name="T15" fmla="*/ 0 h 42"/>
                  <a:gd name="T16" fmla="*/ 0 w 64"/>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42"/>
                  <a:gd name="T29" fmla="*/ 64 w 64"/>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42">
                    <a:moveTo>
                      <a:pt x="59" y="0"/>
                    </a:moveTo>
                    <a:lnTo>
                      <a:pt x="0" y="33"/>
                    </a:lnTo>
                    <a:lnTo>
                      <a:pt x="5" y="42"/>
                    </a:lnTo>
                    <a:lnTo>
                      <a:pt x="64" y="9"/>
                    </a:lnTo>
                    <a:lnTo>
                      <a:pt x="59" y="0"/>
                    </a:lnTo>
                    <a:close/>
                  </a:path>
                </a:pathLst>
              </a:custGeom>
              <a:solidFill>
                <a:srgbClr val="FFFFFF"/>
              </a:solidFill>
              <a:ln w="9525">
                <a:noFill/>
                <a:round/>
                <a:headEnd/>
                <a:tailEnd/>
              </a:ln>
            </p:spPr>
            <p:txBody>
              <a:bodyPr/>
              <a:lstStyle/>
              <a:p>
                <a:endParaRPr lang="en-US"/>
              </a:p>
            </p:txBody>
          </p:sp>
          <p:sp>
            <p:nvSpPr>
              <p:cNvPr id="41155" name="Freeform 322"/>
              <p:cNvSpPr>
                <a:spLocks/>
              </p:cNvSpPr>
              <p:nvPr/>
            </p:nvSpPr>
            <p:spPr bwMode="auto">
              <a:xfrm>
                <a:off x="2904" y="1237"/>
                <a:ext cx="12" cy="10"/>
              </a:xfrm>
              <a:custGeom>
                <a:avLst/>
                <a:gdLst>
                  <a:gd name="T0" fmla="*/ 0 w 68"/>
                  <a:gd name="T1" fmla="*/ 0 h 57"/>
                  <a:gd name="T2" fmla="*/ 0 w 68"/>
                  <a:gd name="T3" fmla="*/ 0 h 57"/>
                  <a:gd name="T4" fmla="*/ 0 w 68"/>
                  <a:gd name="T5" fmla="*/ 0 h 57"/>
                  <a:gd name="T6" fmla="*/ 0 w 68"/>
                  <a:gd name="T7" fmla="*/ 0 h 57"/>
                  <a:gd name="T8" fmla="*/ 0 w 68"/>
                  <a:gd name="T9" fmla="*/ 0 h 57"/>
                  <a:gd name="T10" fmla="*/ 0 w 68"/>
                  <a:gd name="T11" fmla="*/ 0 h 57"/>
                  <a:gd name="T12" fmla="*/ 0 w 68"/>
                  <a:gd name="T13" fmla="*/ 0 h 57"/>
                  <a:gd name="T14" fmla="*/ 0 w 68"/>
                  <a:gd name="T15" fmla="*/ 0 h 57"/>
                  <a:gd name="T16" fmla="*/ 0 w 68"/>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57"/>
                  <a:gd name="T29" fmla="*/ 68 w 68"/>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57">
                    <a:moveTo>
                      <a:pt x="53" y="0"/>
                    </a:moveTo>
                    <a:lnTo>
                      <a:pt x="0" y="40"/>
                    </a:lnTo>
                    <a:lnTo>
                      <a:pt x="9" y="57"/>
                    </a:lnTo>
                    <a:lnTo>
                      <a:pt x="68" y="24"/>
                    </a:lnTo>
                    <a:lnTo>
                      <a:pt x="59" y="8"/>
                    </a:lnTo>
                    <a:lnTo>
                      <a:pt x="53" y="0"/>
                    </a:lnTo>
                    <a:lnTo>
                      <a:pt x="59" y="8"/>
                    </a:lnTo>
                    <a:lnTo>
                      <a:pt x="57" y="3"/>
                    </a:lnTo>
                    <a:lnTo>
                      <a:pt x="53" y="0"/>
                    </a:lnTo>
                    <a:close/>
                  </a:path>
                </a:pathLst>
              </a:custGeom>
              <a:solidFill>
                <a:srgbClr val="FFFFFF"/>
              </a:solidFill>
              <a:ln w="9525">
                <a:noFill/>
                <a:round/>
                <a:headEnd/>
                <a:tailEnd/>
              </a:ln>
            </p:spPr>
            <p:txBody>
              <a:bodyPr/>
              <a:lstStyle/>
              <a:p>
                <a:endParaRPr lang="en-US"/>
              </a:p>
            </p:txBody>
          </p:sp>
          <p:sp>
            <p:nvSpPr>
              <p:cNvPr id="41156" name="Freeform 323"/>
              <p:cNvSpPr>
                <a:spLocks/>
              </p:cNvSpPr>
              <p:nvPr/>
            </p:nvSpPr>
            <p:spPr bwMode="auto">
              <a:xfrm>
                <a:off x="2901" y="1232"/>
                <a:ext cx="12" cy="13"/>
              </a:xfrm>
              <a:custGeom>
                <a:avLst/>
                <a:gdLst>
                  <a:gd name="T0" fmla="*/ 0 w 74"/>
                  <a:gd name="T1" fmla="*/ 0 h 78"/>
                  <a:gd name="T2" fmla="*/ 0 w 74"/>
                  <a:gd name="T3" fmla="*/ 0 h 78"/>
                  <a:gd name="T4" fmla="*/ 0 w 74"/>
                  <a:gd name="T5" fmla="*/ 0 h 78"/>
                  <a:gd name="T6" fmla="*/ 0 w 74"/>
                  <a:gd name="T7" fmla="*/ 0 h 78"/>
                  <a:gd name="T8" fmla="*/ 0 w 74"/>
                  <a:gd name="T9" fmla="*/ 0 h 78"/>
                  <a:gd name="T10" fmla="*/ 0 w 74"/>
                  <a:gd name="T11" fmla="*/ 0 h 78"/>
                  <a:gd name="T12" fmla="*/ 0 w 74"/>
                  <a:gd name="T13" fmla="*/ 0 h 78"/>
                  <a:gd name="T14" fmla="*/ 0 w 74"/>
                  <a:gd name="T15" fmla="*/ 0 h 78"/>
                  <a:gd name="T16" fmla="*/ 0 w 74"/>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78"/>
                  <a:gd name="T29" fmla="*/ 74 w 74"/>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78">
                    <a:moveTo>
                      <a:pt x="43" y="0"/>
                    </a:moveTo>
                    <a:lnTo>
                      <a:pt x="0" y="52"/>
                    </a:lnTo>
                    <a:lnTo>
                      <a:pt x="27" y="78"/>
                    </a:lnTo>
                    <a:lnTo>
                      <a:pt x="74" y="30"/>
                    </a:lnTo>
                    <a:lnTo>
                      <a:pt x="49" y="4"/>
                    </a:lnTo>
                    <a:lnTo>
                      <a:pt x="43" y="0"/>
                    </a:lnTo>
                    <a:lnTo>
                      <a:pt x="49" y="4"/>
                    </a:lnTo>
                    <a:lnTo>
                      <a:pt x="46" y="2"/>
                    </a:lnTo>
                    <a:lnTo>
                      <a:pt x="43" y="0"/>
                    </a:lnTo>
                    <a:close/>
                  </a:path>
                </a:pathLst>
              </a:custGeom>
              <a:solidFill>
                <a:srgbClr val="FFFFFF"/>
              </a:solidFill>
              <a:ln w="9525">
                <a:noFill/>
                <a:round/>
                <a:headEnd/>
                <a:tailEnd/>
              </a:ln>
            </p:spPr>
            <p:txBody>
              <a:bodyPr/>
              <a:lstStyle/>
              <a:p>
                <a:endParaRPr lang="en-US"/>
              </a:p>
            </p:txBody>
          </p:sp>
          <p:sp>
            <p:nvSpPr>
              <p:cNvPr id="41157" name="Freeform 324"/>
              <p:cNvSpPr>
                <a:spLocks/>
              </p:cNvSpPr>
              <p:nvPr/>
            </p:nvSpPr>
            <p:spPr bwMode="auto">
              <a:xfrm>
                <a:off x="2893" y="1227"/>
                <a:ext cx="15" cy="15"/>
              </a:xfrm>
              <a:custGeom>
                <a:avLst/>
                <a:gdLst>
                  <a:gd name="T0" fmla="*/ 0 w 91"/>
                  <a:gd name="T1" fmla="*/ 0 h 84"/>
                  <a:gd name="T2" fmla="*/ 0 w 91"/>
                  <a:gd name="T3" fmla="*/ 0 h 84"/>
                  <a:gd name="T4" fmla="*/ 0 w 91"/>
                  <a:gd name="T5" fmla="*/ 0 h 84"/>
                  <a:gd name="T6" fmla="*/ 0 w 91"/>
                  <a:gd name="T7" fmla="*/ 0 h 84"/>
                  <a:gd name="T8" fmla="*/ 0 w 91"/>
                  <a:gd name="T9" fmla="*/ 0 h 84"/>
                  <a:gd name="T10" fmla="*/ 0 w 91"/>
                  <a:gd name="T11" fmla="*/ 0 h 84"/>
                  <a:gd name="T12" fmla="*/ 0 w 91"/>
                  <a:gd name="T13" fmla="*/ 0 h 84"/>
                  <a:gd name="T14" fmla="*/ 0 w 91"/>
                  <a:gd name="T15" fmla="*/ 0 h 84"/>
                  <a:gd name="T16" fmla="*/ 0 w 91"/>
                  <a:gd name="T17" fmla="*/ 0 h 84"/>
                  <a:gd name="T18" fmla="*/ 0 w 91"/>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84"/>
                  <a:gd name="T32" fmla="*/ 91 w 91"/>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84">
                    <a:moveTo>
                      <a:pt x="0" y="41"/>
                    </a:moveTo>
                    <a:lnTo>
                      <a:pt x="12" y="57"/>
                    </a:lnTo>
                    <a:lnTo>
                      <a:pt x="54" y="84"/>
                    </a:lnTo>
                    <a:lnTo>
                      <a:pt x="91" y="28"/>
                    </a:lnTo>
                    <a:lnTo>
                      <a:pt x="49" y="0"/>
                    </a:lnTo>
                    <a:lnTo>
                      <a:pt x="0" y="41"/>
                    </a:lnTo>
                    <a:lnTo>
                      <a:pt x="3" y="51"/>
                    </a:lnTo>
                    <a:lnTo>
                      <a:pt x="12" y="57"/>
                    </a:lnTo>
                    <a:lnTo>
                      <a:pt x="0" y="41"/>
                    </a:lnTo>
                    <a:close/>
                  </a:path>
                </a:pathLst>
              </a:custGeom>
              <a:solidFill>
                <a:srgbClr val="FFFFFF"/>
              </a:solidFill>
              <a:ln w="9525">
                <a:noFill/>
                <a:round/>
                <a:headEnd/>
                <a:tailEnd/>
              </a:ln>
            </p:spPr>
            <p:txBody>
              <a:bodyPr/>
              <a:lstStyle/>
              <a:p>
                <a:endParaRPr lang="en-US"/>
              </a:p>
            </p:txBody>
          </p:sp>
          <p:sp>
            <p:nvSpPr>
              <p:cNvPr id="41158" name="Freeform 325"/>
              <p:cNvSpPr>
                <a:spLocks/>
              </p:cNvSpPr>
              <p:nvPr/>
            </p:nvSpPr>
            <p:spPr bwMode="auto">
              <a:xfrm>
                <a:off x="2892" y="1227"/>
                <a:ext cx="11" cy="7"/>
              </a:xfrm>
              <a:custGeom>
                <a:avLst/>
                <a:gdLst>
                  <a:gd name="T0" fmla="*/ 0 w 66"/>
                  <a:gd name="T1" fmla="*/ 0 h 41"/>
                  <a:gd name="T2" fmla="*/ 0 w 66"/>
                  <a:gd name="T3" fmla="*/ 0 h 41"/>
                  <a:gd name="T4" fmla="*/ 0 w 66"/>
                  <a:gd name="T5" fmla="*/ 0 h 41"/>
                  <a:gd name="T6" fmla="*/ 0 w 66"/>
                  <a:gd name="T7" fmla="*/ 0 h 41"/>
                  <a:gd name="T8" fmla="*/ 0 w 66"/>
                  <a:gd name="T9" fmla="*/ 0 h 41"/>
                  <a:gd name="T10" fmla="*/ 0 w 66"/>
                  <a:gd name="T11" fmla="*/ 0 h 41"/>
                  <a:gd name="T12" fmla="*/ 0 w 66"/>
                  <a:gd name="T13" fmla="*/ 0 h 41"/>
                  <a:gd name="T14" fmla="*/ 0 w 66"/>
                  <a:gd name="T15" fmla="*/ 0 h 41"/>
                  <a:gd name="T16" fmla="*/ 0 w 66"/>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41"/>
                  <a:gd name="T29" fmla="*/ 66 w 66"/>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41">
                    <a:moveTo>
                      <a:pt x="58" y="0"/>
                    </a:moveTo>
                    <a:lnTo>
                      <a:pt x="0" y="35"/>
                    </a:lnTo>
                    <a:lnTo>
                      <a:pt x="4" y="41"/>
                    </a:lnTo>
                    <a:lnTo>
                      <a:pt x="66" y="15"/>
                    </a:lnTo>
                    <a:lnTo>
                      <a:pt x="63" y="8"/>
                    </a:lnTo>
                    <a:lnTo>
                      <a:pt x="58" y="0"/>
                    </a:lnTo>
                    <a:lnTo>
                      <a:pt x="63" y="8"/>
                    </a:lnTo>
                    <a:lnTo>
                      <a:pt x="60" y="3"/>
                    </a:lnTo>
                    <a:lnTo>
                      <a:pt x="58" y="0"/>
                    </a:lnTo>
                    <a:close/>
                  </a:path>
                </a:pathLst>
              </a:custGeom>
              <a:solidFill>
                <a:srgbClr val="FFFFFF"/>
              </a:solidFill>
              <a:ln w="9525">
                <a:noFill/>
                <a:round/>
                <a:headEnd/>
                <a:tailEnd/>
              </a:ln>
            </p:spPr>
            <p:txBody>
              <a:bodyPr/>
              <a:lstStyle/>
              <a:p>
                <a:endParaRPr lang="en-US"/>
              </a:p>
            </p:txBody>
          </p:sp>
          <p:sp>
            <p:nvSpPr>
              <p:cNvPr id="41159" name="Freeform 326"/>
              <p:cNvSpPr>
                <a:spLocks/>
              </p:cNvSpPr>
              <p:nvPr/>
            </p:nvSpPr>
            <p:spPr bwMode="auto">
              <a:xfrm>
                <a:off x="2891" y="1224"/>
                <a:ext cx="11" cy="11"/>
              </a:xfrm>
              <a:custGeom>
                <a:avLst/>
                <a:gdLst>
                  <a:gd name="T0" fmla="*/ 0 w 65"/>
                  <a:gd name="T1" fmla="*/ 0 h 64"/>
                  <a:gd name="T2" fmla="*/ 0 w 65"/>
                  <a:gd name="T3" fmla="*/ 0 h 64"/>
                  <a:gd name="T4" fmla="*/ 0 w 65"/>
                  <a:gd name="T5" fmla="*/ 0 h 64"/>
                  <a:gd name="T6" fmla="*/ 0 w 65"/>
                  <a:gd name="T7" fmla="*/ 0 h 64"/>
                  <a:gd name="T8" fmla="*/ 0 w 65"/>
                  <a:gd name="T9" fmla="*/ 0 h 64"/>
                  <a:gd name="T10" fmla="*/ 0 w 65"/>
                  <a:gd name="T11" fmla="*/ 0 h 64"/>
                  <a:gd name="T12" fmla="*/ 0 w 65"/>
                  <a:gd name="T13" fmla="*/ 0 h 64"/>
                  <a:gd name="T14" fmla="*/ 0 w 65"/>
                  <a:gd name="T15" fmla="*/ 0 h 64"/>
                  <a:gd name="T16" fmla="*/ 0 w 65"/>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
                  <a:gd name="T28" fmla="*/ 0 h 64"/>
                  <a:gd name="T29" fmla="*/ 65 w 65"/>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 h="64">
                    <a:moveTo>
                      <a:pt x="46" y="0"/>
                    </a:moveTo>
                    <a:lnTo>
                      <a:pt x="0" y="49"/>
                    </a:lnTo>
                    <a:lnTo>
                      <a:pt x="12" y="64"/>
                    </a:lnTo>
                    <a:lnTo>
                      <a:pt x="65" y="21"/>
                    </a:lnTo>
                    <a:lnTo>
                      <a:pt x="52" y="6"/>
                    </a:lnTo>
                    <a:lnTo>
                      <a:pt x="46" y="0"/>
                    </a:lnTo>
                    <a:lnTo>
                      <a:pt x="52" y="6"/>
                    </a:lnTo>
                    <a:lnTo>
                      <a:pt x="50" y="2"/>
                    </a:lnTo>
                    <a:lnTo>
                      <a:pt x="46" y="0"/>
                    </a:lnTo>
                    <a:close/>
                  </a:path>
                </a:pathLst>
              </a:custGeom>
              <a:solidFill>
                <a:srgbClr val="FFFFFF"/>
              </a:solidFill>
              <a:ln w="9525">
                <a:noFill/>
                <a:round/>
                <a:headEnd/>
                <a:tailEnd/>
              </a:ln>
            </p:spPr>
            <p:txBody>
              <a:bodyPr/>
              <a:lstStyle/>
              <a:p>
                <a:endParaRPr lang="en-US"/>
              </a:p>
            </p:txBody>
          </p:sp>
          <p:sp>
            <p:nvSpPr>
              <p:cNvPr id="41160" name="Freeform 327"/>
              <p:cNvSpPr>
                <a:spLocks/>
              </p:cNvSpPr>
              <p:nvPr/>
            </p:nvSpPr>
            <p:spPr bwMode="auto">
              <a:xfrm>
                <a:off x="2888" y="1220"/>
                <a:ext cx="11" cy="13"/>
              </a:xfrm>
              <a:custGeom>
                <a:avLst/>
                <a:gdLst>
                  <a:gd name="T0" fmla="*/ 0 w 62"/>
                  <a:gd name="T1" fmla="*/ 0 h 77"/>
                  <a:gd name="T2" fmla="*/ 0 w 62"/>
                  <a:gd name="T3" fmla="*/ 0 h 77"/>
                  <a:gd name="T4" fmla="*/ 0 w 62"/>
                  <a:gd name="T5" fmla="*/ 0 h 77"/>
                  <a:gd name="T6" fmla="*/ 0 w 62"/>
                  <a:gd name="T7" fmla="*/ 0 h 77"/>
                  <a:gd name="T8" fmla="*/ 0 w 62"/>
                  <a:gd name="T9" fmla="*/ 0 h 77"/>
                  <a:gd name="T10" fmla="*/ 0 w 62"/>
                  <a:gd name="T11" fmla="*/ 0 h 77"/>
                  <a:gd name="T12" fmla="*/ 0 w 62"/>
                  <a:gd name="T13" fmla="*/ 0 h 77"/>
                  <a:gd name="T14" fmla="*/ 0 w 62"/>
                  <a:gd name="T15" fmla="*/ 0 h 77"/>
                  <a:gd name="T16" fmla="*/ 0 w 62"/>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
                  <a:gd name="T28" fmla="*/ 0 h 77"/>
                  <a:gd name="T29" fmla="*/ 62 w 62"/>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 h="77">
                    <a:moveTo>
                      <a:pt x="27" y="0"/>
                    </a:moveTo>
                    <a:lnTo>
                      <a:pt x="0" y="60"/>
                    </a:lnTo>
                    <a:lnTo>
                      <a:pt x="22" y="77"/>
                    </a:lnTo>
                    <a:lnTo>
                      <a:pt x="62" y="23"/>
                    </a:lnTo>
                    <a:lnTo>
                      <a:pt x="42" y="7"/>
                    </a:lnTo>
                    <a:lnTo>
                      <a:pt x="27" y="0"/>
                    </a:lnTo>
                    <a:lnTo>
                      <a:pt x="42" y="7"/>
                    </a:lnTo>
                    <a:lnTo>
                      <a:pt x="35" y="1"/>
                    </a:lnTo>
                    <a:lnTo>
                      <a:pt x="27" y="0"/>
                    </a:lnTo>
                    <a:close/>
                  </a:path>
                </a:pathLst>
              </a:custGeom>
              <a:solidFill>
                <a:srgbClr val="FFFFFF"/>
              </a:solidFill>
              <a:ln w="9525">
                <a:noFill/>
                <a:round/>
                <a:headEnd/>
                <a:tailEnd/>
              </a:ln>
            </p:spPr>
            <p:txBody>
              <a:bodyPr/>
              <a:lstStyle/>
              <a:p>
                <a:endParaRPr lang="en-US"/>
              </a:p>
            </p:txBody>
          </p:sp>
          <p:sp>
            <p:nvSpPr>
              <p:cNvPr id="41161" name="Freeform 328"/>
              <p:cNvSpPr>
                <a:spLocks/>
              </p:cNvSpPr>
              <p:nvPr/>
            </p:nvSpPr>
            <p:spPr bwMode="auto">
              <a:xfrm>
                <a:off x="2881" y="1219"/>
                <a:ext cx="12" cy="12"/>
              </a:xfrm>
              <a:custGeom>
                <a:avLst/>
                <a:gdLst>
                  <a:gd name="T0" fmla="*/ 0 w 71"/>
                  <a:gd name="T1" fmla="*/ 0 h 73"/>
                  <a:gd name="T2" fmla="*/ 0 w 71"/>
                  <a:gd name="T3" fmla="*/ 0 h 73"/>
                  <a:gd name="T4" fmla="*/ 0 w 71"/>
                  <a:gd name="T5" fmla="*/ 0 h 73"/>
                  <a:gd name="T6" fmla="*/ 0 w 71"/>
                  <a:gd name="T7" fmla="*/ 0 h 73"/>
                  <a:gd name="T8" fmla="*/ 0 w 71"/>
                  <a:gd name="T9" fmla="*/ 0 h 73"/>
                  <a:gd name="T10" fmla="*/ 0 w 71"/>
                  <a:gd name="T11" fmla="*/ 0 h 73"/>
                  <a:gd name="T12" fmla="*/ 0 w 71"/>
                  <a:gd name="T13" fmla="*/ 0 h 73"/>
                  <a:gd name="T14" fmla="*/ 0 w 71"/>
                  <a:gd name="T15" fmla="*/ 0 h 73"/>
                  <a:gd name="T16" fmla="*/ 0 w 71"/>
                  <a:gd name="T17" fmla="*/ 0 h 73"/>
                  <a:gd name="T18" fmla="*/ 0 w 71"/>
                  <a:gd name="T19" fmla="*/ 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73"/>
                  <a:gd name="T32" fmla="*/ 71 w 71"/>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73">
                    <a:moveTo>
                      <a:pt x="0" y="34"/>
                    </a:moveTo>
                    <a:lnTo>
                      <a:pt x="28" y="67"/>
                    </a:lnTo>
                    <a:lnTo>
                      <a:pt x="59" y="73"/>
                    </a:lnTo>
                    <a:lnTo>
                      <a:pt x="71" y="6"/>
                    </a:lnTo>
                    <a:lnTo>
                      <a:pt x="39" y="0"/>
                    </a:lnTo>
                    <a:lnTo>
                      <a:pt x="0" y="34"/>
                    </a:lnTo>
                    <a:lnTo>
                      <a:pt x="0" y="63"/>
                    </a:lnTo>
                    <a:lnTo>
                      <a:pt x="28" y="67"/>
                    </a:lnTo>
                    <a:lnTo>
                      <a:pt x="0" y="34"/>
                    </a:lnTo>
                    <a:close/>
                  </a:path>
                </a:pathLst>
              </a:custGeom>
              <a:solidFill>
                <a:srgbClr val="FFFFFF"/>
              </a:solidFill>
              <a:ln w="9525">
                <a:noFill/>
                <a:round/>
                <a:headEnd/>
                <a:tailEnd/>
              </a:ln>
            </p:spPr>
            <p:txBody>
              <a:bodyPr/>
              <a:lstStyle/>
              <a:p>
                <a:endParaRPr lang="en-US"/>
              </a:p>
            </p:txBody>
          </p:sp>
          <p:sp>
            <p:nvSpPr>
              <p:cNvPr id="41162" name="Freeform 329"/>
              <p:cNvSpPr>
                <a:spLocks/>
              </p:cNvSpPr>
              <p:nvPr/>
            </p:nvSpPr>
            <p:spPr bwMode="auto">
              <a:xfrm>
                <a:off x="2881" y="1222"/>
                <a:ext cx="12" cy="3"/>
              </a:xfrm>
              <a:custGeom>
                <a:avLst/>
                <a:gdLst>
                  <a:gd name="T0" fmla="*/ 0 w 68"/>
                  <a:gd name="T1" fmla="*/ 0 h 15"/>
                  <a:gd name="T2" fmla="*/ 0 w 68"/>
                  <a:gd name="T3" fmla="*/ 0 h 15"/>
                  <a:gd name="T4" fmla="*/ 0 w 68"/>
                  <a:gd name="T5" fmla="*/ 0 h 15"/>
                  <a:gd name="T6" fmla="*/ 0 w 68"/>
                  <a:gd name="T7" fmla="*/ 0 h 15"/>
                  <a:gd name="T8" fmla="*/ 0 w 68"/>
                  <a:gd name="T9" fmla="*/ 0 h 15"/>
                  <a:gd name="T10" fmla="*/ 0 w 68"/>
                  <a:gd name="T11" fmla="*/ 0 h 15"/>
                  <a:gd name="T12" fmla="*/ 0 w 68"/>
                  <a:gd name="T13" fmla="*/ 0 h 15"/>
                  <a:gd name="T14" fmla="*/ 0 w 68"/>
                  <a:gd name="T15" fmla="*/ 0 h 15"/>
                  <a:gd name="T16" fmla="*/ 0 w 68"/>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15"/>
                  <a:gd name="T29" fmla="*/ 68 w 68"/>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15">
                    <a:moveTo>
                      <a:pt x="66" y="0"/>
                    </a:moveTo>
                    <a:lnTo>
                      <a:pt x="0" y="9"/>
                    </a:lnTo>
                    <a:lnTo>
                      <a:pt x="0" y="15"/>
                    </a:lnTo>
                    <a:lnTo>
                      <a:pt x="68" y="15"/>
                    </a:lnTo>
                    <a:lnTo>
                      <a:pt x="68" y="9"/>
                    </a:lnTo>
                    <a:lnTo>
                      <a:pt x="66" y="0"/>
                    </a:lnTo>
                    <a:lnTo>
                      <a:pt x="68" y="9"/>
                    </a:lnTo>
                    <a:lnTo>
                      <a:pt x="68" y="4"/>
                    </a:lnTo>
                    <a:lnTo>
                      <a:pt x="66" y="0"/>
                    </a:lnTo>
                    <a:close/>
                  </a:path>
                </a:pathLst>
              </a:custGeom>
              <a:solidFill>
                <a:srgbClr val="FFFFFF"/>
              </a:solidFill>
              <a:ln w="9525">
                <a:noFill/>
                <a:round/>
                <a:headEnd/>
                <a:tailEnd/>
              </a:ln>
            </p:spPr>
            <p:txBody>
              <a:bodyPr/>
              <a:lstStyle/>
              <a:p>
                <a:endParaRPr lang="en-US"/>
              </a:p>
            </p:txBody>
          </p:sp>
          <p:sp>
            <p:nvSpPr>
              <p:cNvPr id="41163" name="Freeform 330"/>
              <p:cNvSpPr>
                <a:spLocks/>
              </p:cNvSpPr>
              <p:nvPr/>
            </p:nvSpPr>
            <p:spPr bwMode="auto">
              <a:xfrm>
                <a:off x="2881" y="1217"/>
                <a:ext cx="11" cy="9"/>
              </a:xfrm>
              <a:custGeom>
                <a:avLst/>
                <a:gdLst>
                  <a:gd name="T0" fmla="*/ 0 w 67"/>
                  <a:gd name="T1" fmla="*/ 0 h 48"/>
                  <a:gd name="T2" fmla="*/ 0 w 67"/>
                  <a:gd name="T3" fmla="*/ 0 h 48"/>
                  <a:gd name="T4" fmla="*/ 0 w 67"/>
                  <a:gd name="T5" fmla="*/ 0 h 48"/>
                  <a:gd name="T6" fmla="*/ 0 w 67"/>
                  <a:gd name="T7" fmla="*/ 0 h 48"/>
                  <a:gd name="T8" fmla="*/ 0 w 67"/>
                  <a:gd name="T9" fmla="*/ 0 h 48"/>
                  <a:gd name="T10" fmla="*/ 0 w 67"/>
                  <a:gd name="T11" fmla="*/ 0 h 48"/>
                  <a:gd name="T12" fmla="*/ 0 w 67"/>
                  <a:gd name="T13" fmla="*/ 0 h 48"/>
                  <a:gd name="T14" fmla="*/ 0 w 67"/>
                  <a:gd name="T15" fmla="*/ 0 h 48"/>
                  <a:gd name="T16" fmla="*/ 0 w 67"/>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48"/>
                  <a:gd name="T29" fmla="*/ 67 w 67"/>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48">
                    <a:moveTo>
                      <a:pt x="50" y="0"/>
                    </a:moveTo>
                    <a:lnTo>
                      <a:pt x="0" y="39"/>
                    </a:lnTo>
                    <a:lnTo>
                      <a:pt x="2" y="48"/>
                    </a:lnTo>
                    <a:lnTo>
                      <a:pt x="67" y="29"/>
                    </a:lnTo>
                    <a:lnTo>
                      <a:pt x="65" y="18"/>
                    </a:lnTo>
                    <a:lnTo>
                      <a:pt x="50" y="0"/>
                    </a:lnTo>
                    <a:lnTo>
                      <a:pt x="65" y="18"/>
                    </a:lnTo>
                    <a:lnTo>
                      <a:pt x="60" y="7"/>
                    </a:lnTo>
                    <a:lnTo>
                      <a:pt x="50" y="0"/>
                    </a:lnTo>
                    <a:close/>
                  </a:path>
                </a:pathLst>
              </a:custGeom>
              <a:solidFill>
                <a:srgbClr val="FFFFFF"/>
              </a:solidFill>
              <a:ln w="9525">
                <a:noFill/>
                <a:round/>
                <a:headEnd/>
                <a:tailEnd/>
              </a:ln>
            </p:spPr>
            <p:txBody>
              <a:bodyPr/>
              <a:lstStyle/>
              <a:p>
                <a:endParaRPr lang="en-US"/>
              </a:p>
            </p:txBody>
          </p:sp>
          <p:sp>
            <p:nvSpPr>
              <p:cNvPr id="41164" name="Freeform 331"/>
              <p:cNvSpPr>
                <a:spLocks/>
              </p:cNvSpPr>
              <p:nvPr/>
            </p:nvSpPr>
            <p:spPr bwMode="auto">
              <a:xfrm>
                <a:off x="2881" y="1215"/>
                <a:ext cx="8" cy="12"/>
              </a:xfrm>
              <a:custGeom>
                <a:avLst/>
                <a:gdLst>
                  <a:gd name="T0" fmla="*/ 0 w 51"/>
                  <a:gd name="T1" fmla="*/ 0 h 73"/>
                  <a:gd name="T2" fmla="*/ 0 w 51"/>
                  <a:gd name="T3" fmla="*/ 0 h 73"/>
                  <a:gd name="T4" fmla="*/ 0 w 51"/>
                  <a:gd name="T5" fmla="*/ 0 h 73"/>
                  <a:gd name="T6" fmla="*/ 0 w 51"/>
                  <a:gd name="T7" fmla="*/ 0 h 73"/>
                  <a:gd name="T8" fmla="*/ 0 w 51"/>
                  <a:gd name="T9" fmla="*/ 0 h 73"/>
                  <a:gd name="T10" fmla="*/ 0 w 51"/>
                  <a:gd name="T11" fmla="*/ 0 h 73"/>
                  <a:gd name="T12" fmla="*/ 0 w 51"/>
                  <a:gd name="T13" fmla="*/ 0 h 73"/>
                  <a:gd name="T14" fmla="*/ 0 w 51"/>
                  <a:gd name="T15" fmla="*/ 0 h 73"/>
                  <a:gd name="T16" fmla="*/ 0 w 51"/>
                  <a:gd name="T17" fmla="*/ 0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73"/>
                  <a:gd name="T29" fmla="*/ 51 w 51"/>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73">
                    <a:moveTo>
                      <a:pt x="17" y="0"/>
                    </a:moveTo>
                    <a:lnTo>
                      <a:pt x="0" y="62"/>
                    </a:lnTo>
                    <a:lnTo>
                      <a:pt x="15" y="73"/>
                    </a:lnTo>
                    <a:lnTo>
                      <a:pt x="51" y="15"/>
                    </a:lnTo>
                    <a:lnTo>
                      <a:pt x="36" y="5"/>
                    </a:lnTo>
                    <a:lnTo>
                      <a:pt x="17" y="0"/>
                    </a:lnTo>
                    <a:lnTo>
                      <a:pt x="36" y="5"/>
                    </a:lnTo>
                    <a:lnTo>
                      <a:pt x="27" y="0"/>
                    </a:lnTo>
                    <a:lnTo>
                      <a:pt x="17" y="0"/>
                    </a:lnTo>
                    <a:close/>
                  </a:path>
                </a:pathLst>
              </a:custGeom>
              <a:solidFill>
                <a:srgbClr val="FFFFFF"/>
              </a:solidFill>
              <a:ln w="9525">
                <a:noFill/>
                <a:round/>
                <a:headEnd/>
                <a:tailEnd/>
              </a:ln>
            </p:spPr>
            <p:txBody>
              <a:bodyPr/>
              <a:lstStyle/>
              <a:p>
                <a:endParaRPr lang="en-US"/>
              </a:p>
            </p:txBody>
          </p:sp>
          <p:sp>
            <p:nvSpPr>
              <p:cNvPr id="41165" name="Freeform 332"/>
              <p:cNvSpPr>
                <a:spLocks/>
              </p:cNvSpPr>
              <p:nvPr/>
            </p:nvSpPr>
            <p:spPr bwMode="auto">
              <a:xfrm>
                <a:off x="2873" y="1215"/>
                <a:ext cx="11" cy="11"/>
              </a:xfrm>
              <a:custGeom>
                <a:avLst/>
                <a:gdLst>
                  <a:gd name="T0" fmla="*/ 0 w 64"/>
                  <a:gd name="T1" fmla="*/ 0 h 68"/>
                  <a:gd name="T2" fmla="*/ 0 w 64"/>
                  <a:gd name="T3" fmla="*/ 0 h 68"/>
                  <a:gd name="T4" fmla="*/ 0 w 64"/>
                  <a:gd name="T5" fmla="*/ 0 h 68"/>
                  <a:gd name="T6" fmla="*/ 0 w 64"/>
                  <a:gd name="T7" fmla="*/ 0 h 68"/>
                  <a:gd name="T8" fmla="*/ 0 w 64"/>
                  <a:gd name="T9" fmla="*/ 0 h 68"/>
                  <a:gd name="T10" fmla="*/ 0 w 64"/>
                  <a:gd name="T11" fmla="*/ 0 h 68"/>
                  <a:gd name="T12" fmla="*/ 0 w 64"/>
                  <a:gd name="T13" fmla="*/ 0 h 68"/>
                  <a:gd name="T14" fmla="*/ 0 w 64"/>
                  <a:gd name="T15" fmla="*/ 0 h 68"/>
                  <a:gd name="T16" fmla="*/ 0 w 64"/>
                  <a:gd name="T17" fmla="*/ 0 h 68"/>
                  <a:gd name="T18" fmla="*/ 0 w 64"/>
                  <a:gd name="T19" fmla="*/ 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68"/>
                  <a:gd name="T32" fmla="*/ 64 w 64"/>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68">
                    <a:moveTo>
                      <a:pt x="0" y="52"/>
                    </a:moveTo>
                    <a:lnTo>
                      <a:pt x="29" y="68"/>
                    </a:lnTo>
                    <a:lnTo>
                      <a:pt x="64" y="68"/>
                    </a:lnTo>
                    <a:lnTo>
                      <a:pt x="64" y="0"/>
                    </a:lnTo>
                    <a:lnTo>
                      <a:pt x="29" y="0"/>
                    </a:lnTo>
                    <a:lnTo>
                      <a:pt x="0" y="52"/>
                    </a:lnTo>
                    <a:lnTo>
                      <a:pt x="10" y="68"/>
                    </a:lnTo>
                    <a:lnTo>
                      <a:pt x="29" y="68"/>
                    </a:lnTo>
                    <a:lnTo>
                      <a:pt x="0" y="52"/>
                    </a:lnTo>
                    <a:close/>
                  </a:path>
                </a:pathLst>
              </a:custGeom>
              <a:solidFill>
                <a:srgbClr val="FFFFFF"/>
              </a:solidFill>
              <a:ln w="9525">
                <a:noFill/>
                <a:round/>
                <a:headEnd/>
                <a:tailEnd/>
              </a:ln>
            </p:spPr>
            <p:txBody>
              <a:bodyPr/>
              <a:lstStyle/>
              <a:p>
                <a:endParaRPr lang="en-US"/>
              </a:p>
            </p:txBody>
          </p:sp>
          <p:sp>
            <p:nvSpPr>
              <p:cNvPr id="41166" name="Freeform 333"/>
              <p:cNvSpPr>
                <a:spLocks/>
              </p:cNvSpPr>
              <p:nvPr/>
            </p:nvSpPr>
            <p:spPr bwMode="auto">
              <a:xfrm>
                <a:off x="2870" y="1210"/>
                <a:ext cx="13" cy="14"/>
              </a:xfrm>
              <a:custGeom>
                <a:avLst/>
                <a:gdLst>
                  <a:gd name="T0" fmla="*/ 0 w 78"/>
                  <a:gd name="T1" fmla="*/ 0 h 82"/>
                  <a:gd name="T2" fmla="*/ 0 w 78"/>
                  <a:gd name="T3" fmla="*/ 0 h 82"/>
                  <a:gd name="T4" fmla="*/ 0 w 78"/>
                  <a:gd name="T5" fmla="*/ 0 h 82"/>
                  <a:gd name="T6" fmla="*/ 0 w 78"/>
                  <a:gd name="T7" fmla="*/ 0 h 82"/>
                  <a:gd name="T8" fmla="*/ 0 w 78"/>
                  <a:gd name="T9" fmla="*/ 0 h 82"/>
                  <a:gd name="T10" fmla="*/ 0 w 78"/>
                  <a:gd name="T11" fmla="*/ 0 h 82"/>
                  <a:gd name="T12" fmla="*/ 0 w 78"/>
                  <a:gd name="T13" fmla="*/ 0 h 82"/>
                  <a:gd name="T14" fmla="*/ 0 w 78"/>
                  <a:gd name="T15" fmla="*/ 0 h 82"/>
                  <a:gd name="T16" fmla="*/ 0 w 7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82"/>
                  <a:gd name="T29" fmla="*/ 78 w 7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82">
                    <a:moveTo>
                      <a:pt x="41" y="0"/>
                    </a:moveTo>
                    <a:lnTo>
                      <a:pt x="0" y="48"/>
                    </a:lnTo>
                    <a:lnTo>
                      <a:pt x="20" y="82"/>
                    </a:lnTo>
                    <a:lnTo>
                      <a:pt x="78" y="47"/>
                    </a:lnTo>
                    <a:lnTo>
                      <a:pt x="59" y="13"/>
                    </a:lnTo>
                    <a:lnTo>
                      <a:pt x="41" y="0"/>
                    </a:lnTo>
                    <a:lnTo>
                      <a:pt x="59" y="13"/>
                    </a:lnTo>
                    <a:lnTo>
                      <a:pt x="52" y="3"/>
                    </a:lnTo>
                    <a:lnTo>
                      <a:pt x="41" y="0"/>
                    </a:lnTo>
                    <a:close/>
                  </a:path>
                </a:pathLst>
              </a:custGeom>
              <a:solidFill>
                <a:srgbClr val="FFFFFF"/>
              </a:solidFill>
              <a:ln w="9525">
                <a:noFill/>
                <a:round/>
                <a:headEnd/>
                <a:tailEnd/>
              </a:ln>
            </p:spPr>
            <p:txBody>
              <a:bodyPr/>
              <a:lstStyle/>
              <a:p>
                <a:endParaRPr lang="en-US"/>
              </a:p>
            </p:txBody>
          </p:sp>
          <p:sp>
            <p:nvSpPr>
              <p:cNvPr id="41167" name="Freeform 334"/>
              <p:cNvSpPr>
                <a:spLocks/>
              </p:cNvSpPr>
              <p:nvPr/>
            </p:nvSpPr>
            <p:spPr bwMode="auto">
              <a:xfrm>
                <a:off x="2864" y="1206"/>
                <a:ext cx="13" cy="14"/>
              </a:xfrm>
              <a:custGeom>
                <a:avLst/>
                <a:gdLst>
                  <a:gd name="T0" fmla="*/ 0 w 74"/>
                  <a:gd name="T1" fmla="*/ 0 h 84"/>
                  <a:gd name="T2" fmla="*/ 0 w 74"/>
                  <a:gd name="T3" fmla="*/ 0 h 84"/>
                  <a:gd name="T4" fmla="*/ 0 w 74"/>
                  <a:gd name="T5" fmla="*/ 0 h 84"/>
                  <a:gd name="T6" fmla="*/ 0 w 74"/>
                  <a:gd name="T7" fmla="*/ 0 h 84"/>
                  <a:gd name="T8" fmla="*/ 0 w 74"/>
                  <a:gd name="T9" fmla="*/ 0 h 84"/>
                  <a:gd name="T10" fmla="*/ 0 w 74"/>
                  <a:gd name="T11" fmla="*/ 0 h 84"/>
                  <a:gd name="T12" fmla="*/ 0 w 74"/>
                  <a:gd name="T13" fmla="*/ 0 h 84"/>
                  <a:gd name="T14" fmla="*/ 0 w 74"/>
                  <a:gd name="T15" fmla="*/ 0 h 84"/>
                  <a:gd name="T16" fmla="*/ 0 w 74"/>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84"/>
                  <a:gd name="T29" fmla="*/ 74 w 74"/>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84">
                    <a:moveTo>
                      <a:pt x="16" y="0"/>
                    </a:moveTo>
                    <a:lnTo>
                      <a:pt x="0" y="64"/>
                    </a:lnTo>
                    <a:lnTo>
                      <a:pt x="50" y="84"/>
                    </a:lnTo>
                    <a:lnTo>
                      <a:pt x="74" y="22"/>
                    </a:lnTo>
                    <a:lnTo>
                      <a:pt x="26" y="2"/>
                    </a:lnTo>
                    <a:lnTo>
                      <a:pt x="16" y="0"/>
                    </a:lnTo>
                    <a:lnTo>
                      <a:pt x="26" y="2"/>
                    </a:lnTo>
                    <a:lnTo>
                      <a:pt x="21" y="0"/>
                    </a:lnTo>
                    <a:lnTo>
                      <a:pt x="16" y="0"/>
                    </a:lnTo>
                    <a:close/>
                  </a:path>
                </a:pathLst>
              </a:custGeom>
              <a:solidFill>
                <a:srgbClr val="FFFFFF"/>
              </a:solidFill>
              <a:ln w="9525">
                <a:noFill/>
                <a:round/>
                <a:headEnd/>
                <a:tailEnd/>
              </a:ln>
            </p:spPr>
            <p:txBody>
              <a:bodyPr/>
              <a:lstStyle/>
              <a:p>
                <a:endParaRPr lang="en-US"/>
              </a:p>
            </p:txBody>
          </p:sp>
          <p:sp>
            <p:nvSpPr>
              <p:cNvPr id="41168" name="Freeform 335"/>
              <p:cNvSpPr>
                <a:spLocks/>
              </p:cNvSpPr>
              <p:nvPr/>
            </p:nvSpPr>
            <p:spPr bwMode="auto">
              <a:xfrm>
                <a:off x="2855" y="1205"/>
                <a:ext cx="12" cy="12"/>
              </a:xfrm>
              <a:custGeom>
                <a:avLst/>
                <a:gdLst>
                  <a:gd name="T0" fmla="*/ 0 w 71"/>
                  <a:gd name="T1" fmla="*/ 0 h 75"/>
                  <a:gd name="T2" fmla="*/ 0 w 71"/>
                  <a:gd name="T3" fmla="*/ 0 h 75"/>
                  <a:gd name="T4" fmla="*/ 0 w 71"/>
                  <a:gd name="T5" fmla="*/ 0 h 75"/>
                  <a:gd name="T6" fmla="*/ 0 w 71"/>
                  <a:gd name="T7" fmla="*/ 0 h 75"/>
                  <a:gd name="T8" fmla="*/ 0 w 71"/>
                  <a:gd name="T9" fmla="*/ 0 h 75"/>
                  <a:gd name="T10" fmla="*/ 0 w 71"/>
                  <a:gd name="T11" fmla="*/ 0 h 75"/>
                  <a:gd name="T12" fmla="*/ 0 w 71"/>
                  <a:gd name="T13" fmla="*/ 0 h 75"/>
                  <a:gd name="T14" fmla="*/ 0 w 71"/>
                  <a:gd name="T15" fmla="*/ 0 h 75"/>
                  <a:gd name="T16" fmla="*/ 0 w 71"/>
                  <a:gd name="T17" fmla="*/ 0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75"/>
                  <a:gd name="T29" fmla="*/ 71 w 71"/>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75">
                    <a:moveTo>
                      <a:pt x="0" y="2"/>
                    </a:moveTo>
                    <a:lnTo>
                      <a:pt x="7" y="68"/>
                    </a:lnTo>
                    <a:lnTo>
                      <a:pt x="63" y="75"/>
                    </a:lnTo>
                    <a:lnTo>
                      <a:pt x="71" y="8"/>
                    </a:lnTo>
                    <a:lnTo>
                      <a:pt x="15" y="1"/>
                    </a:lnTo>
                    <a:lnTo>
                      <a:pt x="0" y="2"/>
                    </a:lnTo>
                    <a:lnTo>
                      <a:pt x="15" y="1"/>
                    </a:lnTo>
                    <a:lnTo>
                      <a:pt x="8" y="0"/>
                    </a:lnTo>
                    <a:lnTo>
                      <a:pt x="0" y="2"/>
                    </a:lnTo>
                    <a:close/>
                  </a:path>
                </a:pathLst>
              </a:custGeom>
              <a:solidFill>
                <a:srgbClr val="FFFFFF"/>
              </a:solidFill>
              <a:ln w="9525">
                <a:noFill/>
                <a:round/>
                <a:headEnd/>
                <a:tailEnd/>
              </a:ln>
            </p:spPr>
            <p:txBody>
              <a:bodyPr/>
              <a:lstStyle/>
              <a:p>
                <a:endParaRPr lang="en-US"/>
              </a:p>
            </p:txBody>
          </p:sp>
          <p:sp>
            <p:nvSpPr>
              <p:cNvPr id="41169" name="Freeform 336"/>
              <p:cNvSpPr>
                <a:spLocks/>
              </p:cNvSpPr>
              <p:nvPr/>
            </p:nvSpPr>
            <p:spPr bwMode="auto">
              <a:xfrm>
                <a:off x="2848" y="1205"/>
                <a:ext cx="11" cy="14"/>
              </a:xfrm>
              <a:custGeom>
                <a:avLst/>
                <a:gdLst>
                  <a:gd name="T0" fmla="*/ 0 w 62"/>
                  <a:gd name="T1" fmla="*/ 0 h 81"/>
                  <a:gd name="T2" fmla="*/ 0 w 62"/>
                  <a:gd name="T3" fmla="*/ 0 h 81"/>
                  <a:gd name="T4" fmla="*/ 0 w 62"/>
                  <a:gd name="T5" fmla="*/ 0 h 81"/>
                  <a:gd name="T6" fmla="*/ 0 w 62"/>
                  <a:gd name="T7" fmla="*/ 0 h 81"/>
                  <a:gd name="T8" fmla="*/ 0 w 62"/>
                  <a:gd name="T9" fmla="*/ 0 h 81"/>
                  <a:gd name="T10" fmla="*/ 0 w 62"/>
                  <a:gd name="T11" fmla="*/ 0 h 81"/>
                  <a:gd name="T12" fmla="*/ 0 w 62"/>
                  <a:gd name="T13" fmla="*/ 0 h 81"/>
                  <a:gd name="T14" fmla="*/ 0 w 62"/>
                  <a:gd name="T15" fmla="*/ 0 h 81"/>
                  <a:gd name="T16" fmla="*/ 0 w 62"/>
                  <a:gd name="T17" fmla="*/ 0 h 81"/>
                  <a:gd name="T18" fmla="*/ 0 w 62"/>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81"/>
                  <a:gd name="T32" fmla="*/ 62 w 62"/>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81">
                    <a:moveTo>
                      <a:pt x="4" y="80"/>
                    </a:moveTo>
                    <a:lnTo>
                      <a:pt x="22" y="78"/>
                    </a:lnTo>
                    <a:lnTo>
                      <a:pt x="62" y="65"/>
                    </a:lnTo>
                    <a:lnTo>
                      <a:pt x="40" y="0"/>
                    </a:lnTo>
                    <a:lnTo>
                      <a:pt x="0" y="14"/>
                    </a:lnTo>
                    <a:lnTo>
                      <a:pt x="4" y="80"/>
                    </a:lnTo>
                    <a:lnTo>
                      <a:pt x="13" y="81"/>
                    </a:lnTo>
                    <a:lnTo>
                      <a:pt x="22" y="78"/>
                    </a:lnTo>
                    <a:lnTo>
                      <a:pt x="4" y="80"/>
                    </a:lnTo>
                    <a:close/>
                  </a:path>
                </a:pathLst>
              </a:custGeom>
              <a:solidFill>
                <a:srgbClr val="FFFFFF"/>
              </a:solidFill>
              <a:ln w="9525">
                <a:noFill/>
                <a:round/>
                <a:headEnd/>
                <a:tailEnd/>
              </a:ln>
            </p:spPr>
            <p:txBody>
              <a:bodyPr/>
              <a:lstStyle/>
              <a:p>
                <a:endParaRPr lang="en-US"/>
              </a:p>
            </p:txBody>
          </p:sp>
          <p:sp>
            <p:nvSpPr>
              <p:cNvPr id="41170" name="Freeform 337"/>
              <p:cNvSpPr>
                <a:spLocks/>
              </p:cNvSpPr>
              <p:nvPr/>
            </p:nvSpPr>
            <p:spPr bwMode="auto">
              <a:xfrm>
                <a:off x="2844" y="1206"/>
                <a:ext cx="7" cy="13"/>
              </a:xfrm>
              <a:custGeom>
                <a:avLst/>
                <a:gdLst>
                  <a:gd name="T0" fmla="*/ 0 w 45"/>
                  <a:gd name="T1" fmla="*/ 0 h 74"/>
                  <a:gd name="T2" fmla="*/ 0 w 45"/>
                  <a:gd name="T3" fmla="*/ 0 h 74"/>
                  <a:gd name="T4" fmla="*/ 0 w 45"/>
                  <a:gd name="T5" fmla="*/ 0 h 74"/>
                  <a:gd name="T6" fmla="*/ 0 w 45"/>
                  <a:gd name="T7" fmla="*/ 0 h 74"/>
                  <a:gd name="T8" fmla="*/ 0 w 45"/>
                  <a:gd name="T9" fmla="*/ 0 h 74"/>
                  <a:gd name="T10" fmla="*/ 0 w 45"/>
                  <a:gd name="T11" fmla="*/ 0 h 74"/>
                  <a:gd name="T12" fmla="*/ 0 w 45"/>
                  <a:gd name="T13" fmla="*/ 0 h 74"/>
                  <a:gd name="T14" fmla="*/ 0 w 45"/>
                  <a:gd name="T15" fmla="*/ 0 h 74"/>
                  <a:gd name="T16" fmla="*/ 0 w 45"/>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74"/>
                  <a:gd name="T29" fmla="*/ 45 w 45"/>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74">
                    <a:moveTo>
                      <a:pt x="0" y="3"/>
                    </a:moveTo>
                    <a:lnTo>
                      <a:pt x="5" y="68"/>
                    </a:lnTo>
                    <a:lnTo>
                      <a:pt x="31" y="74"/>
                    </a:lnTo>
                    <a:lnTo>
                      <a:pt x="45" y="7"/>
                    </a:lnTo>
                    <a:lnTo>
                      <a:pt x="18" y="2"/>
                    </a:lnTo>
                    <a:lnTo>
                      <a:pt x="0" y="3"/>
                    </a:lnTo>
                    <a:lnTo>
                      <a:pt x="18" y="2"/>
                    </a:lnTo>
                    <a:lnTo>
                      <a:pt x="9" y="0"/>
                    </a:lnTo>
                    <a:lnTo>
                      <a:pt x="0" y="3"/>
                    </a:lnTo>
                    <a:close/>
                  </a:path>
                </a:pathLst>
              </a:custGeom>
              <a:solidFill>
                <a:srgbClr val="FFFFFF"/>
              </a:solidFill>
              <a:ln w="9525">
                <a:noFill/>
                <a:round/>
                <a:headEnd/>
                <a:tailEnd/>
              </a:ln>
            </p:spPr>
            <p:txBody>
              <a:bodyPr/>
              <a:lstStyle/>
              <a:p>
                <a:endParaRPr lang="en-US"/>
              </a:p>
            </p:txBody>
          </p:sp>
          <p:sp>
            <p:nvSpPr>
              <p:cNvPr id="41171" name="Freeform 338"/>
              <p:cNvSpPr>
                <a:spLocks/>
              </p:cNvSpPr>
              <p:nvPr/>
            </p:nvSpPr>
            <p:spPr bwMode="auto">
              <a:xfrm>
                <a:off x="2838" y="1207"/>
                <a:ext cx="10" cy="12"/>
              </a:xfrm>
              <a:custGeom>
                <a:avLst/>
                <a:gdLst>
                  <a:gd name="T0" fmla="*/ 0 w 61"/>
                  <a:gd name="T1" fmla="*/ 0 h 74"/>
                  <a:gd name="T2" fmla="*/ 0 w 61"/>
                  <a:gd name="T3" fmla="*/ 0 h 74"/>
                  <a:gd name="T4" fmla="*/ 0 w 61"/>
                  <a:gd name="T5" fmla="*/ 0 h 74"/>
                  <a:gd name="T6" fmla="*/ 0 w 61"/>
                  <a:gd name="T7" fmla="*/ 0 h 74"/>
                  <a:gd name="T8" fmla="*/ 0 w 61"/>
                  <a:gd name="T9" fmla="*/ 0 h 74"/>
                  <a:gd name="T10" fmla="*/ 0 w 61"/>
                  <a:gd name="T11" fmla="*/ 0 h 74"/>
                  <a:gd name="T12" fmla="*/ 0 w 61"/>
                  <a:gd name="T13" fmla="*/ 0 h 74"/>
                  <a:gd name="T14" fmla="*/ 0 w 61"/>
                  <a:gd name="T15" fmla="*/ 0 h 74"/>
                  <a:gd name="T16" fmla="*/ 0 w 61"/>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74"/>
                  <a:gd name="T29" fmla="*/ 61 w 61"/>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74">
                    <a:moveTo>
                      <a:pt x="0" y="16"/>
                    </a:moveTo>
                    <a:lnTo>
                      <a:pt x="33" y="74"/>
                    </a:lnTo>
                    <a:lnTo>
                      <a:pt x="61" y="64"/>
                    </a:lnTo>
                    <a:lnTo>
                      <a:pt x="37" y="0"/>
                    </a:lnTo>
                    <a:lnTo>
                      <a:pt x="9" y="12"/>
                    </a:lnTo>
                    <a:lnTo>
                      <a:pt x="0" y="16"/>
                    </a:lnTo>
                    <a:lnTo>
                      <a:pt x="9" y="12"/>
                    </a:lnTo>
                    <a:lnTo>
                      <a:pt x="4" y="13"/>
                    </a:lnTo>
                    <a:lnTo>
                      <a:pt x="0" y="16"/>
                    </a:lnTo>
                    <a:close/>
                  </a:path>
                </a:pathLst>
              </a:custGeom>
              <a:solidFill>
                <a:srgbClr val="FFFFFF"/>
              </a:solidFill>
              <a:ln w="9525">
                <a:noFill/>
                <a:round/>
                <a:headEnd/>
                <a:tailEnd/>
              </a:ln>
            </p:spPr>
            <p:txBody>
              <a:bodyPr/>
              <a:lstStyle/>
              <a:p>
                <a:endParaRPr lang="en-US"/>
              </a:p>
            </p:txBody>
          </p:sp>
          <p:sp>
            <p:nvSpPr>
              <p:cNvPr id="41172" name="Freeform 339"/>
              <p:cNvSpPr>
                <a:spLocks/>
              </p:cNvSpPr>
              <p:nvPr/>
            </p:nvSpPr>
            <p:spPr bwMode="auto">
              <a:xfrm>
                <a:off x="2831" y="1210"/>
                <a:ext cx="14" cy="12"/>
              </a:xfrm>
              <a:custGeom>
                <a:avLst/>
                <a:gdLst>
                  <a:gd name="T0" fmla="*/ 0 w 79"/>
                  <a:gd name="T1" fmla="*/ 0 h 75"/>
                  <a:gd name="T2" fmla="*/ 0 w 79"/>
                  <a:gd name="T3" fmla="*/ 0 h 75"/>
                  <a:gd name="T4" fmla="*/ 0 w 79"/>
                  <a:gd name="T5" fmla="*/ 0 h 75"/>
                  <a:gd name="T6" fmla="*/ 0 w 79"/>
                  <a:gd name="T7" fmla="*/ 0 h 75"/>
                  <a:gd name="T8" fmla="*/ 0 w 79"/>
                  <a:gd name="T9" fmla="*/ 0 h 75"/>
                  <a:gd name="T10" fmla="*/ 0 w 79"/>
                  <a:gd name="T11" fmla="*/ 0 h 75"/>
                  <a:gd name="T12" fmla="*/ 0 w 79"/>
                  <a:gd name="T13" fmla="*/ 0 h 75"/>
                  <a:gd name="T14" fmla="*/ 0 w 79"/>
                  <a:gd name="T15" fmla="*/ 0 h 75"/>
                  <a:gd name="T16" fmla="*/ 0 w 79"/>
                  <a:gd name="T17" fmla="*/ 0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75"/>
                  <a:gd name="T29" fmla="*/ 79 w 79"/>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75">
                    <a:moveTo>
                      <a:pt x="0" y="35"/>
                    </a:moveTo>
                    <a:lnTo>
                      <a:pt x="52" y="75"/>
                    </a:lnTo>
                    <a:lnTo>
                      <a:pt x="79" y="53"/>
                    </a:lnTo>
                    <a:lnTo>
                      <a:pt x="37" y="0"/>
                    </a:lnTo>
                    <a:lnTo>
                      <a:pt x="9" y="22"/>
                    </a:lnTo>
                    <a:lnTo>
                      <a:pt x="0" y="35"/>
                    </a:lnTo>
                    <a:lnTo>
                      <a:pt x="9" y="22"/>
                    </a:lnTo>
                    <a:lnTo>
                      <a:pt x="3" y="28"/>
                    </a:lnTo>
                    <a:lnTo>
                      <a:pt x="0" y="35"/>
                    </a:lnTo>
                    <a:close/>
                  </a:path>
                </a:pathLst>
              </a:custGeom>
              <a:solidFill>
                <a:srgbClr val="FFFFFF"/>
              </a:solidFill>
              <a:ln w="9525">
                <a:noFill/>
                <a:round/>
                <a:headEnd/>
                <a:tailEnd/>
              </a:ln>
            </p:spPr>
            <p:txBody>
              <a:bodyPr/>
              <a:lstStyle/>
              <a:p>
                <a:endParaRPr lang="en-US"/>
              </a:p>
            </p:txBody>
          </p:sp>
          <p:sp>
            <p:nvSpPr>
              <p:cNvPr id="41173" name="Freeform 340"/>
              <p:cNvSpPr>
                <a:spLocks/>
              </p:cNvSpPr>
              <p:nvPr/>
            </p:nvSpPr>
            <p:spPr bwMode="auto">
              <a:xfrm>
                <a:off x="2830" y="1215"/>
                <a:ext cx="12" cy="12"/>
              </a:xfrm>
              <a:custGeom>
                <a:avLst/>
                <a:gdLst>
                  <a:gd name="T0" fmla="*/ 0 w 74"/>
                  <a:gd name="T1" fmla="*/ 0 h 73"/>
                  <a:gd name="T2" fmla="*/ 0 w 74"/>
                  <a:gd name="T3" fmla="*/ 0 h 73"/>
                  <a:gd name="T4" fmla="*/ 0 w 74"/>
                  <a:gd name="T5" fmla="*/ 0 h 73"/>
                  <a:gd name="T6" fmla="*/ 0 w 74"/>
                  <a:gd name="T7" fmla="*/ 0 h 73"/>
                  <a:gd name="T8" fmla="*/ 0 w 74"/>
                  <a:gd name="T9" fmla="*/ 0 h 73"/>
                  <a:gd name="T10" fmla="*/ 0 w 74"/>
                  <a:gd name="T11" fmla="*/ 0 h 73"/>
                  <a:gd name="T12" fmla="*/ 0 w 74"/>
                  <a:gd name="T13" fmla="*/ 0 h 73"/>
                  <a:gd name="T14" fmla="*/ 0 w 74"/>
                  <a:gd name="T15" fmla="*/ 0 h 73"/>
                  <a:gd name="T16" fmla="*/ 0 w 74"/>
                  <a:gd name="T17" fmla="*/ 0 h 73"/>
                  <a:gd name="T18" fmla="*/ 0 w 74"/>
                  <a:gd name="T19" fmla="*/ 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
                  <a:gd name="T31" fmla="*/ 0 h 73"/>
                  <a:gd name="T32" fmla="*/ 74 w 74"/>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 h="73">
                    <a:moveTo>
                      <a:pt x="31" y="73"/>
                    </a:moveTo>
                    <a:lnTo>
                      <a:pt x="63" y="52"/>
                    </a:lnTo>
                    <a:lnTo>
                      <a:pt x="74" y="28"/>
                    </a:lnTo>
                    <a:lnTo>
                      <a:pt x="12" y="0"/>
                    </a:lnTo>
                    <a:lnTo>
                      <a:pt x="0" y="25"/>
                    </a:lnTo>
                    <a:lnTo>
                      <a:pt x="31" y="73"/>
                    </a:lnTo>
                    <a:lnTo>
                      <a:pt x="54" y="73"/>
                    </a:lnTo>
                    <a:lnTo>
                      <a:pt x="63" y="52"/>
                    </a:lnTo>
                    <a:lnTo>
                      <a:pt x="31" y="73"/>
                    </a:lnTo>
                    <a:close/>
                  </a:path>
                </a:pathLst>
              </a:custGeom>
              <a:solidFill>
                <a:srgbClr val="FFFFFF"/>
              </a:solidFill>
              <a:ln w="9525">
                <a:noFill/>
                <a:round/>
                <a:headEnd/>
                <a:tailEnd/>
              </a:ln>
            </p:spPr>
            <p:txBody>
              <a:bodyPr/>
              <a:lstStyle/>
              <a:p>
                <a:endParaRPr lang="en-US"/>
              </a:p>
            </p:txBody>
          </p:sp>
          <p:sp>
            <p:nvSpPr>
              <p:cNvPr id="41174" name="Freeform 341"/>
              <p:cNvSpPr>
                <a:spLocks/>
              </p:cNvSpPr>
              <p:nvPr/>
            </p:nvSpPr>
            <p:spPr bwMode="auto">
              <a:xfrm>
                <a:off x="2830" y="1216"/>
                <a:ext cx="5" cy="11"/>
              </a:xfrm>
              <a:custGeom>
                <a:avLst/>
                <a:gdLst>
                  <a:gd name="T0" fmla="*/ 0 w 29"/>
                  <a:gd name="T1" fmla="*/ 0 h 68"/>
                  <a:gd name="T2" fmla="*/ 0 w 29"/>
                  <a:gd name="T3" fmla="*/ 0 h 68"/>
                  <a:gd name="T4" fmla="*/ 0 w 29"/>
                  <a:gd name="T5" fmla="*/ 0 h 68"/>
                  <a:gd name="T6" fmla="*/ 0 w 29"/>
                  <a:gd name="T7" fmla="*/ 0 h 68"/>
                  <a:gd name="T8" fmla="*/ 0 w 29"/>
                  <a:gd name="T9" fmla="*/ 0 h 68"/>
                  <a:gd name="T10" fmla="*/ 0 w 29"/>
                  <a:gd name="T11" fmla="*/ 0 h 68"/>
                  <a:gd name="T12" fmla="*/ 0 w 29"/>
                  <a:gd name="T13" fmla="*/ 0 h 68"/>
                  <a:gd name="T14" fmla="*/ 0 w 29"/>
                  <a:gd name="T15" fmla="*/ 0 h 68"/>
                  <a:gd name="T16" fmla="*/ 0 w 29"/>
                  <a:gd name="T17" fmla="*/ 0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68"/>
                  <a:gd name="T29" fmla="*/ 29 w 29"/>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68">
                    <a:moveTo>
                      <a:pt x="0" y="1"/>
                    </a:moveTo>
                    <a:lnTo>
                      <a:pt x="9" y="68"/>
                    </a:lnTo>
                    <a:lnTo>
                      <a:pt x="29" y="68"/>
                    </a:lnTo>
                    <a:lnTo>
                      <a:pt x="29" y="0"/>
                    </a:lnTo>
                    <a:lnTo>
                      <a:pt x="9" y="0"/>
                    </a:lnTo>
                    <a:lnTo>
                      <a:pt x="0" y="1"/>
                    </a:lnTo>
                    <a:lnTo>
                      <a:pt x="9" y="0"/>
                    </a:lnTo>
                    <a:lnTo>
                      <a:pt x="4" y="0"/>
                    </a:lnTo>
                    <a:lnTo>
                      <a:pt x="0" y="1"/>
                    </a:lnTo>
                    <a:close/>
                  </a:path>
                </a:pathLst>
              </a:custGeom>
              <a:solidFill>
                <a:srgbClr val="FFFFFF"/>
              </a:solidFill>
              <a:ln w="9525">
                <a:noFill/>
                <a:round/>
                <a:headEnd/>
                <a:tailEnd/>
              </a:ln>
            </p:spPr>
            <p:txBody>
              <a:bodyPr/>
              <a:lstStyle/>
              <a:p>
                <a:endParaRPr lang="en-US"/>
              </a:p>
            </p:txBody>
          </p:sp>
          <p:sp>
            <p:nvSpPr>
              <p:cNvPr id="41175" name="Freeform 342"/>
              <p:cNvSpPr>
                <a:spLocks/>
              </p:cNvSpPr>
              <p:nvPr/>
            </p:nvSpPr>
            <p:spPr bwMode="auto">
              <a:xfrm>
                <a:off x="2821" y="1216"/>
                <a:ext cx="11" cy="13"/>
              </a:xfrm>
              <a:custGeom>
                <a:avLst/>
                <a:gdLst>
                  <a:gd name="T0" fmla="*/ 0 w 70"/>
                  <a:gd name="T1" fmla="*/ 0 h 76"/>
                  <a:gd name="T2" fmla="*/ 0 w 70"/>
                  <a:gd name="T3" fmla="*/ 0 h 76"/>
                  <a:gd name="T4" fmla="*/ 0 w 70"/>
                  <a:gd name="T5" fmla="*/ 0 h 76"/>
                  <a:gd name="T6" fmla="*/ 0 w 70"/>
                  <a:gd name="T7" fmla="*/ 0 h 76"/>
                  <a:gd name="T8" fmla="*/ 0 w 70"/>
                  <a:gd name="T9" fmla="*/ 0 h 76"/>
                  <a:gd name="T10" fmla="*/ 0 w 70"/>
                  <a:gd name="T11" fmla="*/ 0 h 76"/>
                  <a:gd name="T12" fmla="*/ 0 w 70"/>
                  <a:gd name="T13" fmla="*/ 0 h 76"/>
                  <a:gd name="T14" fmla="*/ 0 w 70"/>
                  <a:gd name="T15" fmla="*/ 0 h 76"/>
                  <a:gd name="T16" fmla="*/ 0 w 70"/>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76"/>
                  <a:gd name="T29" fmla="*/ 70 w 70"/>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76">
                    <a:moveTo>
                      <a:pt x="0" y="16"/>
                    </a:moveTo>
                    <a:lnTo>
                      <a:pt x="29" y="76"/>
                    </a:lnTo>
                    <a:lnTo>
                      <a:pt x="70" y="66"/>
                    </a:lnTo>
                    <a:lnTo>
                      <a:pt x="55" y="0"/>
                    </a:lnTo>
                    <a:lnTo>
                      <a:pt x="14" y="9"/>
                    </a:lnTo>
                    <a:lnTo>
                      <a:pt x="0" y="16"/>
                    </a:lnTo>
                    <a:lnTo>
                      <a:pt x="14" y="9"/>
                    </a:lnTo>
                    <a:lnTo>
                      <a:pt x="6" y="11"/>
                    </a:lnTo>
                    <a:lnTo>
                      <a:pt x="0" y="16"/>
                    </a:lnTo>
                    <a:close/>
                  </a:path>
                </a:pathLst>
              </a:custGeom>
              <a:solidFill>
                <a:srgbClr val="FFFFFF"/>
              </a:solidFill>
              <a:ln w="9525">
                <a:noFill/>
                <a:round/>
                <a:headEnd/>
                <a:tailEnd/>
              </a:ln>
            </p:spPr>
            <p:txBody>
              <a:bodyPr/>
              <a:lstStyle/>
              <a:p>
                <a:endParaRPr lang="en-US"/>
              </a:p>
            </p:txBody>
          </p:sp>
          <p:sp>
            <p:nvSpPr>
              <p:cNvPr id="41176" name="Freeform 343"/>
              <p:cNvSpPr>
                <a:spLocks/>
              </p:cNvSpPr>
              <p:nvPr/>
            </p:nvSpPr>
            <p:spPr bwMode="auto">
              <a:xfrm>
                <a:off x="2813" y="1219"/>
                <a:ext cx="15" cy="13"/>
              </a:xfrm>
              <a:custGeom>
                <a:avLst/>
                <a:gdLst>
                  <a:gd name="T0" fmla="*/ 0 w 90"/>
                  <a:gd name="T1" fmla="*/ 0 h 81"/>
                  <a:gd name="T2" fmla="*/ 0 w 90"/>
                  <a:gd name="T3" fmla="*/ 0 h 81"/>
                  <a:gd name="T4" fmla="*/ 0 w 90"/>
                  <a:gd name="T5" fmla="*/ 0 h 81"/>
                  <a:gd name="T6" fmla="*/ 0 w 90"/>
                  <a:gd name="T7" fmla="*/ 0 h 81"/>
                  <a:gd name="T8" fmla="*/ 0 w 90"/>
                  <a:gd name="T9" fmla="*/ 0 h 81"/>
                  <a:gd name="T10" fmla="*/ 0 w 90"/>
                  <a:gd name="T11" fmla="*/ 0 h 81"/>
                  <a:gd name="T12" fmla="*/ 0 w 90"/>
                  <a:gd name="T13" fmla="*/ 0 h 81"/>
                  <a:gd name="T14" fmla="*/ 0 w 90"/>
                  <a:gd name="T15" fmla="*/ 0 h 81"/>
                  <a:gd name="T16" fmla="*/ 0 w 90"/>
                  <a:gd name="T17" fmla="*/ 0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81"/>
                  <a:gd name="T29" fmla="*/ 90 w 90"/>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81">
                    <a:moveTo>
                      <a:pt x="1" y="58"/>
                    </a:moveTo>
                    <a:lnTo>
                      <a:pt x="56" y="81"/>
                    </a:lnTo>
                    <a:lnTo>
                      <a:pt x="90" y="53"/>
                    </a:lnTo>
                    <a:lnTo>
                      <a:pt x="47" y="0"/>
                    </a:lnTo>
                    <a:lnTo>
                      <a:pt x="13" y="28"/>
                    </a:lnTo>
                    <a:lnTo>
                      <a:pt x="1" y="58"/>
                    </a:lnTo>
                    <a:lnTo>
                      <a:pt x="13" y="28"/>
                    </a:lnTo>
                    <a:lnTo>
                      <a:pt x="0" y="39"/>
                    </a:lnTo>
                    <a:lnTo>
                      <a:pt x="1" y="58"/>
                    </a:lnTo>
                    <a:close/>
                  </a:path>
                </a:pathLst>
              </a:custGeom>
              <a:solidFill>
                <a:srgbClr val="FFFFFF"/>
              </a:solidFill>
              <a:ln w="9525">
                <a:noFill/>
                <a:round/>
                <a:headEnd/>
                <a:tailEnd/>
              </a:ln>
            </p:spPr>
            <p:txBody>
              <a:bodyPr/>
              <a:lstStyle/>
              <a:p>
                <a:endParaRPr lang="en-US"/>
              </a:p>
            </p:txBody>
          </p:sp>
          <p:sp>
            <p:nvSpPr>
              <p:cNvPr id="41177" name="Freeform 344"/>
              <p:cNvSpPr>
                <a:spLocks/>
              </p:cNvSpPr>
              <p:nvPr/>
            </p:nvSpPr>
            <p:spPr bwMode="auto">
              <a:xfrm>
                <a:off x="2813" y="1227"/>
                <a:ext cx="13" cy="18"/>
              </a:xfrm>
              <a:custGeom>
                <a:avLst/>
                <a:gdLst>
                  <a:gd name="T0" fmla="*/ 0 w 77"/>
                  <a:gd name="T1" fmla="*/ 0 h 107"/>
                  <a:gd name="T2" fmla="*/ 0 w 77"/>
                  <a:gd name="T3" fmla="*/ 0 h 107"/>
                  <a:gd name="T4" fmla="*/ 0 w 77"/>
                  <a:gd name="T5" fmla="*/ 0 h 107"/>
                  <a:gd name="T6" fmla="*/ 0 w 77"/>
                  <a:gd name="T7" fmla="*/ 0 h 107"/>
                  <a:gd name="T8" fmla="*/ 0 w 77"/>
                  <a:gd name="T9" fmla="*/ 0 h 107"/>
                  <a:gd name="T10" fmla="*/ 0 w 77"/>
                  <a:gd name="T11" fmla="*/ 0 h 107"/>
                  <a:gd name="T12" fmla="*/ 0 w 77"/>
                  <a:gd name="T13" fmla="*/ 0 h 107"/>
                  <a:gd name="T14" fmla="*/ 0 w 77"/>
                  <a:gd name="T15" fmla="*/ 0 h 107"/>
                  <a:gd name="T16" fmla="*/ 0 w 77"/>
                  <a:gd name="T17" fmla="*/ 0 h 107"/>
                  <a:gd name="T18" fmla="*/ 0 w 77"/>
                  <a:gd name="T19" fmla="*/ 0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107"/>
                  <a:gd name="T32" fmla="*/ 77 w 77"/>
                  <a:gd name="T33" fmla="*/ 107 h 1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107">
                    <a:moveTo>
                      <a:pt x="34" y="100"/>
                    </a:moveTo>
                    <a:lnTo>
                      <a:pt x="74" y="63"/>
                    </a:lnTo>
                    <a:lnTo>
                      <a:pt x="68" y="0"/>
                    </a:lnTo>
                    <a:lnTo>
                      <a:pt x="0" y="7"/>
                    </a:lnTo>
                    <a:lnTo>
                      <a:pt x="7" y="70"/>
                    </a:lnTo>
                    <a:lnTo>
                      <a:pt x="34" y="100"/>
                    </a:lnTo>
                    <a:lnTo>
                      <a:pt x="77" y="107"/>
                    </a:lnTo>
                    <a:lnTo>
                      <a:pt x="74" y="63"/>
                    </a:lnTo>
                    <a:lnTo>
                      <a:pt x="34" y="100"/>
                    </a:lnTo>
                    <a:close/>
                  </a:path>
                </a:pathLst>
              </a:custGeom>
              <a:solidFill>
                <a:srgbClr val="FFFFFF"/>
              </a:solidFill>
              <a:ln w="9525">
                <a:noFill/>
                <a:round/>
                <a:headEnd/>
                <a:tailEnd/>
              </a:ln>
            </p:spPr>
            <p:txBody>
              <a:bodyPr/>
              <a:lstStyle/>
              <a:p>
                <a:endParaRPr lang="en-US"/>
              </a:p>
            </p:txBody>
          </p:sp>
          <p:sp>
            <p:nvSpPr>
              <p:cNvPr id="41178" name="Freeform 345"/>
              <p:cNvSpPr>
                <a:spLocks/>
              </p:cNvSpPr>
              <p:nvPr/>
            </p:nvSpPr>
            <p:spPr bwMode="auto">
              <a:xfrm>
                <a:off x="2817" y="1233"/>
                <a:ext cx="3" cy="11"/>
              </a:xfrm>
              <a:custGeom>
                <a:avLst/>
                <a:gdLst>
                  <a:gd name="T0" fmla="*/ 0 w 20"/>
                  <a:gd name="T1" fmla="*/ 0 h 69"/>
                  <a:gd name="T2" fmla="*/ 0 w 20"/>
                  <a:gd name="T3" fmla="*/ 0 h 69"/>
                  <a:gd name="T4" fmla="*/ 0 w 20"/>
                  <a:gd name="T5" fmla="*/ 0 h 69"/>
                  <a:gd name="T6" fmla="*/ 0 w 20"/>
                  <a:gd name="T7" fmla="*/ 0 h 69"/>
                  <a:gd name="T8" fmla="*/ 0 w 20"/>
                  <a:gd name="T9" fmla="*/ 0 h 69"/>
                  <a:gd name="T10" fmla="*/ 0 w 20"/>
                  <a:gd name="T11" fmla="*/ 0 h 69"/>
                  <a:gd name="T12" fmla="*/ 0 w 20"/>
                  <a:gd name="T13" fmla="*/ 0 h 69"/>
                  <a:gd name="T14" fmla="*/ 0 w 20"/>
                  <a:gd name="T15" fmla="*/ 0 h 69"/>
                  <a:gd name="T16" fmla="*/ 0 w 20"/>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69"/>
                  <a:gd name="T29" fmla="*/ 20 w 20"/>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69">
                    <a:moveTo>
                      <a:pt x="6" y="0"/>
                    </a:moveTo>
                    <a:lnTo>
                      <a:pt x="0" y="68"/>
                    </a:lnTo>
                    <a:lnTo>
                      <a:pt x="9" y="69"/>
                    </a:lnTo>
                    <a:lnTo>
                      <a:pt x="20" y="2"/>
                    </a:lnTo>
                    <a:lnTo>
                      <a:pt x="11" y="1"/>
                    </a:lnTo>
                    <a:lnTo>
                      <a:pt x="6" y="0"/>
                    </a:lnTo>
                    <a:lnTo>
                      <a:pt x="11" y="1"/>
                    </a:lnTo>
                    <a:lnTo>
                      <a:pt x="8" y="0"/>
                    </a:lnTo>
                    <a:lnTo>
                      <a:pt x="6" y="0"/>
                    </a:lnTo>
                    <a:close/>
                  </a:path>
                </a:pathLst>
              </a:custGeom>
              <a:solidFill>
                <a:srgbClr val="FFFFFF"/>
              </a:solidFill>
              <a:ln w="9525">
                <a:noFill/>
                <a:round/>
                <a:headEnd/>
                <a:tailEnd/>
              </a:ln>
            </p:spPr>
            <p:txBody>
              <a:bodyPr/>
              <a:lstStyle/>
              <a:p>
                <a:endParaRPr lang="en-US"/>
              </a:p>
            </p:txBody>
          </p:sp>
          <p:sp>
            <p:nvSpPr>
              <p:cNvPr id="41179" name="Freeform 346"/>
              <p:cNvSpPr>
                <a:spLocks/>
              </p:cNvSpPr>
              <p:nvPr/>
            </p:nvSpPr>
            <p:spPr bwMode="auto">
              <a:xfrm>
                <a:off x="2812" y="1233"/>
                <a:ext cx="6" cy="11"/>
              </a:xfrm>
              <a:custGeom>
                <a:avLst/>
                <a:gdLst>
                  <a:gd name="T0" fmla="*/ 0 w 36"/>
                  <a:gd name="T1" fmla="*/ 0 h 68"/>
                  <a:gd name="T2" fmla="*/ 0 w 36"/>
                  <a:gd name="T3" fmla="*/ 0 h 68"/>
                  <a:gd name="T4" fmla="*/ 0 w 36"/>
                  <a:gd name="T5" fmla="*/ 0 h 68"/>
                  <a:gd name="T6" fmla="*/ 0 w 36"/>
                  <a:gd name="T7" fmla="*/ 0 h 68"/>
                  <a:gd name="T8" fmla="*/ 0 w 36"/>
                  <a:gd name="T9" fmla="*/ 0 h 68"/>
                  <a:gd name="T10" fmla="*/ 0 w 36"/>
                  <a:gd name="T11" fmla="*/ 0 h 68"/>
                  <a:gd name="T12" fmla="*/ 0 w 36"/>
                  <a:gd name="T13" fmla="*/ 0 h 68"/>
                  <a:gd name="T14" fmla="*/ 0 w 36"/>
                  <a:gd name="T15" fmla="*/ 0 h 68"/>
                  <a:gd name="T16" fmla="*/ 0 w 36"/>
                  <a:gd name="T17" fmla="*/ 0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68"/>
                  <a:gd name="T29" fmla="*/ 36 w 36"/>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68">
                    <a:moveTo>
                      <a:pt x="0" y="5"/>
                    </a:moveTo>
                    <a:lnTo>
                      <a:pt x="16" y="68"/>
                    </a:lnTo>
                    <a:lnTo>
                      <a:pt x="36" y="68"/>
                    </a:lnTo>
                    <a:lnTo>
                      <a:pt x="36" y="0"/>
                    </a:lnTo>
                    <a:lnTo>
                      <a:pt x="16" y="0"/>
                    </a:lnTo>
                    <a:lnTo>
                      <a:pt x="0" y="5"/>
                    </a:lnTo>
                    <a:lnTo>
                      <a:pt x="16" y="0"/>
                    </a:lnTo>
                    <a:lnTo>
                      <a:pt x="7" y="0"/>
                    </a:lnTo>
                    <a:lnTo>
                      <a:pt x="0" y="5"/>
                    </a:lnTo>
                    <a:close/>
                  </a:path>
                </a:pathLst>
              </a:custGeom>
              <a:solidFill>
                <a:srgbClr val="FFFFFF"/>
              </a:solidFill>
              <a:ln w="9525">
                <a:noFill/>
                <a:round/>
                <a:headEnd/>
                <a:tailEnd/>
              </a:ln>
            </p:spPr>
            <p:txBody>
              <a:bodyPr/>
              <a:lstStyle/>
              <a:p>
                <a:endParaRPr lang="en-US"/>
              </a:p>
            </p:txBody>
          </p:sp>
          <p:sp>
            <p:nvSpPr>
              <p:cNvPr id="41180" name="Freeform 347"/>
              <p:cNvSpPr>
                <a:spLocks/>
              </p:cNvSpPr>
              <p:nvPr/>
            </p:nvSpPr>
            <p:spPr bwMode="auto">
              <a:xfrm>
                <a:off x="2807" y="1233"/>
                <a:ext cx="10" cy="12"/>
              </a:xfrm>
              <a:custGeom>
                <a:avLst/>
                <a:gdLst>
                  <a:gd name="T0" fmla="*/ 0 w 64"/>
                  <a:gd name="T1" fmla="*/ 0 h 68"/>
                  <a:gd name="T2" fmla="*/ 0 w 64"/>
                  <a:gd name="T3" fmla="*/ 0 h 68"/>
                  <a:gd name="T4" fmla="*/ 0 w 64"/>
                  <a:gd name="T5" fmla="*/ 0 h 68"/>
                  <a:gd name="T6" fmla="*/ 0 w 64"/>
                  <a:gd name="T7" fmla="*/ 0 h 68"/>
                  <a:gd name="T8" fmla="*/ 0 w 64"/>
                  <a:gd name="T9" fmla="*/ 0 h 68"/>
                  <a:gd name="T10" fmla="*/ 0 w 64"/>
                  <a:gd name="T11" fmla="*/ 0 h 68"/>
                  <a:gd name="T12" fmla="*/ 0 w 64"/>
                  <a:gd name="T13" fmla="*/ 0 h 68"/>
                  <a:gd name="T14" fmla="*/ 0 w 64"/>
                  <a:gd name="T15" fmla="*/ 0 h 68"/>
                  <a:gd name="T16" fmla="*/ 0 w 64"/>
                  <a:gd name="T17" fmla="*/ 0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68"/>
                  <a:gd name="T29" fmla="*/ 64 w 64"/>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68">
                    <a:moveTo>
                      <a:pt x="0" y="36"/>
                    </a:moveTo>
                    <a:lnTo>
                      <a:pt x="49" y="68"/>
                    </a:lnTo>
                    <a:lnTo>
                      <a:pt x="64" y="60"/>
                    </a:lnTo>
                    <a:lnTo>
                      <a:pt x="33" y="0"/>
                    </a:lnTo>
                    <a:lnTo>
                      <a:pt x="17" y="8"/>
                    </a:lnTo>
                    <a:lnTo>
                      <a:pt x="0" y="36"/>
                    </a:lnTo>
                    <a:lnTo>
                      <a:pt x="17" y="8"/>
                    </a:lnTo>
                    <a:lnTo>
                      <a:pt x="1" y="17"/>
                    </a:lnTo>
                    <a:lnTo>
                      <a:pt x="0" y="36"/>
                    </a:lnTo>
                    <a:close/>
                  </a:path>
                </a:pathLst>
              </a:custGeom>
              <a:solidFill>
                <a:srgbClr val="FFFFFF"/>
              </a:solidFill>
              <a:ln w="9525">
                <a:noFill/>
                <a:round/>
                <a:headEnd/>
                <a:tailEnd/>
              </a:ln>
            </p:spPr>
            <p:txBody>
              <a:bodyPr/>
              <a:lstStyle/>
              <a:p>
                <a:endParaRPr lang="en-US"/>
              </a:p>
            </p:txBody>
          </p:sp>
          <p:sp>
            <p:nvSpPr>
              <p:cNvPr id="41181" name="Freeform 348"/>
              <p:cNvSpPr>
                <a:spLocks/>
              </p:cNvSpPr>
              <p:nvPr/>
            </p:nvSpPr>
            <p:spPr bwMode="auto">
              <a:xfrm>
                <a:off x="2806" y="1239"/>
                <a:ext cx="12" cy="10"/>
              </a:xfrm>
              <a:custGeom>
                <a:avLst/>
                <a:gdLst>
                  <a:gd name="T0" fmla="*/ 0 w 70"/>
                  <a:gd name="T1" fmla="*/ 0 h 57"/>
                  <a:gd name="T2" fmla="*/ 0 w 70"/>
                  <a:gd name="T3" fmla="*/ 0 h 57"/>
                  <a:gd name="T4" fmla="*/ 0 w 70"/>
                  <a:gd name="T5" fmla="*/ 0 h 57"/>
                  <a:gd name="T6" fmla="*/ 0 w 70"/>
                  <a:gd name="T7" fmla="*/ 0 h 57"/>
                  <a:gd name="T8" fmla="*/ 0 w 70"/>
                  <a:gd name="T9" fmla="*/ 0 h 57"/>
                  <a:gd name="T10" fmla="*/ 0 w 70"/>
                  <a:gd name="T11" fmla="*/ 0 h 57"/>
                  <a:gd name="T12" fmla="*/ 0 w 70"/>
                  <a:gd name="T13" fmla="*/ 0 h 57"/>
                  <a:gd name="T14" fmla="*/ 0 w 70"/>
                  <a:gd name="T15" fmla="*/ 0 h 57"/>
                  <a:gd name="T16" fmla="*/ 0 w 70"/>
                  <a:gd name="T17" fmla="*/ 0 h 57"/>
                  <a:gd name="T18" fmla="*/ 0 w 70"/>
                  <a:gd name="T19" fmla="*/ 0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57"/>
                  <a:gd name="T32" fmla="*/ 70 w 70"/>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57">
                    <a:moveTo>
                      <a:pt x="45" y="57"/>
                    </a:moveTo>
                    <a:lnTo>
                      <a:pt x="67" y="27"/>
                    </a:lnTo>
                    <a:lnTo>
                      <a:pt x="70" y="4"/>
                    </a:lnTo>
                    <a:lnTo>
                      <a:pt x="2" y="0"/>
                    </a:lnTo>
                    <a:lnTo>
                      <a:pt x="0" y="23"/>
                    </a:lnTo>
                    <a:lnTo>
                      <a:pt x="45" y="57"/>
                    </a:lnTo>
                    <a:lnTo>
                      <a:pt x="66" y="49"/>
                    </a:lnTo>
                    <a:lnTo>
                      <a:pt x="67" y="27"/>
                    </a:lnTo>
                    <a:lnTo>
                      <a:pt x="45" y="57"/>
                    </a:lnTo>
                    <a:close/>
                  </a:path>
                </a:pathLst>
              </a:custGeom>
              <a:solidFill>
                <a:srgbClr val="FFFFFF"/>
              </a:solidFill>
              <a:ln w="9525">
                <a:noFill/>
                <a:round/>
                <a:headEnd/>
                <a:tailEnd/>
              </a:ln>
            </p:spPr>
            <p:txBody>
              <a:bodyPr/>
              <a:lstStyle/>
              <a:p>
                <a:endParaRPr lang="en-US"/>
              </a:p>
            </p:txBody>
          </p:sp>
          <p:sp>
            <p:nvSpPr>
              <p:cNvPr id="41182" name="Freeform 349"/>
              <p:cNvSpPr>
                <a:spLocks/>
              </p:cNvSpPr>
              <p:nvPr/>
            </p:nvSpPr>
            <p:spPr bwMode="auto">
              <a:xfrm>
                <a:off x="2805" y="1238"/>
                <a:ext cx="9" cy="12"/>
              </a:xfrm>
              <a:custGeom>
                <a:avLst/>
                <a:gdLst>
                  <a:gd name="T0" fmla="*/ 0 w 50"/>
                  <a:gd name="T1" fmla="*/ 0 h 71"/>
                  <a:gd name="T2" fmla="*/ 0 w 50"/>
                  <a:gd name="T3" fmla="*/ 0 h 71"/>
                  <a:gd name="T4" fmla="*/ 0 w 50"/>
                  <a:gd name="T5" fmla="*/ 0 h 71"/>
                  <a:gd name="T6" fmla="*/ 0 w 50"/>
                  <a:gd name="T7" fmla="*/ 0 h 71"/>
                  <a:gd name="T8" fmla="*/ 0 w 50"/>
                  <a:gd name="T9" fmla="*/ 0 h 71"/>
                  <a:gd name="T10" fmla="*/ 0 w 50"/>
                  <a:gd name="T11" fmla="*/ 0 h 71"/>
                  <a:gd name="T12" fmla="*/ 0 w 50"/>
                  <a:gd name="T13" fmla="*/ 0 h 71"/>
                  <a:gd name="T14" fmla="*/ 0 w 50"/>
                  <a:gd name="T15" fmla="*/ 0 h 71"/>
                  <a:gd name="T16" fmla="*/ 0 w 50"/>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71"/>
                  <a:gd name="T29" fmla="*/ 50 w 50"/>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71">
                    <a:moveTo>
                      <a:pt x="0" y="10"/>
                    </a:moveTo>
                    <a:lnTo>
                      <a:pt x="30" y="71"/>
                    </a:lnTo>
                    <a:lnTo>
                      <a:pt x="50" y="63"/>
                    </a:lnTo>
                    <a:lnTo>
                      <a:pt x="26" y="0"/>
                    </a:lnTo>
                    <a:lnTo>
                      <a:pt x="5" y="8"/>
                    </a:lnTo>
                    <a:lnTo>
                      <a:pt x="0" y="10"/>
                    </a:lnTo>
                    <a:lnTo>
                      <a:pt x="5" y="8"/>
                    </a:lnTo>
                    <a:lnTo>
                      <a:pt x="2" y="9"/>
                    </a:lnTo>
                    <a:lnTo>
                      <a:pt x="0" y="10"/>
                    </a:lnTo>
                    <a:close/>
                  </a:path>
                </a:pathLst>
              </a:custGeom>
              <a:solidFill>
                <a:srgbClr val="FFFFFF"/>
              </a:solidFill>
              <a:ln w="9525">
                <a:noFill/>
                <a:round/>
                <a:headEnd/>
                <a:tailEnd/>
              </a:ln>
            </p:spPr>
            <p:txBody>
              <a:bodyPr/>
              <a:lstStyle/>
              <a:p>
                <a:endParaRPr lang="en-US"/>
              </a:p>
            </p:txBody>
          </p:sp>
          <p:sp>
            <p:nvSpPr>
              <p:cNvPr id="41183" name="Freeform 350"/>
              <p:cNvSpPr>
                <a:spLocks/>
              </p:cNvSpPr>
              <p:nvPr/>
            </p:nvSpPr>
            <p:spPr bwMode="auto">
              <a:xfrm>
                <a:off x="2796" y="1240"/>
                <a:ext cx="15" cy="14"/>
              </a:xfrm>
              <a:custGeom>
                <a:avLst/>
                <a:gdLst>
                  <a:gd name="T0" fmla="*/ 0 w 89"/>
                  <a:gd name="T1" fmla="*/ 0 h 86"/>
                  <a:gd name="T2" fmla="*/ 0 w 89"/>
                  <a:gd name="T3" fmla="*/ 0 h 86"/>
                  <a:gd name="T4" fmla="*/ 0 w 89"/>
                  <a:gd name="T5" fmla="*/ 0 h 86"/>
                  <a:gd name="T6" fmla="*/ 0 w 89"/>
                  <a:gd name="T7" fmla="*/ 0 h 86"/>
                  <a:gd name="T8" fmla="*/ 0 w 89"/>
                  <a:gd name="T9" fmla="*/ 0 h 86"/>
                  <a:gd name="T10" fmla="*/ 0 w 89"/>
                  <a:gd name="T11" fmla="*/ 0 h 86"/>
                  <a:gd name="T12" fmla="*/ 0 w 89"/>
                  <a:gd name="T13" fmla="*/ 0 h 86"/>
                  <a:gd name="T14" fmla="*/ 0 w 89"/>
                  <a:gd name="T15" fmla="*/ 0 h 86"/>
                  <a:gd name="T16" fmla="*/ 0 w 89"/>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
                  <a:gd name="T28" fmla="*/ 0 h 86"/>
                  <a:gd name="T29" fmla="*/ 89 w 89"/>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 h="86">
                    <a:moveTo>
                      <a:pt x="0" y="36"/>
                    </a:moveTo>
                    <a:lnTo>
                      <a:pt x="45" y="86"/>
                    </a:lnTo>
                    <a:lnTo>
                      <a:pt x="89" y="59"/>
                    </a:lnTo>
                    <a:lnTo>
                      <a:pt x="55" y="0"/>
                    </a:lnTo>
                    <a:lnTo>
                      <a:pt x="11" y="27"/>
                    </a:lnTo>
                    <a:lnTo>
                      <a:pt x="0" y="36"/>
                    </a:lnTo>
                    <a:lnTo>
                      <a:pt x="11" y="27"/>
                    </a:lnTo>
                    <a:lnTo>
                      <a:pt x="4" y="30"/>
                    </a:lnTo>
                    <a:lnTo>
                      <a:pt x="0" y="36"/>
                    </a:lnTo>
                    <a:close/>
                  </a:path>
                </a:pathLst>
              </a:custGeom>
              <a:solidFill>
                <a:srgbClr val="FFFFFF"/>
              </a:solidFill>
              <a:ln w="9525">
                <a:noFill/>
                <a:round/>
                <a:headEnd/>
                <a:tailEnd/>
              </a:ln>
            </p:spPr>
            <p:txBody>
              <a:bodyPr/>
              <a:lstStyle/>
              <a:p>
                <a:endParaRPr lang="en-US"/>
              </a:p>
            </p:txBody>
          </p:sp>
          <p:sp>
            <p:nvSpPr>
              <p:cNvPr id="41184" name="Freeform 351"/>
              <p:cNvSpPr>
                <a:spLocks/>
              </p:cNvSpPr>
              <p:nvPr/>
            </p:nvSpPr>
            <p:spPr bwMode="auto">
              <a:xfrm>
                <a:off x="2789" y="1246"/>
                <a:ext cx="17" cy="16"/>
              </a:xfrm>
              <a:custGeom>
                <a:avLst/>
                <a:gdLst>
                  <a:gd name="T0" fmla="*/ 0 w 100"/>
                  <a:gd name="T1" fmla="*/ 0 h 93"/>
                  <a:gd name="T2" fmla="*/ 0 w 100"/>
                  <a:gd name="T3" fmla="*/ 0 h 93"/>
                  <a:gd name="T4" fmla="*/ 0 w 100"/>
                  <a:gd name="T5" fmla="*/ 0 h 93"/>
                  <a:gd name="T6" fmla="*/ 0 w 100"/>
                  <a:gd name="T7" fmla="*/ 0 h 93"/>
                  <a:gd name="T8" fmla="*/ 0 w 100"/>
                  <a:gd name="T9" fmla="*/ 0 h 93"/>
                  <a:gd name="T10" fmla="*/ 0 w 100"/>
                  <a:gd name="T11" fmla="*/ 0 h 93"/>
                  <a:gd name="T12" fmla="*/ 0 w 100"/>
                  <a:gd name="T13" fmla="*/ 0 h 93"/>
                  <a:gd name="T14" fmla="*/ 0 w 100"/>
                  <a:gd name="T15" fmla="*/ 0 h 93"/>
                  <a:gd name="T16" fmla="*/ 0 w 100"/>
                  <a:gd name="T17" fmla="*/ 0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
                  <a:gd name="T28" fmla="*/ 0 h 93"/>
                  <a:gd name="T29" fmla="*/ 100 w 100"/>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 h="93">
                    <a:moveTo>
                      <a:pt x="0" y="71"/>
                    </a:moveTo>
                    <a:lnTo>
                      <a:pt x="63" y="93"/>
                    </a:lnTo>
                    <a:lnTo>
                      <a:pt x="100" y="39"/>
                    </a:lnTo>
                    <a:lnTo>
                      <a:pt x="44" y="0"/>
                    </a:lnTo>
                    <a:lnTo>
                      <a:pt x="7" y="53"/>
                    </a:lnTo>
                    <a:lnTo>
                      <a:pt x="0" y="71"/>
                    </a:lnTo>
                    <a:lnTo>
                      <a:pt x="7" y="53"/>
                    </a:lnTo>
                    <a:lnTo>
                      <a:pt x="1" y="61"/>
                    </a:lnTo>
                    <a:lnTo>
                      <a:pt x="0" y="71"/>
                    </a:lnTo>
                    <a:close/>
                  </a:path>
                </a:pathLst>
              </a:custGeom>
              <a:solidFill>
                <a:srgbClr val="FFFFFF"/>
              </a:solidFill>
              <a:ln w="9525">
                <a:noFill/>
                <a:round/>
                <a:headEnd/>
                <a:tailEnd/>
              </a:ln>
            </p:spPr>
            <p:txBody>
              <a:bodyPr/>
              <a:lstStyle/>
              <a:p>
                <a:endParaRPr lang="en-US"/>
              </a:p>
            </p:txBody>
          </p:sp>
          <p:sp>
            <p:nvSpPr>
              <p:cNvPr id="41185" name="Freeform 352"/>
              <p:cNvSpPr>
                <a:spLocks/>
              </p:cNvSpPr>
              <p:nvPr/>
            </p:nvSpPr>
            <p:spPr bwMode="auto">
              <a:xfrm>
                <a:off x="2788" y="1258"/>
                <a:ext cx="12" cy="16"/>
              </a:xfrm>
              <a:custGeom>
                <a:avLst/>
                <a:gdLst>
                  <a:gd name="T0" fmla="*/ 0 w 73"/>
                  <a:gd name="T1" fmla="*/ 0 h 94"/>
                  <a:gd name="T2" fmla="*/ 0 w 73"/>
                  <a:gd name="T3" fmla="*/ 0 h 94"/>
                  <a:gd name="T4" fmla="*/ 0 w 73"/>
                  <a:gd name="T5" fmla="*/ 0 h 94"/>
                  <a:gd name="T6" fmla="*/ 0 w 73"/>
                  <a:gd name="T7" fmla="*/ 0 h 94"/>
                  <a:gd name="T8" fmla="*/ 0 w 73"/>
                  <a:gd name="T9" fmla="*/ 0 h 94"/>
                  <a:gd name="T10" fmla="*/ 0 w 73"/>
                  <a:gd name="T11" fmla="*/ 0 h 94"/>
                  <a:gd name="T12" fmla="*/ 0 w 73"/>
                  <a:gd name="T13" fmla="*/ 0 h 94"/>
                  <a:gd name="T14" fmla="*/ 0 w 73"/>
                  <a:gd name="T15" fmla="*/ 0 h 94"/>
                  <a:gd name="T16" fmla="*/ 0 w 73"/>
                  <a:gd name="T17" fmla="*/ 0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94"/>
                  <a:gd name="T29" fmla="*/ 73 w 73"/>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94">
                    <a:moveTo>
                      <a:pt x="2" y="94"/>
                    </a:moveTo>
                    <a:lnTo>
                      <a:pt x="68" y="86"/>
                    </a:lnTo>
                    <a:lnTo>
                      <a:pt x="73" y="3"/>
                    </a:lnTo>
                    <a:lnTo>
                      <a:pt x="4" y="0"/>
                    </a:lnTo>
                    <a:lnTo>
                      <a:pt x="1" y="83"/>
                    </a:lnTo>
                    <a:lnTo>
                      <a:pt x="2" y="94"/>
                    </a:lnTo>
                    <a:lnTo>
                      <a:pt x="1" y="83"/>
                    </a:lnTo>
                    <a:lnTo>
                      <a:pt x="0" y="89"/>
                    </a:lnTo>
                    <a:lnTo>
                      <a:pt x="2" y="94"/>
                    </a:lnTo>
                    <a:close/>
                  </a:path>
                </a:pathLst>
              </a:custGeom>
              <a:solidFill>
                <a:srgbClr val="FFFFFF"/>
              </a:solidFill>
              <a:ln w="9525">
                <a:noFill/>
                <a:round/>
                <a:headEnd/>
                <a:tailEnd/>
              </a:ln>
            </p:spPr>
            <p:txBody>
              <a:bodyPr/>
              <a:lstStyle/>
              <a:p>
                <a:endParaRPr lang="en-US"/>
              </a:p>
            </p:txBody>
          </p:sp>
          <p:sp>
            <p:nvSpPr>
              <p:cNvPr id="41186" name="Freeform 353"/>
              <p:cNvSpPr>
                <a:spLocks/>
              </p:cNvSpPr>
              <p:nvPr/>
            </p:nvSpPr>
            <p:spPr bwMode="auto">
              <a:xfrm>
                <a:off x="2789" y="1271"/>
                <a:ext cx="13" cy="11"/>
              </a:xfrm>
              <a:custGeom>
                <a:avLst/>
                <a:gdLst>
                  <a:gd name="T0" fmla="*/ 0 w 79"/>
                  <a:gd name="T1" fmla="*/ 0 h 70"/>
                  <a:gd name="T2" fmla="*/ 0 w 79"/>
                  <a:gd name="T3" fmla="*/ 0 h 70"/>
                  <a:gd name="T4" fmla="*/ 0 w 79"/>
                  <a:gd name="T5" fmla="*/ 0 h 70"/>
                  <a:gd name="T6" fmla="*/ 0 w 79"/>
                  <a:gd name="T7" fmla="*/ 0 h 70"/>
                  <a:gd name="T8" fmla="*/ 0 w 79"/>
                  <a:gd name="T9" fmla="*/ 0 h 70"/>
                  <a:gd name="T10" fmla="*/ 0 w 79"/>
                  <a:gd name="T11" fmla="*/ 0 h 70"/>
                  <a:gd name="T12" fmla="*/ 0 w 79"/>
                  <a:gd name="T13" fmla="*/ 0 h 70"/>
                  <a:gd name="T14" fmla="*/ 0 w 79"/>
                  <a:gd name="T15" fmla="*/ 0 h 70"/>
                  <a:gd name="T16" fmla="*/ 0 w 79"/>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70"/>
                  <a:gd name="T29" fmla="*/ 79 w 79"/>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70">
                    <a:moveTo>
                      <a:pt x="15" y="70"/>
                    </a:moveTo>
                    <a:lnTo>
                      <a:pt x="79" y="47"/>
                    </a:lnTo>
                    <a:lnTo>
                      <a:pt x="65" y="0"/>
                    </a:lnTo>
                    <a:lnTo>
                      <a:pt x="0" y="18"/>
                    </a:lnTo>
                    <a:lnTo>
                      <a:pt x="14" y="67"/>
                    </a:lnTo>
                    <a:lnTo>
                      <a:pt x="15" y="70"/>
                    </a:lnTo>
                    <a:lnTo>
                      <a:pt x="14" y="67"/>
                    </a:lnTo>
                    <a:lnTo>
                      <a:pt x="14" y="68"/>
                    </a:lnTo>
                    <a:lnTo>
                      <a:pt x="15" y="70"/>
                    </a:lnTo>
                    <a:close/>
                  </a:path>
                </a:pathLst>
              </a:custGeom>
              <a:solidFill>
                <a:srgbClr val="FFFFFF"/>
              </a:solidFill>
              <a:ln w="9525">
                <a:noFill/>
                <a:round/>
                <a:headEnd/>
                <a:tailEnd/>
              </a:ln>
            </p:spPr>
            <p:txBody>
              <a:bodyPr/>
              <a:lstStyle/>
              <a:p>
                <a:endParaRPr lang="en-US"/>
              </a:p>
            </p:txBody>
          </p:sp>
          <p:sp>
            <p:nvSpPr>
              <p:cNvPr id="41187" name="Freeform 354"/>
              <p:cNvSpPr>
                <a:spLocks/>
              </p:cNvSpPr>
              <p:nvPr/>
            </p:nvSpPr>
            <p:spPr bwMode="auto">
              <a:xfrm>
                <a:off x="2791" y="1278"/>
                <a:ext cx="14" cy="12"/>
              </a:xfrm>
              <a:custGeom>
                <a:avLst/>
                <a:gdLst>
                  <a:gd name="T0" fmla="*/ 0 w 81"/>
                  <a:gd name="T1" fmla="*/ 0 h 73"/>
                  <a:gd name="T2" fmla="*/ 0 w 81"/>
                  <a:gd name="T3" fmla="*/ 0 h 73"/>
                  <a:gd name="T4" fmla="*/ 0 w 81"/>
                  <a:gd name="T5" fmla="*/ 0 h 73"/>
                  <a:gd name="T6" fmla="*/ 0 w 81"/>
                  <a:gd name="T7" fmla="*/ 0 h 73"/>
                  <a:gd name="T8" fmla="*/ 0 w 81"/>
                  <a:gd name="T9" fmla="*/ 0 h 73"/>
                  <a:gd name="T10" fmla="*/ 0 w 81"/>
                  <a:gd name="T11" fmla="*/ 0 h 73"/>
                  <a:gd name="T12" fmla="*/ 0 w 81"/>
                  <a:gd name="T13" fmla="*/ 0 h 73"/>
                  <a:gd name="T14" fmla="*/ 0 w 81"/>
                  <a:gd name="T15" fmla="*/ 0 h 73"/>
                  <a:gd name="T16" fmla="*/ 0 w 81"/>
                  <a:gd name="T17" fmla="*/ 0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73"/>
                  <a:gd name="T29" fmla="*/ 81 w 81"/>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73">
                    <a:moveTo>
                      <a:pt x="20" y="73"/>
                    </a:moveTo>
                    <a:lnTo>
                      <a:pt x="81" y="45"/>
                    </a:lnTo>
                    <a:lnTo>
                      <a:pt x="62" y="0"/>
                    </a:lnTo>
                    <a:lnTo>
                      <a:pt x="0" y="26"/>
                    </a:lnTo>
                    <a:lnTo>
                      <a:pt x="19" y="70"/>
                    </a:lnTo>
                    <a:lnTo>
                      <a:pt x="20" y="73"/>
                    </a:lnTo>
                    <a:lnTo>
                      <a:pt x="19" y="70"/>
                    </a:lnTo>
                    <a:lnTo>
                      <a:pt x="19" y="72"/>
                    </a:lnTo>
                    <a:lnTo>
                      <a:pt x="20" y="73"/>
                    </a:lnTo>
                    <a:close/>
                  </a:path>
                </a:pathLst>
              </a:custGeom>
              <a:solidFill>
                <a:srgbClr val="FFFFFF"/>
              </a:solidFill>
              <a:ln w="9525">
                <a:noFill/>
                <a:round/>
                <a:headEnd/>
                <a:tailEnd/>
              </a:ln>
            </p:spPr>
            <p:txBody>
              <a:bodyPr/>
              <a:lstStyle/>
              <a:p>
                <a:endParaRPr lang="en-US"/>
              </a:p>
            </p:txBody>
          </p:sp>
          <p:sp>
            <p:nvSpPr>
              <p:cNvPr id="41188" name="Freeform 355"/>
              <p:cNvSpPr>
                <a:spLocks/>
              </p:cNvSpPr>
              <p:nvPr/>
            </p:nvSpPr>
            <p:spPr bwMode="auto">
              <a:xfrm>
                <a:off x="2794" y="1285"/>
                <a:ext cx="14" cy="12"/>
              </a:xfrm>
              <a:custGeom>
                <a:avLst/>
                <a:gdLst>
                  <a:gd name="T0" fmla="*/ 0 w 79"/>
                  <a:gd name="T1" fmla="*/ 0 h 74"/>
                  <a:gd name="T2" fmla="*/ 0 w 79"/>
                  <a:gd name="T3" fmla="*/ 0 h 74"/>
                  <a:gd name="T4" fmla="*/ 0 w 79"/>
                  <a:gd name="T5" fmla="*/ 0 h 74"/>
                  <a:gd name="T6" fmla="*/ 0 w 79"/>
                  <a:gd name="T7" fmla="*/ 0 h 74"/>
                  <a:gd name="T8" fmla="*/ 0 w 79"/>
                  <a:gd name="T9" fmla="*/ 0 h 74"/>
                  <a:gd name="T10" fmla="*/ 0 w 79"/>
                  <a:gd name="T11" fmla="*/ 0 h 74"/>
                  <a:gd name="T12" fmla="*/ 0 w 79"/>
                  <a:gd name="T13" fmla="*/ 0 h 74"/>
                  <a:gd name="T14" fmla="*/ 0 w 79"/>
                  <a:gd name="T15" fmla="*/ 0 h 74"/>
                  <a:gd name="T16" fmla="*/ 0 w 79"/>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74"/>
                  <a:gd name="T29" fmla="*/ 79 w 79"/>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74">
                    <a:moveTo>
                      <a:pt x="22" y="74"/>
                    </a:moveTo>
                    <a:lnTo>
                      <a:pt x="79" y="40"/>
                    </a:lnTo>
                    <a:lnTo>
                      <a:pt x="60" y="0"/>
                    </a:lnTo>
                    <a:lnTo>
                      <a:pt x="0" y="32"/>
                    </a:lnTo>
                    <a:lnTo>
                      <a:pt x="19" y="71"/>
                    </a:lnTo>
                    <a:lnTo>
                      <a:pt x="22" y="74"/>
                    </a:lnTo>
                    <a:lnTo>
                      <a:pt x="19" y="71"/>
                    </a:lnTo>
                    <a:lnTo>
                      <a:pt x="21" y="72"/>
                    </a:lnTo>
                    <a:lnTo>
                      <a:pt x="22" y="74"/>
                    </a:lnTo>
                    <a:close/>
                  </a:path>
                </a:pathLst>
              </a:custGeom>
              <a:solidFill>
                <a:srgbClr val="FFFFFF"/>
              </a:solidFill>
              <a:ln w="9525">
                <a:noFill/>
                <a:round/>
                <a:headEnd/>
                <a:tailEnd/>
              </a:ln>
            </p:spPr>
            <p:txBody>
              <a:bodyPr/>
              <a:lstStyle/>
              <a:p>
                <a:endParaRPr lang="en-US"/>
              </a:p>
            </p:txBody>
          </p:sp>
          <p:sp>
            <p:nvSpPr>
              <p:cNvPr id="41189" name="Freeform 356"/>
              <p:cNvSpPr>
                <a:spLocks/>
              </p:cNvSpPr>
              <p:nvPr/>
            </p:nvSpPr>
            <p:spPr bwMode="auto">
              <a:xfrm>
                <a:off x="2798" y="1291"/>
                <a:ext cx="14" cy="13"/>
              </a:xfrm>
              <a:custGeom>
                <a:avLst/>
                <a:gdLst>
                  <a:gd name="T0" fmla="*/ 0 w 82"/>
                  <a:gd name="T1" fmla="*/ 0 h 79"/>
                  <a:gd name="T2" fmla="*/ 0 w 82"/>
                  <a:gd name="T3" fmla="*/ 0 h 79"/>
                  <a:gd name="T4" fmla="*/ 0 w 82"/>
                  <a:gd name="T5" fmla="*/ 0 h 79"/>
                  <a:gd name="T6" fmla="*/ 0 w 82"/>
                  <a:gd name="T7" fmla="*/ 0 h 79"/>
                  <a:gd name="T8" fmla="*/ 0 w 82"/>
                  <a:gd name="T9" fmla="*/ 0 h 79"/>
                  <a:gd name="T10" fmla="*/ 0 w 82"/>
                  <a:gd name="T11" fmla="*/ 0 h 79"/>
                  <a:gd name="T12" fmla="*/ 0 w 82"/>
                  <a:gd name="T13" fmla="*/ 0 h 79"/>
                  <a:gd name="T14" fmla="*/ 0 w 82"/>
                  <a:gd name="T15" fmla="*/ 0 h 79"/>
                  <a:gd name="T16" fmla="*/ 0 w 82"/>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79"/>
                  <a:gd name="T29" fmla="*/ 82 w 82"/>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79">
                    <a:moveTo>
                      <a:pt x="29" y="79"/>
                    </a:moveTo>
                    <a:lnTo>
                      <a:pt x="82" y="37"/>
                    </a:lnTo>
                    <a:lnTo>
                      <a:pt x="55" y="0"/>
                    </a:lnTo>
                    <a:lnTo>
                      <a:pt x="0" y="38"/>
                    </a:lnTo>
                    <a:lnTo>
                      <a:pt x="26" y="75"/>
                    </a:lnTo>
                    <a:lnTo>
                      <a:pt x="29" y="79"/>
                    </a:lnTo>
                    <a:lnTo>
                      <a:pt x="26" y="75"/>
                    </a:lnTo>
                    <a:lnTo>
                      <a:pt x="27" y="78"/>
                    </a:lnTo>
                    <a:lnTo>
                      <a:pt x="29" y="79"/>
                    </a:lnTo>
                    <a:close/>
                  </a:path>
                </a:pathLst>
              </a:custGeom>
              <a:solidFill>
                <a:srgbClr val="FFFFFF"/>
              </a:solidFill>
              <a:ln w="9525">
                <a:noFill/>
                <a:round/>
                <a:headEnd/>
                <a:tailEnd/>
              </a:ln>
            </p:spPr>
            <p:txBody>
              <a:bodyPr/>
              <a:lstStyle/>
              <a:p>
                <a:endParaRPr lang="en-US"/>
              </a:p>
            </p:txBody>
          </p:sp>
          <p:sp>
            <p:nvSpPr>
              <p:cNvPr id="41190" name="Freeform 357"/>
              <p:cNvSpPr>
                <a:spLocks/>
              </p:cNvSpPr>
              <p:nvPr/>
            </p:nvSpPr>
            <p:spPr bwMode="auto">
              <a:xfrm>
                <a:off x="2803" y="1296"/>
                <a:ext cx="14" cy="15"/>
              </a:xfrm>
              <a:custGeom>
                <a:avLst/>
                <a:gdLst>
                  <a:gd name="T0" fmla="*/ 0 w 82"/>
                  <a:gd name="T1" fmla="*/ 0 h 84"/>
                  <a:gd name="T2" fmla="*/ 0 w 82"/>
                  <a:gd name="T3" fmla="*/ 0 h 84"/>
                  <a:gd name="T4" fmla="*/ 0 w 82"/>
                  <a:gd name="T5" fmla="*/ 0 h 84"/>
                  <a:gd name="T6" fmla="*/ 0 w 82"/>
                  <a:gd name="T7" fmla="*/ 0 h 84"/>
                  <a:gd name="T8" fmla="*/ 0 w 82"/>
                  <a:gd name="T9" fmla="*/ 0 h 84"/>
                  <a:gd name="T10" fmla="*/ 0 w 82"/>
                  <a:gd name="T11" fmla="*/ 0 h 84"/>
                  <a:gd name="T12" fmla="*/ 0 w 82"/>
                  <a:gd name="T13" fmla="*/ 0 h 84"/>
                  <a:gd name="T14" fmla="*/ 0 w 82"/>
                  <a:gd name="T15" fmla="*/ 0 h 84"/>
                  <a:gd name="T16" fmla="*/ 0 w 82"/>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84"/>
                  <a:gd name="T29" fmla="*/ 82 w 82"/>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84">
                    <a:moveTo>
                      <a:pt x="34" y="84"/>
                    </a:moveTo>
                    <a:lnTo>
                      <a:pt x="82" y="36"/>
                    </a:lnTo>
                    <a:lnTo>
                      <a:pt x="49" y="0"/>
                    </a:lnTo>
                    <a:lnTo>
                      <a:pt x="0" y="45"/>
                    </a:lnTo>
                    <a:lnTo>
                      <a:pt x="32" y="81"/>
                    </a:lnTo>
                    <a:lnTo>
                      <a:pt x="34" y="84"/>
                    </a:lnTo>
                    <a:lnTo>
                      <a:pt x="32" y="81"/>
                    </a:lnTo>
                    <a:lnTo>
                      <a:pt x="33" y="83"/>
                    </a:lnTo>
                    <a:lnTo>
                      <a:pt x="34" y="84"/>
                    </a:lnTo>
                    <a:close/>
                  </a:path>
                </a:pathLst>
              </a:custGeom>
              <a:solidFill>
                <a:srgbClr val="FFFFFF"/>
              </a:solidFill>
              <a:ln w="9525">
                <a:noFill/>
                <a:round/>
                <a:headEnd/>
                <a:tailEnd/>
              </a:ln>
            </p:spPr>
            <p:txBody>
              <a:bodyPr/>
              <a:lstStyle/>
              <a:p>
                <a:endParaRPr lang="en-US"/>
              </a:p>
            </p:txBody>
          </p:sp>
          <p:sp>
            <p:nvSpPr>
              <p:cNvPr id="41191" name="Freeform 358"/>
              <p:cNvSpPr>
                <a:spLocks/>
              </p:cNvSpPr>
              <p:nvPr/>
            </p:nvSpPr>
            <p:spPr bwMode="auto">
              <a:xfrm>
                <a:off x="2809" y="1302"/>
                <a:ext cx="13" cy="14"/>
              </a:xfrm>
              <a:custGeom>
                <a:avLst/>
                <a:gdLst>
                  <a:gd name="T0" fmla="*/ 0 w 82"/>
                  <a:gd name="T1" fmla="*/ 0 h 85"/>
                  <a:gd name="T2" fmla="*/ 0 w 82"/>
                  <a:gd name="T3" fmla="*/ 0 h 85"/>
                  <a:gd name="T4" fmla="*/ 0 w 82"/>
                  <a:gd name="T5" fmla="*/ 0 h 85"/>
                  <a:gd name="T6" fmla="*/ 0 w 82"/>
                  <a:gd name="T7" fmla="*/ 0 h 85"/>
                  <a:gd name="T8" fmla="*/ 0 w 82"/>
                  <a:gd name="T9" fmla="*/ 0 h 85"/>
                  <a:gd name="T10" fmla="*/ 0 w 82"/>
                  <a:gd name="T11" fmla="*/ 0 h 85"/>
                  <a:gd name="T12" fmla="*/ 0 w 82"/>
                  <a:gd name="T13" fmla="*/ 0 h 85"/>
                  <a:gd name="T14" fmla="*/ 0 w 82"/>
                  <a:gd name="T15" fmla="*/ 0 h 85"/>
                  <a:gd name="T16" fmla="*/ 0 w 82"/>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85"/>
                  <a:gd name="T29" fmla="*/ 82 w 82"/>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85">
                    <a:moveTo>
                      <a:pt x="41" y="85"/>
                    </a:moveTo>
                    <a:lnTo>
                      <a:pt x="82" y="32"/>
                    </a:lnTo>
                    <a:lnTo>
                      <a:pt x="45" y="0"/>
                    </a:lnTo>
                    <a:lnTo>
                      <a:pt x="0" y="51"/>
                    </a:lnTo>
                    <a:lnTo>
                      <a:pt x="37" y="83"/>
                    </a:lnTo>
                    <a:lnTo>
                      <a:pt x="41" y="85"/>
                    </a:lnTo>
                    <a:lnTo>
                      <a:pt x="37" y="83"/>
                    </a:lnTo>
                    <a:lnTo>
                      <a:pt x="38" y="85"/>
                    </a:lnTo>
                    <a:lnTo>
                      <a:pt x="41" y="85"/>
                    </a:lnTo>
                    <a:close/>
                  </a:path>
                </a:pathLst>
              </a:custGeom>
              <a:solidFill>
                <a:srgbClr val="FFFFFF"/>
              </a:solidFill>
              <a:ln w="9525">
                <a:noFill/>
                <a:round/>
                <a:headEnd/>
                <a:tailEnd/>
              </a:ln>
            </p:spPr>
            <p:txBody>
              <a:bodyPr/>
              <a:lstStyle/>
              <a:p>
                <a:endParaRPr lang="en-US"/>
              </a:p>
            </p:txBody>
          </p:sp>
          <p:sp>
            <p:nvSpPr>
              <p:cNvPr id="41192" name="Freeform 359"/>
              <p:cNvSpPr>
                <a:spLocks/>
              </p:cNvSpPr>
              <p:nvPr/>
            </p:nvSpPr>
            <p:spPr bwMode="auto">
              <a:xfrm>
                <a:off x="2815" y="1307"/>
                <a:ext cx="15" cy="15"/>
              </a:xfrm>
              <a:custGeom>
                <a:avLst/>
                <a:gdLst>
                  <a:gd name="T0" fmla="*/ 0 w 86"/>
                  <a:gd name="T1" fmla="*/ 0 h 89"/>
                  <a:gd name="T2" fmla="*/ 0 w 86"/>
                  <a:gd name="T3" fmla="*/ 0 h 89"/>
                  <a:gd name="T4" fmla="*/ 0 w 86"/>
                  <a:gd name="T5" fmla="*/ 0 h 89"/>
                  <a:gd name="T6" fmla="*/ 0 w 86"/>
                  <a:gd name="T7" fmla="*/ 0 h 89"/>
                  <a:gd name="T8" fmla="*/ 0 w 86"/>
                  <a:gd name="T9" fmla="*/ 0 h 89"/>
                  <a:gd name="T10" fmla="*/ 0 w 86"/>
                  <a:gd name="T11" fmla="*/ 0 h 89"/>
                  <a:gd name="T12" fmla="*/ 0 w 86"/>
                  <a:gd name="T13" fmla="*/ 0 h 89"/>
                  <a:gd name="T14" fmla="*/ 0 w 86"/>
                  <a:gd name="T15" fmla="*/ 0 h 89"/>
                  <a:gd name="T16" fmla="*/ 0 w 86"/>
                  <a:gd name="T17" fmla="*/ 0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89"/>
                  <a:gd name="T29" fmla="*/ 86 w 86"/>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89">
                    <a:moveTo>
                      <a:pt x="47" y="89"/>
                    </a:moveTo>
                    <a:lnTo>
                      <a:pt x="86" y="34"/>
                    </a:lnTo>
                    <a:lnTo>
                      <a:pt x="38" y="0"/>
                    </a:lnTo>
                    <a:lnTo>
                      <a:pt x="0" y="56"/>
                    </a:lnTo>
                    <a:lnTo>
                      <a:pt x="47" y="89"/>
                    </a:lnTo>
                    <a:close/>
                  </a:path>
                </a:pathLst>
              </a:custGeom>
              <a:solidFill>
                <a:srgbClr val="FFFFFF"/>
              </a:solidFill>
              <a:ln w="9525">
                <a:noFill/>
                <a:round/>
                <a:headEnd/>
                <a:tailEnd/>
              </a:ln>
            </p:spPr>
            <p:txBody>
              <a:bodyPr/>
              <a:lstStyle/>
              <a:p>
                <a:endParaRPr lang="en-US"/>
              </a:p>
            </p:txBody>
          </p:sp>
          <p:sp>
            <p:nvSpPr>
              <p:cNvPr id="41193" name="Freeform 360"/>
              <p:cNvSpPr>
                <a:spLocks/>
              </p:cNvSpPr>
              <p:nvPr/>
            </p:nvSpPr>
            <p:spPr bwMode="auto">
              <a:xfrm>
                <a:off x="2823" y="1312"/>
                <a:ext cx="29" cy="16"/>
              </a:xfrm>
              <a:custGeom>
                <a:avLst/>
                <a:gdLst>
                  <a:gd name="T0" fmla="*/ 0 w 171"/>
                  <a:gd name="T1" fmla="*/ 0 h 95"/>
                  <a:gd name="T2" fmla="*/ 0 w 171"/>
                  <a:gd name="T3" fmla="*/ 0 h 95"/>
                  <a:gd name="T4" fmla="*/ 0 w 171"/>
                  <a:gd name="T5" fmla="*/ 0 h 95"/>
                  <a:gd name="T6" fmla="*/ 0 w 171"/>
                  <a:gd name="T7" fmla="*/ 0 h 95"/>
                  <a:gd name="T8" fmla="*/ 0 w 171"/>
                  <a:gd name="T9" fmla="*/ 0 h 95"/>
                  <a:gd name="T10" fmla="*/ 0 w 171"/>
                  <a:gd name="T11" fmla="*/ 0 h 95"/>
                  <a:gd name="T12" fmla="*/ 0 w 171"/>
                  <a:gd name="T13" fmla="*/ 0 h 95"/>
                  <a:gd name="T14" fmla="*/ 0 w 171"/>
                  <a:gd name="T15" fmla="*/ 0 h 95"/>
                  <a:gd name="T16" fmla="*/ 0 w 171"/>
                  <a:gd name="T17" fmla="*/ 0 h 95"/>
                  <a:gd name="T18" fmla="*/ 0 w 171"/>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1"/>
                  <a:gd name="T31" fmla="*/ 0 h 95"/>
                  <a:gd name="T32" fmla="*/ 171 w 171"/>
                  <a:gd name="T33" fmla="*/ 95 h 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1" h="95">
                    <a:moveTo>
                      <a:pt x="71" y="95"/>
                    </a:moveTo>
                    <a:lnTo>
                      <a:pt x="88" y="32"/>
                    </a:lnTo>
                    <a:lnTo>
                      <a:pt x="38" y="0"/>
                    </a:lnTo>
                    <a:lnTo>
                      <a:pt x="0" y="55"/>
                    </a:lnTo>
                    <a:lnTo>
                      <a:pt x="50" y="89"/>
                    </a:lnTo>
                    <a:lnTo>
                      <a:pt x="71" y="95"/>
                    </a:lnTo>
                    <a:lnTo>
                      <a:pt x="171" y="89"/>
                    </a:lnTo>
                    <a:lnTo>
                      <a:pt x="88" y="32"/>
                    </a:lnTo>
                    <a:lnTo>
                      <a:pt x="71" y="95"/>
                    </a:lnTo>
                    <a:close/>
                  </a:path>
                </a:pathLst>
              </a:custGeom>
              <a:solidFill>
                <a:srgbClr val="FFFFFF"/>
              </a:solidFill>
              <a:ln w="9525">
                <a:noFill/>
                <a:round/>
                <a:headEnd/>
                <a:tailEnd/>
              </a:ln>
            </p:spPr>
            <p:txBody>
              <a:bodyPr/>
              <a:lstStyle/>
              <a:p>
                <a:endParaRPr lang="en-US"/>
              </a:p>
            </p:txBody>
          </p:sp>
          <p:sp>
            <p:nvSpPr>
              <p:cNvPr id="41194" name="Freeform 361"/>
              <p:cNvSpPr>
                <a:spLocks/>
              </p:cNvSpPr>
              <p:nvPr/>
            </p:nvSpPr>
            <p:spPr bwMode="auto">
              <a:xfrm>
                <a:off x="2829" y="1317"/>
                <a:ext cx="6" cy="11"/>
              </a:xfrm>
              <a:custGeom>
                <a:avLst/>
                <a:gdLst>
                  <a:gd name="T0" fmla="*/ 0 w 36"/>
                  <a:gd name="T1" fmla="*/ 0 h 70"/>
                  <a:gd name="T2" fmla="*/ 0 w 36"/>
                  <a:gd name="T3" fmla="*/ 0 h 70"/>
                  <a:gd name="T4" fmla="*/ 0 w 36"/>
                  <a:gd name="T5" fmla="*/ 0 h 70"/>
                  <a:gd name="T6" fmla="*/ 0 w 36"/>
                  <a:gd name="T7" fmla="*/ 0 h 70"/>
                  <a:gd name="T8" fmla="*/ 0 w 36"/>
                  <a:gd name="T9" fmla="*/ 0 h 70"/>
                  <a:gd name="T10" fmla="*/ 0 w 36"/>
                  <a:gd name="T11" fmla="*/ 0 h 70"/>
                  <a:gd name="T12" fmla="*/ 0 w 36"/>
                  <a:gd name="T13" fmla="*/ 0 h 70"/>
                  <a:gd name="T14" fmla="*/ 0 w 36"/>
                  <a:gd name="T15" fmla="*/ 0 h 70"/>
                  <a:gd name="T16" fmla="*/ 0 w 36"/>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70"/>
                  <a:gd name="T29" fmla="*/ 36 w 36"/>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70">
                    <a:moveTo>
                      <a:pt x="0" y="3"/>
                    </a:moveTo>
                    <a:lnTo>
                      <a:pt x="8" y="70"/>
                    </a:lnTo>
                    <a:lnTo>
                      <a:pt x="36" y="69"/>
                    </a:lnTo>
                    <a:lnTo>
                      <a:pt x="32" y="0"/>
                    </a:lnTo>
                    <a:lnTo>
                      <a:pt x="4" y="3"/>
                    </a:lnTo>
                    <a:lnTo>
                      <a:pt x="0" y="3"/>
                    </a:lnTo>
                    <a:lnTo>
                      <a:pt x="4" y="3"/>
                    </a:lnTo>
                    <a:lnTo>
                      <a:pt x="2" y="3"/>
                    </a:lnTo>
                    <a:lnTo>
                      <a:pt x="0" y="3"/>
                    </a:lnTo>
                    <a:close/>
                  </a:path>
                </a:pathLst>
              </a:custGeom>
              <a:solidFill>
                <a:srgbClr val="FFFFFF"/>
              </a:solidFill>
              <a:ln w="9525">
                <a:noFill/>
                <a:round/>
                <a:headEnd/>
                <a:tailEnd/>
              </a:ln>
            </p:spPr>
            <p:txBody>
              <a:bodyPr/>
              <a:lstStyle/>
              <a:p>
                <a:endParaRPr lang="en-US"/>
              </a:p>
            </p:txBody>
          </p:sp>
          <p:sp>
            <p:nvSpPr>
              <p:cNvPr id="41195" name="Freeform 362"/>
              <p:cNvSpPr>
                <a:spLocks/>
              </p:cNvSpPr>
              <p:nvPr/>
            </p:nvSpPr>
            <p:spPr bwMode="auto">
              <a:xfrm>
                <a:off x="2817" y="1317"/>
                <a:ext cx="14" cy="13"/>
              </a:xfrm>
              <a:custGeom>
                <a:avLst/>
                <a:gdLst>
                  <a:gd name="T0" fmla="*/ 0 w 84"/>
                  <a:gd name="T1" fmla="*/ 0 h 78"/>
                  <a:gd name="T2" fmla="*/ 0 w 84"/>
                  <a:gd name="T3" fmla="*/ 0 h 78"/>
                  <a:gd name="T4" fmla="*/ 0 w 84"/>
                  <a:gd name="T5" fmla="*/ 0 h 78"/>
                  <a:gd name="T6" fmla="*/ 0 w 84"/>
                  <a:gd name="T7" fmla="*/ 0 h 78"/>
                  <a:gd name="T8" fmla="*/ 0 w 84"/>
                  <a:gd name="T9" fmla="*/ 0 h 78"/>
                  <a:gd name="T10" fmla="*/ 0 w 84"/>
                  <a:gd name="T11" fmla="*/ 0 h 78"/>
                  <a:gd name="T12" fmla="*/ 0 w 84"/>
                  <a:gd name="T13" fmla="*/ 0 h 78"/>
                  <a:gd name="T14" fmla="*/ 0 w 84"/>
                  <a:gd name="T15" fmla="*/ 0 h 78"/>
                  <a:gd name="T16" fmla="*/ 0 w 84"/>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
                  <a:gd name="T28" fmla="*/ 0 h 78"/>
                  <a:gd name="T29" fmla="*/ 84 w 84"/>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 h="78">
                    <a:moveTo>
                      <a:pt x="0" y="16"/>
                    </a:moveTo>
                    <a:lnTo>
                      <a:pt x="22" y="78"/>
                    </a:lnTo>
                    <a:lnTo>
                      <a:pt x="84" y="67"/>
                    </a:lnTo>
                    <a:lnTo>
                      <a:pt x="71" y="0"/>
                    </a:lnTo>
                    <a:lnTo>
                      <a:pt x="8" y="12"/>
                    </a:lnTo>
                    <a:lnTo>
                      <a:pt x="0" y="16"/>
                    </a:lnTo>
                    <a:lnTo>
                      <a:pt x="8" y="12"/>
                    </a:lnTo>
                    <a:lnTo>
                      <a:pt x="5" y="14"/>
                    </a:lnTo>
                    <a:lnTo>
                      <a:pt x="0" y="16"/>
                    </a:lnTo>
                    <a:close/>
                  </a:path>
                </a:pathLst>
              </a:custGeom>
              <a:solidFill>
                <a:srgbClr val="FFFFFF"/>
              </a:solidFill>
              <a:ln w="9525">
                <a:noFill/>
                <a:round/>
                <a:headEnd/>
                <a:tailEnd/>
              </a:ln>
            </p:spPr>
            <p:txBody>
              <a:bodyPr/>
              <a:lstStyle/>
              <a:p>
                <a:endParaRPr lang="en-US"/>
              </a:p>
            </p:txBody>
          </p:sp>
          <p:sp>
            <p:nvSpPr>
              <p:cNvPr id="41196" name="Freeform 363"/>
              <p:cNvSpPr>
                <a:spLocks/>
              </p:cNvSpPr>
              <p:nvPr/>
            </p:nvSpPr>
            <p:spPr bwMode="auto">
              <a:xfrm>
                <a:off x="2804" y="1320"/>
                <a:ext cx="18" cy="16"/>
              </a:xfrm>
              <a:custGeom>
                <a:avLst/>
                <a:gdLst>
                  <a:gd name="T0" fmla="*/ 0 w 111"/>
                  <a:gd name="T1" fmla="*/ 0 h 95"/>
                  <a:gd name="T2" fmla="*/ 0 w 111"/>
                  <a:gd name="T3" fmla="*/ 0 h 95"/>
                  <a:gd name="T4" fmla="*/ 0 w 111"/>
                  <a:gd name="T5" fmla="*/ 0 h 95"/>
                  <a:gd name="T6" fmla="*/ 0 w 111"/>
                  <a:gd name="T7" fmla="*/ 0 h 95"/>
                  <a:gd name="T8" fmla="*/ 0 w 111"/>
                  <a:gd name="T9" fmla="*/ 0 h 95"/>
                  <a:gd name="T10" fmla="*/ 0 w 111"/>
                  <a:gd name="T11" fmla="*/ 0 h 95"/>
                  <a:gd name="T12" fmla="*/ 0 w 111"/>
                  <a:gd name="T13" fmla="*/ 0 h 95"/>
                  <a:gd name="T14" fmla="*/ 0 w 111"/>
                  <a:gd name="T15" fmla="*/ 0 h 95"/>
                  <a:gd name="T16" fmla="*/ 0 w 111"/>
                  <a:gd name="T17" fmla="*/ 0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95"/>
                  <a:gd name="T29" fmla="*/ 111 w 111"/>
                  <a:gd name="T30" fmla="*/ 95 h 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95">
                    <a:moveTo>
                      <a:pt x="0" y="44"/>
                    </a:moveTo>
                    <a:lnTo>
                      <a:pt x="42" y="95"/>
                    </a:lnTo>
                    <a:lnTo>
                      <a:pt x="111" y="60"/>
                    </a:lnTo>
                    <a:lnTo>
                      <a:pt x="81" y="0"/>
                    </a:lnTo>
                    <a:lnTo>
                      <a:pt x="12" y="33"/>
                    </a:lnTo>
                    <a:lnTo>
                      <a:pt x="0" y="44"/>
                    </a:lnTo>
                    <a:lnTo>
                      <a:pt x="12" y="33"/>
                    </a:lnTo>
                    <a:lnTo>
                      <a:pt x="5" y="37"/>
                    </a:lnTo>
                    <a:lnTo>
                      <a:pt x="0" y="44"/>
                    </a:lnTo>
                    <a:close/>
                  </a:path>
                </a:pathLst>
              </a:custGeom>
              <a:solidFill>
                <a:srgbClr val="FFFFFF"/>
              </a:solidFill>
              <a:ln w="9525">
                <a:noFill/>
                <a:round/>
                <a:headEnd/>
                <a:tailEnd/>
              </a:ln>
            </p:spPr>
            <p:txBody>
              <a:bodyPr/>
              <a:lstStyle/>
              <a:p>
                <a:endParaRPr lang="en-US"/>
              </a:p>
            </p:txBody>
          </p:sp>
          <p:sp>
            <p:nvSpPr>
              <p:cNvPr id="41197" name="Freeform 364"/>
              <p:cNvSpPr>
                <a:spLocks/>
              </p:cNvSpPr>
              <p:nvPr/>
            </p:nvSpPr>
            <p:spPr bwMode="auto">
              <a:xfrm>
                <a:off x="2794" y="1327"/>
                <a:ext cx="19" cy="19"/>
              </a:xfrm>
              <a:custGeom>
                <a:avLst/>
                <a:gdLst>
                  <a:gd name="T0" fmla="*/ 0 w 112"/>
                  <a:gd name="T1" fmla="*/ 0 h 110"/>
                  <a:gd name="T2" fmla="*/ 0 w 112"/>
                  <a:gd name="T3" fmla="*/ 0 h 110"/>
                  <a:gd name="T4" fmla="*/ 0 w 112"/>
                  <a:gd name="T5" fmla="*/ 0 h 110"/>
                  <a:gd name="T6" fmla="*/ 0 w 112"/>
                  <a:gd name="T7" fmla="*/ 0 h 110"/>
                  <a:gd name="T8" fmla="*/ 0 w 112"/>
                  <a:gd name="T9" fmla="*/ 0 h 110"/>
                  <a:gd name="T10" fmla="*/ 0 w 112"/>
                  <a:gd name="T11" fmla="*/ 0 h 110"/>
                  <a:gd name="T12" fmla="*/ 0 w 112"/>
                  <a:gd name="T13" fmla="*/ 0 h 110"/>
                  <a:gd name="T14" fmla="*/ 0 w 112"/>
                  <a:gd name="T15" fmla="*/ 0 h 110"/>
                  <a:gd name="T16" fmla="*/ 0 w 112"/>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110"/>
                  <a:gd name="T29" fmla="*/ 112 w 112"/>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110">
                    <a:moveTo>
                      <a:pt x="0" y="80"/>
                    </a:moveTo>
                    <a:lnTo>
                      <a:pt x="59" y="110"/>
                    </a:lnTo>
                    <a:lnTo>
                      <a:pt x="112" y="40"/>
                    </a:lnTo>
                    <a:lnTo>
                      <a:pt x="57" y="0"/>
                    </a:lnTo>
                    <a:lnTo>
                      <a:pt x="5" y="69"/>
                    </a:lnTo>
                    <a:lnTo>
                      <a:pt x="0" y="80"/>
                    </a:lnTo>
                    <a:lnTo>
                      <a:pt x="5" y="69"/>
                    </a:lnTo>
                    <a:lnTo>
                      <a:pt x="1" y="74"/>
                    </a:lnTo>
                    <a:lnTo>
                      <a:pt x="0" y="80"/>
                    </a:lnTo>
                    <a:close/>
                  </a:path>
                </a:pathLst>
              </a:custGeom>
              <a:solidFill>
                <a:srgbClr val="FFFFFF"/>
              </a:solidFill>
              <a:ln w="9525">
                <a:noFill/>
                <a:round/>
                <a:headEnd/>
                <a:tailEnd/>
              </a:ln>
            </p:spPr>
            <p:txBody>
              <a:bodyPr/>
              <a:lstStyle/>
              <a:p>
                <a:endParaRPr lang="en-US"/>
              </a:p>
            </p:txBody>
          </p:sp>
          <p:sp>
            <p:nvSpPr>
              <p:cNvPr id="41198" name="Freeform 365"/>
              <p:cNvSpPr>
                <a:spLocks/>
              </p:cNvSpPr>
              <p:nvPr/>
            </p:nvSpPr>
            <p:spPr bwMode="auto">
              <a:xfrm>
                <a:off x="2790" y="1341"/>
                <a:ext cx="15" cy="15"/>
              </a:xfrm>
              <a:custGeom>
                <a:avLst/>
                <a:gdLst>
                  <a:gd name="T0" fmla="*/ 0 w 88"/>
                  <a:gd name="T1" fmla="*/ 0 h 92"/>
                  <a:gd name="T2" fmla="*/ 0 w 88"/>
                  <a:gd name="T3" fmla="*/ 0 h 92"/>
                  <a:gd name="T4" fmla="*/ 0 w 88"/>
                  <a:gd name="T5" fmla="*/ 0 h 92"/>
                  <a:gd name="T6" fmla="*/ 0 w 88"/>
                  <a:gd name="T7" fmla="*/ 0 h 92"/>
                  <a:gd name="T8" fmla="*/ 0 w 88"/>
                  <a:gd name="T9" fmla="*/ 0 h 92"/>
                  <a:gd name="T10" fmla="*/ 0 w 88"/>
                  <a:gd name="T11" fmla="*/ 0 h 92"/>
                  <a:gd name="T12" fmla="*/ 0 w 88"/>
                  <a:gd name="T13" fmla="*/ 0 h 92"/>
                  <a:gd name="T14" fmla="*/ 0 w 88"/>
                  <a:gd name="T15" fmla="*/ 0 h 92"/>
                  <a:gd name="T16" fmla="*/ 0 w 88"/>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
                  <a:gd name="T28" fmla="*/ 0 h 92"/>
                  <a:gd name="T29" fmla="*/ 88 w 88"/>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 h="92">
                    <a:moveTo>
                      <a:pt x="0" y="85"/>
                    </a:moveTo>
                    <a:lnTo>
                      <a:pt x="67" y="92"/>
                    </a:lnTo>
                    <a:lnTo>
                      <a:pt x="88" y="19"/>
                    </a:lnTo>
                    <a:lnTo>
                      <a:pt x="24" y="0"/>
                    </a:lnTo>
                    <a:lnTo>
                      <a:pt x="2" y="74"/>
                    </a:lnTo>
                    <a:lnTo>
                      <a:pt x="0" y="85"/>
                    </a:lnTo>
                    <a:lnTo>
                      <a:pt x="2" y="74"/>
                    </a:lnTo>
                    <a:lnTo>
                      <a:pt x="0" y="79"/>
                    </a:lnTo>
                    <a:lnTo>
                      <a:pt x="0" y="85"/>
                    </a:lnTo>
                    <a:close/>
                  </a:path>
                </a:pathLst>
              </a:custGeom>
              <a:solidFill>
                <a:srgbClr val="FFFFFF"/>
              </a:solidFill>
              <a:ln w="9525">
                <a:noFill/>
                <a:round/>
                <a:headEnd/>
                <a:tailEnd/>
              </a:ln>
            </p:spPr>
            <p:txBody>
              <a:bodyPr/>
              <a:lstStyle/>
              <a:p>
                <a:endParaRPr lang="en-US"/>
              </a:p>
            </p:txBody>
          </p:sp>
          <p:sp>
            <p:nvSpPr>
              <p:cNvPr id="41199" name="Freeform 366"/>
              <p:cNvSpPr>
                <a:spLocks/>
              </p:cNvSpPr>
              <p:nvPr/>
            </p:nvSpPr>
            <p:spPr bwMode="auto">
              <a:xfrm>
                <a:off x="2790" y="1354"/>
                <a:ext cx="12" cy="12"/>
              </a:xfrm>
              <a:custGeom>
                <a:avLst/>
                <a:gdLst>
                  <a:gd name="T0" fmla="*/ 0 w 71"/>
                  <a:gd name="T1" fmla="*/ 0 h 71"/>
                  <a:gd name="T2" fmla="*/ 0 w 71"/>
                  <a:gd name="T3" fmla="*/ 0 h 71"/>
                  <a:gd name="T4" fmla="*/ 0 w 71"/>
                  <a:gd name="T5" fmla="*/ 0 h 71"/>
                  <a:gd name="T6" fmla="*/ 0 w 71"/>
                  <a:gd name="T7" fmla="*/ 0 h 71"/>
                  <a:gd name="T8" fmla="*/ 0 w 71"/>
                  <a:gd name="T9" fmla="*/ 0 h 71"/>
                  <a:gd name="T10" fmla="*/ 0 w 71"/>
                  <a:gd name="T11" fmla="*/ 0 h 71"/>
                  <a:gd name="T12" fmla="*/ 0 w 71"/>
                  <a:gd name="T13" fmla="*/ 0 h 71"/>
                  <a:gd name="T14" fmla="*/ 0 w 71"/>
                  <a:gd name="T15" fmla="*/ 0 h 71"/>
                  <a:gd name="T16" fmla="*/ 0 w 71"/>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71"/>
                  <a:gd name="T29" fmla="*/ 71 w 71"/>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71">
                    <a:moveTo>
                      <a:pt x="10" y="71"/>
                    </a:moveTo>
                    <a:lnTo>
                      <a:pt x="71" y="49"/>
                    </a:lnTo>
                    <a:lnTo>
                      <a:pt x="69" y="0"/>
                    </a:lnTo>
                    <a:lnTo>
                      <a:pt x="0" y="4"/>
                    </a:lnTo>
                    <a:lnTo>
                      <a:pt x="4" y="54"/>
                    </a:lnTo>
                    <a:lnTo>
                      <a:pt x="10" y="71"/>
                    </a:lnTo>
                    <a:lnTo>
                      <a:pt x="4" y="54"/>
                    </a:lnTo>
                    <a:lnTo>
                      <a:pt x="4" y="63"/>
                    </a:lnTo>
                    <a:lnTo>
                      <a:pt x="10" y="71"/>
                    </a:lnTo>
                    <a:close/>
                  </a:path>
                </a:pathLst>
              </a:custGeom>
              <a:solidFill>
                <a:srgbClr val="FFFFFF"/>
              </a:solidFill>
              <a:ln w="9525">
                <a:noFill/>
                <a:round/>
                <a:headEnd/>
                <a:tailEnd/>
              </a:ln>
            </p:spPr>
            <p:txBody>
              <a:bodyPr/>
              <a:lstStyle/>
              <a:p>
                <a:endParaRPr lang="en-US"/>
              </a:p>
            </p:txBody>
          </p:sp>
          <p:sp>
            <p:nvSpPr>
              <p:cNvPr id="41200" name="Freeform 367"/>
              <p:cNvSpPr>
                <a:spLocks/>
              </p:cNvSpPr>
              <p:nvPr/>
            </p:nvSpPr>
            <p:spPr bwMode="auto">
              <a:xfrm>
                <a:off x="2792" y="1360"/>
                <a:ext cx="13" cy="13"/>
              </a:xfrm>
              <a:custGeom>
                <a:avLst/>
                <a:gdLst>
                  <a:gd name="T0" fmla="*/ 0 w 81"/>
                  <a:gd name="T1" fmla="*/ 0 h 79"/>
                  <a:gd name="T2" fmla="*/ 0 w 81"/>
                  <a:gd name="T3" fmla="*/ 0 h 79"/>
                  <a:gd name="T4" fmla="*/ 0 w 81"/>
                  <a:gd name="T5" fmla="*/ 0 h 79"/>
                  <a:gd name="T6" fmla="*/ 0 w 81"/>
                  <a:gd name="T7" fmla="*/ 0 h 79"/>
                  <a:gd name="T8" fmla="*/ 0 w 81"/>
                  <a:gd name="T9" fmla="*/ 0 h 79"/>
                  <a:gd name="T10" fmla="*/ 0 w 81"/>
                  <a:gd name="T11" fmla="*/ 0 h 79"/>
                  <a:gd name="T12" fmla="*/ 0 w 81"/>
                  <a:gd name="T13" fmla="*/ 0 h 79"/>
                  <a:gd name="T14" fmla="*/ 0 w 81"/>
                  <a:gd name="T15" fmla="*/ 0 h 79"/>
                  <a:gd name="T16" fmla="*/ 0 w 81"/>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79"/>
                  <a:gd name="T29" fmla="*/ 81 w 81"/>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79">
                    <a:moveTo>
                      <a:pt x="27" y="79"/>
                    </a:moveTo>
                    <a:lnTo>
                      <a:pt x="81" y="36"/>
                    </a:lnTo>
                    <a:lnTo>
                      <a:pt x="55" y="0"/>
                    </a:lnTo>
                    <a:lnTo>
                      <a:pt x="0" y="38"/>
                    </a:lnTo>
                    <a:lnTo>
                      <a:pt x="24" y="74"/>
                    </a:lnTo>
                    <a:lnTo>
                      <a:pt x="27" y="79"/>
                    </a:lnTo>
                    <a:lnTo>
                      <a:pt x="24" y="74"/>
                    </a:lnTo>
                    <a:lnTo>
                      <a:pt x="26" y="77"/>
                    </a:lnTo>
                    <a:lnTo>
                      <a:pt x="27" y="79"/>
                    </a:lnTo>
                    <a:close/>
                  </a:path>
                </a:pathLst>
              </a:custGeom>
              <a:solidFill>
                <a:srgbClr val="FFFFFF"/>
              </a:solidFill>
              <a:ln w="9525">
                <a:noFill/>
                <a:round/>
                <a:headEnd/>
                <a:tailEnd/>
              </a:ln>
            </p:spPr>
            <p:txBody>
              <a:bodyPr/>
              <a:lstStyle/>
              <a:p>
                <a:endParaRPr lang="en-US"/>
              </a:p>
            </p:txBody>
          </p:sp>
          <p:sp>
            <p:nvSpPr>
              <p:cNvPr id="41201" name="Freeform 368"/>
              <p:cNvSpPr>
                <a:spLocks/>
              </p:cNvSpPr>
              <p:nvPr/>
            </p:nvSpPr>
            <p:spPr bwMode="auto">
              <a:xfrm>
                <a:off x="2797" y="1365"/>
                <a:ext cx="14" cy="13"/>
              </a:xfrm>
              <a:custGeom>
                <a:avLst/>
                <a:gdLst>
                  <a:gd name="T0" fmla="*/ 0 w 89"/>
                  <a:gd name="T1" fmla="*/ 0 h 79"/>
                  <a:gd name="T2" fmla="*/ 0 w 89"/>
                  <a:gd name="T3" fmla="*/ 0 h 79"/>
                  <a:gd name="T4" fmla="*/ 0 w 89"/>
                  <a:gd name="T5" fmla="*/ 0 h 79"/>
                  <a:gd name="T6" fmla="*/ 0 w 89"/>
                  <a:gd name="T7" fmla="*/ 0 h 79"/>
                  <a:gd name="T8" fmla="*/ 0 w 89"/>
                  <a:gd name="T9" fmla="*/ 0 h 79"/>
                  <a:gd name="T10" fmla="*/ 0 w 89"/>
                  <a:gd name="T11" fmla="*/ 0 h 79"/>
                  <a:gd name="T12" fmla="*/ 0 w 89"/>
                  <a:gd name="T13" fmla="*/ 0 h 79"/>
                  <a:gd name="T14" fmla="*/ 0 w 89"/>
                  <a:gd name="T15" fmla="*/ 0 h 79"/>
                  <a:gd name="T16" fmla="*/ 0 w 89"/>
                  <a:gd name="T17" fmla="*/ 0 h 79"/>
                  <a:gd name="T18" fmla="*/ 0 w 89"/>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79"/>
                  <a:gd name="T32" fmla="*/ 89 w 89"/>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79">
                    <a:moveTo>
                      <a:pt x="89" y="49"/>
                    </a:moveTo>
                    <a:lnTo>
                      <a:pt x="80" y="32"/>
                    </a:lnTo>
                    <a:lnTo>
                      <a:pt x="50" y="0"/>
                    </a:lnTo>
                    <a:lnTo>
                      <a:pt x="0" y="48"/>
                    </a:lnTo>
                    <a:lnTo>
                      <a:pt x="32" y="79"/>
                    </a:lnTo>
                    <a:lnTo>
                      <a:pt x="89" y="49"/>
                    </a:lnTo>
                    <a:lnTo>
                      <a:pt x="87" y="40"/>
                    </a:lnTo>
                    <a:lnTo>
                      <a:pt x="80" y="32"/>
                    </a:lnTo>
                    <a:lnTo>
                      <a:pt x="89" y="49"/>
                    </a:lnTo>
                    <a:close/>
                  </a:path>
                </a:pathLst>
              </a:custGeom>
              <a:solidFill>
                <a:srgbClr val="FFFFFF"/>
              </a:solidFill>
              <a:ln w="9525">
                <a:noFill/>
                <a:round/>
                <a:headEnd/>
                <a:tailEnd/>
              </a:ln>
            </p:spPr>
            <p:txBody>
              <a:bodyPr/>
              <a:lstStyle/>
              <a:p>
                <a:endParaRPr lang="en-US"/>
              </a:p>
            </p:txBody>
          </p:sp>
          <p:sp>
            <p:nvSpPr>
              <p:cNvPr id="41202" name="Freeform 369"/>
              <p:cNvSpPr>
                <a:spLocks/>
              </p:cNvSpPr>
              <p:nvPr/>
            </p:nvSpPr>
            <p:spPr bwMode="auto">
              <a:xfrm>
                <a:off x="2800" y="1373"/>
                <a:ext cx="13" cy="9"/>
              </a:xfrm>
              <a:custGeom>
                <a:avLst/>
                <a:gdLst>
                  <a:gd name="T0" fmla="*/ 0 w 77"/>
                  <a:gd name="T1" fmla="*/ 0 h 57"/>
                  <a:gd name="T2" fmla="*/ 0 w 77"/>
                  <a:gd name="T3" fmla="*/ 0 h 57"/>
                  <a:gd name="T4" fmla="*/ 0 w 77"/>
                  <a:gd name="T5" fmla="*/ 0 h 57"/>
                  <a:gd name="T6" fmla="*/ 0 w 77"/>
                  <a:gd name="T7" fmla="*/ 0 h 57"/>
                  <a:gd name="T8" fmla="*/ 0 w 77"/>
                  <a:gd name="T9" fmla="*/ 0 h 57"/>
                  <a:gd name="T10" fmla="*/ 0 w 77"/>
                  <a:gd name="T11" fmla="*/ 0 h 57"/>
                  <a:gd name="T12" fmla="*/ 0 w 77"/>
                  <a:gd name="T13" fmla="*/ 0 h 57"/>
                  <a:gd name="T14" fmla="*/ 0 w 77"/>
                  <a:gd name="T15" fmla="*/ 0 h 57"/>
                  <a:gd name="T16" fmla="*/ 0 w 77"/>
                  <a:gd name="T17" fmla="*/ 0 h 57"/>
                  <a:gd name="T18" fmla="*/ 0 w 77"/>
                  <a:gd name="T19" fmla="*/ 0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57"/>
                  <a:gd name="T32" fmla="*/ 77 w 77"/>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57">
                    <a:moveTo>
                      <a:pt x="67" y="57"/>
                    </a:moveTo>
                    <a:lnTo>
                      <a:pt x="73" y="30"/>
                    </a:lnTo>
                    <a:lnTo>
                      <a:pt x="67" y="0"/>
                    </a:lnTo>
                    <a:lnTo>
                      <a:pt x="0" y="13"/>
                    </a:lnTo>
                    <a:lnTo>
                      <a:pt x="7" y="44"/>
                    </a:lnTo>
                    <a:lnTo>
                      <a:pt x="67" y="57"/>
                    </a:lnTo>
                    <a:lnTo>
                      <a:pt x="77" y="44"/>
                    </a:lnTo>
                    <a:lnTo>
                      <a:pt x="73" y="30"/>
                    </a:lnTo>
                    <a:lnTo>
                      <a:pt x="67" y="57"/>
                    </a:lnTo>
                    <a:close/>
                  </a:path>
                </a:pathLst>
              </a:custGeom>
              <a:solidFill>
                <a:srgbClr val="FFFFFF"/>
              </a:solidFill>
              <a:ln w="9525">
                <a:noFill/>
                <a:round/>
                <a:headEnd/>
                <a:tailEnd/>
              </a:ln>
            </p:spPr>
            <p:txBody>
              <a:bodyPr/>
              <a:lstStyle/>
              <a:p>
                <a:endParaRPr lang="en-US"/>
              </a:p>
            </p:txBody>
          </p:sp>
          <p:sp>
            <p:nvSpPr>
              <p:cNvPr id="41203" name="Freeform 370"/>
              <p:cNvSpPr>
                <a:spLocks/>
              </p:cNvSpPr>
              <p:nvPr/>
            </p:nvSpPr>
            <p:spPr bwMode="auto">
              <a:xfrm>
                <a:off x="2797" y="1376"/>
                <a:ext cx="14" cy="13"/>
              </a:xfrm>
              <a:custGeom>
                <a:avLst/>
                <a:gdLst>
                  <a:gd name="T0" fmla="*/ 0 w 85"/>
                  <a:gd name="T1" fmla="*/ 0 h 77"/>
                  <a:gd name="T2" fmla="*/ 0 w 85"/>
                  <a:gd name="T3" fmla="*/ 0 h 77"/>
                  <a:gd name="T4" fmla="*/ 0 w 85"/>
                  <a:gd name="T5" fmla="*/ 0 h 77"/>
                  <a:gd name="T6" fmla="*/ 0 w 85"/>
                  <a:gd name="T7" fmla="*/ 0 h 77"/>
                  <a:gd name="T8" fmla="*/ 0 w 85"/>
                  <a:gd name="T9" fmla="*/ 0 h 77"/>
                  <a:gd name="T10" fmla="*/ 0 w 85"/>
                  <a:gd name="T11" fmla="*/ 0 h 77"/>
                  <a:gd name="T12" fmla="*/ 0 w 85"/>
                  <a:gd name="T13" fmla="*/ 0 h 77"/>
                  <a:gd name="T14" fmla="*/ 0 w 85"/>
                  <a:gd name="T15" fmla="*/ 0 h 77"/>
                  <a:gd name="T16" fmla="*/ 0 w 85"/>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77"/>
                  <a:gd name="T29" fmla="*/ 85 w 85"/>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77">
                    <a:moveTo>
                      <a:pt x="0" y="45"/>
                    </a:moveTo>
                    <a:lnTo>
                      <a:pt x="60" y="77"/>
                    </a:lnTo>
                    <a:lnTo>
                      <a:pt x="85" y="40"/>
                    </a:lnTo>
                    <a:lnTo>
                      <a:pt x="30" y="0"/>
                    </a:lnTo>
                    <a:lnTo>
                      <a:pt x="5" y="39"/>
                    </a:lnTo>
                    <a:lnTo>
                      <a:pt x="0" y="45"/>
                    </a:lnTo>
                    <a:lnTo>
                      <a:pt x="5" y="39"/>
                    </a:lnTo>
                    <a:lnTo>
                      <a:pt x="2" y="41"/>
                    </a:lnTo>
                    <a:lnTo>
                      <a:pt x="0" y="45"/>
                    </a:lnTo>
                    <a:close/>
                  </a:path>
                </a:pathLst>
              </a:custGeom>
              <a:solidFill>
                <a:srgbClr val="FFFFFF"/>
              </a:solidFill>
              <a:ln w="9525">
                <a:noFill/>
                <a:round/>
                <a:headEnd/>
                <a:tailEnd/>
              </a:ln>
            </p:spPr>
            <p:txBody>
              <a:bodyPr/>
              <a:lstStyle/>
              <a:p>
                <a:endParaRPr lang="en-US"/>
              </a:p>
            </p:txBody>
          </p:sp>
          <p:sp>
            <p:nvSpPr>
              <p:cNvPr id="41204" name="Freeform 371"/>
              <p:cNvSpPr>
                <a:spLocks/>
              </p:cNvSpPr>
              <p:nvPr/>
            </p:nvSpPr>
            <p:spPr bwMode="auto">
              <a:xfrm>
                <a:off x="2793" y="1383"/>
                <a:ext cx="15" cy="12"/>
              </a:xfrm>
              <a:custGeom>
                <a:avLst/>
                <a:gdLst>
                  <a:gd name="T0" fmla="*/ 0 w 85"/>
                  <a:gd name="T1" fmla="*/ 0 h 71"/>
                  <a:gd name="T2" fmla="*/ 0 w 85"/>
                  <a:gd name="T3" fmla="*/ 0 h 71"/>
                  <a:gd name="T4" fmla="*/ 0 w 85"/>
                  <a:gd name="T5" fmla="*/ 0 h 71"/>
                  <a:gd name="T6" fmla="*/ 0 w 85"/>
                  <a:gd name="T7" fmla="*/ 0 h 71"/>
                  <a:gd name="T8" fmla="*/ 0 w 85"/>
                  <a:gd name="T9" fmla="*/ 0 h 71"/>
                  <a:gd name="T10" fmla="*/ 0 w 85"/>
                  <a:gd name="T11" fmla="*/ 0 h 71"/>
                  <a:gd name="T12" fmla="*/ 0 w 85"/>
                  <a:gd name="T13" fmla="*/ 0 h 71"/>
                  <a:gd name="T14" fmla="*/ 0 w 85"/>
                  <a:gd name="T15" fmla="*/ 0 h 71"/>
                  <a:gd name="T16" fmla="*/ 0 w 85"/>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71"/>
                  <a:gd name="T29" fmla="*/ 85 w 85"/>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71">
                    <a:moveTo>
                      <a:pt x="7" y="71"/>
                    </a:moveTo>
                    <a:lnTo>
                      <a:pt x="68" y="68"/>
                    </a:lnTo>
                    <a:lnTo>
                      <a:pt x="85" y="25"/>
                    </a:lnTo>
                    <a:lnTo>
                      <a:pt x="22" y="0"/>
                    </a:lnTo>
                    <a:lnTo>
                      <a:pt x="6" y="43"/>
                    </a:lnTo>
                    <a:lnTo>
                      <a:pt x="7" y="71"/>
                    </a:lnTo>
                    <a:lnTo>
                      <a:pt x="6" y="43"/>
                    </a:lnTo>
                    <a:lnTo>
                      <a:pt x="0" y="57"/>
                    </a:lnTo>
                    <a:lnTo>
                      <a:pt x="7" y="71"/>
                    </a:lnTo>
                    <a:close/>
                  </a:path>
                </a:pathLst>
              </a:custGeom>
              <a:solidFill>
                <a:srgbClr val="FFFFFF"/>
              </a:solidFill>
              <a:ln w="9525">
                <a:noFill/>
                <a:round/>
                <a:headEnd/>
                <a:tailEnd/>
              </a:ln>
            </p:spPr>
            <p:txBody>
              <a:bodyPr/>
              <a:lstStyle/>
              <a:p>
                <a:endParaRPr lang="en-US"/>
              </a:p>
            </p:txBody>
          </p:sp>
          <p:sp>
            <p:nvSpPr>
              <p:cNvPr id="41205" name="Freeform 372"/>
              <p:cNvSpPr>
                <a:spLocks/>
              </p:cNvSpPr>
              <p:nvPr/>
            </p:nvSpPr>
            <p:spPr bwMode="auto">
              <a:xfrm>
                <a:off x="2795" y="1390"/>
                <a:ext cx="17" cy="17"/>
              </a:xfrm>
              <a:custGeom>
                <a:avLst/>
                <a:gdLst>
                  <a:gd name="T0" fmla="*/ 0 w 103"/>
                  <a:gd name="T1" fmla="*/ 0 h 99"/>
                  <a:gd name="T2" fmla="*/ 0 w 103"/>
                  <a:gd name="T3" fmla="*/ 0 h 99"/>
                  <a:gd name="T4" fmla="*/ 0 w 103"/>
                  <a:gd name="T5" fmla="*/ 0 h 99"/>
                  <a:gd name="T6" fmla="*/ 0 w 103"/>
                  <a:gd name="T7" fmla="*/ 0 h 99"/>
                  <a:gd name="T8" fmla="*/ 0 w 103"/>
                  <a:gd name="T9" fmla="*/ 0 h 99"/>
                  <a:gd name="T10" fmla="*/ 0 w 103"/>
                  <a:gd name="T11" fmla="*/ 0 h 99"/>
                  <a:gd name="T12" fmla="*/ 0 w 103"/>
                  <a:gd name="T13" fmla="*/ 0 h 99"/>
                  <a:gd name="T14" fmla="*/ 0 w 103"/>
                  <a:gd name="T15" fmla="*/ 0 h 99"/>
                  <a:gd name="T16" fmla="*/ 0 w 103"/>
                  <a:gd name="T17" fmla="*/ 0 h 99"/>
                  <a:gd name="T18" fmla="*/ 0 w 103"/>
                  <a:gd name="T19" fmla="*/ 0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99"/>
                  <a:gd name="T32" fmla="*/ 103 w 103"/>
                  <a:gd name="T33" fmla="*/ 99 h 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99">
                    <a:moveTo>
                      <a:pt x="74" y="99"/>
                    </a:moveTo>
                    <a:lnTo>
                      <a:pt x="88" y="54"/>
                    </a:lnTo>
                    <a:lnTo>
                      <a:pt x="60" y="0"/>
                    </a:lnTo>
                    <a:lnTo>
                      <a:pt x="0" y="31"/>
                    </a:lnTo>
                    <a:lnTo>
                      <a:pt x="28" y="85"/>
                    </a:lnTo>
                    <a:lnTo>
                      <a:pt x="74" y="99"/>
                    </a:lnTo>
                    <a:lnTo>
                      <a:pt x="103" y="83"/>
                    </a:lnTo>
                    <a:lnTo>
                      <a:pt x="88" y="54"/>
                    </a:lnTo>
                    <a:lnTo>
                      <a:pt x="74" y="99"/>
                    </a:lnTo>
                    <a:close/>
                  </a:path>
                </a:pathLst>
              </a:custGeom>
              <a:solidFill>
                <a:srgbClr val="FFFFFF"/>
              </a:solidFill>
              <a:ln w="9525">
                <a:noFill/>
                <a:round/>
                <a:headEnd/>
                <a:tailEnd/>
              </a:ln>
            </p:spPr>
            <p:txBody>
              <a:bodyPr/>
              <a:lstStyle/>
              <a:p>
                <a:endParaRPr lang="en-US"/>
              </a:p>
            </p:txBody>
          </p:sp>
          <p:sp>
            <p:nvSpPr>
              <p:cNvPr id="41206" name="Freeform 373"/>
              <p:cNvSpPr>
                <a:spLocks/>
              </p:cNvSpPr>
              <p:nvPr/>
            </p:nvSpPr>
            <p:spPr bwMode="auto">
              <a:xfrm>
                <a:off x="2798" y="1397"/>
                <a:ext cx="9" cy="10"/>
              </a:xfrm>
              <a:custGeom>
                <a:avLst/>
                <a:gdLst>
                  <a:gd name="T0" fmla="*/ 0 w 56"/>
                  <a:gd name="T1" fmla="*/ 0 h 65"/>
                  <a:gd name="T2" fmla="*/ 0 w 56"/>
                  <a:gd name="T3" fmla="*/ 0 h 65"/>
                  <a:gd name="T4" fmla="*/ 0 w 56"/>
                  <a:gd name="T5" fmla="*/ 0 h 65"/>
                  <a:gd name="T6" fmla="*/ 0 w 56"/>
                  <a:gd name="T7" fmla="*/ 0 h 65"/>
                  <a:gd name="T8" fmla="*/ 0 w 56"/>
                  <a:gd name="T9" fmla="*/ 0 h 65"/>
                  <a:gd name="T10" fmla="*/ 0 w 56"/>
                  <a:gd name="T11" fmla="*/ 0 h 65"/>
                  <a:gd name="T12" fmla="*/ 0 w 56"/>
                  <a:gd name="T13" fmla="*/ 0 h 65"/>
                  <a:gd name="T14" fmla="*/ 0 w 56"/>
                  <a:gd name="T15" fmla="*/ 0 h 65"/>
                  <a:gd name="T16" fmla="*/ 0 w 56"/>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65"/>
                  <a:gd name="T29" fmla="*/ 56 w 56"/>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65">
                    <a:moveTo>
                      <a:pt x="0" y="24"/>
                    </a:moveTo>
                    <a:lnTo>
                      <a:pt x="48" y="65"/>
                    </a:lnTo>
                    <a:lnTo>
                      <a:pt x="56" y="60"/>
                    </a:lnTo>
                    <a:lnTo>
                      <a:pt x="23" y="0"/>
                    </a:lnTo>
                    <a:lnTo>
                      <a:pt x="15" y="5"/>
                    </a:lnTo>
                    <a:lnTo>
                      <a:pt x="0" y="24"/>
                    </a:lnTo>
                    <a:lnTo>
                      <a:pt x="15" y="5"/>
                    </a:lnTo>
                    <a:lnTo>
                      <a:pt x="4" y="10"/>
                    </a:lnTo>
                    <a:lnTo>
                      <a:pt x="0" y="24"/>
                    </a:lnTo>
                    <a:close/>
                  </a:path>
                </a:pathLst>
              </a:custGeom>
              <a:solidFill>
                <a:srgbClr val="FFFFFF"/>
              </a:solidFill>
              <a:ln w="9525">
                <a:noFill/>
                <a:round/>
                <a:headEnd/>
                <a:tailEnd/>
              </a:ln>
            </p:spPr>
            <p:txBody>
              <a:bodyPr/>
              <a:lstStyle/>
              <a:p>
                <a:endParaRPr lang="en-US"/>
              </a:p>
            </p:txBody>
          </p:sp>
          <p:sp>
            <p:nvSpPr>
              <p:cNvPr id="41207" name="Freeform 374"/>
              <p:cNvSpPr>
                <a:spLocks/>
              </p:cNvSpPr>
              <p:nvPr/>
            </p:nvSpPr>
            <p:spPr bwMode="auto">
              <a:xfrm>
                <a:off x="2796" y="1401"/>
                <a:ext cx="12" cy="5"/>
              </a:xfrm>
              <a:custGeom>
                <a:avLst/>
                <a:gdLst>
                  <a:gd name="T0" fmla="*/ 0 w 72"/>
                  <a:gd name="T1" fmla="*/ 0 h 35"/>
                  <a:gd name="T2" fmla="*/ 0 w 72"/>
                  <a:gd name="T3" fmla="*/ 0 h 35"/>
                  <a:gd name="T4" fmla="*/ 0 w 72"/>
                  <a:gd name="T5" fmla="*/ 0 h 35"/>
                  <a:gd name="T6" fmla="*/ 0 w 72"/>
                  <a:gd name="T7" fmla="*/ 0 h 35"/>
                  <a:gd name="T8" fmla="*/ 0 w 72"/>
                  <a:gd name="T9" fmla="*/ 0 h 35"/>
                  <a:gd name="T10" fmla="*/ 0 w 72"/>
                  <a:gd name="T11" fmla="*/ 0 h 35"/>
                  <a:gd name="T12" fmla="*/ 0 w 72"/>
                  <a:gd name="T13" fmla="*/ 0 h 35"/>
                  <a:gd name="T14" fmla="*/ 0 w 72"/>
                  <a:gd name="T15" fmla="*/ 0 h 35"/>
                  <a:gd name="T16" fmla="*/ 0 w 72"/>
                  <a:gd name="T17" fmla="*/ 0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35"/>
                  <a:gd name="T29" fmla="*/ 72 w 72"/>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35">
                    <a:moveTo>
                      <a:pt x="1" y="28"/>
                    </a:moveTo>
                    <a:lnTo>
                      <a:pt x="67" y="35"/>
                    </a:lnTo>
                    <a:lnTo>
                      <a:pt x="72" y="21"/>
                    </a:lnTo>
                    <a:lnTo>
                      <a:pt x="8" y="0"/>
                    </a:lnTo>
                    <a:lnTo>
                      <a:pt x="4" y="14"/>
                    </a:lnTo>
                    <a:lnTo>
                      <a:pt x="1" y="28"/>
                    </a:lnTo>
                    <a:lnTo>
                      <a:pt x="4" y="14"/>
                    </a:lnTo>
                    <a:lnTo>
                      <a:pt x="0" y="21"/>
                    </a:lnTo>
                    <a:lnTo>
                      <a:pt x="1" y="28"/>
                    </a:lnTo>
                    <a:close/>
                  </a:path>
                </a:pathLst>
              </a:custGeom>
              <a:solidFill>
                <a:srgbClr val="FFFFFF"/>
              </a:solidFill>
              <a:ln w="9525">
                <a:noFill/>
                <a:round/>
                <a:headEnd/>
                <a:tailEnd/>
              </a:ln>
            </p:spPr>
            <p:txBody>
              <a:bodyPr/>
              <a:lstStyle/>
              <a:p>
                <a:endParaRPr lang="en-US"/>
              </a:p>
            </p:txBody>
          </p:sp>
          <p:sp>
            <p:nvSpPr>
              <p:cNvPr id="41208" name="Freeform 375"/>
              <p:cNvSpPr>
                <a:spLocks/>
              </p:cNvSpPr>
              <p:nvPr/>
            </p:nvSpPr>
            <p:spPr bwMode="auto">
              <a:xfrm>
                <a:off x="2797" y="1404"/>
                <a:ext cx="11" cy="8"/>
              </a:xfrm>
              <a:custGeom>
                <a:avLst/>
                <a:gdLst>
                  <a:gd name="T0" fmla="*/ 0 w 71"/>
                  <a:gd name="T1" fmla="*/ 0 h 49"/>
                  <a:gd name="T2" fmla="*/ 0 w 71"/>
                  <a:gd name="T3" fmla="*/ 0 h 49"/>
                  <a:gd name="T4" fmla="*/ 0 w 71"/>
                  <a:gd name="T5" fmla="*/ 0 h 49"/>
                  <a:gd name="T6" fmla="*/ 0 w 71"/>
                  <a:gd name="T7" fmla="*/ 0 h 49"/>
                  <a:gd name="T8" fmla="*/ 0 w 71"/>
                  <a:gd name="T9" fmla="*/ 0 h 49"/>
                  <a:gd name="T10" fmla="*/ 0 w 71"/>
                  <a:gd name="T11" fmla="*/ 0 h 49"/>
                  <a:gd name="T12" fmla="*/ 0 w 71"/>
                  <a:gd name="T13" fmla="*/ 0 h 49"/>
                  <a:gd name="T14" fmla="*/ 0 w 71"/>
                  <a:gd name="T15" fmla="*/ 0 h 49"/>
                  <a:gd name="T16" fmla="*/ 0 w 71"/>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49"/>
                  <a:gd name="T29" fmla="*/ 71 w 71"/>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49">
                    <a:moveTo>
                      <a:pt x="9" y="49"/>
                    </a:moveTo>
                    <a:lnTo>
                      <a:pt x="71" y="27"/>
                    </a:lnTo>
                    <a:lnTo>
                      <a:pt x="69" y="0"/>
                    </a:lnTo>
                    <a:lnTo>
                      <a:pt x="0" y="8"/>
                    </a:lnTo>
                    <a:lnTo>
                      <a:pt x="4" y="35"/>
                    </a:lnTo>
                    <a:lnTo>
                      <a:pt x="9" y="49"/>
                    </a:lnTo>
                    <a:lnTo>
                      <a:pt x="4" y="35"/>
                    </a:lnTo>
                    <a:lnTo>
                      <a:pt x="5" y="43"/>
                    </a:lnTo>
                    <a:lnTo>
                      <a:pt x="9" y="49"/>
                    </a:lnTo>
                    <a:close/>
                  </a:path>
                </a:pathLst>
              </a:custGeom>
              <a:solidFill>
                <a:srgbClr val="FFFFFF"/>
              </a:solidFill>
              <a:ln w="9525">
                <a:noFill/>
                <a:round/>
                <a:headEnd/>
                <a:tailEnd/>
              </a:ln>
            </p:spPr>
            <p:txBody>
              <a:bodyPr/>
              <a:lstStyle/>
              <a:p>
                <a:endParaRPr lang="en-US"/>
              </a:p>
            </p:txBody>
          </p:sp>
          <p:sp>
            <p:nvSpPr>
              <p:cNvPr id="41209" name="Freeform 376"/>
              <p:cNvSpPr>
                <a:spLocks/>
              </p:cNvSpPr>
              <p:nvPr/>
            </p:nvSpPr>
            <p:spPr bwMode="auto">
              <a:xfrm>
                <a:off x="2798" y="1406"/>
                <a:ext cx="14" cy="13"/>
              </a:xfrm>
              <a:custGeom>
                <a:avLst/>
                <a:gdLst>
                  <a:gd name="T0" fmla="*/ 0 w 84"/>
                  <a:gd name="T1" fmla="*/ 0 h 76"/>
                  <a:gd name="T2" fmla="*/ 0 w 84"/>
                  <a:gd name="T3" fmla="*/ 0 h 76"/>
                  <a:gd name="T4" fmla="*/ 0 w 84"/>
                  <a:gd name="T5" fmla="*/ 0 h 76"/>
                  <a:gd name="T6" fmla="*/ 0 w 84"/>
                  <a:gd name="T7" fmla="*/ 0 h 76"/>
                  <a:gd name="T8" fmla="*/ 0 w 84"/>
                  <a:gd name="T9" fmla="*/ 0 h 76"/>
                  <a:gd name="T10" fmla="*/ 0 w 84"/>
                  <a:gd name="T11" fmla="*/ 0 h 76"/>
                  <a:gd name="T12" fmla="*/ 0 w 84"/>
                  <a:gd name="T13" fmla="*/ 0 h 76"/>
                  <a:gd name="T14" fmla="*/ 0 w 84"/>
                  <a:gd name="T15" fmla="*/ 0 h 76"/>
                  <a:gd name="T16" fmla="*/ 0 w 84"/>
                  <a:gd name="T17" fmla="*/ 0 h 76"/>
                  <a:gd name="T18" fmla="*/ 0 w 84"/>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76"/>
                  <a:gd name="T32" fmla="*/ 84 w 84"/>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76">
                    <a:moveTo>
                      <a:pt x="84" y="40"/>
                    </a:moveTo>
                    <a:lnTo>
                      <a:pt x="83" y="39"/>
                    </a:lnTo>
                    <a:lnTo>
                      <a:pt x="57" y="0"/>
                    </a:lnTo>
                    <a:lnTo>
                      <a:pt x="0" y="36"/>
                    </a:lnTo>
                    <a:lnTo>
                      <a:pt x="26" y="76"/>
                    </a:lnTo>
                    <a:lnTo>
                      <a:pt x="84" y="40"/>
                    </a:lnTo>
                    <a:lnTo>
                      <a:pt x="83" y="40"/>
                    </a:lnTo>
                    <a:lnTo>
                      <a:pt x="83" y="39"/>
                    </a:lnTo>
                    <a:lnTo>
                      <a:pt x="84" y="40"/>
                    </a:lnTo>
                    <a:close/>
                  </a:path>
                </a:pathLst>
              </a:custGeom>
              <a:solidFill>
                <a:srgbClr val="FFFFFF"/>
              </a:solidFill>
              <a:ln w="9525">
                <a:noFill/>
                <a:round/>
                <a:headEnd/>
                <a:tailEnd/>
              </a:ln>
            </p:spPr>
            <p:txBody>
              <a:bodyPr/>
              <a:lstStyle/>
              <a:p>
                <a:endParaRPr lang="en-US"/>
              </a:p>
            </p:txBody>
          </p:sp>
          <p:sp>
            <p:nvSpPr>
              <p:cNvPr id="41210" name="Freeform 377"/>
              <p:cNvSpPr>
                <a:spLocks/>
              </p:cNvSpPr>
              <p:nvPr/>
            </p:nvSpPr>
            <p:spPr bwMode="auto">
              <a:xfrm>
                <a:off x="2802" y="1413"/>
                <a:ext cx="15" cy="11"/>
              </a:xfrm>
              <a:custGeom>
                <a:avLst/>
                <a:gdLst>
                  <a:gd name="T0" fmla="*/ 0 w 88"/>
                  <a:gd name="T1" fmla="*/ 0 h 70"/>
                  <a:gd name="T2" fmla="*/ 0 w 88"/>
                  <a:gd name="T3" fmla="*/ 0 h 70"/>
                  <a:gd name="T4" fmla="*/ 0 w 88"/>
                  <a:gd name="T5" fmla="*/ 0 h 70"/>
                  <a:gd name="T6" fmla="*/ 0 w 88"/>
                  <a:gd name="T7" fmla="*/ 0 h 70"/>
                  <a:gd name="T8" fmla="*/ 0 w 88"/>
                  <a:gd name="T9" fmla="*/ 0 h 70"/>
                  <a:gd name="T10" fmla="*/ 0 w 88"/>
                  <a:gd name="T11" fmla="*/ 0 h 70"/>
                  <a:gd name="T12" fmla="*/ 0 w 88"/>
                  <a:gd name="T13" fmla="*/ 0 h 70"/>
                  <a:gd name="T14" fmla="*/ 0 w 88"/>
                  <a:gd name="T15" fmla="*/ 0 h 70"/>
                  <a:gd name="T16" fmla="*/ 0 w 88"/>
                  <a:gd name="T17" fmla="*/ 0 h 70"/>
                  <a:gd name="T18" fmla="*/ 0 w 88"/>
                  <a:gd name="T19" fmla="*/ 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70"/>
                  <a:gd name="T32" fmla="*/ 88 w 88"/>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70">
                    <a:moveTo>
                      <a:pt x="69" y="70"/>
                    </a:moveTo>
                    <a:lnTo>
                      <a:pt x="74" y="28"/>
                    </a:lnTo>
                    <a:lnTo>
                      <a:pt x="58" y="0"/>
                    </a:lnTo>
                    <a:lnTo>
                      <a:pt x="0" y="35"/>
                    </a:lnTo>
                    <a:lnTo>
                      <a:pt x="16" y="63"/>
                    </a:lnTo>
                    <a:lnTo>
                      <a:pt x="69" y="70"/>
                    </a:lnTo>
                    <a:lnTo>
                      <a:pt x="88" y="50"/>
                    </a:lnTo>
                    <a:lnTo>
                      <a:pt x="74" y="28"/>
                    </a:lnTo>
                    <a:lnTo>
                      <a:pt x="69" y="70"/>
                    </a:lnTo>
                    <a:close/>
                  </a:path>
                </a:pathLst>
              </a:custGeom>
              <a:solidFill>
                <a:srgbClr val="FFFFFF"/>
              </a:solidFill>
              <a:ln w="9525">
                <a:noFill/>
                <a:round/>
                <a:headEnd/>
                <a:tailEnd/>
              </a:ln>
            </p:spPr>
            <p:txBody>
              <a:bodyPr/>
              <a:lstStyle/>
              <a:p>
                <a:endParaRPr lang="en-US"/>
              </a:p>
            </p:txBody>
          </p:sp>
          <p:sp>
            <p:nvSpPr>
              <p:cNvPr id="41211" name="Freeform 378"/>
              <p:cNvSpPr>
                <a:spLocks/>
              </p:cNvSpPr>
              <p:nvPr/>
            </p:nvSpPr>
            <p:spPr bwMode="auto">
              <a:xfrm>
                <a:off x="2804" y="1416"/>
                <a:ext cx="10" cy="11"/>
              </a:xfrm>
              <a:custGeom>
                <a:avLst/>
                <a:gdLst>
                  <a:gd name="T0" fmla="*/ 0 w 60"/>
                  <a:gd name="T1" fmla="*/ 0 h 65"/>
                  <a:gd name="T2" fmla="*/ 0 w 60"/>
                  <a:gd name="T3" fmla="*/ 0 h 65"/>
                  <a:gd name="T4" fmla="*/ 0 w 60"/>
                  <a:gd name="T5" fmla="*/ 0 h 65"/>
                  <a:gd name="T6" fmla="*/ 0 w 60"/>
                  <a:gd name="T7" fmla="*/ 0 h 65"/>
                  <a:gd name="T8" fmla="*/ 0 w 60"/>
                  <a:gd name="T9" fmla="*/ 0 h 65"/>
                  <a:gd name="T10" fmla="*/ 0 w 60"/>
                  <a:gd name="T11" fmla="*/ 0 h 65"/>
                  <a:gd name="T12" fmla="*/ 0 w 60"/>
                  <a:gd name="T13" fmla="*/ 0 h 65"/>
                  <a:gd name="T14" fmla="*/ 0 w 60"/>
                  <a:gd name="T15" fmla="*/ 0 h 65"/>
                  <a:gd name="T16" fmla="*/ 0 w 60"/>
                  <a:gd name="T17" fmla="*/ 0 h 65"/>
                  <a:gd name="T18" fmla="*/ 0 w 60"/>
                  <a:gd name="T19" fmla="*/ 0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65"/>
                  <a:gd name="T32" fmla="*/ 60 w 60"/>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65">
                    <a:moveTo>
                      <a:pt x="44" y="65"/>
                    </a:moveTo>
                    <a:lnTo>
                      <a:pt x="49" y="61"/>
                    </a:lnTo>
                    <a:lnTo>
                      <a:pt x="60" y="49"/>
                    </a:lnTo>
                    <a:lnTo>
                      <a:pt x="12" y="0"/>
                    </a:lnTo>
                    <a:lnTo>
                      <a:pt x="0" y="13"/>
                    </a:lnTo>
                    <a:lnTo>
                      <a:pt x="44" y="65"/>
                    </a:lnTo>
                    <a:lnTo>
                      <a:pt x="47" y="62"/>
                    </a:lnTo>
                    <a:lnTo>
                      <a:pt x="49" y="61"/>
                    </a:lnTo>
                    <a:lnTo>
                      <a:pt x="44" y="65"/>
                    </a:lnTo>
                    <a:close/>
                  </a:path>
                </a:pathLst>
              </a:custGeom>
              <a:solidFill>
                <a:srgbClr val="FFFFFF"/>
              </a:solidFill>
              <a:ln w="9525">
                <a:noFill/>
                <a:round/>
                <a:headEnd/>
                <a:tailEnd/>
              </a:ln>
            </p:spPr>
            <p:txBody>
              <a:bodyPr/>
              <a:lstStyle/>
              <a:p>
                <a:endParaRPr lang="en-US"/>
              </a:p>
            </p:txBody>
          </p:sp>
          <p:sp>
            <p:nvSpPr>
              <p:cNvPr id="41212" name="Freeform 379"/>
              <p:cNvSpPr>
                <a:spLocks/>
              </p:cNvSpPr>
              <p:nvPr/>
            </p:nvSpPr>
            <p:spPr bwMode="auto">
              <a:xfrm>
                <a:off x="2798" y="1418"/>
                <a:ext cx="13" cy="11"/>
              </a:xfrm>
              <a:custGeom>
                <a:avLst/>
                <a:gdLst>
                  <a:gd name="T0" fmla="*/ 0 w 76"/>
                  <a:gd name="T1" fmla="*/ 0 h 66"/>
                  <a:gd name="T2" fmla="*/ 0 w 76"/>
                  <a:gd name="T3" fmla="*/ 0 h 66"/>
                  <a:gd name="T4" fmla="*/ 0 w 76"/>
                  <a:gd name="T5" fmla="*/ 0 h 66"/>
                  <a:gd name="T6" fmla="*/ 0 w 76"/>
                  <a:gd name="T7" fmla="*/ 0 h 66"/>
                  <a:gd name="T8" fmla="*/ 0 w 76"/>
                  <a:gd name="T9" fmla="*/ 0 h 66"/>
                  <a:gd name="T10" fmla="*/ 0 w 76"/>
                  <a:gd name="T11" fmla="*/ 0 h 66"/>
                  <a:gd name="T12" fmla="*/ 0 w 76"/>
                  <a:gd name="T13" fmla="*/ 0 h 66"/>
                  <a:gd name="T14" fmla="*/ 0 w 76"/>
                  <a:gd name="T15" fmla="*/ 0 h 66"/>
                  <a:gd name="T16" fmla="*/ 0 w 76"/>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66"/>
                  <a:gd name="T29" fmla="*/ 76 w 7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66">
                    <a:moveTo>
                      <a:pt x="9" y="50"/>
                    </a:moveTo>
                    <a:lnTo>
                      <a:pt x="60" y="66"/>
                    </a:lnTo>
                    <a:lnTo>
                      <a:pt x="76" y="56"/>
                    </a:lnTo>
                    <a:lnTo>
                      <a:pt x="37" y="0"/>
                    </a:lnTo>
                    <a:lnTo>
                      <a:pt x="21" y="12"/>
                    </a:lnTo>
                    <a:lnTo>
                      <a:pt x="9" y="50"/>
                    </a:lnTo>
                    <a:lnTo>
                      <a:pt x="21" y="12"/>
                    </a:lnTo>
                    <a:lnTo>
                      <a:pt x="0" y="27"/>
                    </a:lnTo>
                    <a:lnTo>
                      <a:pt x="9" y="50"/>
                    </a:lnTo>
                    <a:close/>
                  </a:path>
                </a:pathLst>
              </a:custGeom>
              <a:solidFill>
                <a:srgbClr val="FFFFFF"/>
              </a:solidFill>
              <a:ln w="9525">
                <a:noFill/>
                <a:round/>
                <a:headEnd/>
                <a:tailEnd/>
              </a:ln>
            </p:spPr>
            <p:txBody>
              <a:bodyPr/>
              <a:lstStyle/>
              <a:p>
                <a:endParaRPr lang="en-US"/>
              </a:p>
            </p:txBody>
          </p:sp>
          <p:sp>
            <p:nvSpPr>
              <p:cNvPr id="41213" name="Freeform 380"/>
              <p:cNvSpPr>
                <a:spLocks/>
              </p:cNvSpPr>
              <p:nvPr/>
            </p:nvSpPr>
            <p:spPr bwMode="auto">
              <a:xfrm>
                <a:off x="2800" y="1422"/>
                <a:ext cx="13" cy="9"/>
              </a:xfrm>
              <a:custGeom>
                <a:avLst/>
                <a:gdLst>
                  <a:gd name="T0" fmla="*/ 0 w 78"/>
                  <a:gd name="T1" fmla="*/ 0 h 53"/>
                  <a:gd name="T2" fmla="*/ 0 w 78"/>
                  <a:gd name="T3" fmla="*/ 0 h 53"/>
                  <a:gd name="T4" fmla="*/ 0 w 78"/>
                  <a:gd name="T5" fmla="*/ 0 h 53"/>
                  <a:gd name="T6" fmla="*/ 0 w 78"/>
                  <a:gd name="T7" fmla="*/ 0 h 53"/>
                  <a:gd name="T8" fmla="*/ 0 w 78"/>
                  <a:gd name="T9" fmla="*/ 0 h 53"/>
                  <a:gd name="T10" fmla="*/ 0 w 78"/>
                  <a:gd name="T11" fmla="*/ 0 h 53"/>
                  <a:gd name="T12" fmla="*/ 0 w 78"/>
                  <a:gd name="T13" fmla="*/ 0 h 53"/>
                  <a:gd name="T14" fmla="*/ 0 w 78"/>
                  <a:gd name="T15" fmla="*/ 0 h 53"/>
                  <a:gd name="T16" fmla="*/ 0 w 78"/>
                  <a:gd name="T17" fmla="*/ 0 h 53"/>
                  <a:gd name="T18" fmla="*/ 0 w 78"/>
                  <a:gd name="T19" fmla="*/ 0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53"/>
                  <a:gd name="T32" fmla="*/ 78 w 78"/>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53">
                    <a:moveTo>
                      <a:pt x="77" y="46"/>
                    </a:moveTo>
                    <a:lnTo>
                      <a:pt x="74" y="30"/>
                    </a:lnTo>
                    <a:lnTo>
                      <a:pt x="64" y="0"/>
                    </a:lnTo>
                    <a:lnTo>
                      <a:pt x="0" y="22"/>
                    </a:lnTo>
                    <a:lnTo>
                      <a:pt x="11" y="53"/>
                    </a:lnTo>
                    <a:lnTo>
                      <a:pt x="77" y="46"/>
                    </a:lnTo>
                    <a:lnTo>
                      <a:pt x="78" y="38"/>
                    </a:lnTo>
                    <a:lnTo>
                      <a:pt x="74" y="30"/>
                    </a:lnTo>
                    <a:lnTo>
                      <a:pt x="77" y="46"/>
                    </a:lnTo>
                    <a:close/>
                  </a:path>
                </a:pathLst>
              </a:custGeom>
              <a:solidFill>
                <a:srgbClr val="FFFFFF"/>
              </a:solidFill>
              <a:ln w="9525">
                <a:noFill/>
                <a:round/>
                <a:headEnd/>
                <a:tailEnd/>
              </a:ln>
            </p:spPr>
            <p:txBody>
              <a:bodyPr/>
              <a:lstStyle/>
              <a:p>
                <a:endParaRPr lang="en-US"/>
              </a:p>
            </p:txBody>
          </p:sp>
          <p:sp>
            <p:nvSpPr>
              <p:cNvPr id="41214" name="Freeform 381"/>
              <p:cNvSpPr>
                <a:spLocks/>
              </p:cNvSpPr>
              <p:nvPr/>
            </p:nvSpPr>
            <p:spPr bwMode="auto">
              <a:xfrm>
                <a:off x="2800" y="1429"/>
                <a:ext cx="13" cy="12"/>
              </a:xfrm>
              <a:custGeom>
                <a:avLst/>
                <a:gdLst>
                  <a:gd name="T0" fmla="*/ 0 w 78"/>
                  <a:gd name="T1" fmla="*/ 0 h 75"/>
                  <a:gd name="T2" fmla="*/ 0 w 78"/>
                  <a:gd name="T3" fmla="*/ 0 h 75"/>
                  <a:gd name="T4" fmla="*/ 0 w 78"/>
                  <a:gd name="T5" fmla="*/ 0 h 75"/>
                  <a:gd name="T6" fmla="*/ 0 w 78"/>
                  <a:gd name="T7" fmla="*/ 0 h 75"/>
                  <a:gd name="T8" fmla="*/ 0 w 78"/>
                  <a:gd name="T9" fmla="*/ 0 h 75"/>
                  <a:gd name="T10" fmla="*/ 0 w 78"/>
                  <a:gd name="T11" fmla="*/ 0 h 75"/>
                  <a:gd name="T12" fmla="*/ 0 w 78"/>
                  <a:gd name="T13" fmla="*/ 0 h 75"/>
                  <a:gd name="T14" fmla="*/ 0 w 78"/>
                  <a:gd name="T15" fmla="*/ 0 h 75"/>
                  <a:gd name="T16" fmla="*/ 0 w 78"/>
                  <a:gd name="T17" fmla="*/ 0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75"/>
                  <a:gd name="T29" fmla="*/ 78 w 78"/>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75">
                    <a:moveTo>
                      <a:pt x="0" y="73"/>
                    </a:moveTo>
                    <a:lnTo>
                      <a:pt x="68" y="75"/>
                    </a:lnTo>
                    <a:lnTo>
                      <a:pt x="78" y="9"/>
                    </a:lnTo>
                    <a:lnTo>
                      <a:pt x="10" y="0"/>
                    </a:lnTo>
                    <a:lnTo>
                      <a:pt x="1" y="66"/>
                    </a:lnTo>
                    <a:lnTo>
                      <a:pt x="0" y="73"/>
                    </a:lnTo>
                    <a:lnTo>
                      <a:pt x="1" y="66"/>
                    </a:lnTo>
                    <a:lnTo>
                      <a:pt x="0" y="69"/>
                    </a:lnTo>
                    <a:lnTo>
                      <a:pt x="0" y="73"/>
                    </a:lnTo>
                    <a:close/>
                  </a:path>
                </a:pathLst>
              </a:custGeom>
              <a:solidFill>
                <a:srgbClr val="FFFFFF"/>
              </a:solidFill>
              <a:ln w="9525">
                <a:noFill/>
                <a:round/>
                <a:headEnd/>
                <a:tailEnd/>
              </a:ln>
            </p:spPr>
            <p:txBody>
              <a:bodyPr/>
              <a:lstStyle/>
              <a:p>
                <a:endParaRPr lang="en-US"/>
              </a:p>
            </p:txBody>
          </p:sp>
          <p:sp>
            <p:nvSpPr>
              <p:cNvPr id="41215" name="Freeform 382"/>
              <p:cNvSpPr>
                <a:spLocks/>
              </p:cNvSpPr>
              <p:nvPr/>
            </p:nvSpPr>
            <p:spPr bwMode="auto">
              <a:xfrm>
                <a:off x="2800" y="1440"/>
                <a:ext cx="14" cy="77"/>
              </a:xfrm>
              <a:custGeom>
                <a:avLst/>
                <a:gdLst>
                  <a:gd name="T0" fmla="*/ 0 w 88"/>
                  <a:gd name="T1" fmla="*/ 0 h 461"/>
                  <a:gd name="T2" fmla="*/ 0 w 88"/>
                  <a:gd name="T3" fmla="*/ 0 h 461"/>
                  <a:gd name="T4" fmla="*/ 0 w 88"/>
                  <a:gd name="T5" fmla="*/ 0 h 461"/>
                  <a:gd name="T6" fmla="*/ 0 w 88"/>
                  <a:gd name="T7" fmla="*/ 0 h 461"/>
                  <a:gd name="T8" fmla="*/ 0 w 88"/>
                  <a:gd name="T9" fmla="*/ 0 h 461"/>
                  <a:gd name="T10" fmla="*/ 0 w 88"/>
                  <a:gd name="T11" fmla="*/ 0 h 461"/>
                  <a:gd name="T12" fmla="*/ 0 w 88"/>
                  <a:gd name="T13" fmla="*/ 0 h 461"/>
                  <a:gd name="T14" fmla="*/ 0 w 88"/>
                  <a:gd name="T15" fmla="*/ 0 h 461"/>
                  <a:gd name="T16" fmla="*/ 0 w 88"/>
                  <a:gd name="T17" fmla="*/ 0 h 461"/>
                  <a:gd name="T18" fmla="*/ 0 w 88"/>
                  <a:gd name="T19" fmla="*/ 0 h 4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461"/>
                  <a:gd name="T32" fmla="*/ 88 w 88"/>
                  <a:gd name="T33" fmla="*/ 461 h 4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461">
                    <a:moveTo>
                      <a:pt x="10" y="160"/>
                    </a:moveTo>
                    <a:lnTo>
                      <a:pt x="78" y="151"/>
                    </a:lnTo>
                    <a:lnTo>
                      <a:pt x="68" y="0"/>
                    </a:lnTo>
                    <a:lnTo>
                      <a:pt x="0" y="4"/>
                    </a:lnTo>
                    <a:lnTo>
                      <a:pt x="9" y="155"/>
                    </a:lnTo>
                    <a:lnTo>
                      <a:pt x="10" y="160"/>
                    </a:lnTo>
                    <a:lnTo>
                      <a:pt x="88" y="461"/>
                    </a:lnTo>
                    <a:lnTo>
                      <a:pt x="78" y="151"/>
                    </a:lnTo>
                    <a:lnTo>
                      <a:pt x="10" y="160"/>
                    </a:lnTo>
                    <a:close/>
                  </a:path>
                </a:pathLst>
              </a:custGeom>
              <a:solidFill>
                <a:srgbClr val="FFFFFF"/>
              </a:solidFill>
              <a:ln w="9525">
                <a:noFill/>
                <a:round/>
                <a:headEnd/>
                <a:tailEnd/>
              </a:ln>
            </p:spPr>
            <p:txBody>
              <a:bodyPr/>
              <a:lstStyle/>
              <a:p>
                <a:endParaRPr lang="en-US"/>
              </a:p>
            </p:txBody>
          </p:sp>
          <p:sp>
            <p:nvSpPr>
              <p:cNvPr id="41216" name="Freeform 383"/>
              <p:cNvSpPr>
                <a:spLocks/>
              </p:cNvSpPr>
              <p:nvPr/>
            </p:nvSpPr>
            <p:spPr bwMode="auto">
              <a:xfrm>
                <a:off x="2800" y="1456"/>
                <a:ext cx="13" cy="11"/>
              </a:xfrm>
              <a:custGeom>
                <a:avLst/>
                <a:gdLst>
                  <a:gd name="T0" fmla="*/ 0 w 76"/>
                  <a:gd name="T1" fmla="*/ 0 h 62"/>
                  <a:gd name="T2" fmla="*/ 0 w 76"/>
                  <a:gd name="T3" fmla="*/ 0 h 62"/>
                  <a:gd name="T4" fmla="*/ 0 w 76"/>
                  <a:gd name="T5" fmla="*/ 0 h 62"/>
                  <a:gd name="T6" fmla="*/ 0 w 76"/>
                  <a:gd name="T7" fmla="*/ 0 h 62"/>
                  <a:gd name="T8" fmla="*/ 0 w 76"/>
                  <a:gd name="T9" fmla="*/ 0 h 62"/>
                  <a:gd name="T10" fmla="*/ 0 w 76"/>
                  <a:gd name="T11" fmla="*/ 0 h 62"/>
                  <a:gd name="T12" fmla="*/ 0 w 76"/>
                  <a:gd name="T13" fmla="*/ 0 h 62"/>
                  <a:gd name="T14" fmla="*/ 0 w 76"/>
                  <a:gd name="T15" fmla="*/ 0 h 62"/>
                  <a:gd name="T16" fmla="*/ 0 w 76"/>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62"/>
                  <a:gd name="T29" fmla="*/ 76 w 76"/>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62">
                    <a:moveTo>
                      <a:pt x="66" y="0"/>
                    </a:moveTo>
                    <a:lnTo>
                      <a:pt x="0" y="16"/>
                    </a:lnTo>
                    <a:lnTo>
                      <a:pt x="10" y="62"/>
                    </a:lnTo>
                    <a:lnTo>
                      <a:pt x="76" y="47"/>
                    </a:lnTo>
                    <a:lnTo>
                      <a:pt x="66" y="1"/>
                    </a:lnTo>
                    <a:lnTo>
                      <a:pt x="66" y="0"/>
                    </a:lnTo>
                    <a:lnTo>
                      <a:pt x="66" y="1"/>
                    </a:lnTo>
                    <a:lnTo>
                      <a:pt x="66" y="0"/>
                    </a:lnTo>
                    <a:close/>
                  </a:path>
                </a:pathLst>
              </a:custGeom>
              <a:solidFill>
                <a:srgbClr val="FFFFFF"/>
              </a:solidFill>
              <a:ln w="9525">
                <a:noFill/>
                <a:round/>
                <a:headEnd/>
                <a:tailEnd/>
              </a:ln>
            </p:spPr>
            <p:txBody>
              <a:bodyPr/>
              <a:lstStyle/>
              <a:p>
                <a:endParaRPr lang="en-US"/>
              </a:p>
            </p:txBody>
          </p:sp>
          <p:sp>
            <p:nvSpPr>
              <p:cNvPr id="41217" name="Freeform 384"/>
              <p:cNvSpPr>
                <a:spLocks/>
              </p:cNvSpPr>
              <p:nvPr/>
            </p:nvSpPr>
            <p:spPr bwMode="auto">
              <a:xfrm>
                <a:off x="2794" y="1434"/>
                <a:ext cx="17" cy="25"/>
              </a:xfrm>
              <a:custGeom>
                <a:avLst/>
                <a:gdLst>
                  <a:gd name="T0" fmla="*/ 0 w 101"/>
                  <a:gd name="T1" fmla="*/ 0 h 152"/>
                  <a:gd name="T2" fmla="*/ 0 w 101"/>
                  <a:gd name="T3" fmla="*/ 0 h 152"/>
                  <a:gd name="T4" fmla="*/ 0 w 101"/>
                  <a:gd name="T5" fmla="*/ 0 h 152"/>
                  <a:gd name="T6" fmla="*/ 0 w 101"/>
                  <a:gd name="T7" fmla="*/ 0 h 152"/>
                  <a:gd name="T8" fmla="*/ 0 w 101"/>
                  <a:gd name="T9" fmla="*/ 0 h 152"/>
                  <a:gd name="T10" fmla="*/ 0 w 101"/>
                  <a:gd name="T11" fmla="*/ 0 h 152"/>
                  <a:gd name="T12" fmla="*/ 0 w 101"/>
                  <a:gd name="T13" fmla="*/ 0 h 152"/>
                  <a:gd name="T14" fmla="*/ 0 w 101"/>
                  <a:gd name="T15" fmla="*/ 0 h 152"/>
                  <a:gd name="T16" fmla="*/ 0 w 101"/>
                  <a:gd name="T17" fmla="*/ 0 h 152"/>
                  <a:gd name="T18" fmla="*/ 0 w 101"/>
                  <a:gd name="T19" fmla="*/ 0 h 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
                  <a:gd name="T31" fmla="*/ 0 h 152"/>
                  <a:gd name="T32" fmla="*/ 101 w 101"/>
                  <a:gd name="T33" fmla="*/ 152 h 1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 h="152">
                    <a:moveTo>
                      <a:pt x="0" y="13"/>
                    </a:moveTo>
                    <a:lnTo>
                      <a:pt x="2" y="16"/>
                    </a:lnTo>
                    <a:lnTo>
                      <a:pt x="35" y="152"/>
                    </a:lnTo>
                    <a:lnTo>
                      <a:pt x="101" y="136"/>
                    </a:lnTo>
                    <a:lnTo>
                      <a:pt x="67" y="0"/>
                    </a:lnTo>
                    <a:lnTo>
                      <a:pt x="0" y="13"/>
                    </a:lnTo>
                    <a:lnTo>
                      <a:pt x="0" y="15"/>
                    </a:lnTo>
                    <a:lnTo>
                      <a:pt x="2" y="16"/>
                    </a:lnTo>
                    <a:lnTo>
                      <a:pt x="0" y="13"/>
                    </a:lnTo>
                    <a:close/>
                  </a:path>
                </a:pathLst>
              </a:custGeom>
              <a:solidFill>
                <a:srgbClr val="FFFFFF"/>
              </a:solidFill>
              <a:ln w="9525">
                <a:noFill/>
                <a:round/>
                <a:headEnd/>
                <a:tailEnd/>
              </a:ln>
            </p:spPr>
            <p:txBody>
              <a:bodyPr/>
              <a:lstStyle/>
              <a:p>
                <a:endParaRPr lang="en-US"/>
              </a:p>
            </p:txBody>
          </p:sp>
          <p:sp>
            <p:nvSpPr>
              <p:cNvPr id="41218" name="Freeform 385"/>
              <p:cNvSpPr>
                <a:spLocks/>
              </p:cNvSpPr>
              <p:nvPr/>
            </p:nvSpPr>
            <p:spPr bwMode="auto">
              <a:xfrm>
                <a:off x="2788" y="1398"/>
                <a:ext cx="17" cy="38"/>
              </a:xfrm>
              <a:custGeom>
                <a:avLst/>
                <a:gdLst>
                  <a:gd name="T0" fmla="*/ 0 w 102"/>
                  <a:gd name="T1" fmla="*/ 0 h 224"/>
                  <a:gd name="T2" fmla="*/ 0 w 102"/>
                  <a:gd name="T3" fmla="*/ 0 h 224"/>
                  <a:gd name="T4" fmla="*/ 0 w 102"/>
                  <a:gd name="T5" fmla="*/ 0 h 224"/>
                  <a:gd name="T6" fmla="*/ 0 w 102"/>
                  <a:gd name="T7" fmla="*/ 0 h 224"/>
                  <a:gd name="T8" fmla="*/ 0 w 102"/>
                  <a:gd name="T9" fmla="*/ 0 h 224"/>
                  <a:gd name="T10" fmla="*/ 0 w 102"/>
                  <a:gd name="T11" fmla="*/ 0 h 224"/>
                  <a:gd name="T12" fmla="*/ 0 w 102"/>
                  <a:gd name="T13" fmla="*/ 0 h 224"/>
                  <a:gd name="T14" fmla="*/ 0 w 102"/>
                  <a:gd name="T15" fmla="*/ 0 h 224"/>
                  <a:gd name="T16" fmla="*/ 0 w 102"/>
                  <a:gd name="T17" fmla="*/ 0 h 224"/>
                  <a:gd name="T18" fmla="*/ 0 w 102"/>
                  <a:gd name="T19" fmla="*/ 0 h 2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2"/>
                  <a:gd name="T31" fmla="*/ 0 h 224"/>
                  <a:gd name="T32" fmla="*/ 102 w 102"/>
                  <a:gd name="T33" fmla="*/ 224 h 2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2" h="224">
                    <a:moveTo>
                      <a:pt x="0" y="8"/>
                    </a:moveTo>
                    <a:lnTo>
                      <a:pt x="1" y="10"/>
                    </a:lnTo>
                    <a:lnTo>
                      <a:pt x="35" y="224"/>
                    </a:lnTo>
                    <a:lnTo>
                      <a:pt x="102" y="214"/>
                    </a:lnTo>
                    <a:lnTo>
                      <a:pt x="67" y="0"/>
                    </a:lnTo>
                    <a:lnTo>
                      <a:pt x="0" y="8"/>
                    </a:lnTo>
                    <a:lnTo>
                      <a:pt x="0" y="9"/>
                    </a:lnTo>
                    <a:lnTo>
                      <a:pt x="1" y="10"/>
                    </a:lnTo>
                    <a:lnTo>
                      <a:pt x="0" y="8"/>
                    </a:lnTo>
                    <a:close/>
                  </a:path>
                </a:pathLst>
              </a:custGeom>
              <a:solidFill>
                <a:srgbClr val="FFFFFF"/>
              </a:solidFill>
              <a:ln w="9525">
                <a:noFill/>
                <a:round/>
                <a:headEnd/>
                <a:tailEnd/>
              </a:ln>
            </p:spPr>
            <p:txBody>
              <a:bodyPr/>
              <a:lstStyle/>
              <a:p>
                <a:endParaRPr lang="en-US"/>
              </a:p>
            </p:txBody>
          </p:sp>
          <p:sp>
            <p:nvSpPr>
              <p:cNvPr id="41219" name="Freeform 386"/>
              <p:cNvSpPr>
                <a:spLocks/>
              </p:cNvSpPr>
              <p:nvPr/>
            </p:nvSpPr>
            <p:spPr bwMode="auto">
              <a:xfrm>
                <a:off x="2783" y="1350"/>
                <a:ext cx="16" cy="50"/>
              </a:xfrm>
              <a:custGeom>
                <a:avLst/>
                <a:gdLst>
                  <a:gd name="T0" fmla="*/ 0 w 97"/>
                  <a:gd name="T1" fmla="*/ 0 h 299"/>
                  <a:gd name="T2" fmla="*/ 0 w 97"/>
                  <a:gd name="T3" fmla="*/ 0 h 299"/>
                  <a:gd name="T4" fmla="*/ 0 w 97"/>
                  <a:gd name="T5" fmla="*/ 0 h 299"/>
                  <a:gd name="T6" fmla="*/ 0 w 97"/>
                  <a:gd name="T7" fmla="*/ 0 h 299"/>
                  <a:gd name="T8" fmla="*/ 0 w 97"/>
                  <a:gd name="T9" fmla="*/ 0 h 299"/>
                  <a:gd name="T10" fmla="*/ 0 w 97"/>
                  <a:gd name="T11" fmla="*/ 0 h 299"/>
                  <a:gd name="T12" fmla="*/ 0 w 97"/>
                  <a:gd name="T13" fmla="*/ 0 h 299"/>
                  <a:gd name="T14" fmla="*/ 0 w 97"/>
                  <a:gd name="T15" fmla="*/ 0 h 299"/>
                  <a:gd name="T16" fmla="*/ 0 w 97"/>
                  <a:gd name="T17" fmla="*/ 0 h 299"/>
                  <a:gd name="T18" fmla="*/ 0 w 97"/>
                  <a:gd name="T19" fmla="*/ 0 h 2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299"/>
                  <a:gd name="T32" fmla="*/ 97 w 97"/>
                  <a:gd name="T33" fmla="*/ 299 h 2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299">
                    <a:moveTo>
                      <a:pt x="0" y="4"/>
                    </a:moveTo>
                    <a:lnTo>
                      <a:pt x="0" y="6"/>
                    </a:lnTo>
                    <a:lnTo>
                      <a:pt x="29" y="299"/>
                    </a:lnTo>
                    <a:lnTo>
                      <a:pt x="97" y="292"/>
                    </a:lnTo>
                    <a:lnTo>
                      <a:pt x="67" y="0"/>
                    </a:lnTo>
                    <a:lnTo>
                      <a:pt x="0" y="4"/>
                    </a:lnTo>
                    <a:lnTo>
                      <a:pt x="0" y="5"/>
                    </a:lnTo>
                    <a:lnTo>
                      <a:pt x="0" y="6"/>
                    </a:lnTo>
                    <a:lnTo>
                      <a:pt x="0" y="4"/>
                    </a:lnTo>
                    <a:close/>
                  </a:path>
                </a:pathLst>
              </a:custGeom>
              <a:solidFill>
                <a:srgbClr val="FFFFFF"/>
              </a:solidFill>
              <a:ln w="9525">
                <a:noFill/>
                <a:round/>
                <a:headEnd/>
                <a:tailEnd/>
              </a:ln>
            </p:spPr>
            <p:txBody>
              <a:bodyPr/>
              <a:lstStyle/>
              <a:p>
                <a:endParaRPr lang="en-US"/>
              </a:p>
            </p:txBody>
          </p:sp>
          <p:sp>
            <p:nvSpPr>
              <p:cNvPr id="41220" name="Freeform 387"/>
              <p:cNvSpPr>
                <a:spLocks/>
              </p:cNvSpPr>
              <p:nvPr/>
            </p:nvSpPr>
            <p:spPr bwMode="auto">
              <a:xfrm>
                <a:off x="2783" y="1307"/>
                <a:ext cx="11" cy="44"/>
              </a:xfrm>
              <a:custGeom>
                <a:avLst/>
                <a:gdLst>
                  <a:gd name="T0" fmla="*/ 0 w 71"/>
                  <a:gd name="T1" fmla="*/ 0 h 262"/>
                  <a:gd name="T2" fmla="*/ 0 w 71"/>
                  <a:gd name="T3" fmla="*/ 0 h 262"/>
                  <a:gd name="T4" fmla="*/ 0 w 71"/>
                  <a:gd name="T5" fmla="*/ 0 h 262"/>
                  <a:gd name="T6" fmla="*/ 0 w 71"/>
                  <a:gd name="T7" fmla="*/ 0 h 262"/>
                  <a:gd name="T8" fmla="*/ 0 w 71"/>
                  <a:gd name="T9" fmla="*/ 0 h 262"/>
                  <a:gd name="T10" fmla="*/ 0 w 71"/>
                  <a:gd name="T11" fmla="*/ 0 h 262"/>
                  <a:gd name="T12" fmla="*/ 0 w 71"/>
                  <a:gd name="T13" fmla="*/ 0 h 262"/>
                  <a:gd name="T14" fmla="*/ 0 w 71"/>
                  <a:gd name="T15" fmla="*/ 0 h 262"/>
                  <a:gd name="T16" fmla="*/ 0 w 71"/>
                  <a:gd name="T17" fmla="*/ 0 h 262"/>
                  <a:gd name="T18" fmla="*/ 0 w 71"/>
                  <a:gd name="T19" fmla="*/ 0 h 2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262"/>
                  <a:gd name="T32" fmla="*/ 71 w 71"/>
                  <a:gd name="T33" fmla="*/ 262 h 2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262">
                    <a:moveTo>
                      <a:pt x="0" y="0"/>
                    </a:moveTo>
                    <a:lnTo>
                      <a:pt x="0" y="3"/>
                    </a:lnTo>
                    <a:lnTo>
                      <a:pt x="4" y="262"/>
                    </a:lnTo>
                    <a:lnTo>
                      <a:pt x="71" y="261"/>
                    </a:lnTo>
                    <a:lnTo>
                      <a:pt x="68" y="2"/>
                    </a:lnTo>
                    <a:lnTo>
                      <a:pt x="0" y="0"/>
                    </a:lnTo>
                    <a:lnTo>
                      <a:pt x="0" y="2"/>
                    </a:lnTo>
                    <a:lnTo>
                      <a:pt x="0" y="3"/>
                    </a:lnTo>
                    <a:lnTo>
                      <a:pt x="0" y="0"/>
                    </a:lnTo>
                    <a:close/>
                  </a:path>
                </a:pathLst>
              </a:custGeom>
              <a:solidFill>
                <a:srgbClr val="FFFFFF"/>
              </a:solidFill>
              <a:ln w="9525">
                <a:noFill/>
                <a:round/>
                <a:headEnd/>
                <a:tailEnd/>
              </a:ln>
            </p:spPr>
            <p:txBody>
              <a:bodyPr/>
              <a:lstStyle/>
              <a:p>
                <a:endParaRPr lang="en-US"/>
              </a:p>
            </p:txBody>
          </p:sp>
          <p:sp>
            <p:nvSpPr>
              <p:cNvPr id="41221" name="Freeform 388"/>
              <p:cNvSpPr>
                <a:spLocks/>
              </p:cNvSpPr>
              <p:nvPr/>
            </p:nvSpPr>
            <p:spPr bwMode="auto">
              <a:xfrm>
                <a:off x="2783" y="1280"/>
                <a:ext cx="13" cy="28"/>
              </a:xfrm>
              <a:custGeom>
                <a:avLst/>
                <a:gdLst>
                  <a:gd name="T0" fmla="*/ 0 w 80"/>
                  <a:gd name="T1" fmla="*/ 0 h 164"/>
                  <a:gd name="T2" fmla="*/ 0 w 80"/>
                  <a:gd name="T3" fmla="*/ 0 h 164"/>
                  <a:gd name="T4" fmla="*/ 0 w 80"/>
                  <a:gd name="T5" fmla="*/ 0 h 164"/>
                  <a:gd name="T6" fmla="*/ 0 w 80"/>
                  <a:gd name="T7" fmla="*/ 0 h 164"/>
                  <a:gd name="T8" fmla="*/ 0 w 80"/>
                  <a:gd name="T9" fmla="*/ 0 h 164"/>
                  <a:gd name="T10" fmla="*/ 0 w 80"/>
                  <a:gd name="T11" fmla="*/ 0 h 164"/>
                  <a:gd name="T12" fmla="*/ 0 w 80"/>
                  <a:gd name="T13" fmla="*/ 0 h 164"/>
                  <a:gd name="T14" fmla="*/ 0 w 80"/>
                  <a:gd name="T15" fmla="*/ 0 h 164"/>
                  <a:gd name="T16" fmla="*/ 0 w 80"/>
                  <a:gd name="T17" fmla="*/ 0 h 1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164"/>
                  <a:gd name="T29" fmla="*/ 80 w 80"/>
                  <a:gd name="T30" fmla="*/ 164 h 1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164">
                    <a:moveTo>
                      <a:pt x="80" y="3"/>
                    </a:moveTo>
                    <a:lnTo>
                      <a:pt x="13" y="0"/>
                    </a:lnTo>
                    <a:lnTo>
                      <a:pt x="0" y="159"/>
                    </a:lnTo>
                    <a:lnTo>
                      <a:pt x="68" y="164"/>
                    </a:lnTo>
                    <a:lnTo>
                      <a:pt x="80" y="4"/>
                    </a:lnTo>
                    <a:lnTo>
                      <a:pt x="80" y="3"/>
                    </a:lnTo>
                    <a:lnTo>
                      <a:pt x="80" y="4"/>
                    </a:lnTo>
                    <a:lnTo>
                      <a:pt x="80" y="3"/>
                    </a:lnTo>
                    <a:close/>
                  </a:path>
                </a:pathLst>
              </a:custGeom>
              <a:solidFill>
                <a:srgbClr val="FFFFFF"/>
              </a:solidFill>
              <a:ln w="9525">
                <a:noFill/>
                <a:round/>
                <a:headEnd/>
                <a:tailEnd/>
              </a:ln>
            </p:spPr>
            <p:txBody>
              <a:bodyPr/>
              <a:lstStyle/>
              <a:p>
                <a:endParaRPr lang="en-US"/>
              </a:p>
            </p:txBody>
          </p:sp>
          <p:sp>
            <p:nvSpPr>
              <p:cNvPr id="41222" name="Freeform 389"/>
              <p:cNvSpPr>
                <a:spLocks/>
              </p:cNvSpPr>
              <p:nvPr/>
            </p:nvSpPr>
            <p:spPr bwMode="auto">
              <a:xfrm>
                <a:off x="2785" y="1260"/>
                <a:ext cx="12" cy="21"/>
              </a:xfrm>
              <a:custGeom>
                <a:avLst/>
                <a:gdLst>
                  <a:gd name="T0" fmla="*/ 0 w 73"/>
                  <a:gd name="T1" fmla="*/ 0 h 126"/>
                  <a:gd name="T2" fmla="*/ 0 w 73"/>
                  <a:gd name="T3" fmla="*/ 0 h 126"/>
                  <a:gd name="T4" fmla="*/ 0 w 73"/>
                  <a:gd name="T5" fmla="*/ 0 h 126"/>
                  <a:gd name="T6" fmla="*/ 0 w 73"/>
                  <a:gd name="T7" fmla="*/ 0 h 126"/>
                  <a:gd name="T8" fmla="*/ 0 w 73"/>
                  <a:gd name="T9" fmla="*/ 0 h 126"/>
                  <a:gd name="T10" fmla="*/ 0 w 73"/>
                  <a:gd name="T11" fmla="*/ 0 h 126"/>
                  <a:gd name="T12" fmla="*/ 0 w 73"/>
                  <a:gd name="T13" fmla="*/ 0 h 126"/>
                  <a:gd name="T14" fmla="*/ 0 w 73"/>
                  <a:gd name="T15" fmla="*/ 0 h 126"/>
                  <a:gd name="T16" fmla="*/ 0 w 73"/>
                  <a:gd name="T17" fmla="*/ 0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126"/>
                  <a:gd name="T29" fmla="*/ 73 w 73"/>
                  <a:gd name="T30" fmla="*/ 126 h 1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126">
                    <a:moveTo>
                      <a:pt x="72" y="0"/>
                    </a:moveTo>
                    <a:lnTo>
                      <a:pt x="5" y="5"/>
                    </a:lnTo>
                    <a:lnTo>
                      <a:pt x="0" y="124"/>
                    </a:lnTo>
                    <a:lnTo>
                      <a:pt x="67" y="126"/>
                    </a:lnTo>
                    <a:lnTo>
                      <a:pt x="72" y="7"/>
                    </a:lnTo>
                    <a:lnTo>
                      <a:pt x="72" y="0"/>
                    </a:lnTo>
                    <a:lnTo>
                      <a:pt x="72" y="7"/>
                    </a:lnTo>
                    <a:lnTo>
                      <a:pt x="73" y="4"/>
                    </a:lnTo>
                    <a:lnTo>
                      <a:pt x="72" y="0"/>
                    </a:lnTo>
                    <a:close/>
                  </a:path>
                </a:pathLst>
              </a:custGeom>
              <a:solidFill>
                <a:srgbClr val="FFFFFF"/>
              </a:solidFill>
              <a:ln w="9525">
                <a:noFill/>
                <a:round/>
                <a:headEnd/>
                <a:tailEnd/>
              </a:ln>
            </p:spPr>
            <p:txBody>
              <a:bodyPr/>
              <a:lstStyle/>
              <a:p>
                <a:endParaRPr lang="en-US"/>
              </a:p>
            </p:txBody>
          </p:sp>
          <p:sp>
            <p:nvSpPr>
              <p:cNvPr id="41223" name="Freeform 390"/>
              <p:cNvSpPr>
                <a:spLocks/>
              </p:cNvSpPr>
              <p:nvPr/>
            </p:nvSpPr>
            <p:spPr bwMode="auto">
              <a:xfrm>
                <a:off x="2782" y="1236"/>
                <a:ext cx="15" cy="26"/>
              </a:xfrm>
              <a:custGeom>
                <a:avLst/>
                <a:gdLst>
                  <a:gd name="T0" fmla="*/ 0 w 91"/>
                  <a:gd name="T1" fmla="*/ 0 h 154"/>
                  <a:gd name="T2" fmla="*/ 0 w 91"/>
                  <a:gd name="T3" fmla="*/ 0 h 154"/>
                  <a:gd name="T4" fmla="*/ 0 w 91"/>
                  <a:gd name="T5" fmla="*/ 0 h 154"/>
                  <a:gd name="T6" fmla="*/ 0 w 91"/>
                  <a:gd name="T7" fmla="*/ 0 h 154"/>
                  <a:gd name="T8" fmla="*/ 0 w 91"/>
                  <a:gd name="T9" fmla="*/ 0 h 154"/>
                  <a:gd name="T10" fmla="*/ 0 w 91"/>
                  <a:gd name="T11" fmla="*/ 0 h 154"/>
                  <a:gd name="T12" fmla="*/ 0 w 91"/>
                  <a:gd name="T13" fmla="*/ 0 h 154"/>
                  <a:gd name="T14" fmla="*/ 0 w 91"/>
                  <a:gd name="T15" fmla="*/ 0 h 154"/>
                  <a:gd name="T16" fmla="*/ 0 w 91"/>
                  <a:gd name="T17" fmla="*/ 0 h 1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154"/>
                  <a:gd name="T29" fmla="*/ 91 w 91"/>
                  <a:gd name="T30" fmla="*/ 154 h 1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154">
                    <a:moveTo>
                      <a:pt x="65" y="0"/>
                    </a:moveTo>
                    <a:lnTo>
                      <a:pt x="0" y="20"/>
                    </a:lnTo>
                    <a:lnTo>
                      <a:pt x="24" y="154"/>
                    </a:lnTo>
                    <a:lnTo>
                      <a:pt x="91" y="142"/>
                    </a:lnTo>
                    <a:lnTo>
                      <a:pt x="67" y="8"/>
                    </a:lnTo>
                    <a:lnTo>
                      <a:pt x="65" y="0"/>
                    </a:lnTo>
                    <a:lnTo>
                      <a:pt x="67" y="8"/>
                    </a:lnTo>
                    <a:lnTo>
                      <a:pt x="66" y="4"/>
                    </a:lnTo>
                    <a:lnTo>
                      <a:pt x="65" y="0"/>
                    </a:lnTo>
                    <a:close/>
                  </a:path>
                </a:pathLst>
              </a:custGeom>
              <a:solidFill>
                <a:srgbClr val="FFFFFF"/>
              </a:solidFill>
              <a:ln w="9525">
                <a:noFill/>
                <a:round/>
                <a:headEnd/>
                <a:tailEnd/>
              </a:ln>
            </p:spPr>
            <p:txBody>
              <a:bodyPr/>
              <a:lstStyle/>
              <a:p>
                <a:endParaRPr lang="en-US"/>
              </a:p>
            </p:txBody>
          </p:sp>
          <p:sp>
            <p:nvSpPr>
              <p:cNvPr id="41224" name="Freeform 391"/>
              <p:cNvSpPr>
                <a:spLocks/>
              </p:cNvSpPr>
              <p:nvPr/>
            </p:nvSpPr>
            <p:spPr bwMode="auto">
              <a:xfrm>
                <a:off x="2774" y="1216"/>
                <a:ext cx="19" cy="25"/>
              </a:xfrm>
              <a:custGeom>
                <a:avLst/>
                <a:gdLst>
                  <a:gd name="T0" fmla="*/ 0 w 110"/>
                  <a:gd name="T1" fmla="*/ 0 h 149"/>
                  <a:gd name="T2" fmla="*/ 0 w 110"/>
                  <a:gd name="T3" fmla="*/ 0 h 149"/>
                  <a:gd name="T4" fmla="*/ 0 w 110"/>
                  <a:gd name="T5" fmla="*/ 0 h 149"/>
                  <a:gd name="T6" fmla="*/ 0 w 110"/>
                  <a:gd name="T7" fmla="*/ 0 h 149"/>
                  <a:gd name="T8" fmla="*/ 0 w 110"/>
                  <a:gd name="T9" fmla="*/ 0 h 149"/>
                  <a:gd name="T10" fmla="*/ 0 w 110"/>
                  <a:gd name="T11" fmla="*/ 0 h 149"/>
                  <a:gd name="T12" fmla="*/ 0 w 110"/>
                  <a:gd name="T13" fmla="*/ 0 h 149"/>
                  <a:gd name="T14" fmla="*/ 0 w 110"/>
                  <a:gd name="T15" fmla="*/ 0 h 149"/>
                  <a:gd name="T16" fmla="*/ 0 w 110"/>
                  <a:gd name="T17" fmla="*/ 0 h 1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0"/>
                  <a:gd name="T28" fmla="*/ 0 h 149"/>
                  <a:gd name="T29" fmla="*/ 110 w 110"/>
                  <a:gd name="T30" fmla="*/ 149 h 1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0" h="149">
                    <a:moveTo>
                      <a:pt x="47" y="0"/>
                    </a:moveTo>
                    <a:lnTo>
                      <a:pt x="0" y="44"/>
                    </a:lnTo>
                    <a:lnTo>
                      <a:pt x="48" y="149"/>
                    </a:lnTo>
                    <a:lnTo>
                      <a:pt x="110" y="121"/>
                    </a:lnTo>
                    <a:lnTo>
                      <a:pt x="63" y="16"/>
                    </a:lnTo>
                    <a:lnTo>
                      <a:pt x="47" y="0"/>
                    </a:lnTo>
                    <a:lnTo>
                      <a:pt x="63" y="16"/>
                    </a:lnTo>
                    <a:lnTo>
                      <a:pt x="57" y="5"/>
                    </a:lnTo>
                    <a:lnTo>
                      <a:pt x="47" y="0"/>
                    </a:lnTo>
                    <a:close/>
                  </a:path>
                </a:pathLst>
              </a:custGeom>
              <a:solidFill>
                <a:srgbClr val="FFFFFF"/>
              </a:solidFill>
              <a:ln w="9525">
                <a:noFill/>
                <a:round/>
                <a:headEnd/>
                <a:tailEnd/>
              </a:ln>
            </p:spPr>
            <p:txBody>
              <a:bodyPr/>
              <a:lstStyle/>
              <a:p>
                <a:endParaRPr lang="en-US"/>
              </a:p>
            </p:txBody>
          </p:sp>
          <p:sp>
            <p:nvSpPr>
              <p:cNvPr id="41225" name="Freeform 392"/>
              <p:cNvSpPr>
                <a:spLocks/>
              </p:cNvSpPr>
              <p:nvPr/>
            </p:nvSpPr>
            <p:spPr bwMode="auto">
              <a:xfrm>
                <a:off x="2770" y="1213"/>
                <a:ext cx="12" cy="13"/>
              </a:xfrm>
              <a:custGeom>
                <a:avLst/>
                <a:gdLst>
                  <a:gd name="T0" fmla="*/ 0 w 71"/>
                  <a:gd name="T1" fmla="*/ 0 h 81"/>
                  <a:gd name="T2" fmla="*/ 0 w 71"/>
                  <a:gd name="T3" fmla="*/ 0 h 81"/>
                  <a:gd name="T4" fmla="*/ 0 w 71"/>
                  <a:gd name="T5" fmla="*/ 0 h 81"/>
                  <a:gd name="T6" fmla="*/ 0 w 71"/>
                  <a:gd name="T7" fmla="*/ 0 h 81"/>
                  <a:gd name="T8" fmla="*/ 0 w 71"/>
                  <a:gd name="T9" fmla="*/ 0 h 81"/>
                  <a:gd name="T10" fmla="*/ 0 w 71"/>
                  <a:gd name="T11" fmla="*/ 0 h 81"/>
                  <a:gd name="T12" fmla="*/ 0 w 71"/>
                  <a:gd name="T13" fmla="*/ 0 h 81"/>
                  <a:gd name="T14" fmla="*/ 0 w 71"/>
                  <a:gd name="T15" fmla="*/ 0 h 81"/>
                  <a:gd name="T16" fmla="*/ 0 w 71"/>
                  <a:gd name="T17" fmla="*/ 0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81"/>
                  <a:gd name="T29" fmla="*/ 71 w 71"/>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81">
                    <a:moveTo>
                      <a:pt x="31" y="0"/>
                    </a:moveTo>
                    <a:lnTo>
                      <a:pt x="0" y="60"/>
                    </a:lnTo>
                    <a:lnTo>
                      <a:pt x="40" y="81"/>
                    </a:lnTo>
                    <a:lnTo>
                      <a:pt x="71" y="21"/>
                    </a:lnTo>
                    <a:lnTo>
                      <a:pt x="31" y="0"/>
                    </a:lnTo>
                    <a:close/>
                  </a:path>
                </a:pathLst>
              </a:custGeom>
              <a:solidFill>
                <a:srgbClr val="FFFFFF"/>
              </a:solidFill>
              <a:ln w="9525">
                <a:noFill/>
                <a:round/>
                <a:headEnd/>
                <a:tailEnd/>
              </a:ln>
            </p:spPr>
            <p:txBody>
              <a:bodyPr/>
              <a:lstStyle/>
              <a:p>
                <a:endParaRPr lang="en-US"/>
              </a:p>
            </p:txBody>
          </p:sp>
          <p:sp>
            <p:nvSpPr>
              <p:cNvPr id="41226" name="Freeform 393"/>
              <p:cNvSpPr>
                <a:spLocks/>
              </p:cNvSpPr>
              <p:nvPr/>
            </p:nvSpPr>
            <p:spPr bwMode="auto">
              <a:xfrm>
                <a:off x="2763" y="1211"/>
                <a:ext cx="12" cy="12"/>
              </a:xfrm>
              <a:custGeom>
                <a:avLst/>
                <a:gdLst>
                  <a:gd name="T0" fmla="*/ 0 w 75"/>
                  <a:gd name="T1" fmla="*/ 0 h 73"/>
                  <a:gd name="T2" fmla="*/ 0 w 75"/>
                  <a:gd name="T3" fmla="*/ 0 h 73"/>
                  <a:gd name="T4" fmla="*/ 0 w 75"/>
                  <a:gd name="T5" fmla="*/ 0 h 73"/>
                  <a:gd name="T6" fmla="*/ 0 w 75"/>
                  <a:gd name="T7" fmla="*/ 0 h 73"/>
                  <a:gd name="T8" fmla="*/ 0 w 75"/>
                  <a:gd name="T9" fmla="*/ 0 h 73"/>
                  <a:gd name="T10" fmla="*/ 0 w 75"/>
                  <a:gd name="T11" fmla="*/ 0 h 73"/>
                  <a:gd name="T12" fmla="*/ 0 w 75"/>
                  <a:gd name="T13" fmla="*/ 0 h 73"/>
                  <a:gd name="T14" fmla="*/ 0 w 75"/>
                  <a:gd name="T15" fmla="*/ 0 h 73"/>
                  <a:gd name="T16" fmla="*/ 0 w 75"/>
                  <a:gd name="T17" fmla="*/ 0 h 73"/>
                  <a:gd name="T18" fmla="*/ 0 w 75"/>
                  <a:gd name="T19" fmla="*/ 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73"/>
                  <a:gd name="T32" fmla="*/ 75 w 75"/>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73">
                    <a:moveTo>
                      <a:pt x="1" y="30"/>
                    </a:moveTo>
                    <a:lnTo>
                      <a:pt x="20" y="60"/>
                    </a:lnTo>
                    <a:lnTo>
                      <a:pt x="44" y="73"/>
                    </a:lnTo>
                    <a:lnTo>
                      <a:pt x="75" y="13"/>
                    </a:lnTo>
                    <a:lnTo>
                      <a:pt x="50" y="0"/>
                    </a:lnTo>
                    <a:lnTo>
                      <a:pt x="1" y="30"/>
                    </a:lnTo>
                    <a:lnTo>
                      <a:pt x="0" y="51"/>
                    </a:lnTo>
                    <a:lnTo>
                      <a:pt x="20" y="60"/>
                    </a:lnTo>
                    <a:lnTo>
                      <a:pt x="1" y="30"/>
                    </a:lnTo>
                    <a:close/>
                  </a:path>
                </a:pathLst>
              </a:custGeom>
              <a:solidFill>
                <a:srgbClr val="FFFFFF"/>
              </a:solidFill>
              <a:ln w="9525">
                <a:noFill/>
                <a:round/>
                <a:headEnd/>
                <a:tailEnd/>
              </a:ln>
            </p:spPr>
            <p:txBody>
              <a:bodyPr/>
              <a:lstStyle/>
              <a:p>
                <a:endParaRPr lang="en-US"/>
              </a:p>
            </p:txBody>
          </p:sp>
          <p:sp>
            <p:nvSpPr>
              <p:cNvPr id="41227" name="Freeform 394"/>
              <p:cNvSpPr>
                <a:spLocks/>
              </p:cNvSpPr>
              <p:nvPr/>
            </p:nvSpPr>
            <p:spPr bwMode="auto">
              <a:xfrm>
                <a:off x="2763" y="1202"/>
                <a:ext cx="12" cy="14"/>
              </a:xfrm>
              <a:custGeom>
                <a:avLst/>
                <a:gdLst>
                  <a:gd name="T0" fmla="*/ 0 w 70"/>
                  <a:gd name="T1" fmla="*/ 0 h 80"/>
                  <a:gd name="T2" fmla="*/ 0 w 70"/>
                  <a:gd name="T3" fmla="*/ 0 h 80"/>
                  <a:gd name="T4" fmla="*/ 0 w 70"/>
                  <a:gd name="T5" fmla="*/ 0 h 80"/>
                  <a:gd name="T6" fmla="*/ 0 w 70"/>
                  <a:gd name="T7" fmla="*/ 0 h 80"/>
                  <a:gd name="T8" fmla="*/ 0 w 70"/>
                  <a:gd name="T9" fmla="*/ 0 h 80"/>
                  <a:gd name="T10" fmla="*/ 0 w 70"/>
                  <a:gd name="T11" fmla="*/ 0 h 80"/>
                  <a:gd name="T12" fmla="*/ 0 w 70"/>
                  <a:gd name="T13" fmla="*/ 0 h 80"/>
                  <a:gd name="T14" fmla="*/ 0 w 70"/>
                  <a:gd name="T15" fmla="*/ 0 h 80"/>
                  <a:gd name="T16" fmla="*/ 0 w 70"/>
                  <a:gd name="T17" fmla="*/ 0 h 80"/>
                  <a:gd name="T18" fmla="*/ 0 w 70"/>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80"/>
                  <a:gd name="T32" fmla="*/ 70 w 70"/>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80">
                    <a:moveTo>
                      <a:pt x="3" y="0"/>
                    </a:moveTo>
                    <a:lnTo>
                      <a:pt x="1" y="9"/>
                    </a:lnTo>
                    <a:lnTo>
                      <a:pt x="0" y="79"/>
                    </a:lnTo>
                    <a:lnTo>
                      <a:pt x="67" y="80"/>
                    </a:lnTo>
                    <a:lnTo>
                      <a:pt x="70" y="10"/>
                    </a:lnTo>
                    <a:lnTo>
                      <a:pt x="3" y="0"/>
                    </a:lnTo>
                    <a:lnTo>
                      <a:pt x="1" y="4"/>
                    </a:lnTo>
                    <a:lnTo>
                      <a:pt x="1" y="9"/>
                    </a:lnTo>
                    <a:lnTo>
                      <a:pt x="3" y="0"/>
                    </a:lnTo>
                    <a:close/>
                  </a:path>
                </a:pathLst>
              </a:custGeom>
              <a:solidFill>
                <a:srgbClr val="FFFFFF"/>
              </a:solidFill>
              <a:ln w="9525">
                <a:noFill/>
                <a:round/>
                <a:headEnd/>
                <a:tailEnd/>
              </a:ln>
            </p:spPr>
            <p:txBody>
              <a:bodyPr/>
              <a:lstStyle/>
              <a:p>
                <a:endParaRPr lang="en-US"/>
              </a:p>
            </p:txBody>
          </p:sp>
          <p:sp>
            <p:nvSpPr>
              <p:cNvPr id="41228" name="Freeform 395"/>
              <p:cNvSpPr>
                <a:spLocks/>
              </p:cNvSpPr>
              <p:nvPr/>
            </p:nvSpPr>
            <p:spPr bwMode="auto">
              <a:xfrm>
                <a:off x="2763" y="1192"/>
                <a:ext cx="14" cy="13"/>
              </a:xfrm>
              <a:custGeom>
                <a:avLst/>
                <a:gdLst>
                  <a:gd name="T0" fmla="*/ 0 w 79"/>
                  <a:gd name="T1" fmla="*/ 0 h 81"/>
                  <a:gd name="T2" fmla="*/ 0 w 79"/>
                  <a:gd name="T3" fmla="*/ 0 h 81"/>
                  <a:gd name="T4" fmla="*/ 0 w 79"/>
                  <a:gd name="T5" fmla="*/ 0 h 81"/>
                  <a:gd name="T6" fmla="*/ 0 w 79"/>
                  <a:gd name="T7" fmla="*/ 0 h 81"/>
                  <a:gd name="T8" fmla="*/ 0 w 79"/>
                  <a:gd name="T9" fmla="*/ 0 h 81"/>
                  <a:gd name="T10" fmla="*/ 0 w 79"/>
                  <a:gd name="T11" fmla="*/ 0 h 81"/>
                  <a:gd name="T12" fmla="*/ 0 w 79"/>
                  <a:gd name="T13" fmla="*/ 0 h 81"/>
                  <a:gd name="T14" fmla="*/ 0 w 79"/>
                  <a:gd name="T15" fmla="*/ 0 h 81"/>
                  <a:gd name="T16" fmla="*/ 0 w 79"/>
                  <a:gd name="T17" fmla="*/ 0 h 81"/>
                  <a:gd name="T18" fmla="*/ 0 w 79"/>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81"/>
                  <a:gd name="T32" fmla="*/ 79 w 79"/>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81">
                    <a:moveTo>
                      <a:pt x="19" y="0"/>
                    </a:moveTo>
                    <a:lnTo>
                      <a:pt x="13" y="10"/>
                    </a:lnTo>
                    <a:lnTo>
                      <a:pt x="0" y="63"/>
                    </a:lnTo>
                    <a:lnTo>
                      <a:pt x="65" y="81"/>
                    </a:lnTo>
                    <a:lnTo>
                      <a:pt x="79" y="28"/>
                    </a:lnTo>
                    <a:lnTo>
                      <a:pt x="19" y="0"/>
                    </a:lnTo>
                    <a:lnTo>
                      <a:pt x="15" y="5"/>
                    </a:lnTo>
                    <a:lnTo>
                      <a:pt x="13" y="10"/>
                    </a:lnTo>
                    <a:lnTo>
                      <a:pt x="19" y="0"/>
                    </a:lnTo>
                    <a:close/>
                  </a:path>
                </a:pathLst>
              </a:custGeom>
              <a:solidFill>
                <a:srgbClr val="FFFFFF"/>
              </a:solidFill>
              <a:ln w="9525">
                <a:noFill/>
                <a:round/>
                <a:headEnd/>
                <a:tailEnd/>
              </a:ln>
            </p:spPr>
            <p:txBody>
              <a:bodyPr/>
              <a:lstStyle/>
              <a:p>
                <a:endParaRPr lang="en-US"/>
              </a:p>
            </p:txBody>
          </p:sp>
          <p:sp>
            <p:nvSpPr>
              <p:cNvPr id="41229" name="Freeform 396"/>
              <p:cNvSpPr>
                <a:spLocks/>
              </p:cNvSpPr>
              <p:nvPr/>
            </p:nvSpPr>
            <p:spPr bwMode="auto">
              <a:xfrm>
                <a:off x="2767" y="1186"/>
                <a:ext cx="12" cy="12"/>
              </a:xfrm>
              <a:custGeom>
                <a:avLst/>
                <a:gdLst>
                  <a:gd name="T0" fmla="*/ 0 w 72"/>
                  <a:gd name="T1" fmla="*/ 0 h 75"/>
                  <a:gd name="T2" fmla="*/ 0 w 72"/>
                  <a:gd name="T3" fmla="*/ 0 h 75"/>
                  <a:gd name="T4" fmla="*/ 0 w 72"/>
                  <a:gd name="T5" fmla="*/ 0 h 75"/>
                  <a:gd name="T6" fmla="*/ 0 w 72"/>
                  <a:gd name="T7" fmla="*/ 0 h 75"/>
                  <a:gd name="T8" fmla="*/ 0 w 72"/>
                  <a:gd name="T9" fmla="*/ 0 h 75"/>
                  <a:gd name="T10" fmla="*/ 0 w 72"/>
                  <a:gd name="T11" fmla="*/ 0 h 75"/>
                  <a:gd name="T12" fmla="*/ 0 w 72"/>
                  <a:gd name="T13" fmla="*/ 0 h 75"/>
                  <a:gd name="T14" fmla="*/ 0 w 72"/>
                  <a:gd name="T15" fmla="*/ 0 h 75"/>
                  <a:gd name="T16" fmla="*/ 0 w 72"/>
                  <a:gd name="T17" fmla="*/ 0 h 75"/>
                  <a:gd name="T18" fmla="*/ 0 w 72"/>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75"/>
                  <a:gd name="T32" fmla="*/ 72 w 72"/>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75">
                    <a:moveTo>
                      <a:pt x="31" y="0"/>
                    </a:moveTo>
                    <a:lnTo>
                      <a:pt x="16" y="12"/>
                    </a:lnTo>
                    <a:lnTo>
                      <a:pt x="0" y="36"/>
                    </a:lnTo>
                    <a:lnTo>
                      <a:pt x="55" y="75"/>
                    </a:lnTo>
                    <a:lnTo>
                      <a:pt x="72" y="51"/>
                    </a:lnTo>
                    <a:lnTo>
                      <a:pt x="31" y="0"/>
                    </a:lnTo>
                    <a:lnTo>
                      <a:pt x="22" y="4"/>
                    </a:lnTo>
                    <a:lnTo>
                      <a:pt x="16" y="12"/>
                    </a:lnTo>
                    <a:lnTo>
                      <a:pt x="31" y="0"/>
                    </a:lnTo>
                    <a:close/>
                  </a:path>
                </a:pathLst>
              </a:custGeom>
              <a:solidFill>
                <a:srgbClr val="FFFFFF"/>
              </a:solidFill>
              <a:ln w="9525">
                <a:noFill/>
                <a:round/>
                <a:headEnd/>
                <a:tailEnd/>
              </a:ln>
            </p:spPr>
            <p:txBody>
              <a:bodyPr/>
              <a:lstStyle/>
              <a:p>
                <a:endParaRPr lang="en-US"/>
              </a:p>
            </p:txBody>
          </p:sp>
        </p:grpSp>
        <p:grpSp>
          <p:nvGrpSpPr>
            <p:cNvPr id="40133" name="Group 397"/>
            <p:cNvGrpSpPr>
              <a:grpSpLocks/>
            </p:cNvGrpSpPr>
            <p:nvPr/>
          </p:nvGrpSpPr>
          <p:grpSpPr bwMode="auto">
            <a:xfrm>
              <a:off x="1038" y="1049"/>
              <a:ext cx="418" cy="550"/>
              <a:chOff x="2514" y="1009"/>
              <a:chExt cx="418" cy="550"/>
            </a:xfrm>
          </p:grpSpPr>
          <p:sp>
            <p:nvSpPr>
              <p:cNvPr id="40830" name="Freeform 398"/>
              <p:cNvSpPr>
                <a:spLocks/>
              </p:cNvSpPr>
              <p:nvPr/>
            </p:nvSpPr>
            <p:spPr bwMode="auto">
              <a:xfrm>
                <a:off x="2772" y="1184"/>
                <a:ext cx="6" cy="12"/>
              </a:xfrm>
              <a:custGeom>
                <a:avLst/>
                <a:gdLst>
                  <a:gd name="T0" fmla="*/ 0 w 40"/>
                  <a:gd name="T1" fmla="*/ 0 h 73"/>
                  <a:gd name="T2" fmla="*/ 0 w 40"/>
                  <a:gd name="T3" fmla="*/ 0 h 73"/>
                  <a:gd name="T4" fmla="*/ 0 w 40"/>
                  <a:gd name="T5" fmla="*/ 0 h 73"/>
                  <a:gd name="T6" fmla="*/ 0 w 40"/>
                  <a:gd name="T7" fmla="*/ 0 h 73"/>
                  <a:gd name="T8" fmla="*/ 0 w 40"/>
                  <a:gd name="T9" fmla="*/ 0 h 73"/>
                  <a:gd name="T10" fmla="*/ 0 w 40"/>
                  <a:gd name="T11" fmla="*/ 0 h 73"/>
                  <a:gd name="T12" fmla="*/ 0 w 40"/>
                  <a:gd name="T13" fmla="*/ 0 h 73"/>
                  <a:gd name="T14" fmla="*/ 0 w 40"/>
                  <a:gd name="T15" fmla="*/ 0 h 73"/>
                  <a:gd name="T16" fmla="*/ 0 w 40"/>
                  <a:gd name="T17" fmla="*/ 0 h 73"/>
                  <a:gd name="T18" fmla="*/ 0 w 40"/>
                  <a:gd name="T19" fmla="*/ 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73"/>
                  <a:gd name="T32" fmla="*/ 40 w 40"/>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73">
                    <a:moveTo>
                      <a:pt x="34" y="2"/>
                    </a:moveTo>
                    <a:lnTo>
                      <a:pt x="14" y="3"/>
                    </a:lnTo>
                    <a:lnTo>
                      <a:pt x="0" y="9"/>
                    </a:lnTo>
                    <a:lnTo>
                      <a:pt x="26" y="73"/>
                    </a:lnTo>
                    <a:lnTo>
                      <a:pt x="40" y="67"/>
                    </a:lnTo>
                    <a:lnTo>
                      <a:pt x="34" y="2"/>
                    </a:lnTo>
                    <a:lnTo>
                      <a:pt x="25" y="0"/>
                    </a:lnTo>
                    <a:lnTo>
                      <a:pt x="14" y="3"/>
                    </a:lnTo>
                    <a:lnTo>
                      <a:pt x="34" y="2"/>
                    </a:lnTo>
                    <a:close/>
                  </a:path>
                </a:pathLst>
              </a:custGeom>
              <a:solidFill>
                <a:srgbClr val="FFFFFF"/>
              </a:solidFill>
              <a:ln w="9525">
                <a:noFill/>
                <a:round/>
                <a:headEnd/>
                <a:tailEnd/>
              </a:ln>
            </p:spPr>
            <p:txBody>
              <a:bodyPr/>
              <a:lstStyle/>
              <a:p>
                <a:endParaRPr lang="en-US"/>
              </a:p>
            </p:txBody>
          </p:sp>
          <p:sp>
            <p:nvSpPr>
              <p:cNvPr id="40831" name="Freeform 399"/>
              <p:cNvSpPr>
                <a:spLocks/>
              </p:cNvSpPr>
              <p:nvPr/>
            </p:nvSpPr>
            <p:spPr bwMode="auto">
              <a:xfrm>
                <a:off x="2775" y="1185"/>
                <a:ext cx="11" cy="13"/>
              </a:xfrm>
              <a:custGeom>
                <a:avLst/>
                <a:gdLst>
                  <a:gd name="T0" fmla="*/ 0 w 63"/>
                  <a:gd name="T1" fmla="*/ 0 h 80"/>
                  <a:gd name="T2" fmla="*/ 0 w 63"/>
                  <a:gd name="T3" fmla="*/ 0 h 80"/>
                  <a:gd name="T4" fmla="*/ 0 w 63"/>
                  <a:gd name="T5" fmla="*/ 0 h 80"/>
                  <a:gd name="T6" fmla="*/ 0 w 63"/>
                  <a:gd name="T7" fmla="*/ 0 h 80"/>
                  <a:gd name="T8" fmla="*/ 0 w 63"/>
                  <a:gd name="T9" fmla="*/ 0 h 80"/>
                  <a:gd name="T10" fmla="*/ 0 w 63"/>
                  <a:gd name="T11" fmla="*/ 0 h 80"/>
                  <a:gd name="T12" fmla="*/ 0 w 63"/>
                  <a:gd name="T13" fmla="*/ 0 h 80"/>
                  <a:gd name="T14" fmla="*/ 0 w 63"/>
                  <a:gd name="T15" fmla="*/ 0 h 80"/>
                  <a:gd name="T16" fmla="*/ 0 w 63"/>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80"/>
                  <a:gd name="T29" fmla="*/ 63 w 63"/>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80">
                    <a:moveTo>
                      <a:pt x="45" y="24"/>
                    </a:moveTo>
                    <a:lnTo>
                      <a:pt x="21" y="1"/>
                    </a:lnTo>
                    <a:lnTo>
                      <a:pt x="14" y="0"/>
                    </a:lnTo>
                    <a:lnTo>
                      <a:pt x="0" y="66"/>
                    </a:lnTo>
                    <a:lnTo>
                      <a:pt x="6" y="67"/>
                    </a:lnTo>
                    <a:lnTo>
                      <a:pt x="45" y="24"/>
                    </a:lnTo>
                    <a:lnTo>
                      <a:pt x="6" y="67"/>
                    </a:lnTo>
                    <a:lnTo>
                      <a:pt x="63" y="80"/>
                    </a:lnTo>
                    <a:lnTo>
                      <a:pt x="45" y="24"/>
                    </a:lnTo>
                    <a:close/>
                  </a:path>
                </a:pathLst>
              </a:custGeom>
              <a:solidFill>
                <a:srgbClr val="FFFFFF"/>
              </a:solidFill>
              <a:ln w="9525">
                <a:noFill/>
                <a:round/>
                <a:headEnd/>
                <a:tailEnd/>
              </a:ln>
            </p:spPr>
            <p:txBody>
              <a:bodyPr/>
              <a:lstStyle/>
              <a:p>
                <a:endParaRPr lang="en-US"/>
              </a:p>
            </p:txBody>
          </p:sp>
          <p:sp>
            <p:nvSpPr>
              <p:cNvPr id="40832" name="Freeform 400"/>
              <p:cNvSpPr>
                <a:spLocks/>
              </p:cNvSpPr>
              <p:nvPr/>
            </p:nvSpPr>
            <p:spPr bwMode="auto">
              <a:xfrm>
                <a:off x="2770" y="1183"/>
                <a:ext cx="13" cy="9"/>
              </a:xfrm>
              <a:custGeom>
                <a:avLst/>
                <a:gdLst>
                  <a:gd name="T0" fmla="*/ 0 w 76"/>
                  <a:gd name="T1" fmla="*/ 0 h 54"/>
                  <a:gd name="T2" fmla="*/ 0 w 76"/>
                  <a:gd name="T3" fmla="*/ 0 h 54"/>
                  <a:gd name="T4" fmla="*/ 0 w 76"/>
                  <a:gd name="T5" fmla="*/ 0 h 54"/>
                  <a:gd name="T6" fmla="*/ 0 w 76"/>
                  <a:gd name="T7" fmla="*/ 0 h 54"/>
                  <a:gd name="T8" fmla="*/ 0 w 76"/>
                  <a:gd name="T9" fmla="*/ 0 h 54"/>
                  <a:gd name="T10" fmla="*/ 0 w 76"/>
                  <a:gd name="T11" fmla="*/ 0 h 54"/>
                  <a:gd name="T12" fmla="*/ 0 w 76"/>
                  <a:gd name="T13" fmla="*/ 0 h 54"/>
                  <a:gd name="T14" fmla="*/ 0 w 76"/>
                  <a:gd name="T15" fmla="*/ 0 h 54"/>
                  <a:gd name="T16" fmla="*/ 0 w 76"/>
                  <a:gd name="T17" fmla="*/ 0 h 54"/>
                  <a:gd name="T18" fmla="*/ 0 w 76"/>
                  <a:gd name="T19" fmla="*/ 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54"/>
                  <a:gd name="T32" fmla="*/ 76 w 76"/>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54">
                    <a:moveTo>
                      <a:pt x="0" y="15"/>
                    </a:moveTo>
                    <a:lnTo>
                      <a:pt x="1" y="21"/>
                    </a:lnTo>
                    <a:lnTo>
                      <a:pt x="11" y="54"/>
                    </a:lnTo>
                    <a:lnTo>
                      <a:pt x="76" y="34"/>
                    </a:lnTo>
                    <a:lnTo>
                      <a:pt x="66" y="0"/>
                    </a:lnTo>
                    <a:lnTo>
                      <a:pt x="0" y="15"/>
                    </a:lnTo>
                    <a:lnTo>
                      <a:pt x="0" y="17"/>
                    </a:lnTo>
                    <a:lnTo>
                      <a:pt x="1" y="21"/>
                    </a:lnTo>
                    <a:lnTo>
                      <a:pt x="0" y="15"/>
                    </a:lnTo>
                    <a:close/>
                  </a:path>
                </a:pathLst>
              </a:custGeom>
              <a:solidFill>
                <a:srgbClr val="FFFFFF"/>
              </a:solidFill>
              <a:ln w="9525">
                <a:noFill/>
                <a:round/>
                <a:headEnd/>
                <a:tailEnd/>
              </a:ln>
            </p:spPr>
            <p:txBody>
              <a:bodyPr/>
              <a:lstStyle/>
              <a:p>
                <a:endParaRPr lang="en-US"/>
              </a:p>
            </p:txBody>
          </p:sp>
          <p:sp>
            <p:nvSpPr>
              <p:cNvPr id="40833" name="Freeform 401"/>
              <p:cNvSpPr>
                <a:spLocks/>
              </p:cNvSpPr>
              <p:nvPr/>
            </p:nvSpPr>
            <p:spPr bwMode="auto">
              <a:xfrm>
                <a:off x="2768" y="1170"/>
                <a:ext cx="13" cy="15"/>
              </a:xfrm>
              <a:custGeom>
                <a:avLst/>
                <a:gdLst>
                  <a:gd name="T0" fmla="*/ 0 w 78"/>
                  <a:gd name="T1" fmla="*/ 0 h 93"/>
                  <a:gd name="T2" fmla="*/ 0 w 78"/>
                  <a:gd name="T3" fmla="*/ 0 h 93"/>
                  <a:gd name="T4" fmla="*/ 0 w 78"/>
                  <a:gd name="T5" fmla="*/ 0 h 93"/>
                  <a:gd name="T6" fmla="*/ 0 w 78"/>
                  <a:gd name="T7" fmla="*/ 0 h 93"/>
                  <a:gd name="T8" fmla="*/ 0 w 78"/>
                  <a:gd name="T9" fmla="*/ 0 h 93"/>
                  <a:gd name="T10" fmla="*/ 0 w 78"/>
                  <a:gd name="T11" fmla="*/ 0 h 93"/>
                  <a:gd name="T12" fmla="*/ 0 w 78"/>
                  <a:gd name="T13" fmla="*/ 0 h 93"/>
                  <a:gd name="T14" fmla="*/ 0 w 78"/>
                  <a:gd name="T15" fmla="*/ 0 h 93"/>
                  <a:gd name="T16" fmla="*/ 0 w 78"/>
                  <a:gd name="T17" fmla="*/ 0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93"/>
                  <a:gd name="T29" fmla="*/ 78 w 78"/>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93">
                    <a:moveTo>
                      <a:pt x="65" y="0"/>
                    </a:moveTo>
                    <a:lnTo>
                      <a:pt x="0" y="16"/>
                    </a:lnTo>
                    <a:lnTo>
                      <a:pt x="11" y="93"/>
                    </a:lnTo>
                    <a:lnTo>
                      <a:pt x="78" y="83"/>
                    </a:lnTo>
                    <a:lnTo>
                      <a:pt x="68" y="7"/>
                    </a:lnTo>
                    <a:lnTo>
                      <a:pt x="65" y="0"/>
                    </a:lnTo>
                    <a:lnTo>
                      <a:pt x="68" y="7"/>
                    </a:lnTo>
                    <a:lnTo>
                      <a:pt x="66" y="4"/>
                    </a:lnTo>
                    <a:lnTo>
                      <a:pt x="65" y="0"/>
                    </a:lnTo>
                    <a:close/>
                  </a:path>
                </a:pathLst>
              </a:custGeom>
              <a:solidFill>
                <a:srgbClr val="FFFFFF"/>
              </a:solidFill>
              <a:ln w="9525">
                <a:noFill/>
                <a:round/>
                <a:headEnd/>
                <a:tailEnd/>
              </a:ln>
            </p:spPr>
            <p:txBody>
              <a:bodyPr/>
              <a:lstStyle/>
              <a:p>
                <a:endParaRPr lang="en-US"/>
              </a:p>
            </p:txBody>
          </p:sp>
          <p:sp>
            <p:nvSpPr>
              <p:cNvPr id="40834" name="Freeform 402"/>
              <p:cNvSpPr>
                <a:spLocks/>
              </p:cNvSpPr>
              <p:nvPr/>
            </p:nvSpPr>
            <p:spPr bwMode="auto">
              <a:xfrm>
                <a:off x="2768" y="1168"/>
                <a:ext cx="11" cy="6"/>
              </a:xfrm>
              <a:custGeom>
                <a:avLst/>
                <a:gdLst>
                  <a:gd name="T0" fmla="*/ 0 w 65"/>
                  <a:gd name="T1" fmla="*/ 0 h 34"/>
                  <a:gd name="T2" fmla="*/ 0 w 65"/>
                  <a:gd name="T3" fmla="*/ 0 h 34"/>
                  <a:gd name="T4" fmla="*/ 0 w 65"/>
                  <a:gd name="T5" fmla="*/ 0 h 34"/>
                  <a:gd name="T6" fmla="*/ 0 w 65"/>
                  <a:gd name="T7" fmla="*/ 0 h 34"/>
                  <a:gd name="T8" fmla="*/ 0 w 65"/>
                  <a:gd name="T9" fmla="*/ 0 h 34"/>
                  <a:gd name="T10" fmla="*/ 0 w 65"/>
                  <a:gd name="T11" fmla="*/ 0 h 34"/>
                  <a:gd name="T12" fmla="*/ 0 w 65"/>
                  <a:gd name="T13" fmla="*/ 0 h 34"/>
                  <a:gd name="T14" fmla="*/ 0 w 65"/>
                  <a:gd name="T15" fmla="*/ 0 h 34"/>
                  <a:gd name="T16" fmla="*/ 0 w 65"/>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
                  <a:gd name="T28" fmla="*/ 0 h 34"/>
                  <a:gd name="T29" fmla="*/ 65 w 65"/>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 h="34">
                    <a:moveTo>
                      <a:pt x="61" y="0"/>
                    </a:moveTo>
                    <a:lnTo>
                      <a:pt x="0" y="31"/>
                    </a:lnTo>
                    <a:lnTo>
                      <a:pt x="2" y="34"/>
                    </a:lnTo>
                    <a:lnTo>
                      <a:pt x="65" y="11"/>
                    </a:lnTo>
                    <a:lnTo>
                      <a:pt x="64" y="7"/>
                    </a:lnTo>
                    <a:lnTo>
                      <a:pt x="61" y="0"/>
                    </a:lnTo>
                    <a:lnTo>
                      <a:pt x="64" y="7"/>
                    </a:lnTo>
                    <a:lnTo>
                      <a:pt x="63" y="3"/>
                    </a:lnTo>
                    <a:lnTo>
                      <a:pt x="61" y="0"/>
                    </a:lnTo>
                    <a:close/>
                  </a:path>
                </a:pathLst>
              </a:custGeom>
              <a:solidFill>
                <a:srgbClr val="FFFFFF"/>
              </a:solidFill>
              <a:ln w="9525">
                <a:noFill/>
                <a:round/>
                <a:headEnd/>
                <a:tailEnd/>
              </a:ln>
            </p:spPr>
            <p:txBody>
              <a:bodyPr/>
              <a:lstStyle/>
              <a:p>
                <a:endParaRPr lang="en-US"/>
              </a:p>
            </p:txBody>
          </p:sp>
          <p:sp>
            <p:nvSpPr>
              <p:cNvPr id="40835" name="Freeform 403"/>
              <p:cNvSpPr>
                <a:spLocks/>
              </p:cNvSpPr>
              <p:nvPr/>
            </p:nvSpPr>
            <p:spPr bwMode="auto">
              <a:xfrm>
                <a:off x="2767" y="1164"/>
                <a:ext cx="11" cy="10"/>
              </a:xfrm>
              <a:custGeom>
                <a:avLst/>
                <a:gdLst>
                  <a:gd name="T0" fmla="*/ 0 w 66"/>
                  <a:gd name="T1" fmla="*/ 0 h 60"/>
                  <a:gd name="T2" fmla="*/ 0 w 66"/>
                  <a:gd name="T3" fmla="*/ 0 h 60"/>
                  <a:gd name="T4" fmla="*/ 0 w 66"/>
                  <a:gd name="T5" fmla="*/ 0 h 60"/>
                  <a:gd name="T6" fmla="*/ 0 w 66"/>
                  <a:gd name="T7" fmla="*/ 0 h 60"/>
                  <a:gd name="T8" fmla="*/ 0 w 66"/>
                  <a:gd name="T9" fmla="*/ 0 h 60"/>
                  <a:gd name="T10" fmla="*/ 0 w 66"/>
                  <a:gd name="T11" fmla="*/ 0 h 60"/>
                  <a:gd name="T12" fmla="*/ 0 w 66"/>
                  <a:gd name="T13" fmla="*/ 0 h 60"/>
                  <a:gd name="T14" fmla="*/ 0 w 66"/>
                  <a:gd name="T15" fmla="*/ 0 h 60"/>
                  <a:gd name="T16" fmla="*/ 0 w 66"/>
                  <a:gd name="T17" fmla="*/ 0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0"/>
                  <a:gd name="T29" fmla="*/ 66 w 66"/>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0">
                    <a:moveTo>
                      <a:pt x="48" y="0"/>
                    </a:moveTo>
                    <a:lnTo>
                      <a:pt x="0" y="46"/>
                    </a:lnTo>
                    <a:lnTo>
                      <a:pt x="9" y="60"/>
                    </a:lnTo>
                    <a:lnTo>
                      <a:pt x="66" y="22"/>
                    </a:lnTo>
                    <a:lnTo>
                      <a:pt x="56" y="8"/>
                    </a:lnTo>
                    <a:lnTo>
                      <a:pt x="48" y="0"/>
                    </a:lnTo>
                    <a:lnTo>
                      <a:pt x="56" y="8"/>
                    </a:lnTo>
                    <a:lnTo>
                      <a:pt x="53" y="3"/>
                    </a:lnTo>
                    <a:lnTo>
                      <a:pt x="48" y="0"/>
                    </a:lnTo>
                    <a:close/>
                  </a:path>
                </a:pathLst>
              </a:custGeom>
              <a:solidFill>
                <a:srgbClr val="FFFFFF"/>
              </a:solidFill>
              <a:ln w="9525">
                <a:noFill/>
                <a:round/>
                <a:headEnd/>
                <a:tailEnd/>
              </a:ln>
            </p:spPr>
            <p:txBody>
              <a:bodyPr/>
              <a:lstStyle/>
              <a:p>
                <a:endParaRPr lang="en-US"/>
              </a:p>
            </p:txBody>
          </p:sp>
          <p:sp>
            <p:nvSpPr>
              <p:cNvPr id="40836" name="Freeform 404"/>
              <p:cNvSpPr>
                <a:spLocks/>
              </p:cNvSpPr>
              <p:nvPr/>
            </p:nvSpPr>
            <p:spPr bwMode="auto">
              <a:xfrm>
                <a:off x="2765" y="1161"/>
                <a:ext cx="10" cy="13"/>
              </a:xfrm>
              <a:custGeom>
                <a:avLst/>
                <a:gdLst>
                  <a:gd name="T0" fmla="*/ 0 w 65"/>
                  <a:gd name="T1" fmla="*/ 0 h 73"/>
                  <a:gd name="T2" fmla="*/ 0 w 65"/>
                  <a:gd name="T3" fmla="*/ 0 h 73"/>
                  <a:gd name="T4" fmla="*/ 0 w 65"/>
                  <a:gd name="T5" fmla="*/ 0 h 73"/>
                  <a:gd name="T6" fmla="*/ 0 w 65"/>
                  <a:gd name="T7" fmla="*/ 0 h 73"/>
                  <a:gd name="T8" fmla="*/ 0 w 65"/>
                  <a:gd name="T9" fmla="*/ 0 h 73"/>
                  <a:gd name="T10" fmla="*/ 0 w 65"/>
                  <a:gd name="T11" fmla="*/ 0 h 73"/>
                  <a:gd name="T12" fmla="*/ 0 w 65"/>
                  <a:gd name="T13" fmla="*/ 0 h 73"/>
                  <a:gd name="T14" fmla="*/ 0 w 65"/>
                  <a:gd name="T15" fmla="*/ 0 h 73"/>
                  <a:gd name="T16" fmla="*/ 0 w 65"/>
                  <a:gd name="T17" fmla="*/ 0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
                  <a:gd name="T28" fmla="*/ 0 h 73"/>
                  <a:gd name="T29" fmla="*/ 65 w 65"/>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 h="73">
                    <a:moveTo>
                      <a:pt x="40" y="0"/>
                    </a:moveTo>
                    <a:lnTo>
                      <a:pt x="0" y="56"/>
                    </a:lnTo>
                    <a:lnTo>
                      <a:pt x="25" y="73"/>
                    </a:lnTo>
                    <a:lnTo>
                      <a:pt x="65" y="19"/>
                    </a:lnTo>
                    <a:lnTo>
                      <a:pt x="40" y="0"/>
                    </a:lnTo>
                    <a:close/>
                  </a:path>
                </a:pathLst>
              </a:custGeom>
              <a:solidFill>
                <a:srgbClr val="FFFFFF"/>
              </a:solidFill>
              <a:ln w="9525">
                <a:noFill/>
                <a:round/>
                <a:headEnd/>
                <a:tailEnd/>
              </a:ln>
            </p:spPr>
            <p:txBody>
              <a:bodyPr/>
              <a:lstStyle/>
              <a:p>
                <a:endParaRPr lang="en-US"/>
              </a:p>
            </p:txBody>
          </p:sp>
          <p:sp>
            <p:nvSpPr>
              <p:cNvPr id="40837" name="Freeform 405"/>
              <p:cNvSpPr>
                <a:spLocks/>
              </p:cNvSpPr>
              <p:nvPr/>
            </p:nvSpPr>
            <p:spPr bwMode="auto">
              <a:xfrm>
                <a:off x="2759" y="1157"/>
                <a:ext cx="12" cy="14"/>
              </a:xfrm>
              <a:custGeom>
                <a:avLst/>
                <a:gdLst>
                  <a:gd name="T0" fmla="*/ 0 w 71"/>
                  <a:gd name="T1" fmla="*/ 0 h 81"/>
                  <a:gd name="T2" fmla="*/ 0 w 71"/>
                  <a:gd name="T3" fmla="*/ 0 h 81"/>
                  <a:gd name="T4" fmla="*/ 0 w 71"/>
                  <a:gd name="T5" fmla="*/ 0 h 81"/>
                  <a:gd name="T6" fmla="*/ 0 w 71"/>
                  <a:gd name="T7" fmla="*/ 0 h 81"/>
                  <a:gd name="T8" fmla="*/ 0 w 71"/>
                  <a:gd name="T9" fmla="*/ 0 h 81"/>
                  <a:gd name="T10" fmla="*/ 0 w 71"/>
                  <a:gd name="T11" fmla="*/ 0 h 81"/>
                  <a:gd name="T12" fmla="*/ 0 w 71"/>
                  <a:gd name="T13" fmla="*/ 0 h 81"/>
                  <a:gd name="T14" fmla="*/ 0 w 71"/>
                  <a:gd name="T15" fmla="*/ 0 h 81"/>
                  <a:gd name="T16" fmla="*/ 0 w 71"/>
                  <a:gd name="T17" fmla="*/ 0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81"/>
                  <a:gd name="T29" fmla="*/ 71 w 71"/>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81">
                    <a:moveTo>
                      <a:pt x="33" y="0"/>
                    </a:moveTo>
                    <a:lnTo>
                      <a:pt x="0" y="59"/>
                    </a:lnTo>
                    <a:lnTo>
                      <a:pt x="33" y="81"/>
                    </a:lnTo>
                    <a:lnTo>
                      <a:pt x="71" y="25"/>
                    </a:lnTo>
                    <a:lnTo>
                      <a:pt x="38" y="2"/>
                    </a:lnTo>
                    <a:lnTo>
                      <a:pt x="33" y="0"/>
                    </a:lnTo>
                    <a:lnTo>
                      <a:pt x="38" y="2"/>
                    </a:lnTo>
                    <a:lnTo>
                      <a:pt x="35" y="1"/>
                    </a:lnTo>
                    <a:lnTo>
                      <a:pt x="33" y="0"/>
                    </a:lnTo>
                    <a:close/>
                  </a:path>
                </a:pathLst>
              </a:custGeom>
              <a:solidFill>
                <a:srgbClr val="FFFFFF"/>
              </a:solidFill>
              <a:ln w="9525">
                <a:noFill/>
                <a:round/>
                <a:headEnd/>
                <a:tailEnd/>
              </a:ln>
            </p:spPr>
            <p:txBody>
              <a:bodyPr/>
              <a:lstStyle/>
              <a:p>
                <a:endParaRPr lang="en-US"/>
              </a:p>
            </p:txBody>
          </p:sp>
          <p:sp>
            <p:nvSpPr>
              <p:cNvPr id="40838" name="Freeform 406"/>
              <p:cNvSpPr>
                <a:spLocks/>
              </p:cNvSpPr>
              <p:nvPr/>
            </p:nvSpPr>
            <p:spPr bwMode="auto">
              <a:xfrm>
                <a:off x="2752" y="1153"/>
                <a:ext cx="13" cy="15"/>
              </a:xfrm>
              <a:custGeom>
                <a:avLst/>
                <a:gdLst>
                  <a:gd name="T0" fmla="*/ 0 w 77"/>
                  <a:gd name="T1" fmla="*/ 0 h 85"/>
                  <a:gd name="T2" fmla="*/ 0 w 77"/>
                  <a:gd name="T3" fmla="*/ 0 h 85"/>
                  <a:gd name="T4" fmla="*/ 0 w 77"/>
                  <a:gd name="T5" fmla="*/ 0 h 85"/>
                  <a:gd name="T6" fmla="*/ 0 w 77"/>
                  <a:gd name="T7" fmla="*/ 0 h 85"/>
                  <a:gd name="T8" fmla="*/ 0 w 77"/>
                  <a:gd name="T9" fmla="*/ 0 h 85"/>
                  <a:gd name="T10" fmla="*/ 0 w 77"/>
                  <a:gd name="T11" fmla="*/ 0 h 85"/>
                  <a:gd name="T12" fmla="*/ 0 w 77"/>
                  <a:gd name="T13" fmla="*/ 0 h 85"/>
                  <a:gd name="T14" fmla="*/ 0 w 77"/>
                  <a:gd name="T15" fmla="*/ 0 h 85"/>
                  <a:gd name="T16" fmla="*/ 0 w 77"/>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85"/>
                  <a:gd name="T29" fmla="*/ 77 w 77"/>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85">
                    <a:moveTo>
                      <a:pt x="22" y="0"/>
                    </a:moveTo>
                    <a:lnTo>
                      <a:pt x="0" y="64"/>
                    </a:lnTo>
                    <a:lnTo>
                      <a:pt x="50" y="85"/>
                    </a:lnTo>
                    <a:lnTo>
                      <a:pt x="77" y="23"/>
                    </a:lnTo>
                    <a:lnTo>
                      <a:pt x="27" y="2"/>
                    </a:lnTo>
                    <a:lnTo>
                      <a:pt x="22" y="0"/>
                    </a:lnTo>
                    <a:lnTo>
                      <a:pt x="27" y="2"/>
                    </a:lnTo>
                    <a:lnTo>
                      <a:pt x="25" y="1"/>
                    </a:lnTo>
                    <a:lnTo>
                      <a:pt x="22" y="0"/>
                    </a:lnTo>
                    <a:close/>
                  </a:path>
                </a:pathLst>
              </a:custGeom>
              <a:solidFill>
                <a:srgbClr val="FFFFFF"/>
              </a:solidFill>
              <a:ln w="9525">
                <a:noFill/>
                <a:round/>
                <a:headEnd/>
                <a:tailEnd/>
              </a:ln>
            </p:spPr>
            <p:txBody>
              <a:bodyPr/>
              <a:lstStyle/>
              <a:p>
                <a:endParaRPr lang="en-US"/>
              </a:p>
            </p:txBody>
          </p:sp>
          <p:sp>
            <p:nvSpPr>
              <p:cNvPr id="40839" name="Freeform 407"/>
              <p:cNvSpPr>
                <a:spLocks/>
              </p:cNvSpPr>
              <p:nvPr/>
            </p:nvSpPr>
            <p:spPr bwMode="auto">
              <a:xfrm>
                <a:off x="2742" y="1150"/>
                <a:ext cx="14" cy="14"/>
              </a:xfrm>
              <a:custGeom>
                <a:avLst/>
                <a:gdLst>
                  <a:gd name="T0" fmla="*/ 0 w 83"/>
                  <a:gd name="T1" fmla="*/ 0 h 85"/>
                  <a:gd name="T2" fmla="*/ 0 w 83"/>
                  <a:gd name="T3" fmla="*/ 0 h 85"/>
                  <a:gd name="T4" fmla="*/ 0 w 83"/>
                  <a:gd name="T5" fmla="*/ 0 h 85"/>
                  <a:gd name="T6" fmla="*/ 0 w 83"/>
                  <a:gd name="T7" fmla="*/ 0 h 85"/>
                  <a:gd name="T8" fmla="*/ 0 w 83"/>
                  <a:gd name="T9" fmla="*/ 0 h 85"/>
                  <a:gd name="T10" fmla="*/ 0 w 83"/>
                  <a:gd name="T11" fmla="*/ 0 h 85"/>
                  <a:gd name="T12" fmla="*/ 0 w 83"/>
                  <a:gd name="T13" fmla="*/ 0 h 85"/>
                  <a:gd name="T14" fmla="*/ 0 w 83"/>
                  <a:gd name="T15" fmla="*/ 0 h 85"/>
                  <a:gd name="T16" fmla="*/ 0 w 83"/>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
                  <a:gd name="T28" fmla="*/ 0 h 85"/>
                  <a:gd name="T29" fmla="*/ 83 w 83"/>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 h="85">
                    <a:moveTo>
                      <a:pt x="14" y="0"/>
                    </a:moveTo>
                    <a:lnTo>
                      <a:pt x="0" y="67"/>
                    </a:lnTo>
                    <a:lnTo>
                      <a:pt x="66" y="85"/>
                    </a:lnTo>
                    <a:lnTo>
                      <a:pt x="83" y="19"/>
                    </a:lnTo>
                    <a:lnTo>
                      <a:pt x="17" y="1"/>
                    </a:lnTo>
                    <a:lnTo>
                      <a:pt x="14" y="0"/>
                    </a:lnTo>
                    <a:lnTo>
                      <a:pt x="17" y="1"/>
                    </a:lnTo>
                    <a:lnTo>
                      <a:pt x="16" y="0"/>
                    </a:lnTo>
                    <a:lnTo>
                      <a:pt x="14" y="0"/>
                    </a:lnTo>
                    <a:close/>
                  </a:path>
                </a:pathLst>
              </a:custGeom>
              <a:solidFill>
                <a:srgbClr val="FFFFFF"/>
              </a:solidFill>
              <a:ln w="9525">
                <a:noFill/>
                <a:round/>
                <a:headEnd/>
                <a:tailEnd/>
              </a:ln>
            </p:spPr>
            <p:txBody>
              <a:bodyPr/>
              <a:lstStyle/>
              <a:p>
                <a:endParaRPr lang="en-US"/>
              </a:p>
            </p:txBody>
          </p:sp>
          <p:sp>
            <p:nvSpPr>
              <p:cNvPr id="40840" name="Freeform 408"/>
              <p:cNvSpPr>
                <a:spLocks/>
              </p:cNvSpPr>
              <p:nvPr/>
            </p:nvSpPr>
            <p:spPr bwMode="auto">
              <a:xfrm>
                <a:off x="2728" y="1148"/>
                <a:ext cx="16" cy="13"/>
              </a:xfrm>
              <a:custGeom>
                <a:avLst/>
                <a:gdLst>
                  <a:gd name="T0" fmla="*/ 0 w 97"/>
                  <a:gd name="T1" fmla="*/ 0 h 81"/>
                  <a:gd name="T2" fmla="*/ 0 w 97"/>
                  <a:gd name="T3" fmla="*/ 0 h 81"/>
                  <a:gd name="T4" fmla="*/ 0 w 97"/>
                  <a:gd name="T5" fmla="*/ 0 h 81"/>
                  <a:gd name="T6" fmla="*/ 0 w 97"/>
                  <a:gd name="T7" fmla="*/ 0 h 81"/>
                  <a:gd name="T8" fmla="*/ 0 w 97"/>
                  <a:gd name="T9" fmla="*/ 0 h 81"/>
                  <a:gd name="T10" fmla="*/ 0 w 97"/>
                  <a:gd name="T11" fmla="*/ 0 h 81"/>
                  <a:gd name="T12" fmla="*/ 0 w 97"/>
                  <a:gd name="T13" fmla="*/ 0 h 81"/>
                  <a:gd name="T14" fmla="*/ 0 w 97"/>
                  <a:gd name="T15" fmla="*/ 0 h 81"/>
                  <a:gd name="T16" fmla="*/ 0 w 97"/>
                  <a:gd name="T17" fmla="*/ 0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81"/>
                  <a:gd name="T29" fmla="*/ 97 w 97"/>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81">
                    <a:moveTo>
                      <a:pt x="7" y="0"/>
                    </a:moveTo>
                    <a:lnTo>
                      <a:pt x="0" y="67"/>
                    </a:lnTo>
                    <a:lnTo>
                      <a:pt x="87" y="81"/>
                    </a:lnTo>
                    <a:lnTo>
                      <a:pt x="97" y="14"/>
                    </a:lnTo>
                    <a:lnTo>
                      <a:pt x="11" y="0"/>
                    </a:lnTo>
                    <a:lnTo>
                      <a:pt x="7" y="0"/>
                    </a:lnTo>
                    <a:lnTo>
                      <a:pt x="11" y="0"/>
                    </a:lnTo>
                    <a:lnTo>
                      <a:pt x="9" y="0"/>
                    </a:lnTo>
                    <a:lnTo>
                      <a:pt x="7" y="0"/>
                    </a:lnTo>
                    <a:close/>
                  </a:path>
                </a:pathLst>
              </a:custGeom>
              <a:solidFill>
                <a:srgbClr val="FFFFFF"/>
              </a:solidFill>
              <a:ln w="9525">
                <a:noFill/>
                <a:round/>
                <a:headEnd/>
                <a:tailEnd/>
              </a:ln>
            </p:spPr>
            <p:txBody>
              <a:bodyPr/>
              <a:lstStyle/>
              <a:p>
                <a:endParaRPr lang="en-US"/>
              </a:p>
            </p:txBody>
          </p:sp>
          <p:sp>
            <p:nvSpPr>
              <p:cNvPr id="40841" name="Freeform 409"/>
              <p:cNvSpPr>
                <a:spLocks/>
              </p:cNvSpPr>
              <p:nvPr/>
            </p:nvSpPr>
            <p:spPr bwMode="auto">
              <a:xfrm>
                <a:off x="2711" y="1147"/>
                <a:ext cx="18" cy="12"/>
              </a:xfrm>
              <a:custGeom>
                <a:avLst/>
                <a:gdLst>
                  <a:gd name="T0" fmla="*/ 0 w 107"/>
                  <a:gd name="T1" fmla="*/ 0 h 74"/>
                  <a:gd name="T2" fmla="*/ 0 w 107"/>
                  <a:gd name="T3" fmla="*/ 0 h 74"/>
                  <a:gd name="T4" fmla="*/ 0 w 107"/>
                  <a:gd name="T5" fmla="*/ 0 h 74"/>
                  <a:gd name="T6" fmla="*/ 0 w 107"/>
                  <a:gd name="T7" fmla="*/ 0 h 74"/>
                  <a:gd name="T8" fmla="*/ 0 w 107"/>
                  <a:gd name="T9" fmla="*/ 0 h 74"/>
                  <a:gd name="T10" fmla="*/ 0 w 107"/>
                  <a:gd name="T11" fmla="*/ 0 h 74"/>
                  <a:gd name="T12" fmla="*/ 0 w 107"/>
                  <a:gd name="T13" fmla="*/ 0 h 74"/>
                  <a:gd name="T14" fmla="*/ 0 w 107"/>
                  <a:gd name="T15" fmla="*/ 0 h 74"/>
                  <a:gd name="T16" fmla="*/ 0 w 107"/>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
                  <a:gd name="T28" fmla="*/ 0 h 74"/>
                  <a:gd name="T29" fmla="*/ 107 w 107"/>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 h="74">
                    <a:moveTo>
                      <a:pt x="0" y="0"/>
                    </a:moveTo>
                    <a:lnTo>
                      <a:pt x="0" y="69"/>
                    </a:lnTo>
                    <a:lnTo>
                      <a:pt x="103" y="74"/>
                    </a:lnTo>
                    <a:lnTo>
                      <a:pt x="107" y="6"/>
                    </a:lnTo>
                    <a:lnTo>
                      <a:pt x="4" y="0"/>
                    </a:lnTo>
                    <a:lnTo>
                      <a:pt x="0" y="0"/>
                    </a:lnTo>
                    <a:lnTo>
                      <a:pt x="4" y="0"/>
                    </a:lnTo>
                    <a:lnTo>
                      <a:pt x="3" y="0"/>
                    </a:lnTo>
                    <a:lnTo>
                      <a:pt x="0" y="0"/>
                    </a:lnTo>
                    <a:close/>
                  </a:path>
                </a:pathLst>
              </a:custGeom>
              <a:solidFill>
                <a:srgbClr val="FFFFFF"/>
              </a:solidFill>
              <a:ln w="9525">
                <a:noFill/>
                <a:round/>
                <a:headEnd/>
                <a:tailEnd/>
              </a:ln>
            </p:spPr>
            <p:txBody>
              <a:bodyPr/>
              <a:lstStyle/>
              <a:p>
                <a:endParaRPr lang="en-US"/>
              </a:p>
            </p:txBody>
          </p:sp>
          <p:sp>
            <p:nvSpPr>
              <p:cNvPr id="40842" name="Freeform 410"/>
              <p:cNvSpPr>
                <a:spLocks/>
              </p:cNvSpPr>
              <p:nvPr/>
            </p:nvSpPr>
            <p:spPr bwMode="auto">
              <a:xfrm>
                <a:off x="2693" y="1147"/>
                <a:ext cx="19" cy="12"/>
              </a:xfrm>
              <a:custGeom>
                <a:avLst/>
                <a:gdLst>
                  <a:gd name="T0" fmla="*/ 0 w 113"/>
                  <a:gd name="T1" fmla="*/ 0 h 74"/>
                  <a:gd name="T2" fmla="*/ 0 w 113"/>
                  <a:gd name="T3" fmla="*/ 0 h 74"/>
                  <a:gd name="T4" fmla="*/ 0 w 113"/>
                  <a:gd name="T5" fmla="*/ 0 h 74"/>
                  <a:gd name="T6" fmla="*/ 0 w 113"/>
                  <a:gd name="T7" fmla="*/ 0 h 74"/>
                  <a:gd name="T8" fmla="*/ 0 w 113"/>
                  <a:gd name="T9" fmla="*/ 0 h 74"/>
                  <a:gd name="T10" fmla="*/ 0 w 113"/>
                  <a:gd name="T11" fmla="*/ 0 h 74"/>
                  <a:gd name="T12" fmla="*/ 0 w 113"/>
                  <a:gd name="T13" fmla="*/ 0 h 74"/>
                  <a:gd name="T14" fmla="*/ 0 w 113"/>
                  <a:gd name="T15" fmla="*/ 0 h 74"/>
                  <a:gd name="T16" fmla="*/ 0 w 113"/>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
                  <a:gd name="T28" fmla="*/ 0 h 74"/>
                  <a:gd name="T29" fmla="*/ 113 w 11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 h="74">
                    <a:moveTo>
                      <a:pt x="0" y="7"/>
                    </a:moveTo>
                    <a:lnTo>
                      <a:pt x="9" y="74"/>
                    </a:lnTo>
                    <a:lnTo>
                      <a:pt x="113" y="69"/>
                    </a:lnTo>
                    <a:lnTo>
                      <a:pt x="109" y="0"/>
                    </a:lnTo>
                    <a:lnTo>
                      <a:pt x="5" y="6"/>
                    </a:lnTo>
                    <a:lnTo>
                      <a:pt x="0" y="7"/>
                    </a:lnTo>
                    <a:lnTo>
                      <a:pt x="5" y="6"/>
                    </a:lnTo>
                    <a:lnTo>
                      <a:pt x="2" y="6"/>
                    </a:lnTo>
                    <a:lnTo>
                      <a:pt x="0" y="7"/>
                    </a:lnTo>
                    <a:close/>
                  </a:path>
                </a:pathLst>
              </a:custGeom>
              <a:solidFill>
                <a:srgbClr val="FFFFFF"/>
              </a:solidFill>
              <a:ln w="9525">
                <a:noFill/>
                <a:round/>
                <a:headEnd/>
                <a:tailEnd/>
              </a:ln>
            </p:spPr>
            <p:txBody>
              <a:bodyPr/>
              <a:lstStyle/>
              <a:p>
                <a:endParaRPr lang="en-US"/>
              </a:p>
            </p:txBody>
          </p:sp>
          <p:sp>
            <p:nvSpPr>
              <p:cNvPr id="40843" name="Freeform 411"/>
              <p:cNvSpPr>
                <a:spLocks/>
              </p:cNvSpPr>
              <p:nvPr/>
            </p:nvSpPr>
            <p:spPr bwMode="auto">
              <a:xfrm>
                <a:off x="2677" y="1148"/>
                <a:ext cx="19" cy="15"/>
              </a:xfrm>
              <a:custGeom>
                <a:avLst/>
                <a:gdLst>
                  <a:gd name="T0" fmla="*/ 0 w 111"/>
                  <a:gd name="T1" fmla="*/ 0 h 87"/>
                  <a:gd name="T2" fmla="*/ 0 w 111"/>
                  <a:gd name="T3" fmla="*/ 0 h 87"/>
                  <a:gd name="T4" fmla="*/ 0 w 111"/>
                  <a:gd name="T5" fmla="*/ 0 h 87"/>
                  <a:gd name="T6" fmla="*/ 0 w 111"/>
                  <a:gd name="T7" fmla="*/ 0 h 87"/>
                  <a:gd name="T8" fmla="*/ 0 w 111"/>
                  <a:gd name="T9" fmla="*/ 0 h 87"/>
                  <a:gd name="T10" fmla="*/ 0 w 111"/>
                  <a:gd name="T11" fmla="*/ 0 h 87"/>
                  <a:gd name="T12" fmla="*/ 0 w 111"/>
                  <a:gd name="T13" fmla="*/ 0 h 87"/>
                  <a:gd name="T14" fmla="*/ 0 w 111"/>
                  <a:gd name="T15" fmla="*/ 0 h 87"/>
                  <a:gd name="T16" fmla="*/ 0 w 111"/>
                  <a:gd name="T17" fmla="*/ 0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87"/>
                  <a:gd name="T29" fmla="*/ 111 w 111"/>
                  <a:gd name="T30" fmla="*/ 87 h 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87">
                    <a:moveTo>
                      <a:pt x="0" y="22"/>
                    </a:moveTo>
                    <a:lnTo>
                      <a:pt x="19" y="87"/>
                    </a:lnTo>
                    <a:lnTo>
                      <a:pt x="111" y="66"/>
                    </a:lnTo>
                    <a:lnTo>
                      <a:pt x="96" y="0"/>
                    </a:lnTo>
                    <a:lnTo>
                      <a:pt x="4" y="21"/>
                    </a:lnTo>
                    <a:lnTo>
                      <a:pt x="0" y="22"/>
                    </a:lnTo>
                    <a:lnTo>
                      <a:pt x="4" y="21"/>
                    </a:lnTo>
                    <a:lnTo>
                      <a:pt x="2" y="21"/>
                    </a:lnTo>
                    <a:lnTo>
                      <a:pt x="0" y="22"/>
                    </a:lnTo>
                    <a:close/>
                  </a:path>
                </a:pathLst>
              </a:custGeom>
              <a:solidFill>
                <a:srgbClr val="FFFFFF"/>
              </a:solidFill>
              <a:ln w="9525">
                <a:noFill/>
                <a:round/>
                <a:headEnd/>
                <a:tailEnd/>
              </a:ln>
            </p:spPr>
            <p:txBody>
              <a:bodyPr/>
              <a:lstStyle/>
              <a:p>
                <a:endParaRPr lang="en-US"/>
              </a:p>
            </p:txBody>
          </p:sp>
          <p:sp>
            <p:nvSpPr>
              <p:cNvPr id="40844" name="Freeform 412"/>
              <p:cNvSpPr>
                <a:spLocks/>
              </p:cNvSpPr>
              <p:nvPr/>
            </p:nvSpPr>
            <p:spPr bwMode="auto">
              <a:xfrm>
                <a:off x="2663" y="1152"/>
                <a:ext cx="18" cy="16"/>
              </a:xfrm>
              <a:custGeom>
                <a:avLst/>
                <a:gdLst>
                  <a:gd name="T0" fmla="*/ 0 w 108"/>
                  <a:gd name="T1" fmla="*/ 0 h 95"/>
                  <a:gd name="T2" fmla="*/ 0 w 108"/>
                  <a:gd name="T3" fmla="*/ 0 h 95"/>
                  <a:gd name="T4" fmla="*/ 0 w 108"/>
                  <a:gd name="T5" fmla="*/ 0 h 95"/>
                  <a:gd name="T6" fmla="*/ 0 w 108"/>
                  <a:gd name="T7" fmla="*/ 0 h 95"/>
                  <a:gd name="T8" fmla="*/ 0 w 108"/>
                  <a:gd name="T9" fmla="*/ 0 h 95"/>
                  <a:gd name="T10" fmla="*/ 0 w 108"/>
                  <a:gd name="T11" fmla="*/ 0 h 95"/>
                  <a:gd name="T12" fmla="*/ 0 w 108"/>
                  <a:gd name="T13" fmla="*/ 0 h 95"/>
                  <a:gd name="T14" fmla="*/ 0 w 108"/>
                  <a:gd name="T15" fmla="*/ 0 h 95"/>
                  <a:gd name="T16" fmla="*/ 0 w 108"/>
                  <a:gd name="T17" fmla="*/ 0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95"/>
                  <a:gd name="T29" fmla="*/ 108 w 108"/>
                  <a:gd name="T30" fmla="*/ 95 h 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95">
                    <a:moveTo>
                      <a:pt x="0" y="34"/>
                    </a:moveTo>
                    <a:lnTo>
                      <a:pt x="29" y="95"/>
                    </a:lnTo>
                    <a:lnTo>
                      <a:pt x="108" y="63"/>
                    </a:lnTo>
                    <a:lnTo>
                      <a:pt x="83" y="0"/>
                    </a:lnTo>
                    <a:lnTo>
                      <a:pt x="4" y="32"/>
                    </a:lnTo>
                    <a:lnTo>
                      <a:pt x="0" y="34"/>
                    </a:lnTo>
                    <a:lnTo>
                      <a:pt x="4" y="32"/>
                    </a:lnTo>
                    <a:lnTo>
                      <a:pt x="2" y="33"/>
                    </a:lnTo>
                    <a:lnTo>
                      <a:pt x="0" y="34"/>
                    </a:lnTo>
                    <a:close/>
                  </a:path>
                </a:pathLst>
              </a:custGeom>
              <a:solidFill>
                <a:srgbClr val="FFFFFF"/>
              </a:solidFill>
              <a:ln w="9525">
                <a:noFill/>
                <a:round/>
                <a:headEnd/>
                <a:tailEnd/>
              </a:ln>
            </p:spPr>
            <p:txBody>
              <a:bodyPr/>
              <a:lstStyle/>
              <a:p>
                <a:endParaRPr lang="en-US"/>
              </a:p>
            </p:txBody>
          </p:sp>
          <p:sp>
            <p:nvSpPr>
              <p:cNvPr id="40845" name="Freeform 413"/>
              <p:cNvSpPr>
                <a:spLocks/>
              </p:cNvSpPr>
              <p:nvPr/>
            </p:nvSpPr>
            <p:spPr bwMode="auto">
              <a:xfrm>
                <a:off x="2652" y="1157"/>
                <a:ext cx="17" cy="17"/>
              </a:xfrm>
              <a:custGeom>
                <a:avLst/>
                <a:gdLst>
                  <a:gd name="T0" fmla="*/ 0 w 103"/>
                  <a:gd name="T1" fmla="*/ 0 h 97"/>
                  <a:gd name="T2" fmla="*/ 0 w 103"/>
                  <a:gd name="T3" fmla="*/ 0 h 97"/>
                  <a:gd name="T4" fmla="*/ 0 w 103"/>
                  <a:gd name="T5" fmla="*/ 0 h 97"/>
                  <a:gd name="T6" fmla="*/ 0 w 103"/>
                  <a:gd name="T7" fmla="*/ 0 h 97"/>
                  <a:gd name="T8" fmla="*/ 0 w 103"/>
                  <a:gd name="T9" fmla="*/ 0 h 97"/>
                  <a:gd name="T10" fmla="*/ 0 w 103"/>
                  <a:gd name="T11" fmla="*/ 0 h 97"/>
                  <a:gd name="T12" fmla="*/ 0 w 103"/>
                  <a:gd name="T13" fmla="*/ 0 h 97"/>
                  <a:gd name="T14" fmla="*/ 0 w 103"/>
                  <a:gd name="T15" fmla="*/ 0 h 97"/>
                  <a:gd name="T16" fmla="*/ 0 w 103"/>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
                  <a:gd name="T28" fmla="*/ 0 h 97"/>
                  <a:gd name="T29" fmla="*/ 103 w 103"/>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 h="97">
                    <a:moveTo>
                      <a:pt x="0" y="40"/>
                    </a:moveTo>
                    <a:lnTo>
                      <a:pt x="37" y="97"/>
                    </a:lnTo>
                    <a:lnTo>
                      <a:pt x="103" y="59"/>
                    </a:lnTo>
                    <a:lnTo>
                      <a:pt x="70" y="0"/>
                    </a:lnTo>
                    <a:lnTo>
                      <a:pt x="3" y="38"/>
                    </a:lnTo>
                    <a:lnTo>
                      <a:pt x="0" y="40"/>
                    </a:lnTo>
                    <a:lnTo>
                      <a:pt x="3" y="38"/>
                    </a:lnTo>
                    <a:lnTo>
                      <a:pt x="1" y="39"/>
                    </a:lnTo>
                    <a:lnTo>
                      <a:pt x="0" y="40"/>
                    </a:lnTo>
                    <a:close/>
                  </a:path>
                </a:pathLst>
              </a:custGeom>
              <a:solidFill>
                <a:srgbClr val="FFFFFF"/>
              </a:solidFill>
              <a:ln w="9525">
                <a:noFill/>
                <a:round/>
                <a:headEnd/>
                <a:tailEnd/>
              </a:ln>
            </p:spPr>
            <p:txBody>
              <a:bodyPr/>
              <a:lstStyle/>
              <a:p>
                <a:endParaRPr lang="en-US"/>
              </a:p>
            </p:txBody>
          </p:sp>
          <p:sp>
            <p:nvSpPr>
              <p:cNvPr id="40846" name="Freeform 414"/>
              <p:cNvSpPr>
                <a:spLocks/>
              </p:cNvSpPr>
              <p:nvPr/>
            </p:nvSpPr>
            <p:spPr bwMode="auto">
              <a:xfrm>
                <a:off x="2643" y="1164"/>
                <a:ext cx="16" cy="16"/>
              </a:xfrm>
              <a:custGeom>
                <a:avLst/>
                <a:gdLst>
                  <a:gd name="T0" fmla="*/ 0 w 96"/>
                  <a:gd name="T1" fmla="*/ 0 h 94"/>
                  <a:gd name="T2" fmla="*/ 0 w 96"/>
                  <a:gd name="T3" fmla="*/ 0 h 94"/>
                  <a:gd name="T4" fmla="*/ 0 w 96"/>
                  <a:gd name="T5" fmla="*/ 0 h 94"/>
                  <a:gd name="T6" fmla="*/ 0 w 96"/>
                  <a:gd name="T7" fmla="*/ 0 h 94"/>
                  <a:gd name="T8" fmla="*/ 0 w 96"/>
                  <a:gd name="T9" fmla="*/ 0 h 94"/>
                  <a:gd name="T10" fmla="*/ 0 w 96"/>
                  <a:gd name="T11" fmla="*/ 0 h 94"/>
                  <a:gd name="T12" fmla="*/ 0 w 96"/>
                  <a:gd name="T13" fmla="*/ 0 h 94"/>
                  <a:gd name="T14" fmla="*/ 0 w 96"/>
                  <a:gd name="T15" fmla="*/ 0 h 94"/>
                  <a:gd name="T16" fmla="*/ 0 w 96"/>
                  <a:gd name="T17" fmla="*/ 0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
                  <a:gd name="T28" fmla="*/ 0 h 94"/>
                  <a:gd name="T29" fmla="*/ 96 w 9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 h="94">
                    <a:moveTo>
                      <a:pt x="0" y="44"/>
                    </a:moveTo>
                    <a:lnTo>
                      <a:pt x="45" y="94"/>
                    </a:lnTo>
                    <a:lnTo>
                      <a:pt x="96" y="54"/>
                    </a:lnTo>
                    <a:lnTo>
                      <a:pt x="54" y="0"/>
                    </a:lnTo>
                    <a:lnTo>
                      <a:pt x="3" y="41"/>
                    </a:lnTo>
                    <a:lnTo>
                      <a:pt x="0" y="44"/>
                    </a:lnTo>
                    <a:lnTo>
                      <a:pt x="3" y="41"/>
                    </a:lnTo>
                    <a:lnTo>
                      <a:pt x="1" y="42"/>
                    </a:lnTo>
                    <a:lnTo>
                      <a:pt x="0" y="44"/>
                    </a:lnTo>
                    <a:close/>
                  </a:path>
                </a:pathLst>
              </a:custGeom>
              <a:solidFill>
                <a:srgbClr val="FFFFFF"/>
              </a:solidFill>
              <a:ln w="9525">
                <a:noFill/>
                <a:round/>
                <a:headEnd/>
                <a:tailEnd/>
              </a:ln>
            </p:spPr>
            <p:txBody>
              <a:bodyPr/>
              <a:lstStyle/>
              <a:p>
                <a:endParaRPr lang="en-US"/>
              </a:p>
            </p:txBody>
          </p:sp>
          <p:sp>
            <p:nvSpPr>
              <p:cNvPr id="40847" name="Freeform 415"/>
              <p:cNvSpPr>
                <a:spLocks/>
              </p:cNvSpPr>
              <p:nvPr/>
            </p:nvSpPr>
            <p:spPr bwMode="auto">
              <a:xfrm>
                <a:off x="2636" y="1171"/>
                <a:ext cx="15" cy="14"/>
              </a:xfrm>
              <a:custGeom>
                <a:avLst/>
                <a:gdLst>
                  <a:gd name="T0" fmla="*/ 0 w 88"/>
                  <a:gd name="T1" fmla="*/ 0 h 84"/>
                  <a:gd name="T2" fmla="*/ 0 w 88"/>
                  <a:gd name="T3" fmla="*/ 0 h 84"/>
                  <a:gd name="T4" fmla="*/ 0 w 88"/>
                  <a:gd name="T5" fmla="*/ 0 h 84"/>
                  <a:gd name="T6" fmla="*/ 0 w 88"/>
                  <a:gd name="T7" fmla="*/ 0 h 84"/>
                  <a:gd name="T8" fmla="*/ 0 w 88"/>
                  <a:gd name="T9" fmla="*/ 0 h 84"/>
                  <a:gd name="T10" fmla="*/ 0 w 88"/>
                  <a:gd name="T11" fmla="*/ 0 h 84"/>
                  <a:gd name="T12" fmla="*/ 0 w 88"/>
                  <a:gd name="T13" fmla="*/ 0 h 84"/>
                  <a:gd name="T14" fmla="*/ 0 w 88"/>
                  <a:gd name="T15" fmla="*/ 0 h 84"/>
                  <a:gd name="T16" fmla="*/ 0 w 88"/>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
                  <a:gd name="T28" fmla="*/ 0 h 84"/>
                  <a:gd name="T29" fmla="*/ 88 w 88"/>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 h="84">
                    <a:moveTo>
                      <a:pt x="0" y="41"/>
                    </a:moveTo>
                    <a:lnTo>
                      <a:pt x="53" y="84"/>
                    </a:lnTo>
                    <a:lnTo>
                      <a:pt x="88" y="47"/>
                    </a:lnTo>
                    <a:lnTo>
                      <a:pt x="40" y="0"/>
                    </a:lnTo>
                    <a:lnTo>
                      <a:pt x="4" y="37"/>
                    </a:lnTo>
                    <a:lnTo>
                      <a:pt x="0" y="41"/>
                    </a:lnTo>
                    <a:lnTo>
                      <a:pt x="4" y="37"/>
                    </a:lnTo>
                    <a:lnTo>
                      <a:pt x="3" y="38"/>
                    </a:lnTo>
                    <a:lnTo>
                      <a:pt x="0" y="41"/>
                    </a:lnTo>
                    <a:close/>
                  </a:path>
                </a:pathLst>
              </a:custGeom>
              <a:solidFill>
                <a:srgbClr val="FFFFFF"/>
              </a:solidFill>
              <a:ln w="9525">
                <a:noFill/>
                <a:round/>
                <a:headEnd/>
                <a:tailEnd/>
              </a:ln>
            </p:spPr>
            <p:txBody>
              <a:bodyPr/>
              <a:lstStyle/>
              <a:p>
                <a:endParaRPr lang="en-US"/>
              </a:p>
            </p:txBody>
          </p:sp>
          <p:sp>
            <p:nvSpPr>
              <p:cNvPr id="40848" name="Freeform 416"/>
              <p:cNvSpPr>
                <a:spLocks/>
              </p:cNvSpPr>
              <p:nvPr/>
            </p:nvSpPr>
            <p:spPr bwMode="auto">
              <a:xfrm>
                <a:off x="2631" y="1178"/>
                <a:ext cx="14" cy="12"/>
              </a:xfrm>
              <a:custGeom>
                <a:avLst/>
                <a:gdLst>
                  <a:gd name="T0" fmla="*/ 0 w 85"/>
                  <a:gd name="T1" fmla="*/ 0 h 74"/>
                  <a:gd name="T2" fmla="*/ 0 w 85"/>
                  <a:gd name="T3" fmla="*/ 0 h 74"/>
                  <a:gd name="T4" fmla="*/ 0 w 85"/>
                  <a:gd name="T5" fmla="*/ 0 h 74"/>
                  <a:gd name="T6" fmla="*/ 0 w 85"/>
                  <a:gd name="T7" fmla="*/ 0 h 74"/>
                  <a:gd name="T8" fmla="*/ 0 w 85"/>
                  <a:gd name="T9" fmla="*/ 0 h 74"/>
                  <a:gd name="T10" fmla="*/ 0 w 85"/>
                  <a:gd name="T11" fmla="*/ 0 h 74"/>
                  <a:gd name="T12" fmla="*/ 0 w 85"/>
                  <a:gd name="T13" fmla="*/ 0 h 74"/>
                  <a:gd name="T14" fmla="*/ 0 w 85"/>
                  <a:gd name="T15" fmla="*/ 0 h 74"/>
                  <a:gd name="T16" fmla="*/ 0 w 85"/>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74"/>
                  <a:gd name="T29" fmla="*/ 85 w 85"/>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74">
                    <a:moveTo>
                      <a:pt x="0" y="44"/>
                    </a:moveTo>
                    <a:lnTo>
                      <a:pt x="60" y="74"/>
                    </a:lnTo>
                    <a:lnTo>
                      <a:pt x="85" y="39"/>
                    </a:lnTo>
                    <a:lnTo>
                      <a:pt x="29" y="0"/>
                    </a:lnTo>
                    <a:lnTo>
                      <a:pt x="5" y="34"/>
                    </a:lnTo>
                    <a:lnTo>
                      <a:pt x="0" y="44"/>
                    </a:lnTo>
                    <a:lnTo>
                      <a:pt x="5" y="34"/>
                    </a:lnTo>
                    <a:lnTo>
                      <a:pt x="2" y="39"/>
                    </a:lnTo>
                    <a:lnTo>
                      <a:pt x="0" y="44"/>
                    </a:lnTo>
                    <a:close/>
                  </a:path>
                </a:pathLst>
              </a:custGeom>
              <a:solidFill>
                <a:srgbClr val="FFFFFF"/>
              </a:solidFill>
              <a:ln w="9525">
                <a:noFill/>
                <a:round/>
                <a:headEnd/>
                <a:tailEnd/>
              </a:ln>
            </p:spPr>
            <p:txBody>
              <a:bodyPr/>
              <a:lstStyle/>
              <a:p>
                <a:endParaRPr lang="en-US"/>
              </a:p>
            </p:txBody>
          </p:sp>
          <p:sp>
            <p:nvSpPr>
              <p:cNvPr id="40849" name="Freeform 417"/>
              <p:cNvSpPr>
                <a:spLocks/>
              </p:cNvSpPr>
              <p:nvPr/>
            </p:nvSpPr>
            <p:spPr bwMode="auto">
              <a:xfrm>
                <a:off x="2629" y="1185"/>
                <a:ext cx="13" cy="8"/>
              </a:xfrm>
              <a:custGeom>
                <a:avLst/>
                <a:gdLst>
                  <a:gd name="T0" fmla="*/ 0 w 76"/>
                  <a:gd name="T1" fmla="*/ 0 h 47"/>
                  <a:gd name="T2" fmla="*/ 0 w 76"/>
                  <a:gd name="T3" fmla="*/ 0 h 47"/>
                  <a:gd name="T4" fmla="*/ 0 w 76"/>
                  <a:gd name="T5" fmla="*/ 0 h 47"/>
                  <a:gd name="T6" fmla="*/ 0 w 76"/>
                  <a:gd name="T7" fmla="*/ 0 h 47"/>
                  <a:gd name="T8" fmla="*/ 0 w 76"/>
                  <a:gd name="T9" fmla="*/ 0 h 47"/>
                  <a:gd name="T10" fmla="*/ 0 w 76"/>
                  <a:gd name="T11" fmla="*/ 0 h 47"/>
                  <a:gd name="T12" fmla="*/ 0 w 76"/>
                  <a:gd name="T13" fmla="*/ 0 h 47"/>
                  <a:gd name="T14" fmla="*/ 0 w 76"/>
                  <a:gd name="T15" fmla="*/ 0 h 47"/>
                  <a:gd name="T16" fmla="*/ 0 w 76"/>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47"/>
                  <a:gd name="T29" fmla="*/ 76 w 76"/>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47">
                    <a:moveTo>
                      <a:pt x="4" y="47"/>
                    </a:moveTo>
                    <a:lnTo>
                      <a:pt x="68" y="44"/>
                    </a:lnTo>
                    <a:lnTo>
                      <a:pt x="76" y="21"/>
                    </a:lnTo>
                    <a:lnTo>
                      <a:pt x="11" y="0"/>
                    </a:lnTo>
                    <a:lnTo>
                      <a:pt x="3" y="23"/>
                    </a:lnTo>
                    <a:lnTo>
                      <a:pt x="4" y="47"/>
                    </a:lnTo>
                    <a:lnTo>
                      <a:pt x="3" y="23"/>
                    </a:lnTo>
                    <a:lnTo>
                      <a:pt x="0" y="36"/>
                    </a:lnTo>
                    <a:lnTo>
                      <a:pt x="4" y="47"/>
                    </a:lnTo>
                    <a:close/>
                  </a:path>
                </a:pathLst>
              </a:custGeom>
              <a:solidFill>
                <a:srgbClr val="FFFFFF"/>
              </a:solidFill>
              <a:ln w="9525">
                <a:noFill/>
                <a:round/>
                <a:headEnd/>
                <a:tailEnd/>
              </a:ln>
            </p:spPr>
            <p:txBody>
              <a:bodyPr/>
              <a:lstStyle/>
              <a:p>
                <a:endParaRPr lang="en-US"/>
              </a:p>
            </p:txBody>
          </p:sp>
          <p:sp>
            <p:nvSpPr>
              <p:cNvPr id="40850" name="Freeform 418"/>
              <p:cNvSpPr>
                <a:spLocks/>
              </p:cNvSpPr>
              <p:nvPr/>
            </p:nvSpPr>
            <p:spPr bwMode="auto">
              <a:xfrm>
                <a:off x="2630" y="1189"/>
                <a:ext cx="13" cy="11"/>
              </a:xfrm>
              <a:custGeom>
                <a:avLst/>
                <a:gdLst>
                  <a:gd name="T0" fmla="*/ 0 w 77"/>
                  <a:gd name="T1" fmla="*/ 0 h 65"/>
                  <a:gd name="T2" fmla="*/ 0 w 77"/>
                  <a:gd name="T3" fmla="*/ 0 h 65"/>
                  <a:gd name="T4" fmla="*/ 0 w 77"/>
                  <a:gd name="T5" fmla="*/ 0 h 65"/>
                  <a:gd name="T6" fmla="*/ 0 w 77"/>
                  <a:gd name="T7" fmla="*/ 0 h 65"/>
                  <a:gd name="T8" fmla="*/ 0 w 77"/>
                  <a:gd name="T9" fmla="*/ 0 h 65"/>
                  <a:gd name="T10" fmla="*/ 0 w 77"/>
                  <a:gd name="T11" fmla="*/ 0 h 65"/>
                  <a:gd name="T12" fmla="*/ 0 w 77"/>
                  <a:gd name="T13" fmla="*/ 0 h 65"/>
                  <a:gd name="T14" fmla="*/ 0 w 77"/>
                  <a:gd name="T15" fmla="*/ 0 h 65"/>
                  <a:gd name="T16" fmla="*/ 0 w 77"/>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65"/>
                  <a:gd name="T29" fmla="*/ 77 w 77"/>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65">
                    <a:moveTo>
                      <a:pt x="18" y="65"/>
                    </a:moveTo>
                    <a:lnTo>
                      <a:pt x="77" y="33"/>
                    </a:lnTo>
                    <a:lnTo>
                      <a:pt x="63" y="0"/>
                    </a:lnTo>
                    <a:lnTo>
                      <a:pt x="0" y="26"/>
                    </a:lnTo>
                    <a:lnTo>
                      <a:pt x="14" y="59"/>
                    </a:lnTo>
                    <a:lnTo>
                      <a:pt x="18" y="65"/>
                    </a:lnTo>
                    <a:lnTo>
                      <a:pt x="14" y="59"/>
                    </a:lnTo>
                    <a:lnTo>
                      <a:pt x="15" y="62"/>
                    </a:lnTo>
                    <a:lnTo>
                      <a:pt x="18" y="65"/>
                    </a:lnTo>
                    <a:close/>
                  </a:path>
                </a:pathLst>
              </a:custGeom>
              <a:solidFill>
                <a:srgbClr val="FFFFFF"/>
              </a:solidFill>
              <a:ln w="9525">
                <a:noFill/>
                <a:round/>
                <a:headEnd/>
                <a:tailEnd/>
              </a:ln>
            </p:spPr>
            <p:txBody>
              <a:bodyPr/>
              <a:lstStyle/>
              <a:p>
                <a:endParaRPr lang="en-US"/>
              </a:p>
            </p:txBody>
          </p:sp>
          <p:sp>
            <p:nvSpPr>
              <p:cNvPr id="40851" name="Freeform 419"/>
              <p:cNvSpPr>
                <a:spLocks/>
              </p:cNvSpPr>
              <p:nvPr/>
            </p:nvSpPr>
            <p:spPr bwMode="auto">
              <a:xfrm>
                <a:off x="2633" y="1193"/>
                <a:ext cx="13" cy="12"/>
              </a:xfrm>
              <a:custGeom>
                <a:avLst/>
                <a:gdLst>
                  <a:gd name="T0" fmla="*/ 0 w 76"/>
                  <a:gd name="T1" fmla="*/ 0 h 72"/>
                  <a:gd name="T2" fmla="*/ 0 w 76"/>
                  <a:gd name="T3" fmla="*/ 0 h 72"/>
                  <a:gd name="T4" fmla="*/ 0 w 76"/>
                  <a:gd name="T5" fmla="*/ 0 h 72"/>
                  <a:gd name="T6" fmla="*/ 0 w 76"/>
                  <a:gd name="T7" fmla="*/ 0 h 72"/>
                  <a:gd name="T8" fmla="*/ 0 w 76"/>
                  <a:gd name="T9" fmla="*/ 0 h 72"/>
                  <a:gd name="T10" fmla="*/ 0 w 76"/>
                  <a:gd name="T11" fmla="*/ 0 h 72"/>
                  <a:gd name="T12" fmla="*/ 0 w 76"/>
                  <a:gd name="T13" fmla="*/ 0 h 72"/>
                  <a:gd name="T14" fmla="*/ 0 w 76"/>
                  <a:gd name="T15" fmla="*/ 0 h 72"/>
                  <a:gd name="T16" fmla="*/ 0 w 76"/>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72"/>
                  <a:gd name="T29" fmla="*/ 76 w 76"/>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72">
                    <a:moveTo>
                      <a:pt x="23" y="72"/>
                    </a:moveTo>
                    <a:lnTo>
                      <a:pt x="76" y="30"/>
                    </a:lnTo>
                    <a:lnTo>
                      <a:pt x="55" y="0"/>
                    </a:lnTo>
                    <a:lnTo>
                      <a:pt x="0" y="39"/>
                    </a:lnTo>
                    <a:lnTo>
                      <a:pt x="21" y="68"/>
                    </a:lnTo>
                    <a:lnTo>
                      <a:pt x="23" y="72"/>
                    </a:lnTo>
                    <a:lnTo>
                      <a:pt x="21" y="68"/>
                    </a:lnTo>
                    <a:lnTo>
                      <a:pt x="22" y="71"/>
                    </a:lnTo>
                    <a:lnTo>
                      <a:pt x="23" y="72"/>
                    </a:lnTo>
                    <a:close/>
                  </a:path>
                </a:pathLst>
              </a:custGeom>
              <a:solidFill>
                <a:srgbClr val="FFFFFF"/>
              </a:solidFill>
              <a:ln w="9525">
                <a:noFill/>
                <a:round/>
                <a:headEnd/>
                <a:tailEnd/>
              </a:ln>
            </p:spPr>
            <p:txBody>
              <a:bodyPr/>
              <a:lstStyle/>
              <a:p>
                <a:endParaRPr lang="en-US"/>
              </a:p>
            </p:txBody>
          </p:sp>
          <p:sp>
            <p:nvSpPr>
              <p:cNvPr id="40852" name="Freeform 420"/>
              <p:cNvSpPr>
                <a:spLocks/>
              </p:cNvSpPr>
              <p:nvPr/>
            </p:nvSpPr>
            <p:spPr bwMode="auto">
              <a:xfrm>
                <a:off x="2637" y="1198"/>
                <a:ext cx="12" cy="11"/>
              </a:xfrm>
              <a:custGeom>
                <a:avLst/>
                <a:gdLst>
                  <a:gd name="T0" fmla="*/ 0 w 75"/>
                  <a:gd name="T1" fmla="*/ 0 h 67"/>
                  <a:gd name="T2" fmla="*/ 0 w 75"/>
                  <a:gd name="T3" fmla="*/ 0 h 67"/>
                  <a:gd name="T4" fmla="*/ 0 w 75"/>
                  <a:gd name="T5" fmla="*/ 0 h 67"/>
                  <a:gd name="T6" fmla="*/ 0 w 75"/>
                  <a:gd name="T7" fmla="*/ 0 h 67"/>
                  <a:gd name="T8" fmla="*/ 0 w 75"/>
                  <a:gd name="T9" fmla="*/ 0 h 67"/>
                  <a:gd name="T10" fmla="*/ 0 w 75"/>
                  <a:gd name="T11" fmla="*/ 0 h 67"/>
                  <a:gd name="T12" fmla="*/ 0 w 75"/>
                  <a:gd name="T13" fmla="*/ 0 h 67"/>
                  <a:gd name="T14" fmla="*/ 0 w 75"/>
                  <a:gd name="T15" fmla="*/ 0 h 67"/>
                  <a:gd name="T16" fmla="*/ 0 w 75"/>
                  <a:gd name="T17" fmla="*/ 0 h 67"/>
                  <a:gd name="T18" fmla="*/ 0 w 75"/>
                  <a:gd name="T19" fmla="*/ 0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67"/>
                  <a:gd name="T32" fmla="*/ 75 w 75"/>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67">
                    <a:moveTo>
                      <a:pt x="75" y="27"/>
                    </a:moveTo>
                    <a:lnTo>
                      <a:pt x="70" y="22"/>
                    </a:lnTo>
                    <a:lnTo>
                      <a:pt x="50" y="0"/>
                    </a:lnTo>
                    <a:lnTo>
                      <a:pt x="0" y="45"/>
                    </a:lnTo>
                    <a:lnTo>
                      <a:pt x="20" y="67"/>
                    </a:lnTo>
                    <a:lnTo>
                      <a:pt x="75" y="27"/>
                    </a:lnTo>
                    <a:lnTo>
                      <a:pt x="73" y="24"/>
                    </a:lnTo>
                    <a:lnTo>
                      <a:pt x="70" y="22"/>
                    </a:lnTo>
                    <a:lnTo>
                      <a:pt x="75" y="27"/>
                    </a:lnTo>
                    <a:close/>
                  </a:path>
                </a:pathLst>
              </a:custGeom>
              <a:solidFill>
                <a:srgbClr val="FFFFFF"/>
              </a:solidFill>
              <a:ln w="9525">
                <a:noFill/>
                <a:round/>
                <a:headEnd/>
                <a:tailEnd/>
              </a:ln>
            </p:spPr>
            <p:txBody>
              <a:bodyPr/>
              <a:lstStyle/>
              <a:p>
                <a:endParaRPr lang="en-US"/>
              </a:p>
            </p:txBody>
          </p:sp>
          <p:sp>
            <p:nvSpPr>
              <p:cNvPr id="40853" name="Freeform 421"/>
              <p:cNvSpPr>
                <a:spLocks/>
              </p:cNvSpPr>
              <p:nvPr/>
            </p:nvSpPr>
            <p:spPr bwMode="auto">
              <a:xfrm>
                <a:off x="2639" y="1202"/>
                <a:ext cx="14" cy="9"/>
              </a:xfrm>
              <a:custGeom>
                <a:avLst/>
                <a:gdLst>
                  <a:gd name="T0" fmla="*/ 0 w 80"/>
                  <a:gd name="T1" fmla="*/ 0 h 53"/>
                  <a:gd name="T2" fmla="*/ 0 w 80"/>
                  <a:gd name="T3" fmla="*/ 0 h 53"/>
                  <a:gd name="T4" fmla="*/ 0 w 80"/>
                  <a:gd name="T5" fmla="*/ 0 h 53"/>
                  <a:gd name="T6" fmla="*/ 0 w 80"/>
                  <a:gd name="T7" fmla="*/ 0 h 53"/>
                  <a:gd name="T8" fmla="*/ 0 w 80"/>
                  <a:gd name="T9" fmla="*/ 0 h 53"/>
                  <a:gd name="T10" fmla="*/ 0 w 80"/>
                  <a:gd name="T11" fmla="*/ 0 h 53"/>
                  <a:gd name="T12" fmla="*/ 0 w 80"/>
                  <a:gd name="T13" fmla="*/ 0 h 53"/>
                  <a:gd name="T14" fmla="*/ 0 w 80"/>
                  <a:gd name="T15" fmla="*/ 0 h 53"/>
                  <a:gd name="T16" fmla="*/ 0 w 80"/>
                  <a:gd name="T17" fmla="*/ 0 h 53"/>
                  <a:gd name="T18" fmla="*/ 0 w 80"/>
                  <a:gd name="T19" fmla="*/ 0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53"/>
                  <a:gd name="T32" fmla="*/ 80 w 80"/>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53">
                    <a:moveTo>
                      <a:pt x="70" y="53"/>
                    </a:moveTo>
                    <a:lnTo>
                      <a:pt x="70" y="20"/>
                    </a:lnTo>
                    <a:lnTo>
                      <a:pt x="60" y="0"/>
                    </a:lnTo>
                    <a:lnTo>
                      <a:pt x="0" y="34"/>
                    </a:lnTo>
                    <a:lnTo>
                      <a:pt x="11" y="53"/>
                    </a:lnTo>
                    <a:lnTo>
                      <a:pt x="70" y="53"/>
                    </a:lnTo>
                    <a:lnTo>
                      <a:pt x="80" y="36"/>
                    </a:lnTo>
                    <a:lnTo>
                      <a:pt x="70" y="20"/>
                    </a:lnTo>
                    <a:lnTo>
                      <a:pt x="70" y="53"/>
                    </a:lnTo>
                    <a:close/>
                  </a:path>
                </a:pathLst>
              </a:custGeom>
              <a:solidFill>
                <a:srgbClr val="FFFFFF"/>
              </a:solidFill>
              <a:ln w="9525">
                <a:noFill/>
                <a:round/>
                <a:headEnd/>
                <a:tailEnd/>
              </a:ln>
            </p:spPr>
            <p:txBody>
              <a:bodyPr/>
              <a:lstStyle/>
              <a:p>
                <a:endParaRPr lang="en-US"/>
              </a:p>
            </p:txBody>
          </p:sp>
          <p:sp>
            <p:nvSpPr>
              <p:cNvPr id="40854" name="Freeform 422"/>
              <p:cNvSpPr>
                <a:spLocks/>
              </p:cNvSpPr>
              <p:nvPr/>
            </p:nvSpPr>
            <p:spPr bwMode="auto">
              <a:xfrm>
                <a:off x="2639" y="1206"/>
                <a:ext cx="12" cy="10"/>
              </a:xfrm>
              <a:custGeom>
                <a:avLst/>
                <a:gdLst>
                  <a:gd name="T0" fmla="*/ 0 w 71"/>
                  <a:gd name="T1" fmla="*/ 0 h 64"/>
                  <a:gd name="T2" fmla="*/ 0 w 71"/>
                  <a:gd name="T3" fmla="*/ 0 h 64"/>
                  <a:gd name="T4" fmla="*/ 0 w 71"/>
                  <a:gd name="T5" fmla="*/ 0 h 64"/>
                  <a:gd name="T6" fmla="*/ 0 w 71"/>
                  <a:gd name="T7" fmla="*/ 0 h 64"/>
                  <a:gd name="T8" fmla="*/ 0 w 71"/>
                  <a:gd name="T9" fmla="*/ 0 h 64"/>
                  <a:gd name="T10" fmla="*/ 0 w 71"/>
                  <a:gd name="T11" fmla="*/ 0 h 64"/>
                  <a:gd name="T12" fmla="*/ 0 w 71"/>
                  <a:gd name="T13" fmla="*/ 0 h 64"/>
                  <a:gd name="T14" fmla="*/ 0 w 71"/>
                  <a:gd name="T15" fmla="*/ 0 h 64"/>
                  <a:gd name="T16" fmla="*/ 0 w 71"/>
                  <a:gd name="T17" fmla="*/ 0 h 64"/>
                  <a:gd name="T18" fmla="*/ 0 w 71"/>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4"/>
                  <a:gd name="T32" fmla="*/ 71 w 71"/>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4">
                    <a:moveTo>
                      <a:pt x="52" y="64"/>
                    </a:moveTo>
                    <a:lnTo>
                      <a:pt x="59" y="56"/>
                    </a:lnTo>
                    <a:lnTo>
                      <a:pt x="71" y="33"/>
                    </a:lnTo>
                    <a:lnTo>
                      <a:pt x="12" y="0"/>
                    </a:lnTo>
                    <a:lnTo>
                      <a:pt x="0" y="22"/>
                    </a:lnTo>
                    <a:lnTo>
                      <a:pt x="52" y="64"/>
                    </a:lnTo>
                    <a:lnTo>
                      <a:pt x="56" y="60"/>
                    </a:lnTo>
                    <a:lnTo>
                      <a:pt x="59" y="56"/>
                    </a:lnTo>
                    <a:lnTo>
                      <a:pt x="52" y="64"/>
                    </a:lnTo>
                    <a:close/>
                  </a:path>
                </a:pathLst>
              </a:custGeom>
              <a:solidFill>
                <a:srgbClr val="FFFFFF"/>
              </a:solidFill>
              <a:ln w="9525">
                <a:noFill/>
                <a:round/>
                <a:headEnd/>
                <a:tailEnd/>
              </a:ln>
            </p:spPr>
            <p:txBody>
              <a:bodyPr/>
              <a:lstStyle/>
              <a:p>
                <a:endParaRPr lang="en-US"/>
              </a:p>
            </p:txBody>
          </p:sp>
          <p:sp>
            <p:nvSpPr>
              <p:cNvPr id="40855" name="Freeform 423"/>
              <p:cNvSpPr>
                <a:spLocks/>
              </p:cNvSpPr>
              <p:nvPr/>
            </p:nvSpPr>
            <p:spPr bwMode="auto">
              <a:xfrm>
                <a:off x="2634" y="1208"/>
                <a:ext cx="14" cy="13"/>
              </a:xfrm>
              <a:custGeom>
                <a:avLst/>
                <a:gdLst>
                  <a:gd name="T0" fmla="*/ 0 w 81"/>
                  <a:gd name="T1" fmla="*/ 0 h 79"/>
                  <a:gd name="T2" fmla="*/ 0 w 81"/>
                  <a:gd name="T3" fmla="*/ 0 h 79"/>
                  <a:gd name="T4" fmla="*/ 0 w 81"/>
                  <a:gd name="T5" fmla="*/ 0 h 79"/>
                  <a:gd name="T6" fmla="*/ 0 w 81"/>
                  <a:gd name="T7" fmla="*/ 0 h 79"/>
                  <a:gd name="T8" fmla="*/ 0 w 81"/>
                  <a:gd name="T9" fmla="*/ 0 h 79"/>
                  <a:gd name="T10" fmla="*/ 0 w 81"/>
                  <a:gd name="T11" fmla="*/ 0 h 79"/>
                  <a:gd name="T12" fmla="*/ 0 w 81"/>
                  <a:gd name="T13" fmla="*/ 0 h 79"/>
                  <a:gd name="T14" fmla="*/ 0 w 81"/>
                  <a:gd name="T15" fmla="*/ 0 h 79"/>
                  <a:gd name="T16" fmla="*/ 0 w 81"/>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79"/>
                  <a:gd name="T29" fmla="*/ 81 w 81"/>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79">
                    <a:moveTo>
                      <a:pt x="0" y="33"/>
                    </a:moveTo>
                    <a:lnTo>
                      <a:pt x="51" y="79"/>
                    </a:lnTo>
                    <a:lnTo>
                      <a:pt x="81" y="51"/>
                    </a:lnTo>
                    <a:lnTo>
                      <a:pt x="36" y="0"/>
                    </a:lnTo>
                    <a:lnTo>
                      <a:pt x="4" y="28"/>
                    </a:lnTo>
                    <a:lnTo>
                      <a:pt x="0" y="33"/>
                    </a:lnTo>
                    <a:lnTo>
                      <a:pt x="4" y="28"/>
                    </a:lnTo>
                    <a:lnTo>
                      <a:pt x="2" y="31"/>
                    </a:lnTo>
                    <a:lnTo>
                      <a:pt x="0" y="33"/>
                    </a:lnTo>
                    <a:close/>
                  </a:path>
                </a:pathLst>
              </a:custGeom>
              <a:solidFill>
                <a:srgbClr val="FFFFFF"/>
              </a:solidFill>
              <a:ln w="9525">
                <a:noFill/>
                <a:round/>
                <a:headEnd/>
                <a:tailEnd/>
              </a:ln>
            </p:spPr>
            <p:txBody>
              <a:bodyPr/>
              <a:lstStyle/>
              <a:p>
                <a:endParaRPr lang="en-US"/>
              </a:p>
            </p:txBody>
          </p:sp>
          <p:sp>
            <p:nvSpPr>
              <p:cNvPr id="40856" name="Freeform 424"/>
              <p:cNvSpPr>
                <a:spLocks/>
              </p:cNvSpPr>
              <p:nvPr/>
            </p:nvSpPr>
            <p:spPr bwMode="auto">
              <a:xfrm>
                <a:off x="2629" y="1213"/>
                <a:ext cx="15" cy="14"/>
              </a:xfrm>
              <a:custGeom>
                <a:avLst/>
                <a:gdLst>
                  <a:gd name="T0" fmla="*/ 0 w 88"/>
                  <a:gd name="T1" fmla="*/ 0 h 79"/>
                  <a:gd name="T2" fmla="*/ 0 w 88"/>
                  <a:gd name="T3" fmla="*/ 0 h 79"/>
                  <a:gd name="T4" fmla="*/ 0 w 88"/>
                  <a:gd name="T5" fmla="*/ 0 h 79"/>
                  <a:gd name="T6" fmla="*/ 0 w 88"/>
                  <a:gd name="T7" fmla="*/ 0 h 79"/>
                  <a:gd name="T8" fmla="*/ 0 w 88"/>
                  <a:gd name="T9" fmla="*/ 0 h 79"/>
                  <a:gd name="T10" fmla="*/ 0 w 88"/>
                  <a:gd name="T11" fmla="*/ 0 h 79"/>
                  <a:gd name="T12" fmla="*/ 0 w 88"/>
                  <a:gd name="T13" fmla="*/ 0 h 79"/>
                  <a:gd name="T14" fmla="*/ 0 w 88"/>
                  <a:gd name="T15" fmla="*/ 0 h 79"/>
                  <a:gd name="T16" fmla="*/ 0 w 88"/>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
                  <a:gd name="T28" fmla="*/ 0 h 79"/>
                  <a:gd name="T29" fmla="*/ 88 w 88"/>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 h="79">
                    <a:moveTo>
                      <a:pt x="0" y="51"/>
                    </a:moveTo>
                    <a:lnTo>
                      <a:pt x="61" y="79"/>
                    </a:lnTo>
                    <a:lnTo>
                      <a:pt x="88" y="40"/>
                    </a:lnTo>
                    <a:lnTo>
                      <a:pt x="33" y="0"/>
                    </a:lnTo>
                    <a:lnTo>
                      <a:pt x="5" y="40"/>
                    </a:lnTo>
                    <a:lnTo>
                      <a:pt x="0" y="51"/>
                    </a:lnTo>
                    <a:lnTo>
                      <a:pt x="5" y="40"/>
                    </a:lnTo>
                    <a:lnTo>
                      <a:pt x="2" y="44"/>
                    </a:lnTo>
                    <a:lnTo>
                      <a:pt x="0" y="51"/>
                    </a:lnTo>
                    <a:close/>
                  </a:path>
                </a:pathLst>
              </a:custGeom>
              <a:solidFill>
                <a:srgbClr val="FFFFFF"/>
              </a:solidFill>
              <a:ln w="9525">
                <a:noFill/>
                <a:round/>
                <a:headEnd/>
                <a:tailEnd/>
              </a:ln>
            </p:spPr>
            <p:txBody>
              <a:bodyPr/>
              <a:lstStyle/>
              <a:p>
                <a:endParaRPr lang="en-US"/>
              </a:p>
            </p:txBody>
          </p:sp>
          <p:sp>
            <p:nvSpPr>
              <p:cNvPr id="40857" name="Freeform 425"/>
              <p:cNvSpPr>
                <a:spLocks/>
              </p:cNvSpPr>
              <p:nvPr/>
            </p:nvSpPr>
            <p:spPr bwMode="auto">
              <a:xfrm>
                <a:off x="2627" y="1222"/>
                <a:ext cx="13" cy="11"/>
              </a:xfrm>
              <a:custGeom>
                <a:avLst/>
                <a:gdLst>
                  <a:gd name="T0" fmla="*/ 0 w 79"/>
                  <a:gd name="T1" fmla="*/ 0 h 66"/>
                  <a:gd name="T2" fmla="*/ 0 w 79"/>
                  <a:gd name="T3" fmla="*/ 0 h 66"/>
                  <a:gd name="T4" fmla="*/ 0 w 79"/>
                  <a:gd name="T5" fmla="*/ 0 h 66"/>
                  <a:gd name="T6" fmla="*/ 0 w 79"/>
                  <a:gd name="T7" fmla="*/ 0 h 66"/>
                  <a:gd name="T8" fmla="*/ 0 w 79"/>
                  <a:gd name="T9" fmla="*/ 0 h 66"/>
                  <a:gd name="T10" fmla="*/ 0 w 79"/>
                  <a:gd name="T11" fmla="*/ 0 h 66"/>
                  <a:gd name="T12" fmla="*/ 0 w 79"/>
                  <a:gd name="T13" fmla="*/ 0 h 66"/>
                  <a:gd name="T14" fmla="*/ 0 w 79"/>
                  <a:gd name="T15" fmla="*/ 0 h 66"/>
                  <a:gd name="T16" fmla="*/ 0 w 79"/>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66"/>
                  <a:gd name="T29" fmla="*/ 79 w 79"/>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66">
                    <a:moveTo>
                      <a:pt x="0" y="58"/>
                    </a:moveTo>
                    <a:lnTo>
                      <a:pt x="67" y="66"/>
                    </a:lnTo>
                    <a:lnTo>
                      <a:pt x="79" y="16"/>
                    </a:lnTo>
                    <a:lnTo>
                      <a:pt x="13" y="0"/>
                    </a:lnTo>
                    <a:lnTo>
                      <a:pt x="1" y="50"/>
                    </a:lnTo>
                    <a:lnTo>
                      <a:pt x="0" y="58"/>
                    </a:lnTo>
                    <a:lnTo>
                      <a:pt x="1" y="50"/>
                    </a:lnTo>
                    <a:lnTo>
                      <a:pt x="0" y="53"/>
                    </a:lnTo>
                    <a:lnTo>
                      <a:pt x="0" y="58"/>
                    </a:lnTo>
                    <a:close/>
                  </a:path>
                </a:pathLst>
              </a:custGeom>
              <a:solidFill>
                <a:srgbClr val="FFFFFF"/>
              </a:solidFill>
              <a:ln w="9525">
                <a:noFill/>
                <a:round/>
                <a:headEnd/>
                <a:tailEnd/>
              </a:ln>
            </p:spPr>
            <p:txBody>
              <a:bodyPr/>
              <a:lstStyle/>
              <a:p>
                <a:endParaRPr lang="en-US"/>
              </a:p>
            </p:txBody>
          </p:sp>
          <p:sp>
            <p:nvSpPr>
              <p:cNvPr id="40858" name="Freeform 426"/>
              <p:cNvSpPr>
                <a:spLocks/>
              </p:cNvSpPr>
              <p:nvPr/>
            </p:nvSpPr>
            <p:spPr bwMode="auto">
              <a:xfrm>
                <a:off x="2627" y="1232"/>
                <a:ext cx="11" cy="10"/>
              </a:xfrm>
              <a:custGeom>
                <a:avLst/>
                <a:gdLst>
                  <a:gd name="T0" fmla="*/ 0 w 68"/>
                  <a:gd name="T1" fmla="*/ 0 h 61"/>
                  <a:gd name="T2" fmla="*/ 0 w 68"/>
                  <a:gd name="T3" fmla="*/ 0 h 61"/>
                  <a:gd name="T4" fmla="*/ 0 w 68"/>
                  <a:gd name="T5" fmla="*/ 0 h 61"/>
                  <a:gd name="T6" fmla="*/ 0 w 68"/>
                  <a:gd name="T7" fmla="*/ 0 h 61"/>
                  <a:gd name="T8" fmla="*/ 0 w 68"/>
                  <a:gd name="T9" fmla="*/ 0 h 61"/>
                  <a:gd name="T10" fmla="*/ 0 w 68"/>
                  <a:gd name="T11" fmla="*/ 0 h 61"/>
                  <a:gd name="T12" fmla="*/ 0 w 68"/>
                  <a:gd name="T13" fmla="*/ 0 h 61"/>
                  <a:gd name="T14" fmla="*/ 0 w 68"/>
                  <a:gd name="T15" fmla="*/ 0 h 61"/>
                  <a:gd name="T16" fmla="*/ 0 w 68"/>
                  <a:gd name="T17" fmla="*/ 0 h 61"/>
                  <a:gd name="T18" fmla="*/ 0 w 68"/>
                  <a:gd name="T19" fmla="*/ 0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61"/>
                  <a:gd name="T32" fmla="*/ 68 w 68"/>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61">
                    <a:moveTo>
                      <a:pt x="67" y="61"/>
                    </a:moveTo>
                    <a:lnTo>
                      <a:pt x="68" y="57"/>
                    </a:lnTo>
                    <a:lnTo>
                      <a:pt x="68" y="0"/>
                    </a:lnTo>
                    <a:lnTo>
                      <a:pt x="0" y="0"/>
                    </a:lnTo>
                    <a:lnTo>
                      <a:pt x="0" y="57"/>
                    </a:lnTo>
                    <a:lnTo>
                      <a:pt x="67" y="61"/>
                    </a:lnTo>
                    <a:lnTo>
                      <a:pt x="68" y="59"/>
                    </a:lnTo>
                    <a:lnTo>
                      <a:pt x="68" y="57"/>
                    </a:lnTo>
                    <a:lnTo>
                      <a:pt x="67" y="61"/>
                    </a:lnTo>
                    <a:close/>
                  </a:path>
                </a:pathLst>
              </a:custGeom>
              <a:solidFill>
                <a:srgbClr val="FFFFFF"/>
              </a:solidFill>
              <a:ln w="9525">
                <a:noFill/>
                <a:round/>
                <a:headEnd/>
                <a:tailEnd/>
              </a:ln>
            </p:spPr>
            <p:txBody>
              <a:bodyPr/>
              <a:lstStyle/>
              <a:p>
                <a:endParaRPr lang="en-US"/>
              </a:p>
            </p:txBody>
          </p:sp>
          <p:sp>
            <p:nvSpPr>
              <p:cNvPr id="40859" name="Freeform 427"/>
              <p:cNvSpPr>
                <a:spLocks/>
              </p:cNvSpPr>
              <p:nvPr/>
            </p:nvSpPr>
            <p:spPr bwMode="auto">
              <a:xfrm>
                <a:off x="2625" y="1240"/>
                <a:ext cx="13" cy="12"/>
              </a:xfrm>
              <a:custGeom>
                <a:avLst/>
                <a:gdLst>
                  <a:gd name="T0" fmla="*/ 0 w 74"/>
                  <a:gd name="T1" fmla="*/ 0 h 73"/>
                  <a:gd name="T2" fmla="*/ 0 w 74"/>
                  <a:gd name="T3" fmla="*/ 0 h 73"/>
                  <a:gd name="T4" fmla="*/ 0 w 74"/>
                  <a:gd name="T5" fmla="*/ 0 h 73"/>
                  <a:gd name="T6" fmla="*/ 0 w 74"/>
                  <a:gd name="T7" fmla="*/ 0 h 73"/>
                  <a:gd name="T8" fmla="*/ 0 w 74"/>
                  <a:gd name="T9" fmla="*/ 0 h 73"/>
                  <a:gd name="T10" fmla="*/ 0 w 74"/>
                  <a:gd name="T11" fmla="*/ 0 h 73"/>
                  <a:gd name="T12" fmla="*/ 0 w 74"/>
                  <a:gd name="T13" fmla="*/ 0 h 73"/>
                  <a:gd name="T14" fmla="*/ 0 w 74"/>
                  <a:gd name="T15" fmla="*/ 0 h 73"/>
                  <a:gd name="T16" fmla="*/ 0 w 74"/>
                  <a:gd name="T17" fmla="*/ 0 h 73"/>
                  <a:gd name="T18" fmla="*/ 0 w 74"/>
                  <a:gd name="T19" fmla="*/ 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
                  <a:gd name="T31" fmla="*/ 0 h 73"/>
                  <a:gd name="T32" fmla="*/ 74 w 74"/>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 h="73">
                    <a:moveTo>
                      <a:pt x="63" y="73"/>
                    </a:moveTo>
                    <a:lnTo>
                      <a:pt x="67" y="63"/>
                    </a:lnTo>
                    <a:lnTo>
                      <a:pt x="74" y="9"/>
                    </a:lnTo>
                    <a:lnTo>
                      <a:pt x="7" y="0"/>
                    </a:lnTo>
                    <a:lnTo>
                      <a:pt x="0" y="52"/>
                    </a:lnTo>
                    <a:lnTo>
                      <a:pt x="63" y="73"/>
                    </a:lnTo>
                    <a:lnTo>
                      <a:pt x="66" y="67"/>
                    </a:lnTo>
                    <a:lnTo>
                      <a:pt x="67" y="63"/>
                    </a:lnTo>
                    <a:lnTo>
                      <a:pt x="63" y="73"/>
                    </a:lnTo>
                    <a:close/>
                  </a:path>
                </a:pathLst>
              </a:custGeom>
              <a:solidFill>
                <a:srgbClr val="FFFFFF"/>
              </a:solidFill>
              <a:ln w="9525">
                <a:noFill/>
                <a:round/>
                <a:headEnd/>
                <a:tailEnd/>
              </a:ln>
            </p:spPr>
            <p:txBody>
              <a:bodyPr/>
              <a:lstStyle/>
              <a:p>
                <a:endParaRPr lang="en-US"/>
              </a:p>
            </p:txBody>
          </p:sp>
          <p:sp>
            <p:nvSpPr>
              <p:cNvPr id="40860" name="Freeform 428"/>
              <p:cNvSpPr>
                <a:spLocks/>
              </p:cNvSpPr>
              <p:nvPr/>
            </p:nvSpPr>
            <p:spPr bwMode="auto">
              <a:xfrm>
                <a:off x="2623" y="1247"/>
                <a:ext cx="13" cy="14"/>
              </a:xfrm>
              <a:custGeom>
                <a:avLst/>
                <a:gdLst>
                  <a:gd name="T0" fmla="*/ 0 w 81"/>
                  <a:gd name="T1" fmla="*/ 0 h 83"/>
                  <a:gd name="T2" fmla="*/ 0 w 81"/>
                  <a:gd name="T3" fmla="*/ 0 h 83"/>
                  <a:gd name="T4" fmla="*/ 0 w 81"/>
                  <a:gd name="T5" fmla="*/ 0 h 83"/>
                  <a:gd name="T6" fmla="*/ 0 w 81"/>
                  <a:gd name="T7" fmla="*/ 0 h 83"/>
                  <a:gd name="T8" fmla="*/ 0 w 81"/>
                  <a:gd name="T9" fmla="*/ 0 h 83"/>
                  <a:gd name="T10" fmla="*/ 0 w 81"/>
                  <a:gd name="T11" fmla="*/ 0 h 83"/>
                  <a:gd name="T12" fmla="*/ 0 w 81"/>
                  <a:gd name="T13" fmla="*/ 0 h 83"/>
                  <a:gd name="T14" fmla="*/ 0 w 81"/>
                  <a:gd name="T15" fmla="*/ 0 h 83"/>
                  <a:gd name="T16" fmla="*/ 0 w 81"/>
                  <a:gd name="T17" fmla="*/ 0 h 83"/>
                  <a:gd name="T18" fmla="*/ 0 w 81"/>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83"/>
                  <a:gd name="T32" fmla="*/ 81 w 81"/>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83">
                    <a:moveTo>
                      <a:pt x="51" y="83"/>
                    </a:moveTo>
                    <a:lnTo>
                      <a:pt x="62" y="70"/>
                    </a:lnTo>
                    <a:lnTo>
                      <a:pt x="81" y="31"/>
                    </a:lnTo>
                    <a:lnTo>
                      <a:pt x="20" y="0"/>
                    </a:lnTo>
                    <a:lnTo>
                      <a:pt x="0" y="40"/>
                    </a:lnTo>
                    <a:lnTo>
                      <a:pt x="51" y="83"/>
                    </a:lnTo>
                    <a:lnTo>
                      <a:pt x="58" y="78"/>
                    </a:lnTo>
                    <a:lnTo>
                      <a:pt x="62" y="70"/>
                    </a:lnTo>
                    <a:lnTo>
                      <a:pt x="51" y="83"/>
                    </a:lnTo>
                    <a:close/>
                  </a:path>
                </a:pathLst>
              </a:custGeom>
              <a:solidFill>
                <a:srgbClr val="FFFFFF"/>
              </a:solidFill>
              <a:ln w="9525">
                <a:noFill/>
                <a:round/>
                <a:headEnd/>
                <a:tailEnd/>
              </a:ln>
            </p:spPr>
            <p:txBody>
              <a:bodyPr/>
              <a:lstStyle/>
              <a:p>
                <a:endParaRPr lang="en-US"/>
              </a:p>
            </p:txBody>
          </p:sp>
          <p:sp>
            <p:nvSpPr>
              <p:cNvPr id="40861" name="Freeform 429"/>
              <p:cNvSpPr>
                <a:spLocks/>
              </p:cNvSpPr>
              <p:nvPr/>
            </p:nvSpPr>
            <p:spPr bwMode="auto">
              <a:xfrm>
                <a:off x="2620" y="1252"/>
                <a:ext cx="11" cy="13"/>
              </a:xfrm>
              <a:custGeom>
                <a:avLst/>
                <a:gdLst>
                  <a:gd name="T0" fmla="*/ 0 w 65"/>
                  <a:gd name="T1" fmla="*/ 0 h 76"/>
                  <a:gd name="T2" fmla="*/ 0 w 65"/>
                  <a:gd name="T3" fmla="*/ 0 h 76"/>
                  <a:gd name="T4" fmla="*/ 0 w 65"/>
                  <a:gd name="T5" fmla="*/ 0 h 76"/>
                  <a:gd name="T6" fmla="*/ 0 w 65"/>
                  <a:gd name="T7" fmla="*/ 0 h 76"/>
                  <a:gd name="T8" fmla="*/ 0 w 65"/>
                  <a:gd name="T9" fmla="*/ 0 h 76"/>
                  <a:gd name="T10" fmla="*/ 0 w 65"/>
                  <a:gd name="T11" fmla="*/ 0 h 76"/>
                  <a:gd name="T12" fmla="*/ 0 w 65"/>
                  <a:gd name="T13" fmla="*/ 0 h 76"/>
                  <a:gd name="T14" fmla="*/ 0 w 65"/>
                  <a:gd name="T15" fmla="*/ 0 h 76"/>
                  <a:gd name="T16" fmla="*/ 0 w 65"/>
                  <a:gd name="T17" fmla="*/ 0 h 76"/>
                  <a:gd name="T18" fmla="*/ 0 w 65"/>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76"/>
                  <a:gd name="T32" fmla="*/ 65 w 65"/>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76">
                    <a:moveTo>
                      <a:pt x="32" y="76"/>
                    </a:moveTo>
                    <a:lnTo>
                      <a:pt x="41" y="71"/>
                    </a:lnTo>
                    <a:lnTo>
                      <a:pt x="65" y="54"/>
                    </a:lnTo>
                    <a:lnTo>
                      <a:pt x="25" y="0"/>
                    </a:lnTo>
                    <a:lnTo>
                      <a:pt x="0" y="17"/>
                    </a:lnTo>
                    <a:lnTo>
                      <a:pt x="32" y="76"/>
                    </a:lnTo>
                    <a:lnTo>
                      <a:pt x="36" y="75"/>
                    </a:lnTo>
                    <a:lnTo>
                      <a:pt x="41" y="71"/>
                    </a:lnTo>
                    <a:lnTo>
                      <a:pt x="32" y="76"/>
                    </a:lnTo>
                    <a:close/>
                  </a:path>
                </a:pathLst>
              </a:custGeom>
              <a:solidFill>
                <a:srgbClr val="FFFFFF"/>
              </a:solidFill>
              <a:ln w="9525">
                <a:noFill/>
                <a:round/>
                <a:headEnd/>
                <a:tailEnd/>
              </a:ln>
            </p:spPr>
            <p:txBody>
              <a:bodyPr/>
              <a:lstStyle/>
              <a:p>
                <a:endParaRPr lang="en-US"/>
              </a:p>
            </p:txBody>
          </p:sp>
          <p:sp>
            <p:nvSpPr>
              <p:cNvPr id="40862" name="Freeform 430"/>
              <p:cNvSpPr>
                <a:spLocks/>
              </p:cNvSpPr>
              <p:nvPr/>
            </p:nvSpPr>
            <p:spPr bwMode="auto">
              <a:xfrm>
                <a:off x="2613" y="1254"/>
                <a:ext cx="12" cy="13"/>
              </a:xfrm>
              <a:custGeom>
                <a:avLst/>
                <a:gdLst>
                  <a:gd name="T0" fmla="*/ 0 w 75"/>
                  <a:gd name="T1" fmla="*/ 0 h 80"/>
                  <a:gd name="T2" fmla="*/ 0 w 75"/>
                  <a:gd name="T3" fmla="*/ 0 h 80"/>
                  <a:gd name="T4" fmla="*/ 0 w 75"/>
                  <a:gd name="T5" fmla="*/ 0 h 80"/>
                  <a:gd name="T6" fmla="*/ 0 w 75"/>
                  <a:gd name="T7" fmla="*/ 0 h 80"/>
                  <a:gd name="T8" fmla="*/ 0 w 75"/>
                  <a:gd name="T9" fmla="*/ 0 h 80"/>
                  <a:gd name="T10" fmla="*/ 0 w 75"/>
                  <a:gd name="T11" fmla="*/ 0 h 80"/>
                  <a:gd name="T12" fmla="*/ 0 w 75"/>
                  <a:gd name="T13" fmla="*/ 0 h 80"/>
                  <a:gd name="T14" fmla="*/ 0 w 75"/>
                  <a:gd name="T15" fmla="*/ 0 h 80"/>
                  <a:gd name="T16" fmla="*/ 0 w 75"/>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80"/>
                  <a:gd name="T29" fmla="*/ 75 w 75"/>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80">
                    <a:moveTo>
                      <a:pt x="0" y="20"/>
                    </a:moveTo>
                    <a:lnTo>
                      <a:pt x="32" y="80"/>
                    </a:lnTo>
                    <a:lnTo>
                      <a:pt x="75" y="64"/>
                    </a:lnTo>
                    <a:lnTo>
                      <a:pt x="52" y="0"/>
                    </a:lnTo>
                    <a:lnTo>
                      <a:pt x="9" y="15"/>
                    </a:lnTo>
                    <a:lnTo>
                      <a:pt x="0" y="20"/>
                    </a:lnTo>
                    <a:lnTo>
                      <a:pt x="9" y="15"/>
                    </a:lnTo>
                    <a:lnTo>
                      <a:pt x="4" y="18"/>
                    </a:lnTo>
                    <a:lnTo>
                      <a:pt x="0" y="20"/>
                    </a:lnTo>
                    <a:close/>
                  </a:path>
                </a:pathLst>
              </a:custGeom>
              <a:solidFill>
                <a:srgbClr val="FFFFFF"/>
              </a:solidFill>
              <a:ln w="9525">
                <a:noFill/>
                <a:round/>
                <a:headEnd/>
                <a:tailEnd/>
              </a:ln>
            </p:spPr>
            <p:txBody>
              <a:bodyPr/>
              <a:lstStyle/>
              <a:p>
                <a:endParaRPr lang="en-US"/>
              </a:p>
            </p:txBody>
          </p:sp>
          <p:sp>
            <p:nvSpPr>
              <p:cNvPr id="40863" name="Freeform 431"/>
              <p:cNvSpPr>
                <a:spLocks/>
              </p:cNvSpPr>
              <p:nvPr/>
            </p:nvSpPr>
            <p:spPr bwMode="auto">
              <a:xfrm>
                <a:off x="2603" y="1257"/>
                <a:ext cx="17" cy="15"/>
              </a:xfrm>
              <a:custGeom>
                <a:avLst/>
                <a:gdLst>
                  <a:gd name="T0" fmla="*/ 0 w 98"/>
                  <a:gd name="T1" fmla="*/ 0 h 90"/>
                  <a:gd name="T2" fmla="*/ 0 w 98"/>
                  <a:gd name="T3" fmla="*/ 0 h 90"/>
                  <a:gd name="T4" fmla="*/ 0 w 98"/>
                  <a:gd name="T5" fmla="*/ 0 h 90"/>
                  <a:gd name="T6" fmla="*/ 0 w 98"/>
                  <a:gd name="T7" fmla="*/ 0 h 90"/>
                  <a:gd name="T8" fmla="*/ 0 w 98"/>
                  <a:gd name="T9" fmla="*/ 0 h 90"/>
                  <a:gd name="T10" fmla="*/ 0 w 98"/>
                  <a:gd name="T11" fmla="*/ 0 h 90"/>
                  <a:gd name="T12" fmla="*/ 0 w 98"/>
                  <a:gd name="T13" fmla="*/ 0 h 90"/>
                  <a:gd name="T14" fmla="*/ 0 w 98"/>
                  <a:gd name="T15" fmla="*/ 0 h 90"/>
                  <a:gd name="T16" fmla="*/ 0 w 98"/>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90"/>
                  <a:gd name="T29" fmla="*/ 98 w 98"/>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90">
                    <a:moveTo>
                      <a:pt x="0" y="46"/>
                    </a:moveTo>
                    <a:lnTo>
                      <a:pt x="50" y="90"/>
                    </a:lnTo>
                    <a:lnTo>
                      <a:pt x="98" y="54"/>
                    </a:lnTo>
                    <a:lnTo>
                      <a:pt x="57" y="0"/>
                    </a:lnTo>
                    <a:lnTo>
                      <a:pt x="9" y="37"/>
                    </a:lnTo>
                    <a:lnTo>
                      <a:pt x="0" y="46"/>
                    </a:lnTo>
                    <a:lnTo>
                      <a:pt x="9" y="37"/>
                    </a:lnTo>
                    <a:lnTo>
                      <a:pt x="3" y="41"/>
                    </a:lnTo>
                    <a:lnTo>
                      <a:pt x="0" y="46"/>
                    </a:lnTo>
                    <a:close/>
                  </a:path>
                </a:pathLst>
              </a:custGeom>
              <a:solidFill>
                <a:srgbClr val="FFFFFF"/>
              </a:solidFill>
              <a:ln w="9525">
                <a:noFill/>
                <a:round/>
                <a:headEnd/>
                <a:tailEnd/>
              </a:ln>
            </p:spPr>
            <p:txBody>
              <a:bodyPr/>
              <a:lstStyle/>
              <a:p>
                <a:endParaRPr lang="en-US"/>
              </a:p>
            </p:txBody>
          </p:sp>
          <p:sp>
            <p:nvSpPr>
              <p:cNvPr id="40864" name="Freeform 432"/>
              <p:cNvSpPr>
                <a:spLocks/>
              </p:cNvSpPr>
              <p:nvPr/>
            </p:nvSpPr>
            <p:spPr bwMode="auto">
              <a:xfrm>
                <a:off x="2598" y="1265"/>
                <a:ext cx="15" cy="14"/>
              </a:xfrm>
              <a:custGeom>
                <a:avLst/>
                <a:gdLst>
                  <a:gd name="T0" fmla="*/ 0 w 95"/>
                  <a:gd name="T1" fmla="*/ 0 h 82"/>
                  <a:gd name="T2" fmla="*/ 0 w 95"/>
                  <a:gd name="T3" fmla="*/ 0 h 82"/>
                  <a:gd name="T4" fmla="*/ 0 w 95"/>
                  <a:gd name="T5" fmla="*/ 0 h 82"/>
                  <a:gd name="T6" fmla="*/ 0 w 95"/>
                  <a:gd name="T7" fmla="*/ 0 h 82"/>
                  <a:gd name="T8" fmla="*/ 0 w 95"/>
                  <a:gd name="T9" fmla="*/ 0 h 82"/>
                  <a:gd name="T10" fmla="*/ 0 w 95"/>
                  <a:gd name="T11" fmla="*/ 0 h 82"/>
                  <a:gd name="T12" fmla="*/ 0 w 95"/>
                  <a:gd name="T13" fmla="*/ 0 h 82"/>
                  <a:gd name="T14" fmla="*/ 0 w 95"/>
                  <a:gd name="T15" fmla="*/ 0 h 82"/>
                  <a:gd name="T16" fmla="*/ 0 w 95"/>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5"/>
                  <a:gd name="T28" fmla="*/ 0 h 82"/>
                  <a:gd name="T29" fmla="*/ 95 w 95"/>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5" h="82">
                    <a:moveTo>
                      <a:pt x="7" y="78"/>
                    </a:moveTo>
                    <a:lnTo>
                      <a:pt x="67" y="82"/>
                    </a:lnTo>
                    <a:lnTo>
                      <a:pt x="95" y="35"/>
                    </a:lnTo>
                    <a:lnTo>
                      <a:pt x="36" y="0"/>
                    </a:lnTo>
                    <a:lnTo>
                      <a:pt x="8" y="48"/>
                    </a:lnTo>
                    <a:lnTo>
                      <a:pt x="7" y="78"/>
                    </a:lnTo>
                    <a:lnTo>
                      <a:pt x="8" y="48"/>
                    </a:lnTo>
                    <a:lnTo>
                      <a:pt x="0" y="63"/>
                    </a:lnTo>
                    <a:lnTo>
                      <a:pt x="7" y="78"/>
                    </a:lnTo>
                    <a:close/>
                  </a:path>
                </a:pathLst>
              </a:custGeom>
              <a:solidFill>
                <a:srgbClr val="FFFFFF"/>
              </a:solidFill>
              <a:ln w="9525">
                <a:noFill/>
                <a:round/>
                <a:headEnd/>
                <a:tailEnd/>
              </a:ln>
            </p:spPr>
            <p:txBody>
              <a:bodyPr/>
              <a:lstStyle/>
              <a:p>
                <a:endParaRPr lang="en-US"/>
              </a:p>
            </p:txBody>
          </p:sp>
          <p:sp>
            <p:nvSpPr>
              <p:cNvPr id="40865" name="Freeform 433"/>
              <p:cNvSpPr>
                <a:spLocks/>
              </p:cNvSpPr>
              <p:nvPr/>
            </p:nvSpPr>
            <p:spPr bwMode="auto">
              <a:xfrm>
                <a:off x="2599" y="1274"/>
                <a:ext cx="13" cy="15"/>
              </a:xfrm>
              <a:custGeom>
                <a:avLst/>
                <a:gdLst>
                  <a:gd name="T0" fmla="*/ 0 w 81"/>
                  <a:gd name="T1" fmla="*/ 0 h 90"/>
                  <a:gd name="T2" fmla="*/ 0 w 81"/>
                  <a:gd name="T3" fmla="*/ 0 h 90"/>
                  <a:gd name="T4" fmla="*/ 0 w 81"/>
                  <a:gd name="T5" fmla="*/ 0 h 90"/>
                  <a:gd name="T6" fmla="*/ 0 w 81"/>
                  <a:gd name="T7" fmla="*/ 0 h 90"/>
                  <a:gd name="T8" fmla="*/ 0 w 81"/>
                  <a:gd name="T9" fmla="*/ 0 h 90"/>
                  <a:gd name="T10" fmla="*/ 0 w 81"/>
                  <a:gd name="T11" fmla="*/ 0 h 90"/>
                  <a:gd name="T12" fmla="*/ 0 w 81"/>
                  <a:gd name="T13" fmla="*/ 0 h 90"/>
                  <a:gd name="T14" fmla="*/ 0 w 81"/>
                  <a:gd name="T15" fmla="*/ 0 h 90"/>
                  <a:gd name="T16" fmla="*/ 0 w 81"/>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90"/>
                  <a:gd name="T29" fmla="*/ 81 w 81"/>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90">
                    <a:moveTo>
                      <a:pt x="39" y="90"/>
                    </a:moveTo>
                    <a:lnTo>
                      <a:pt x="81" y="45"/>
                    </a:lnTo>
                    <a:lnTo>
                      <a:pt x="62" y="0"/>
                    </a:lnTo>
                    <a:lnTo>
                      <a:pt x="0" y="27"/>
                    </a:lnTo>
                    <a:lnTo>
                      <a:pt x="18" y="71"/>
                    </a:lnTo>
                    <a:lnTo>
                      <a:pt x="39" y="90"/>
                    </a:lnTo>
                    <a:lnTo>
                      <a:pt x="18" y="71"/>
                    </a:lnTo>
                    <a:lnTo>
                      <a:pt x="24" y="86"/>
                    </a:lnTo>
                    <a:lnTo>
                      <a:pt x="39" y="90"/>
                    </a:lnTo>
                    <a:close/>
                  </a:path>
                </a:pathLst>
              </a:custGeom>
              <a:solidFill>
                <a:srgbClr val="FFFFFF"/>
              </a:solidFill>
              <a:ln w="9525">
                <a:noFill/>
                <a:round/>
                <a:headEnd/>
                <a:tailEnd/>
              </a:ln>
            </p:spPr>
            <p:txBody>
              <a:bodyPr/>
              <a:lstStyle/>
              <a:p>
                <a:endParaRPr lang="en-US"/>
              </a:p>
            </p:txBody>
          </p:sp>
          <p:sp>
            <p:nvSpPr>
              <p:cNvPr id="40866" name="Freeform 434"/>
              <p:cNvSpPr>
                <a:spLocks/>
              </p:cNvSpPr>
              <p:nvPr/>
            </p:nvSpPr>
            <p:spPr bwMode="auto">
              <a:xfrm>
                <a:off x="2605" y="1278"/>
                <a:ext cx="13" cy="14"/>
              </a:xfrm>
              <a:custGeom>
                <a:avLst/>
                <a:gdLst>
                  <a:gd name="T0" fmla="*/ 0 w 78"/>
                  <a:gd name="T1" fmla="*/ 0 h 84"/>
                  <a:gd name="T2" fmla="*/ 0 w 78"/>
                  <a:gd name="T3" fmla="*/ 0 h 84"/>
                  <a:gd name="T4" fmla="*/ 0 w 78"/>
                  <a:gd name="T5" fmla="*/ 0 h 84"/>
                  <a:gd name="T6" fmla="*/ 0 w 78"/>
                  <a:gd name="T7" fmla="*/ 0 h 84"/>
                  <a:gd name="T8" fmla="*/ 0 w 78"/>
                  <a:gd name="T9" fmla="*/ 0 h 84"/>
                  <a:gd name="T10" fmla="*/ 0 w 78"/>
                  <a:gd name="T11" fmla="*/ 0 h 84"/>
                  <a:gd name="T12" fmla="*/ 0 w 78"/>
                  <a:gd name="T13" fmla="*/ 0 h 84"/>
                  <a:gd name="T14" fmla="*/ 0 w 78"/>
                  <a:gd name="T15" fmla="*/ 0 h 84"/>
                  <a:gd name="T16" fmla="*/ 0 w 78"/>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84"/>
                  <a:gd name="T29" fmla="*/ 78 w 78"/>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84">
                    <a:moveTo>
                      <a:pt x="78" y="73"/>
                    </a:moveTo>
                    <a:lnTo>
                      <a:pt x="66" y="14"/>
                    </a:lnTo>
                    <a:lnTo>
                      <a:pt x="20" y="0"/>
                    </a:lnTo>
                    <a:lnTo>
                      <a:pt x="0" y="64"/>
                    </a:lnTo>
                    <a:lnTo>
                      <a:pt x="47" y="78"/>
                    </a:lnTo>
                    <a:lnTo>
                      <a:pt x="78" y="73"/>
                    </a:lnTo>
                    <a:lnTo>
                      <a:pt x="47" y="78"/>
                    </a:lnTo>
                    <a:lnTo>
                      <a:pt x="64" y="84"/>
                    </a:lnTo>
                    <a:lnTo>
                      <a:pt x="78" y="73"/>
                    </a:lnTo>
                    <a:close/>
                  </a:path>
                </a:pathLst>
              </a:custGeom>
              <a:solidFill>
                <a:srgbClr val="FFFFFF"/>
              </a:solidFill>
              <a:ln w="9525">
                <a:noFill/>
                <a:round/>
                <a:headEnd/>
                <a:tailEnd/>
              </a:ln>
            </p:spPr>
            <p:txBody>
              <a:bodyPr/>
              <a:lstStyle/>
              <a:p>
                <a:endParaRPr lang="en-US"/>
              </a:p>
            </p:txBody>
          </p:sp>
          <p:sp>
            <p:nvSpPr>
              <p:cNvPr id="40867" name="Freeform 435"/>
              <p:cNvSpPr>
                <a:spLocks/>
              </p:cNvSpPr>
              <p:nvPr/>
            </p:nvSpPr>
            <p:spPr bwMode="auto">
              <a:xfrm>
                <a:off x="2611" y="1277"/>
                <a:ext cx="14" cy="13"/>
              </a:xfrm>
              <a:custGeom>
                <a:avLst/>
                <a:gdLst>
                  <a:gd name="T0" fmla="*/ 0 w 82"/>
                  <a:gd name="T1" fmla="*/ 0 h 79"/>
                  <a:gd name="T2" fmla="*/ 0 w 82"/>
                  <a:gd name="T3" fmla="*/ 0 h 79"/>
                  <a:gd name="T4" fmla="*/ 0 w 82"/>
                  <a:gd name="T5" fmla="*/ 0 h 79"/>
                  <a:gd name="T6" fmla="*/ 0 w 82"/>
                  <a:gd name="T7" fmla="*/ 0 h 79"/>
                  <a:gd name="T8" fmla="*/ 0 w 82"/>
                  <a:gd name="T9" fmla="*/ 0 h 79"/>
                  <a:gd name="T10" fmla="*/ 0 w 82"/>
                  <a:gd name="T11" fmla="*/ 0 h 79"/>
                  <a:gd name="T12" fmla="*/ 0 w 82"/>
                  <a:gd name="T13" fmla="*/ 0 h 79"/>
                  <a:gd name="T14" fmla="*/ 0 w 82"/>
                  <a:gd name="T15" fmla="*/ 0 h 79"/>
                  <a:gd name="T16" fmla="*/ 0 w 82"/>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79"/>
                  <a:gd name="T29" fmla="*/ 82 w 82"/>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79">
                    <a:moveTo>
                      <a:pt x="82" y="45"/>
                    </a:moveTo>
                    <a:lnTo>
                      <a:pt x="32" y="0"/>
                    </a:lnTo>
                    <a:lnTo>
                      <a:pt x="0" y="25"/>
                    </a:lnTo>
                    <a:lnTo>
                      <a:pt x="43" y="79"/>
                    </a:lnTo>
                    <a:lnTo>
                      <a:pt x="75" y="52"/>
                    </a:lnTo>
                    <a:lnTo>
                      <a:pt x="82" y="45"/>
                    </a:lnTo>
                    <a:lnTo>
                      <a:pt x="75" y="52"/>
                    </a:lnTo>
                    <a:lnTo>
                      <a:pt x="80" y="48"/>
                    </a:lnTo>
                    <a:lnTo>
                      <a:pt x="82" y="45"/>
                    </a:lnTo>
                    <a:close/>
                  </a:path>
                </a:pathLst>
              </a:custGeom>
              <a:solidFill>
                <a:srgbClr val="FFFFFF"/>
              </a:solidFill>
              <a:ln w="9525">
                <a:noFill/>
                <a:round/>
                <a:headEnd/>
                <a:tailEnd/>
              </a:ln>
            </p:spPr>
            <p:txBody>
              <a:bodyPr/>
              <a:lstStyle/>
              <a:p>
                <a:endParaRPr lang="en-US"/>
              </a:p>
            </p:txBody>
          </p:sp>
          <p:sp>
            <p:nvSpPr>
              <p:cNvPr id="40868" name="Freeform 436"/>
              <p:cNvSpPr>
                <a:spLocks/>
              </p:cNvSpPr>
              <p:nvPr/>
            </p:nvSpPr>
            <p:spPr bwMode="auto">
              <a:xfrm>
                <a:off x="2615" y="1271"/>
                <a:ext cx="14" cy="13"/>
              </a:xfrm>
              <a:custGeom>
                <a:avLst/>
                <a:gdLst>
                  <a:gd name="T0" fmla="*/ 0 w 84"/>
                  <a:gd name="T1" fmla="*/ 0 h 80"/>
                  <a:gd name="T2" fmla="*/ 0 w 84"/>
                  <a:gd name="T3" fmla="*/ 0 h 80"/>
                  <a:gd name="T4" fmla="*/ 0 w 84"/>
                  <a:gd name="T5" fmla="*/ 0 h 80"/>
                  <a:gd name="T6" fmla="*/ 0 w 84"/>
                  <a:gd name="T7" fmla="*/ 0 h 80"/>
                  <a:gd name="T8" fmla="*/ 0 w 84"/>
                  <a:gd name="T9" fmla="*/ 0 h 80"/>
                  <a:gd name="T10" fmla="*/ 0 w 84"/>
                  <a:gd name="T11" fmla="*/ 0 h 80"/>
                  <a:gd name="T12" fmla="*/ 0 w 84"/>
                  <a:gd name="T13" fmla="*/ 0 h 80"/>
                  <a:gd name="T14" fmla="*/ 0 w 84"/>
                  <a:gd name="T15" fmla="*/ 0 h 80"/>
                  <a:gd name="T16" fmla="*/ 0 w 84"/>
                  <a:gd name="T17" fmla="*/ 0 h 80"/>
                  <a:gd name="T18" fmla="*/ 0 w 84"/>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80"/>
                  <a:gd name="T32" fmla="*/ 84 w 84"/>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80">
                    <a:moveTo>
                      <a:pt x="29" y="0"/>
                    </a:moveTo>
                    <a:lnTo>
                      <a:pt x="27" y="3"/>
                    </a:lnTo>
                    <a:lnTo>
                      <a:pt x="0" y="42"/>
                    </a:lnTo>
                    <a:lnTo>
                      <a:pt x="57" y="80"/>
                    </a:lnTo>
                    <a:lnTo>
                      <a:pt x="84" y="41"/>
                    </a:lnTo>
                    <a:lnTo>
                      <a:pt x="29" y="0"/>
                    </a:lnTo>
                    <a:lnTo>
                      <a:pt x="28" y="1"/>
                    </a:lnTo>
                    <a:lnTo>
                      <a:pt x="27" y="3"/>
                    </a:lnTo>
                    <a:lnTo>
                      <a:pt x="29" y="0"/>
                    </a:lnTo>
                    <a:close/>
                  </a:path>
                </a:pathLst>
              </a:custGeom>
              <a:solidFill>
                <a:srgbClr val="FFFFFF"/>
              </a:solidFill>
              <a:ln w="9525">
                <a:noFill/>
                <a:round/>
                <a:headEnd/>
                <a:tailEnd/>
              </a:ln>
            </p:spPr>
            <p:txBody>
              <a:bodyPr/>
              <a:lstStyle/>
              <a:p>
                <a:endParaRPr lang="en-US"/>
              </a:p>
            </p:txBody>
          </p:sp>
          <p:sp>
            <p:nvSpPr>
              <p:cNvPr id="40869" name="Freeform 437"/>
              <p:cNvSpPr>
                <a:spLocks/>
              </p:cNvSpPr>
              <p:nvPr/>
            </p:nvSpPr>
            <p:spPr bwMode="auto">
              <a:xfrm>
                <a:off x="2620" y="1264"/>
                <a:ext cx="14" cy="14"/>
              </a:xfrm>
              <a:custGeom>
                <a:avLst/>
                <a:gdLst>
                  <a:gd name="T0" fmla="*/ 0 w 82"/>
                  <a:gd name="T1" fmla="*/ 0 h 88"/>
                  <a:gd name="T2" fmla="*/ 0 w 82"/>
                  <a:gd name="T3" fmla="*/ 0 h 88"/>
                  <a:gd name="T4" fmla="*/ 0 w 82"/>
                  <a:gd name="T5" fmla="*/ 0 h 88"/>
                  <a:gd name="T6" fmla="*/ 0 w 82"/>
                  <a:gd name="T7" fmla="*/ 0 h 88"/>
                  <a:gd name="T8" fmla="*/ 0 w 82"/>
                  <a:gd name="T9" fmla="*/ 0 h 88"/>
                  <a:gd name="T10" fmla="*/ 0 w 82"/>
                  <a:gd name="T11" fmla="*/ 0 h 88"/>
                  <a:gd name="T12" fmla="*/ 0 w 82"/>
                  <a:gd name="T13" fmla="*/ 0 h 88"/>
                  <a:gd name="T14" fmla="*/ 0 w 82"/>
                  <a:gd name="T15" fmla="*/ 0 h 88"/>
                  <a:gd name="T16" fmla="*/ 0 w 82"/>
                  <a:gd name="T17" fmla="*/ 0 h 88"/>
                  <a:gd name="T18" fmla="*/ 0 w 82"/>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88"/>
                  <a:gd name="T32" fmla="*/ 82 w 82"/>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88">
                    <a:moveTo>
                      <a:pt x="40" y="0"/>
                    </a:moveTo>
                    <a:lnTo>
                      <a:pt x="30" y="8"/>
                    </a:lnTo>
                    <a:lnTo>
                      <a:pt x="0" y="44"/>
                    </a:lnTo>
                    <a:lnTo>
                      <a:pt x="51" y="88"/>
                    </a:lnTo>
                    <a:lnTo>
                      <a:pt x="82" y="52"/>
                    </a:lnTo>
                    <a:lnTo>
                      <a:pt x="40" y="0"/>
                    </a:lnTo>
                    <a:lnTo>
                      <a:pt x="35" y="4"/>
                    </a:lnTo>
                    <a:lnTo>
                      <a:pt x="30" y="8"/>
                    </a:lnTo>
                    <a:lnTo>
                      <a:pt x="40" y="0"/>
                    </a:lnTo>
                    <a:close/>
                  </a:path>
                </a:pathLst>
              </a:custGeom>
              <a:solidFill>
                <a:srgbClr val="FFFFFF"/>
              </a:solidFill>
              <a:ln w="9525">
                <a:noFill/>
                <a:round/>
                <a:headEnd/>
                <a:tailEnd/>
              </a:ln>
            </p:spPr>
            <p:txBody>
              <a:bodyPr/>
              <a:lstStyle/>
              <a:p>
                <a:endParaRPr lang="en-US"/>
              </a:p>
            </p:txBody>
          </p:sp>
          <p:sp>
            <p:nvSpPr>
              <p:cNvPr id="40870" name="Freeform 438"/>
              <p:cNvSpPr>
                <a:spLocks/>
              </p:cNvSpPr>
              <p:nvPr/>
            </p:nvSpPr>
            <p:spPr bwMode="auto">
              <a:xfrm>
                <a:off x="2627" y="1260"/>
                <a:ext cx="10" cy="14"/>
              </a:xfrm>
              <a:custGeom>
                <a:avLst/>
                <a:gdLst>
                  <a:gd name="T0" fmla="*/ 0 w 62"/>
                  <a:gd name="T1" fmla="*/ 0 h 78"/>
                  <a:gd name="T2" fmla="*/ 0 w 62"/>
                  <a:gd name="T3" fmla="*/ 0 h 78"/>
                  <a:gd name="T4" fmla="*/ 0 w 62"/>
                  <a:gd name="T5" fmla="*/ 0 h 78"/>
                  <a:gd name="T6" fmla="*/ 0 w 62"/>
                  <a:gd name="T7" fmla="*/ 0 h 78"/>
                  <a:gd name="T8" fmla="*/ 0 w 62"/>
                  <a:gd name="T9" fmla="*/ 0 h 78"/>
                  <a:gd name="T10" fmla="*/ 0 w 62"/>
                  <a:gd name="T11" fmla="*/ 0 h 78"/>
                  <a:gd name="T12" fmla="*/ 0 w 62"/>
                  <a:gd name="T13" fmla="*/ 0 h 78"/>
                  <a:gd name="T14" fmla="*/ 0 w 62"/>
                  <a:gd name="T15" fmla="*/ 0 h 78"/>
                  <a:gd name="T16" fmla="*/ 0 w 62"/>
                  <a:gd name="T17" fmla="*/ 0 h 78"/>
                  <a:gd name="T18" fmla="*/ 0 w 62"/>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78"/>
                  <a:gd name="T32" fmla="*/ 62 w 62"/>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78">
                    <a:moveTo>
                      <a:pt x="37" y="0"/>
                    </a:moveTo>
                    <a:lnTo>
                      <a:pt x="27" y="3"/>
                    </a:lnTo>
                    <a:lnTo>
                      <a:pt x="0" y="19"/>
                    </a:lnTo>
                    <a:lnTo>
                      <a:pt x="34" y="78"/>
                    </a:lnTo>
                    <a:lnTo>
                      <a:pt x="62" y="61"/>
                    </a:lnTo>
                    <a:lnTo>
                      <a:pt x="37" y="0"/>
                    </a:lnTo>
                    <a:lnTo>
                      <a:pt x="32" y="1"/>
                    </a:lnTo>
                    <a:lnTo>
                      <a:pt x="27" y="3"/>
                    </a:lnTo>
                    <a:lnTo>
                      <a:pt x="37" y="0"/>
                    </a:lnTo>
                    <a:close/>
                  </a:path>
                </a:pathLst>
              </a:custGeom>
              <a:solidFill>
                <a:srgbClr val="FFFFFF"/>
              </a:solidFill>
              <a:ln w="9525">
                <a:noFill/>
                <a:round/>
                <a:headEnd/>
                <a:tailEnd/>
              </a:ln>
            </p:spPr>
            <p:txBody>
              <a:bodyPr/>
              <a:lstStyle/>
              <a:p>
                <a:endParaRPr lang="en-US"/>
              </a:p>
            </p:txBody>
          </p:sp>
          <p:sp>
            <p:nvSpPr>
              <p:cNvPr id="40871" name="Freeform 439"/>
              <p:cNvSpPr>
                <a:spLocks/>
              </p:cNvSpPr>
              <p:nvPr/>
            </p:nvSpPr>
            <p:spPr bwMode="auto">
              <a:xfrm>
                <a:off x="2633" y="1258"/>
                <a:ext cx="10" cy="13"/>
              </a:xfrm>
              <a:custGeom>
                <a:avLst/>
                <a:gdLst>
                  <a:gd name="T0" fmla="*/ 0 w 61"/>
                  <a:gd name="T1" fmla="*/ 0 h 80"/>
                  <a:gd name="T2" fmla="*/ 0 w 61"/>
                  <a:gd name="T3" fmla="*/ 0 h 80"/>
                  <a:gd name="T4" fmla="*/ 0 w 61"/>
                  <a:gd name="T5" fmla="*/ 0 h 80"/>
                  <a:gd name="T6" fmla="*/ 0 w 61"/>
                  <a:gd name="T7" fmla="*/ 0 h 80"/>
                  <a:gd name="T8" fmla="*/ 0 w 61"/>
                  <a:gd name="T9" fmla="*/ 0 h 80"/>
                  <a:gd name="T10" fmla="*/ 0 w 61"/>
                  <a:gd name="T11" fmla="*/ 0 h 80"/>
                  <a:gd name="T12" fmla="*/ 0 w 61"/>
                  <a:gd name="T13" fmla="*/ 0 h 80"/>
                  <a:gd name="T14" fmla="*/ 0 w 61"/>
                  <a:gd name="T15" fmla="*/ 0 h 80"/>
                  <a:gd name="T16" fmla="*/ 0 w 61"/>
                  <a:gd name="T17" fmla="*/ 0 h 80"/>
                  <a:gd name="T18" fmla="*/ 0 w 61"/>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80"/>
                  <a:gd name="T32" fmla="*/ 61 w 61"/>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80">
                    <a:moveTo>
                      <a:pt x="53" y="48"/>
                    </a:moveTo>
                    <a:lnTo>
                      <a:pt x="12" y="10"/>
                    </a:lnTo>
                    <a:lnTo>
                      <a:pt x="0" y="14"/>
                    </a:lnTo>
                    <a:lnTo>
                      <a:pt x="15" y="80"/>
                    </a:lnTo>
                    <a:lnTo>
                      <a:pt x="27" y="76"/>
                    </a:lnTo>
                    <a:lnTo>
                      <a:pt x="53" y="48"/>
                    </a:lnTo>
                    <a:lnTo>
                      <a:pt x="61" y="0"/>
                    </a:lnTo>
                    <a:lnTo>
                      <a:pt x="12" y="10"/>
                    </a:lnTo>
                    <a:lnTo>
                      <a:pt x="53" y="48"/>
                    </a:lnTo>
                    <a:close/>
                  </a:path>
                </a:pathLst>
              </a:custGeom>
              <a:solidFill>
                <a:srgbClr val="FFFFFF"/>
              </a:solidFill>
              <a:ln w="9525">
                <a:noFill/>
                <a:round/>
                <a:headEnd/>
                <a:tailEnd/>
              </a:ln>
            </p:spPr>
            <p:txBody>
              <a:bodyPr/>
              <a:lstStyle/>
              <a:p>
                <a:endParaRPr lang="en-US"/>
              </a:p>
            </p:txBody>
          </p:sp>
          <p:sp>
            <p:nvSpPr>
              <p:cNvPr id="40872" name="Freeform 440"/>
              <p:cNvSpPr>
                <a:spLocks/>
              </p:cNvSpPr>
              <p:nvPr/>
            </p:nvSpPr>
            <p:spPr bwMode="auto">
              <a:xfrm>
                <a:off x="2630" y="1264"/>
                <a:ext cx="12" cy="6"/>
              </a:xfrm>
              <a:custGeom>
                <a:avLst/>
                <a:gdLst>
                  <a:gd name="T0" fmla="*/ 0 w 68"/>
                  <a:gd name="T1" fmla="*/ 0 h 32"/>
                  <a:gd name="T2" fmla="*/ 0 w 68"/>
                  <a:gd name="T3" fmla="*/ 0 h 32"/>
                  <a:gd name="T4" fmla="*/ 0 w 68"/>
                  <a:gd name="T5" fmla="*/ 0 h 32"/>
                  <a:gd name="T6" fmla="*/ 0 w 68"/>
                  <a:gd name="T7" fmla="*/ 0 h 32"/>
                  <a:gd name="T8" fmla="*/ 0 w 68"/>
                  <a:gd name="T9" fmla="*/ 0 h 32"/>
                  <a:gd name="T10" fmla="*/ 0 w 68"/>
                  <a:gd name="T11" fmla="*/ 0 h 32"/>
                  <a:gd name="T12" fmla="*/ 0 w 68"/>
                  <a:gd name="T13" fmla="*/ 0 h 32"/>
                  <a:gd name="T14" fmla="*/ 0 w 68"/>
                  <a:gd name="T15" fmla="*/ 0 h 32"/>
                  <a:gd name="T16" fmla="*/ 0 w 68"/>
                  <a:gd name="T17" fmla="*/ 0 h 32"/>
                  <a:gd name="T18" fmla="*/ 0 w 68"/>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32"/>
                  <a:gd name="T32" fmla="*/ 68 w 68"/>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32">
                    <a:moveTo>
                      <a:pt x="62" y="32"/>
                    </a:moveTo>
                    <a:lnTo>
                      <a:pt x="67" y="21"/>
                    </a:lnTo>
                    <a:lnTo>
                      <a:pt x="68" y="10"/>
                    </a:lnTo>
                    <a:lnTo>
                      <a:pt x="1" y="0"/>
                    </a:lnTo>
                    <a:lnTo>
                      <a:pt x="0" y="10"/>
                    </a:lnTo>
                    <a:lnTo>
                      <a:pt x="62" y="32"/>
                    </a:lnTo>
                    <a:lnTo>
                      <a:pt x="65" y="26"/>
                    </a:lnTo>
                    <a:lnTo>
                      <a:pt x="67" y="21"/>
                    </a:lnTo>
                    <a:lnTo>
                      <a:pt x="62" y="32"/>
                    </a:lnTo>
                    <a:close/>
                  </a:path>
                </a:pathLst>
              </a:custGeom>
              <a:solidFill>
                <a:srgbClr val="FFFFFF"/>
              </a:solidFill>
              <a:ln w="9525">
                <a:noFill/>
                <a:round/>
                <a:headEnd/>
                <a:tailEnd/>
              </a:ln>
            </p:spPr>
            <p:txBody>
              <a:bodyPr/>
              <a:lstStyle/>
              <a:p>
                <a:endParaRPr lang="en-US"/>
              </a:p>
            </p:txBody>
          </p:sp>
          <p:sp>
            <p:nvSpPr>
              <p:cNvPr id="40873" name="Freeform 441"/>
              <p:cNvSpPr>
                <a:spLocks/>
              </p:cNvSpPr>
              <p:nvPr/>
            </p:nvSpPr>
            <p:spPr bwMode="auto">
              <a:xfrm>
                <a:off x="2629" y="1264"/>
                <a:ext cx="12" cy="9"/>
              </a:xfrm>
              <a:custGeom>
                <a:avLst/>
                <a:gdLst>
                  <a:gd name="T0" fmla="*/ 0 w 71"/>
                  <a:gd name="T1" fmla="*/ 0 h 53"/>
                  <a:gd name="T2" fmla="*/ 0 w 71"/>
                  <a:gd name="T3" fmla="*/ 0 h 53"/>
                  <a:gd name="T4" fmla="*/ 0 w 71"/>
                  <a:gd name="T5" fmla="*/ 0 h 53"/>
                  <a:gd name="T6" fmla="*/ 0 w 71"/>
                  <a:gd name="T7" fmla="*/ 0 h 53"/>
                  <a:gd name="T8" fmla="*/ 0 w 71"/>
                  <a:gd name="T9" fmla="*/ 0 h 53"/>
                  <a:gd name="T10" fmla="*/ 0 w 71"/>
                  <a:gd name="T11" fmla="*/ 0 h 53"/>
                  <a:gd name="T12" fmla="*/ 0 w 71"/>
                  <a:gd name="T13" fmla="*/ 0 h 53"/>
                  <a:gd name="T14" fmla="*/ 0 w 71"/>
                  <a:gd name="T15" fmla="*/ 0 h 53"/>
                  <a:gd name="T16" fmla="*/ 0 w 71"/>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53"/>
                  <a:gd name="T29" fmla="*/ 71 w 71"/>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53">
                    <a:moveTo>
                      <a:pt x="0" y="22"/>
                    </a:moveTo>
                    <a:lnTo>
                      <a:pt x="61" y="53"/>
                    </a:lnTo>
                    <a:lnTo>
                      <a:pt x="71" y="34"/>
                    </a:lnTo>
                    <a:lnTo>
                      <a:pt x="13" y="0"/>
                    </a:lnTo>
                    <a:lnTo>
                      <a:pt x="3" y="18"/>
                    </a:lnTo>
                    <a:lnTo>
                      <a:pt x="0" y="22"/>
                    </a:lnTo>
                    <a:lnTo>
                      <a:pt x="3" y="18"/>
                    </a:lnTo>
                    <a:lnTo>
                      <a:pt x="2" y="19"/>
                    </a:lnTo>
                    <a:lnTo>
                      <a:pt x="0" y="22"/>
                    </a:lnTo>
                    <a:close/>
                  </a:path>
                </a:pathLst>
              </a:custGeom>
              <a:solidFill>
                <a:srgbClr val="FFFFFF"/>
              </a:solidFill>
              <a:ln w="9525">
                <a:noFill/>
                <a:round/>
                <a:headEnd/>
                <a:tailEnd/>
              </a:ln>
            </p:spPr>
            <p:txBody>
              <a:bodyPr/>
              <a:lstStyle/>
              <a:p>
                <a:endParaRPr lang="en-US"/>
              </a:p>
            </p:txBody>
          </p:sp>
          <p:sp>
            <p:nvSpPr>
              <p:cNvPr id="40874" name="Freeform 442"/>
              <p:cNvSpPr>
                <a:spLocks/>
              </p:cNvSpPr>
              <p:nvPr/>
            </p:nvSpPr>
            <p:spPr bwMode="auto">
              <a:xfrm>
                <a:off x="2626" y="1268"/>
                <a:ext cx="13" cy="10"/>
              </a:xfrm>
              <a:custGeom>
                <a:avLst/>
                <a:gdLst>
                  <a:gd name="T0" fmla="*/ 0 w 79"/>
                  <a:gd name="T1" fmla="*/ 0 h 59"/>
                  <a:gd name="T2" fmla="*/ 0 w 79"/>
                  <a:gd name="T3" fmla="*/ 0 h 59"/>
                  <a:gd name="T4" fmla="*/ 0 w 79"/>
                  <a:gd name="T5" fmla="*/ 0 h 59"/>
                  <a:gd name="T6" fmla="*/ 0 w 79"/>
                  <a:gd name="T7" fmla="*/ 0 h 59"/>
                  <a:gd name="T8" fmla="*/ 0 w 79"/>
                  <a:gd name="T9" fmla="*/ 0 h 59"/>
                  <a:gd name="T10" fmla="*/ 0 w 79"/>
                  <a:gd name="T11" fmla="*/ 0 h 59"/>
                  <a:gd name="T12" fmla="*/ 0 w 79"/>
                  <a:gd name="T13" fmla="*/ 0 h 59"/>
                  <a:gd name="T14" fmla="*/ 0 w 79"/>
                  <a:gd name="T15" fmla="*/ 0 h 59"/>
                  <a:gd name="T16" fmla="*/ 0 w 79"/>
                  <a:gd name="T17" fmla="*/ 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59"/>
                  <a:gd name="T29" fmla="*/ 79 w 79"/>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59">
                    <a:moveTo>
                      <a:pt x="0" y="37"/>
                    </a:moveTo>
                    <a:lnTo>
                      <a:pt x="65" y="59"/>
                    </a:lnTo>
                    <a:lnTo>
                      <a:pt x="79" y="27"/>
                    </a:lnTo>
                    <a:lnTo>
                      <a:pt x="16" y="0"/>
                    </a:lnTo>
                    <a:lnTo>
                      <a:pt x="3" y="32"/>
                    </a:lnTo>
                    <a:lnTo>
                      <a:pt x="0" y="37"/>
                    </a:lnTo>
                    <a:lnTo>
                      <a:pt x="3" y="32"/>
                    </a:lnTo>
                    <a:lnTo>
                      <a:pt x="1" y="34"/>
                    </a:lnTo>
                    <a:lnTo>
                      <a:pt x="0" y="37"/>
                    </a:lnTo>
                    <a:close/>
                  </a:path>
                </a:pathLst>
              </a:custGeom>
              <a:solidFill>
                <a:srgbClr val="FFFFFF"/>
              </a:solidFill>
              <a:ln w="9525">
                <a:noFill/>
                <a:round/>
                <a:headEnd/>
                <a:tailEnd/>
              </a:ln>
            </p:spPr>
            <p:txBody>
              <a:bodyPr/>
              <a:lstStyle/>
              <a:p>
                <a:endParaRPr lang="en-US"/>
              </a:p>
            </p:txBody>
          </p:sp>
          <p:sp>
            <p:nvSpPr>
              <p:cNvPr id="40875" name="Freeform 443"/>
              <p:cNvSpPr>
                <a:spLocks/>
              </p:cNvSpPr>
              <p:nvPr/>
            </p:nvSpPr>
            <p:spPr bwMode="auto">
              <a:xfrm>
                <a:off x="2624" y="1274"/>
                <a:ext cx="13" cy="11"/>
              </a:xfrm>
              <a:custGeom>
                <a:avLst/>
                <a:gdLst>
                  <a:gd name="T0" fmla="*/ 0 w 78"/>
                  <a:gd name="T1" fmla="*/ 0 h 64"/>
                  <a:gd name="T2" fmla="*/ 0 w 78"/>
                  <a:gd name="T3" fmla="*/ 0 h 64"/>
                  <a:gd name="T4" fmla="*/ 0 w 78"/>
                  <a:gd name="T5" fmla="*/ 0 h 64"/>
                  <a:gd name="T6" fmla="*/ 0 w 78"/>
                  <a:gd name="T7" fmla="*/ 0 h 64"/>
                  <a:gd name="T8" fmla="*/ 0 w 78"/>
                  <a:gd name="T9" fmla="*/ 0 h 64"/>
                  <a:gd name="T10" fmla="*/ 0 w 78"/>
                  <a:gd name="T11" fmla="*/ 0 h 64"/>
                  <a:gd name="T12" fmla="*/ 0 w 78"/>
                  <a:gd name="T13" fmla="*/ 0 h 64"/>
                  <a:gd name="T14" fmla="*/ 0 w 78"/>
                  <a:gd name="T15" fmla="*/ 0 h 64"/>
                  <a:gd name="T16" fmla="*/ 0 w 78"/>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64"/>
                  <a:gd name="T29" fmla="*/ 78 w 78"/>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64">
                    <a:moveTo>
                      <a:pt x="0" y="55"/>
                    </a:moveTo>
                    <a:lnTo>
                      <a:pt x="67" y="64"/>
                    </a:lnTo>
                    <a:lnTo>
                      <a:pt x="78" y="17"/>
                    </a:lnTo>
                    <a:lnTo>
                      <a:pt x="12" y="0"/>
                    </a:lnTo>
                    <a:lnTo>
                      <a:pt x="1" y="48"/>
                    </a:lnTo>
                    <a:lnTo>
                      <a:pt x="0" y="55"/>
                    </a:lnTo>
                    <a:lnTo>
                      <a:pt x="1" y="48"/>
                    </a:lnTo>
                    <a:lnTo>
                      <a:pt x="0" y="52"/>
                    </a:lnTo>
                    <a:lnTo>
                      <a:pt x="0" y="55"/>
                    </a:lnTo>
                    <a:close/>
                  </a:path>
                </a:pathLst>
              </a:custGeom>
              <a:solidFill>
                <a:srgbClr val="FFFFFF"/>
              </a:solidFill>
              <a:ln w="9525">
                <a:noFill/>
                <a:round/>
                <a:headEnd/>
                <a:tailEnd/>
              </a:ln>
            </p:spPr>
            <p:txBody>
              <a:bodyPr/>
              <a:lstStyle/>
              <a:p>
                <a:endParaRPr lang="en-US"/>
              </a:p>
            </p:txBody>
          </p:sp>
          <p:sp>
            <p:nvSpPr>
              <p:cNvPr id="40876" name="Freeform 444"/>
              <p:cNvSpPr>
                <a:spLocks/>
              </p:cNvSpPr>
              <p:nvPr/>
            </p:nvSpPr>
            <p:spPr bwMode="auto">
              <a:xfrm>
                <a:off x="2624" y="1283"/>
                <a:ext cx="11" cy="10"/>
              </a:xfrm>
              <a:custGeom>
                <a:avLst/>
                <a:gdLst>
                  <a:gd name="T0" fmla="*/ 0 w 70"/>
                  <a:gd name="T1" fmla="*/ 0 h 60"/>
                  <a:gd name="T2" fmla="*/ 0 w 70"/>
                  <a:gd name="T3" fmla="*/ 0 h 60"/>
                  <a:gd name="T4" fmla="*/ 0 w 70"/>
                  <a:gd name="T5" fmla="*/ 0 h 60"/>
                  <a:gd name="T6" fmla="*/ 0 w 70"/>
                  <a:gd name="T7" fmla="*/ 0 h 60"/>
                  <a:gd name="T8" fmla="*/ 0 w 70"/>
                  <a:gd name="T9" fmla="*/ 0 h 60"/>
                  <a:gd name="T10" fmla="*/ 0 w 70"/>
                  <a:gd name="T11" fmla="*/ 0 h 60"/>
                  <a:gd name="T12" fmla="*/ 0 w 70"/>
                  <a:gd name="T13" fmla="*/ 0 h 60"/>
                  <a:gd name="T14" fmla="*/ 0 w 70"/>
                  <a:gd name="T15" fmla="*/ 0 h 60"/>
                  <a:gd name="T16" fmla="*/ 0 w 70"/>
                  <a:gd name="T17" fmla="*/ 0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60"/>
                  <a:gd name="T29" fmla="*/ 70 w 70"/>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60">
                    <a:moveTo>
                      <a:pt x="3" y="60"/>
                    </a:moveTo>
                    <a:lnTo>
                      <a:pt x="68" y="50"/>
                    </a:lnTo>
                    <a:lnTo>
                      <a:pt x="70" y="2"/>
                    </a:lnTo>
                    <a:lnTo>
                      <a:pt x="3" y="0"/>
                    </a:lnTo>
                    <a:lnTo>
                      <a:pt x="0" y="47"/>
                    </a:lnTo>
                    <a:lnTo>
                      <a:pt x="3" y="60"/>
                    </a:lnTo>
                    <a:lnTo>
                      <a:pt x="0" y="47"/>
                    </a:lnTo>
                    <a:lnTo>
                      <a:pt x="0" y="54"/>
                    </a:lnTo>
                    <a:lnTo>
                      <a:pt x="3" y="60"/>
                    </a:lnTo>
                    <a:close/>
                  </a:path>
                </a:pathLst>
              </a:custGeom>
              <a:solidFill>
                <a:srgbClr val="FFFFFF"/>
              </a:solidFill>
              <a:ln w="9525">
                <a:noFill/>
                <a:round/>
                <a:headEnd/>
                <a:tailEnd/>
              </a:ln>
            </p:spPr>
            <p:txBody>
              <a:bodyPr/>
              <a:lstStyle/>
              <a:p>
                <a:endParaRPr lang="en-US"/>
              </a:p>
            </p:txBody>
          </p:sp>
          <p:sp>
            <p:nvSpPr>
              <p:cNvPr id="40877" name="Freeform 445"/>
              <p:cNvSpPr>
                <a:spLocks/>
              </p:cNvSpPr>
              <p:nvPr/>
            </p:nvSpPr>
            <p:spPr bwMode="auto">
              <a:xfrm>
                <a:off x="2624" y="1289"/>
                <a:ext cx="14" cy="12"/>
              </a:xfrm>
              <a:custGeom>
                <a:avLst/>
                <a:gdLst>
                  <a:gd name="T0" fmla="*/ 0 w 83"/>
                  <a:gd name="T1" fmla="*/ 0 h 67"/>
                  <a:gd name="T2" fmla="*/ 0 w 83"/>
                  <a:gd name="T3" fmla="*/ 0 h 67"/>
                  <a:gd name="T4" fmla="*/ 0 w 83"/>
                  <a:gd name="T5" fmla="*/ 0 h 67"/>
                  <a:gd name="T6" fmla="*/ 0 w 83"/>
                  <a:gd name="T7" fmla="*/ 0 h 67"/>
                  <a:gd name="T8" fmla="*/ 0 w 83"/>
                  <a:gd name="T9" fmla="*/ 0 h 67"/>
                  <a:gd name="T10" fmla="*/ 0 w 83"/>
                  <a:gd name="T11" fmla="*/ 0 h 67"/>
                  <a:gd name="T12" fmla="*/ 0 w 83"/>
                  <a:gd name="T13" fmla="*/ 0 h 67"/>
                  <a:gd name="T14" fmla="*/ 0 w 83"/>
                  <a:gd name="T15" fmla="*/ 0 h 67"/>
                  <a:gd name="T16" fmla="*/ 0 w 83"/>
                  <a:gd name="T17" fmla="*/ 0 h 67"/>
                  <a:gd name="T18" fmla="*/ 0 w 83"/>
                  <a:gd name="T19" fmla="*/ 0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67"/>
                  <a:gd name="T32" fmla="*/ 83 w 83"/>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67">
                    <a:moveTo>
                      <a:pt x="75" y="67"/>
                    </a:moveTo>
                    <a:lnTo>
                      <a:pt x="77" y="37"/>
                    </a:lnTo>
                    <a:lnTo>
                      <a:pt x="63" y="0"/>
                    </a:lnTo>
                    <a:lnTo>
                      <a:pt x="0" y="23"/>
                    </a:lnTo>
                    <a:lnTo>
                      <a:pt x="13" y="60"/>
                    </a:lnTo>
                    <a:lnTo>
                      <a:pt x="75" y="67"/>
                    </a:lnTo>
                    <a:lnTo>
                      <a:pt x="83" y="52"/>
                    </a:lnTo>
                    <a:lnTo>
                      <a:pt x="77" y="37"/>
                    </a:lnTo>
                    <a:lnTo>
                      <a:pt x="75" y="67"/>
                    </a:lnTo>
                    <a:close/>
                  </a:path>
                </a:pathLst>
              </a:custGeom>
              <a:solidFill>
                <a:srgbClr val="FFFFFF"/>
              </a:solidFill>
              <a:ln w="9525">
                <a:noFill/>
                <a:round/>
                <a:headEnd/>
                <a:tailEnd/>
              </a:ln>
            </p:spPr>
            <p:txBody>
              <a:bodyPr/>
              <a:lstStyle/>
              <a:p>
                <a:endParaRPr lang="en-US"/>
              </a:p>
            </p:txBody>
          </p:sp>
          <p:sp>
            <p:nvSpPr>
              <p:cNvPr id="40878" name="Freeform 446"/>
              <p:cNvSpPr>
                <a:spLocks/>
              </p:cNvSpPr>
              <p:nvPr/>
            </p:nvSpPr>
            <p:spPr bwMode="auto">
              <a:xfrm>
                <a:off x="2620" y="1295"/>
                <a:ext cx="17" cy="19"/>
              </a:xfrm>
              <a:custGeom>
                <a:avLst/>
                <a:gdLst>
                  <a:gd name="T0" fmla="*/ 0 w 100"/>
                  <a:gd name="T1" fmla="*/ 0 h 116"/>
                  <a:gd name="T2" fmla="*/ 0 w 100"/>
                  <a:gd name="T3" fmla="*/ 0 h 116"/>
                  <a:gd name="T4" fmla="*/ 0 w 100"/>
                  <a:gd name="T5" fmla="*/ 0 h 116"/>
                  <a:gd name="T6" fmla="*/ 0 w 100"/>
                  <a:gd name="T7" fmla="*/ 0 h 116"/>
                  <a:gd name="T8" fmla="*/ 0 w 100"/>
                  <a:gd name="T9" fmla="*/ 0 h 116"/>
                  <a:gd name="T10" fmla="*/ 0 w 100"/>
                  <a:gd name="T11" fmla="*/ 0 h 116"/>
                  <a:gd name="T12" fmla="*/ 0 w 100"/>
                  <a:gd name="T13" fmla="*/ 0 h 116"/>
                  <a:gd name="T14" fmla="*/ 0 w 100"/>
                  <a:gd name="T15" fmla="*/ 0 h 116"/>
                  <a:gd name="T16" fmla="*/ 0 w 100"/>
                  <a:gd name="T17" fmla="*/ 0 h 116"/>
                  <a:gd name="T18" fmla="*/ 0 w 100"/>
                  <a:gd name="T19" fmla="*/ 0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116"/>
                  <a:gd name="T32" fmla="*/ 100 w 100"/>
                  <a:gd name="T33" fmla="*/ 116 h 1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116">
                    <a:moveTo>
                      <a:pt x="44" y="116"/>
                    </a:moveTo>
                    <a:lnTo>
                      <a:pt x="58" y="103"/>
                    </a:lnTo>
                    <a:lnTo>
                      <a:pt x="100" y="36"/>
                    </a:lnTo>
                    <a:lnTo>
                      <a:pt x="42" y="0"/>
                    </a:lnTo>
                    <a:lnTo>
                      <a:pt x="0" y="69"/>
                    </a:lnTo>
                    <a:lnTo>
                      <a:pt x="44" y="116"/>
                    </a:lnTo>
                    <a:lnTo>
                      <a:pt x="53" y="111"/>
                    </a:lnTo>
                    <a:lnTo>
                      <a:pt x="58" y="103"/>
                    </a:lnTo>
                    <a:lnTo>
                      <a:pt x="44" y="116"/>
                    </a:lnTo>
                    <a:close/>
                  </a:path>
                </a:pathLst>
              </a:custGeom>
              <a:solidFill>
                <a:srgbClr val="FFFFFF"/>
              </a:solidFill>
              <a:ln w="9525">
                <a:noFill/>
                <a:round/>
                <a:headEnd/>
                <a:tailEnd/>
              </a:ln>
            </p:spPr>
            <p:txBody>
              <a:bodyPr/>
              <a:lstStyle/>
              <a:p>
                <a:endParaRPr lang="en-US"/>
              </a:p>
            </p:txBody>
          </p:sp>
          <p:sp>
            <p:nvSpPr>
              <p:cNvPr id="40879" name="Freeform 447"/>
              <p:cNvSpPr>
                <a:spLocks/>
              </p:cNvSpPr>
              <p:nvPr/>
            </p:nvSpPr>
            <p:spPr bwMode="auto">
              <a:xfrm>
                <a:off x="2615" y="1304"/>
                <a:ext cx="12" cy="13"/>
              </a:xfrm>
              <a:custGeom>
                <a:avLst/>
                <a:gdLst>
                  <a:gd name="T0" fmla="*/ 0 w 76"/>
                  <a:gd name="T1" fmla="*/ 0 h 76"/>
                  <a:gd name="T2" fmla="*/ 0 w 76"/>
                  <a:gd name="T3" fmla="*/ 0 h 76"/>
                  <a:gd name="T4" fmla="*/ 0 w 76"/>
                  <a:gd name="T5" fmla="*/ 0 h 76"/>
                  <a:gd name="T6" fmla="*/ 0 w 76"/>
                  <a:gd name="T7" fmla="*/ 0 h 76"/>
                  <a:gd name="T8" fmla="*/ 0 w 76"/>
                  <a:gd name="T9" fmla="*/ 0 h 76"/>
                  <a:gd name="T10" fmla="*/ 0 w 76"/>
                  <a:gd name="T11" fmla="*/ 0 h 76"/>
                  <a:gd name="T12" fmla="*/ 0 w 76"/>
                  <a:gd name="T13" fmla="*/ 0 h 76"/>
                  <a:gd name="T14" fmla="*/ 0 w 76"/>
                  <a:gd name="T15" fmla="*/ 0 h 76"/>
                  <a:gd name="T16" fmla="*/ 0 w 76"/>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76"/>
                  <a:gd name="T29" fmla="*/ 76 w 76"/>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76">
                    <a:moveTo>
                      <a:pt x="0" y="28"/>
                    </a:moveTo>
                    <a:lnTo>
                      <a:pt x="44" y="76"/>
                    </a:lnTo>
                    <a:lnTo>
                      <a:pt x="76" y="60"/>
                    </a:lnTo>
                    <a:lnTo>
                      <a:pt x="45" y="0"/>
                    </a:lnTo>
                    <a:lnTo>
                      <a:pt x="13" y="16"/>
                    </a:lnTo>
                    <a:lnTo>
                      <a:pt x="0" y="28"/>
                    </a:lnTo>
                    <a:lnTo>
                      <a:pt x="13" y="16"/>
                    </a:lnTo>
                    <a:lnTo>
                      <a:pt x="6" y="21"/>
                    </a:lnTo>
                    <a:lnTo>
                      <a:pt x="0" y="28"/>
                    </a:lnTo>
                    <a:close/>
                  </a:path>
                </a:pathLst>
              </a:custGeom>
              <a:solidFill>
                <a:srgbClr val="FFFFFF"/>
              </a:solidFill>
              <a:ln w="9525">
                <a:noFill/>
                <a:round/>
                <a:headEnd/>
                <a:tailEnd/>
              </a:ln>
            </p:spPr>
            <p:txBody>
              <a:bodyPr/>
              <a:lstStyle/>
              <a:p>
                <a:endParaRPr lang="en-US"/>
              </a:p>
            </p:txBody>
          </p:sp>
          <p:sp>
            <p:nvSpPr>
              <p:cNvPr id="40880" name="Freeform 448"/>
              <p:cNvSpPr>
                <a:spLocks/>
              </p:cNvSpPr>
              <p:nvPr/>
            </p:nvSpPr>
            <p:spPr bwMode="auto">
              <a:xfrm>
                <a:off x="2610" y="1308"/>
                <a:ext cx="14" cy="13"/>
              </a:xfrm>
              <a:custGeom>
                <a:avLst/>
                <a:gdLst>
                  <a:gd name="T0" fmla="*/ 0 w 85"/>
                  <a:gd name="T1" fmla="*/ 0 h 72"/>
                  <a:gd name="T2" fmla="*/ 0 w 85"/>
                  <a:gd name="T3" fmla="*/ 0 h 72"/>
                  <a:gd name="T4" fmla="*/ 0 w 85"/>
                  <a:gd name="T5" fmla="*/ 0 h 72"/>
                  <a:gd name="T6" fmla="*/ 0 w 85"/>
                  <a:gd name="T7" fmla="*/ 0 h 72"/>
                  <a:gd name="T8" fmla="*/ 0 w 85"/>
                  <a:gd name="T9" fmla="*/ 0 h 72"/>
                  <a:gd name="T10" fmla="*/ 0 w 85"/>
                  <a:gd name="T11" fmla="*/ 0 h 72"/>
                  <a:gd name="T12" fmla="*/ 0 w 85"/>
                  <a:gd name="T13" fmla="*/ 0 h 72"/>
                  <a:gd name="T14" fmla="*/ 0 w 85"/>
                  <a:gd name="T15" fmla="*/ 0 h 72"/>
                  <a:gd name="T16" fmla="*/ 0 w 85"/>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72"/>
                  <a:gd name="T29" fmla="*/ 85 w 85"/>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72">
                    <a:moveTo>
                      <a:pt x="0" y="48"/>
                    </a:moveTo>
                    <a:lnTo>
                      <a:pt x="61" y="72"/>
                    </a:lnTo>
                    <a:lnTo>
                      <a:pt x="85" y="38"/>
                    </a:lnTo>
                    <a:lnTo>
                      <a:pt x="28" y="0"/>
                    </a:lnTo>
                    <a:lnTo>
                      <a:pt x="5" y="34"/>
                    </a:lnTo>
                    <a:lnTo>
                      <a:pt x="0" y="48"/>
                    </a:lnTo>
                    <a:lnTo>
                      <a:pt x="5" y="34"/>
                    </a:lnTo>
                    <a:lnTo>
                      <a:pt x="1" y="41"/>
                    </a:lnTo>
                    <a:lnTo>
                      <a:pt x="0" y="48"/>
                    </a:lnTo>
                    <a:close/>
                  </a:path>
                </a:pathLst>
              </a:custGeom>
              <a:solidFill>
                <a:srgbClr val="FFFFFF"/>
              </a:solidFill>
              <a:ln w="9525">
                <a:noFill/>
                <a:round/>
                <a:headEnd/>
                <a:tailEnd/>
              </a:ln>
            </p:spPr>
            <p:txBody>
              <a:bodyPr/>
              <a:lstStyle/>
              <a:p>
                <a:endParaRPr lang="en-US"/>
              </a:p>
            </p:txBody>
          </p:sp>
          <p:sp>
            <p:nvSpPr>
              <p:cNvPr id="40881" name="Freeform 449"/>
              <p:cNvSpPr>
                <a:spLocks/>
              </p:cNvSpPr>
              <p:nvPr/>
            </p:nvSpPr>
            <p:spPr bwMode="auto">
              <a:xfrm>
                <a:off x="2609" y="1317"/>
                <a:ext cx="12" cy="11"/>
              </a:xfrm>
              <a:custGeom>
                <a:avLst/>
                <a:gdLst>
                  <a:gd name="T0" fmla="*/ 0 w 75"/>
                  <a:gd name="T1" fmla="*/ 0 h 67"/>
                  <a:gd name="T2" fmla="*/ 0 w 75"/>
                  <a:gd name="T3" fmla="*/ 0 h 67"/>
                  <a:gd name="T4" fmla="*/ 0 w 75"/>
                  <a:gd name="T5" fmla="*/ 0 h 67"/>
                  <a:gd name="T6" fmla="*/ 0 w 75"/>
                  <a:gd name="T7" fmla="*/ 0 h 67"/>
                  <a:gd name="T8" fmla="*/ 0 w 75"/>
                  <a:gd name="T9" fmla="*/ 0 h 67"/>
                  <a:gd name="T10" fmla="*/ 0 w 75"/>
                  <a:gd name="T11" fmla="*/ 0 h 67"/>
                  <a:gd name="T12" fmla="*/ 0 w 75"/>
                  <a:gd name="T13" fmla="*/ 0 h 67"/>
                  <a:gd name="T14" fmla="*/ 0 w 75"/>
                  <a:gd name="T15" fmla="*/ 0 h 67"/>
                  <a:gd name="T16" fmla="*/ 0 w 75"/>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67"/>
                  <a:gd name="T29" fmla="*/ 75 w 75"/>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67">
                    <a:moveTo>
                      <a:pt x="7" y="67"/>
                    </a:moveTo>
                    <a:lnTo>
                      <a:pt x="69" y="52"/>
                    </a:lnTo>
                    <a:lnTo>
                      <a:pt x="75" y="9"/>
                    </a:lnTo>
                    <a:lnTo>
                      <a:pt x="8" y="0"/>
                    </a:lnTo>
                    <a:lnTo>
                      <a:pt x="2" y="43"/>
                    </a:lnTo>
                    <a:lnTo>
                      <a:pt x="7" y="67"/>
                    </a:lnTo>
                    <a:lnTo>
                      <a:pt x="2" y="43"/>
                    </a:lnTo>
                    <a:lnTo>
                      <a:pt x="0" y="56"/>
                    </a:lnTo>
                    <a:lnTo>
                      <a:pt x="7" y="67"/>
                    </a:lnTo>
                    <a:close/>
                  </a:path>
                </a:pathLst>
              </a:custGeom>
              <a:solidFill>
                <a:srgbClr val="FFFFFF"/>
              </a:solidFill>
              <a:ln w="9525">
                <a:noFill/>
                <a:round/>
                <a:headEnd/>
                <a:tailEnd/>
              </a:ln>
            </p:spPr>
            <p:txBody>
              <a:bodyPr/>
              <a:lstStyle/>
              <a:p>
                <a:endParaRPr lang="en-US"/>
              </a:p>
            </p:txBody>
          </p:sp>
          <p:sp>
            <p:nvSpPr>
              <p:cNvPr id="40882" name="Freeform 450"/>
              <p:cNvSpPr>
                <a:spLocks/>
              </p:cNvSpPr>
              <p:nvPr/>
            </p:nvSpPr>
            <p:spPr bwMode="auto">
              <a:xfrm>
                <a:off x="2610" y="1321"/>
                <a:ext cx="13" cy="15"/>
              </a:xfrm>
              <a:custGeom>
                <a:avLst/>
                <a:gdLst>
                  <a:gd name="T0" fmla="*/ 0 w 81"/>
                  <a:gd name="T1" fmla="*/ 0 h 88"/>
                  <a:gd name="T2" fmla="*/ 0 w 81"/>
                  <a:gd name="T3" fmla="*/ 0 h 88"/>
                  <a:gd name="T4" fmla="*/ 0 w 81"/>
                  <a:gd name="T5" fmla="*/ 0 h 88"/>
                  <a:gd name="T6" fmla="*/ 0 w 81"/>
                  <a:gd name="T7" fmla="*/ 0 h 88"/>
                  <a:gd name="T8" fmla="*/ 0 w 81"/>
                  <a:gd name="T9" fmla="*/ 0 h 88"/>
                  <a:gd name="T10" fmla="*/ 0 w 81"/>
                  <a:gd name="T11" fmla="*/ 0 h 88"/>
                  <a:gd name="T12" fmla="*/ 0 w 81"/>
                  <a:gd name="T13" fmla="*/ 0 h 88"/>
                  <a:gd name="T14" fmla="*/ 0 w 81"/>
                  <a:gd name="T15" fmla="*/ 0 h 88"/>
                  <a:gd name="T16" fmla="*/ 0 w 81"/>
                  <a:gd name="T17" fmla="*/ 0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88"/>
                  <a:gd name="T29" fmla="*/ 81 w 81"/>
                  <a:gd name="T30" fmla="*/ 88 h 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88">
                    <a:moveTo>
                      <a:pt x="45" y="88"/>
                    </a:moveTo>
                    <a:lnTo>
                      <a:pt x="81" y="36"/>
                    </a:lnTo>
                    <a:lnTo>
                      <a:pt x="57" y="0"/>
                    </a:lnTo>
                    <a:lnTo>
                      <a:pt x="0" y="38"/>
                    </a:lnTo>
                    <a:lnTo>
                      <a:pt x="25" y="74"/>
                    </a:lnTo>
                    <a:lnTo>
                      <a:pt x="45" y="88"/>
                    </a:lnTo>
                    <a:lnTo>
                      <a:pt x="25" y="74"/>
                    </a:lnTo>
                    <a:lnTo>
                      <a:pt x="32" y="84"/>
                    </a:lnTo>
                    <a:lnTo>
                      <a:pt x="45" y="88"/>
                    </a:lnTo>
                    <a:close/>
                  </a:path>
                </a:pathLst>
              </a:custGeom>
              <a:solidFill>
                <a:srgbClr val="FFFFFF"/>
              </a:solidFill>
              <a:ln w="9525">
                <a:noFill/>
                <a:round/>
                <a:headEnd/>
                <a:tailEnd/>
              </a:ln>
            </p:spPr>
            <p:txBody>
              <a:bodyPr/>
              <a:lstStyle/>
              <a:p>
                <a:endParaRPr lang="en-US"/>
              </a:p>
            </p:txBody>
          </p:sp>
          <p:sp>
            <p:nvSpPr>
              <p:cNvPr id="40883" name="Freeform 451"/>
              <p:cNvSpPr>
                <a:spLocks/>
              </p:cNvSpPr>
              <p:nvPr/>
            </p:nvSpPr>
            <p:spPr bwMode="auto">
              <a:xfrm>
                <a:off x="2617" y="1325"/>
                <a:ext cx="11" cy="13"/>
              </a:xfrm>
              <a:custGeom>
                <a:avLst/>
                <a:gdLst>
                  <a:gd name="T0" fmla="*/ 0 w 66"/>
                  <a:gd name="T1" fmla="*/ 0 h 80"/>
                  <a:gd name="T2" fmla="*/ 0 w 66"/>
                  <a:gd name="T3" fmla="*/ 0 h 80"/>
                  <a:gd name="T4" fmla="*/ 0 w 66"/>
                  <a:gd name="T5" fmla="*/ 0 h 80"/>
                  <a:gd name="T6" fmla="*/ 0 w 66"/>
                  <a:gd name="T7" fmla="*/ 0 h 80"/>
                  <a:gd name="T8" fmla="*/ 0 w 66"/>
                  <a:gd name="T9" fmla="*/ 0 h 80"/>
                  <a:gd name="T10" fmla="*/ 0 w 66"/>
                  <a:gd name="T11" fmla="*/ 0 h 80"/>
                  <a:gd name="T12" fmla="*/ 0 w 66"/>
                  <a:gd name="T13" fmla="*/ 0 h 80"/>
                  <a:gd name="T14" fmla="*/ 0 w 66"/>
                  <a:gd name="T15" fmla="*/ 0 h 80"/>
                  <a:gd name="T16" fmla="*/ 0 w 66"/>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80"/>
                  <a:gd name="T29" fmla="*/ 66 w 66"/>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80">
                    <a:moveTo>
                      <a:pt x="66" y="76"/>
                    </a:moveTo>
                    <a:lnTo>
                      <a:pt x="63" y="12"/>
                    </a:lnTo>
                    <a:lnTo>
                      <a:pt x="16" y="0"/>
                    </a:lnTo>
                    <a:lnTo>
                      <a:pt x="0" y="66"/>
                    </a:lnTo>
                    <a:lnTo>
                      <a:pt x="46" y="78"/>
                    </a:lnTo>
                    <a:lnTo>
                      <a:pt x="66" y="76"/>
                    </a:lnTo>
                    <a:lnTo>
                      <a:pt x="46" y="78"/>
                    </a:lnTo>
                    <a:lnTo>
                      <a:pt x="56" y="80"/>
                    </a:lnTo>
                    <a:lnTo>
                      <a:pt x="66" y="76"/>
                    </a:lnTo>
                    <a:close/>
                  </a:path>
                </a:pathLst>
              </a:custGeom>
              <a:solidFill>
                <a:srgbClr val="FFFFFF"/>
              </a:solidFill>
              <a:ln w="9525">
                <a:noFill/>
                <a:round/>
                <a:headEnd/>
                <a:tailEnd/>
              </a:ln>
            </p:spPr>
            <p:txBody>
              <a:bodyPr/>
              <a:lstStyle/>
              <a:p>
                <a:endParaRPr lang="en-US"/>
              </a:p>
            </p:txBody>
          </p:sp>
          <p:sp>
            <p:nvSpPr>
              <p:cNvPr id="40884" name="Freeform 452"/>
              <p:cNvSpPr>
                <a:spLocks/>
              </p:cNvSpPr>
              <p:nvPr/>
            </p:nvSpPr>
            <p:spPr bwMode="auto">
              <a:xfrm>
                <a:off x="2624" y="1324"/>
                <a:ext cx="14" cy="14"/>
              </a:xfrm>
              <a:custGeom>
                <a:avLst/>
                <a:gdLst>
                  <a:gd name="T0" fmla="*/ 0 w 79"/>
                  <a:gd name="T1" fmla="*/ 0 h 79"/>
                  <a:gd name="T2" fmla="*/ 0 w 79"/>
                  <a:gd name="T3" fmla="*/ 0 h 79"/>
                  <a:gd name="T4" fmla="*/ 0 w 79"/>
                  <a:gd name="T5" fmla="*/ 0 h 79"/>
                  <a:gd name="T6" fmla="*/ 0 w 79"/>
                  <a:gd name="T7" fmla="*/ 0 h 79"/>
                  <a:gd name="T8" fmla="*/ 0 w 79"/>
                  <a:gd name="T9" fmla="*/ 0 h 79"/>
                  <a:gd name="T10" fmla="*/ 0 w 79"/>
                  <a:gd name="T11" fmla="*/ 0 h 79"/>
                  <a:gd name="T12" fmla="*/ 0 w 79"/>
                  <a:gd name="T13" fmla="*/ 0 h 79"/>
                  <a:gd name="T14" fmla="*/ 0 w 79"/>
                  <a:gd name="T15" fmla="*/ 0 h 79"/>
                  <a:gd name="T16" fmla="*/ 0 w 79"/>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79"/>
                  <a:gd name="T29" fmla="*/ 79 w 79"/>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79">
                    <a:moveTo>
                      <a:pt x="79" y="56"/>
                    </a:moveTo>
                    <a:lnTo>
                      <a:pt x="43" y="0"/>
                    </a:lnTo>
                    <a:lnTo>
                      <a:pt x="0" y="15"/>
                    </a:lnTo>
                    <a:lnTo>
                      <a:pt x="23" y="79"/>
                    </a:lnTo>
                    <a:lnTo>
                      <a:pt x="66" y="64"/>
                    </a:lnTo>
                    <a:lnTo>
                      <a:pt x="79" y="56"/>
                    </a:lnTo>
                    <a:lnTo>
                      <a:pt x="66" y="64"/>
                    </a:lnTo>
                    <a:lnTo>
                      <a:pt x="73" y="61"/>
                    </a:lnTo>
                    <a:lnTo>
                      <a:pt x="79" y="56"/>
                    </a:lnTo>
                    <a:close/>
                  </a:path>
                </a:pathLst>
              </a:custGeom>
              <a:solidFill>
                <a:srgbClr val="FFFFFF"/>
              </a:solidFill>
              <a:ln w="9525">
                <a:noFill/>
                <a:round/>
                <a:headEnd/>
                <a:tailEnd/>
              </a:ln>
            </p:spPr>
            <p:txBody>
              <a:bodyPr/>
              <a:lstStyle/>
              <a:p>
                <a:endParaRPr lang="en-US"/>
              </a:p>
            </p:txBody>
          </p:sp>
          <p:sp>
            <p:nvSpPr>
              <p:cNvPr id="40885" name="Freeform 453"/>
              <p:cNvSpPr>
                <a:spLocks/>
              </p:cNvSpPr>
              <p:nvPr/>
            </p:nvSpPr>
            <p:spPr bwMode="auto">
              <a:xfrm>
                <a:off x="2629" y="1321"/>
                <a:ext cx="15" cy="13"/>
              </a:xfrm>
              <a:custGeom>
                <a:avLst/>
                <a:gdLst>
                  <a:gd name="T0" fmla="*/ 0 w 88"/>
                  <a:gd name="T1" fmla="*/ 0 h 78"/>
                  <a:gd name="T2" fmla="*/ 0 w 88"/>
                  <a:gd name="T3" fmla="*/ 0 h 78"/>
                  <a:gd name="T4" fmla="*/ 0 w 88"/>
                  <a:gd name="T5" fmla="*/ 0 h 78"/>
                  <a:gd name="T6" fmla="*/ 0 w 88"/>
                  <a:gd name="T7" fmla="*/ 0 h 78"/>
                  <a:gd name="T8" fmla="*/ 0 w 88"/>
                  <a:gd name="T9" fmla="*/ 0 h 78"/>
                  <a:gd name="T10" fmla="*/ 0 w 88"/>
                  <a:gd name="T11" fmla="*/ 0 h 78"/>
                  <a:gd name="T12" fmla="*/ 0 w 88"/>
                  <a:gd name="T13" fmla="*/ 0 h 78"/>
                  <a:gd name="T14" fmla="*/ 0 w 88"/>
                  <a:gd name="T15" fmla="*/ 0 h 78"/>
                  <a:gd name="T16" fmla="*/ 0 w 88"/>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
                  <a:gd name="T28" fmla="*/ 0 h 78"/>
                  <a:gd name="T29" fmla="*/ 88 w 88"/>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 h="78">
                    <a:moveTo>
                      <a:pt x="88" y="32"/>
                    </a:moveTo>
                    <a:lnTo>
                      <a:pt x="31" y="0"/>
                    </a:lnTo>
                    <a:lnTo>
                      <a:pt x="0" y="30"/>
                    </a:lnTo>
                    <a:lnTo>
                      <a:pt x="49" y="78"/>
                    </a:lnTo>
                    <a:lnTo>
                      <a:pt x="79" y="47"/>
                    </a:lnTo>
                    <a:lnTo>
                      <a:pt x="88" y="32"/>
                    </a:lnTo>
                    <a:lnTo>
                      <a:pt x="79" y="47"/>
                    </a:lnTo>
                    <a:lnTo>
                      <a:pt x="86" y="40"/>
                    </a:lnTo>
                    <a:lnTo>
                      <a:pt x="88" y="32"/>
                    </a:lnTo>
                    <a:close/>
                  </a:path>
                </a:pathLst>
              </a:custGeom>
              <a:solidFill>
                <a:srgbClr val="FFFFFF"/>
              </a:solidFill>
              <a:ln w="9525">
                <a:noFill/>
                <a:round/>
                <a:headEnd/>
                <a:tailEnd/>
              </a:ln>
            </p:spPr>
            <p:txBody>
              <a:bodyPr/>
              <a:lstStyle/>
              <a:p>
                <a:endParaRPr lang="en-US"/>
              </a:p>
            </p:txBody>
          </p:sp>
          <p:sp>
            <p:nvSpPr>
              <p:cNvPr id="40886" name="Freeform 454"/>
              <p:cNvSpPr>
                <a:spLocks/>
              </p:cNvSpPr>
              <p:nvPr/>
            </p:nvSpPr>
            <p:spPr bwMode="auto">
              <a:xfrm>
                <a:off x="2633" y="1317"/>
                <a:ext cx="13" cy="9"/>
              </a:xfrm>
              <a:custGeom>
                <a:avLst/>
                <a:gdLst>
                  <a:gd name="T0" fmla="*/ 0 w 76"/>
                  <a:gd name="T1" fmla="*/ 0 h 54"/>
                  <a:gd name="T2" fmla="*/ 0 w 76"/>
                  <a:gd name="T3" fmla="*/ 0 h 54"/>
                  <a:gd name="T4" fmla="*/ 0 w 76"/>
                  <a:gd name="T5" fmla="*/ 0 h 54"/>
                  <a:gd name="T6" fmla="*/ 0 w 76"/>
                  <a:gd name="T7" fmla="*/ 0 h 54"/>
                  <a:gd name="T8" fmla="*/ 0 w 76"/>
                  <a:gd name="T9" fmla="*/ 0 h 54"/>
                  <a:gd name="T10" fmla="*/ 0 w 76"/>
                  <a:gd name="T11" fmla="*/ 0 h 54"/>
                  <a:gd name="T12" fmla="*/ 0 w 76"/>
                  <a:gd name="T13" fmla="*/ 0 h 54"/>
                  <a:gd name="T14" fmla="*/ 0 w 76"/>
                  <a:gd name="T15" fmla="*/ 0 h 54"/>
                  <a:gd name="T16" fmla="*/ 0 w 76"/>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54"/>
                  <a:gd name="T29" fmla="*/ 76 w 76"/>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54">
                    <a:moveTo>
                      <a:pt x="76" y="4"/>
                    </a:moveTo>
                    <a:lnTo>
                      <a:pt x="9" y="0"/>
                    </a:lnTo>
                    <a:lnTo>
                      <a:pt x="0" y="38"/>
                    </a:lnTo>
                    <a:lnTo>
                      <a:pt x="66" y="54"/>
                    </a:lnTo>
                    <a:lnTo>
                      <a:pt x="75" y="16"/>
                    </a:lnTo>
                    <a:lnTo>
                      <a:pt x="76" y="4"/>
                    </a:lnTo>
                    <a:lnTo>
                      <a:pt x="75" y="16"/>
                    </a:lnTo>
                    <a:lnTo>
                      <a:pt x="76" y="10"/>
                    </a:lnTo>
                    <a:lnTo>
                      <a:pt x="76" y="4"/>
                    </a:lnTo>
                    <a:close/>
                  </a:path>
                </a:pathLst>
              </a:custGeom>
              <a:solidFill>
                <a:srgbClr val="FFFFFF"/>
              </a:solidFill>
              <a:ln w="9525">
                <a:noFill/>
                <a:round/>
                <a:headEnd/>
                <a:tailEnd/>
              </a:ln>
            </p:spPr>
            <p:txBody>
              <a:bodyPr/>
              <a:lstStyle/>
              <a:p>
                <a:endParaRPr lang="en-US"/>
              </a:p>
            </p:txBody>
          </p:sp>
          <p:sp>
            <p:nvSpPr>
              <p:cNvPr id="40887" name="Freeform 455"/>
              <p:cNvSpPr>
                <a:spLocks/>
              </p:cNvSpPr>
              <p:nvPr/>
            </p:nvSpPr>
            <p:spPr bwMode="auto">
              <a:xfrm>
                <a:off x="2633" y="1305"/>
                <a:ext cx="13" cy="14"/>
              </a:xfrm>
              <a:custGeom>
                <a:avLst/>
                <a:gdLst>
                  <a:gd name="T0" fmla="*/ 0 w 77"/>
                  <a:gd name="T1" fmla="*/ 0 h 86"/>
                  <a:gd name="T2" fmla="*/ 0 w 77"/>
                  <a:gd name="T3" fmla="*/ 0 h 86"/>
                  <a:gd name="T4" fmla="*/ 0 w 77"/>
                  <a:gd name="T5" fmla="*/ 0 h 86"/>
                  <a:gd name="T6" fmla="*/ 0 w 77"/>
                  <a:gd name="T7" fmla="*/ 0 h 86"/>
                  <a:gd name="T8" fmla="*/ 0 w 77"/>
                  <a:gd name="T9" fmla="*/ 0 h 86"/>
                  <a:gd name="T10" fmla="*/ 0 w 77"/>
                  <a:gd name="T11" fmla="*/ 0 h 86"/>
                  <a:gd name="T12" fmla="*/ 0 w 77"/>
                  <a:gd name="T13" fmla="*/ 0 h 86"/>
                  <a:gd name="T14" fmla="*/ 0 w 77"/>
                  <a:gd name="T15" fmla="*/ 0 h 86"/>
                  <a:gd name="T16" fmla="*/ 0 w 77"/>
                  <a:gd name="T17" fmla="*/ 0 h 86"/>
                  <a:gd name="T18" fmla="*/ 0 w 77"/>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86"/>
                  <a:gd name="T32" fmla="*/ 77 w 77"/>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86">
                    <a:moveTo>
                      <a:pt x="8" y="0"/>
                    </a:moveTo>
                    <a:lnTo>
                      <a:pt x="2" y="24"/>
                    </a:lnTo>
                    <a:lnTo>
                      <a:pt x="10" y="86"/>
                    </a:lnTo>
                    <a:lnTo>
                      <a:pt x="77" y="78"/>
                    </a:lnTo>
                    <a:lnTo>
                      <a:pt x="69" y="16"/>
                    </a:lnTo>
                    <a:lnTo>
                      <a:pt x="8" y="0"/>
                    </a:lnTo>
                    <a:lnTo>
                      <a:pt x="0" y="10"/>
                    </a:lnTo>
                    <a:lnTo>
                      <a:pt x="2" y="24"/>
                    </a:lnTo>
                    <a:lnTo>
                      <a:pt x="8" y="0"/>
                    </a:lnTo>
                    <a:close/>
                  </a:path>
                </a:pathLst>
              </a:custGeom>
              <a:solidFill>
                <a:srgbClr val="FFFFFF"/>
              </a:solidFill>
              <a:ln w="9525">
                <a:noFill/>
                <a:round/>
                <a:headEnd/>
                <a:tailEnd/>
              </a:ln>
            </p:spPr>
            <p:txBody>
              <a:bodyPr/>
              <a:lstStyle/>
              <a:p>
                <a:endParaRPr lang="en-US"/>
              </a:p>
            </p:txBody>
          </p:sp>
          <p:sp>
            <p:nvSpPr>
              <p:cNvPr id="40888" name="Freeform 456"/>
              <p:cNvSpPr>
                <a:spLocks/>
              </p:cNvSpPr>
              <p:nvPr/>
            </p:nvSpPr>
            <p:spPr bwMode="auto">
              <a:xfrm>
                <a:off x="2634" y="1298"/>
                <a:ext cx="13" cy="14"/>
              </a:xfrm>
              <a:custGeom>
                <a:avLst/>
                <a:gdLst>
                  <a:gd name="T0" fmla="*/ 0 w 76"/>
                  <a:gd name="T1" fmla="*/ 0 h 80"/>
                  <a:gd name="T2" fmla="*/ 0 w 76"/>
                  <a:gd name="T3" fmla="*/ 0 h 80"/>
                  <a:gd name="T4" fmla="*/ 0 w 76"/>
                  <a:gd name="T5" fmla="*/ 0 h 80"/>
                  <a:gd name="T6" fmla="*/ 0 w 76"/>
                  <a:gd name="T7" fmla="*/ 0 h 80"/>
                  <a:gd name="T8" fmla="*/ 0 w 76"/>
                  <a:gd name="T9" fmla="*/ 0 h 80"/>
                  <a:gd name="T10" fmla="*/ 0 w 76"/>
                  <a:gd name="T11" fmla="*/ 0 h 80"/>
                  <a:gd name="T12" fmla="*/ 0 w 76"/>
                  <a:gd name="T13" fmla="*/ 0 h 80"/>
                  <a:gd name="T14" fmla="*/ 0 w 76"/>
                  <a:gd name="T15" fmla="*/ 0 h 80"/>
                  <a:gd name="T16" fmla="*/ 0 w 76"/>
                  <a:gd name="T17" fmla="*/ 0 h 80"/>
                  <a:gd name="T18" fmla="*/ 0 w 76"/>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80"/>
                  <a:gd name="T32" fmla="*/ 76 w 76"/>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80">
                    <a:moveTo>
                      <a:pt x="33" y="0"/>
                    </a:moveTo>
                    <a:lnTo>
                      <a:pt x="22" y="11"/>
                    </a:lnTo>
                    <a:lnTo>
                      <a:pt x="0" y="40"/>
                    </a:lnTo>
                    <a:lnTo>
                      <a:pt x="55" y="80"/>
                    </a:lnTo>
                    <a:lnTo>
                      <a:pt x="76" y="51"/>
                    </a:lnTo>
                    <a:lnTo>
                      <a:pt x="33" y="0"/>
                    </a:lnTo>
                    <a:lnTo>
                      <a:pt x="26" y="4"/>
                    </a:lnTo>
                    <a:lnTo>
                      <a:pt x="22" y="11"/>
                    </a:lnTo>
                    <a:lnTo>
                      <a:pt x="33" y="0"/>
                    </a:lnTo>
                    <a:close/>
                  </a:path>
                </a:pathLst>
              </a:custGeom>
              <a:solidFill>
                <a:srgbClr val="FFFFFF"/>
              </a:solidFill>
              <a:ln w="9525">
                <a:noFill/>
                <a:round/>
                <a:headEnd/>
                <a:tailEnd/>
              </a:ln>
            </p:spPr>
            <p:txBody>
              <a:bodyPr/>
              <a:lstStyle/>
              <a:p>
                <a:endParaRPr lang="en-US"/>
              </a:p>
            </p:txBody>
          </p:sp>
          <p:sp>
            <p:nvSpPr>
              <p:cNvPr id="40889" name="Freeform 457"/>
              <p:cNvSpPr>
                <a:spLocks/>
              </p:cNvSpPr>
              <p:nvPr/>
            </p:nvSpPr>
            <p:spPr bwMode="auto">
              <a:xfrm>
                <a:off x="2640" y="1297"/>
                <a:ext cx="13" cy="11"/>
              </a:xfrm>
              <a:custGeom>
                <a:avLst/>
                <a:gdLst>
                  <a:gd name="T0" fmla="*/ 0 w 81"/>
                  <a:gd name="T1" fmla="*/ 0 h 66"/>
                  <a:gd name="T2" fmla="*/ 0 w 81"/>
                  <a:gd name="T3" fmla="*/ 0 h 66"/>
                  <a:gd name="T4" fmla="*/ 0 w 81"/>
                  <a:gd name="T5" fmla="*/ 0 h 66"/>
                  <a:gd name="T6" fmla="*/ 0 w 81"/>
                  <a:gd name="T7" fmla="*/ 0 h 66"/>
                  <a:gd name="T8" fmla="*/ 0 w 81"/>
                  <a:gd name="T9" fmla="*/ 0 h 66"/>
                  <a:gd name="T10" fmla="*/ 0 w 81"/>
                  <a:gd name="T11" fmla="*/ 0 h 66"/>
                  <a:gd name="T12" fmla="*/ 0 w 81"/>
                  <a:gd name="T13" fmla="*/ 0 h 66"/>
                  <a:gd name="T14" fmla="*/ 0 w 81"/>
                  <a:gd name="T15" fmla="*/ 0 h 66"/>
                  <a:gd name="T16" fmla="*/ 0 w 81"/>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66"/>
                  <a:gd name="T29" fmla="*/ 81 w 81"/>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66">
                    <a:moveTo>
                      <a:pt x="52" y="9"/>
                    </a:moveTo>
                    <a:lnTo>
                      <a:pt x="11" y="0"/>
                    </a:lnTo>
                    <a:lnTo>
                      <a:pt x="0" y="6"/>
                    </a:lnTo>
                    <a:lnTo>
                      <a:pt x="32" y="66"/>
                    </a:lnTo>
                    <a:lnTo>
                      <a:pt x="42" y="61"/>
                    </a:lnTo>
                    <a:lnTo>
                      <a:pt x="52" y="9"/>
                    </a:lnTo>
                    <a:lnTo>
                      <a:pt x="42" y="61"/>
                    </a:lnTo>
                    <a:lnTo>
                      <a:pt x="81" y="41"/>
                    </a:lnTo>
                    <a:lnTo>
                      <a:pt x="52" y="9"/>
                    </a:lnTo>
                    <a:close/>
                  </a:path>
                </a:pathLst>
              </a:custGeom>
              <a:solidFill>
                <a:srgbClr val="FFFFFF"/>
              </a:solidFill>
              <a:ln w="9525">
                <a:noFill/>
                <a:round/>
                <a:headEnd/>
                <a:tailEnd/>
              </a:ln>
            </p:spPr>
            <p:txBody>
              <a:bodyPr/>
              <a:lstStyle/>
              <a:p>
                <a:endParaRPr lang="en-US"/>
              </a:p>
            </p:txBody>
          </p:sp>
          <p:sp>
            <p:nvSpPr>
              <p:cNvPr id="40890" name="Freeform 458"/>
              <p:cNvSpPr>
                <a:spLocks/>
              </p:cNvSpPr>
              <p:nvPr/>
            </p:nvSpPr>
            <p:spPr bwMode="auto">
              <a:xfrm>
                <a:off x="2638" y="1297"/>
                <a:ext cx="11" cy="9"/>
              </a:xfrm>
              <a:custGeom>
                <a:avLst/>
                <a:gdLst>
                  <a:gd name="T0" fmla="*/ 0 w 65"/>
                  <a:gd name="T1" fmla="*/ 0 h 52"/>
                  <a:gd name="T2" fmla="*/ 0 w 65"/>
                  <a:gd name="T3" fmla="*/ 0 h 52"/>
                  <a:gd name="T4" fmla="*/ 0 w 65"/>
                  <a:gd name="T5" fmla="*/ 0 h 52"/>
                  <a:gd name="T6" fmla="*/ 0 w 65"/>
                  <a:gd name="T7" fmla="*/ 0 h 52"/>
                  <a:gd name="T8" fmla="*/ 0 w 65"/>
                  <a:gd name="T9" fmla="*/ 0 h 52"/>
                  <a:gd name="T10" fmla="*/ 0 w 65"/>
                  <a:gd name="T11" fmla="*/ 0 h 52"/>
                  <a:gd name="T12" fmla="*/ 0 w 65"/>
                  <a:gd name="T13" fmla="*/ 0 h 52"/>
                  <a:gd name="T14" fmla="*/ 0 w 65"/>
                  <a:gd name="T15" fmla="*/ 0 h 52"/>
                  <a:gd name="T16" fmla="*/ 0 w 65"/>
                  <a:gd name="T17" fmla="*/ 0 h 52"/>
                  <a:gd name="T18" fmla="*/ 0 w 65"/>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52"/>
                  <a:gd name="T32" fmla="*/ 65 w 65"/>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52">
                    <a:moveTo>
                      <a:pt x="0" y="22"/>
                    </a:moveTo>
                    <a:lnTo>
                      <a:pt x="9" y="45"/>
                    </a:lnTo>
                    <a:lnTo>
                      <a:pt x="15" y="52"/>
                    </a:lnTo>
                    <a:lnTo>
                      <a:pt x="65" y="7"/>
                    </a:lnTo>
                    <a:lnTo>
                      <a:pt x="60" y="0"/>
                    </a:lnTo>
                    <a:lnTo>
                      <a:pt x="0" y="22"/>
                    </a:lnTo>
                    <a:lnTo>
                      <a:pt x="0" y="34"/>
                    </a:lnTo>
                    <a:lnTo>
                      <a:pt x="9" y="45"/>
                    </a:lnTo>
                    <a:lnTo>
                      <a:pt x="0" y="22"/>
                    </a:lnTo>
                    <a:close/>
                  </a:path>
                </a:pathLst>
              </a:custGeom>
              <a:solidFill>
                <a:srgbClr val="FFFFFF"/>
              </a:solidFill>
              <a:ln w="9525">
                <a:noFill/>
                <a:round/>
                <a:headEnd/>
                <a:tailEnd/>
              </a:ln>
            </p:spPr>
            <p:txBody>
              <a:bodyPr/>
              <a:lstStyle/>
              <a:p>
                <a:endParaRPr lang="en-US"/>
              </a:p>
            </p:txBody>
          </p:sp>
          <p:sp>
            <p:nvSpPr>
              <p:cNvPr id="40891" name="Freeform 459"/>
              <p:cNvSpPr>
                <a:spLocks/>
              </p:cNvSpPr>
              <p:nvPr/>
            </p:nvSpPr>
            <p:spPr bwMode="auto">
              <a:xfrm>
                <a:off x="2638" y="1297"/>
                <a:ext cx="11" cy="4"/>
              </a:xfrm>
              <a:custGeom>
                <a:avLst/>
                <a:gdLst>
                  <a:gd name="T0" fmla="*/ 0 w 68"/>
                  <a:gd name="T1" fmla="*/ 0 h 27"/>
                  <a:gd name="T2" fmla="*/ 0 w 68"/>
                  <a:gd name="T3" fmla="*/ 0 h 27"/>
                  <a:gd name="T4" fmla="*/ 0 w 68"/>
                  <a:gd name="T5" fmla="*/ 0 h 27"/>
                  <a:gd name="T6" fmla="*/ 0 w 68"/>
                  <a:gd name="T7" fmla="*/ 0 h 27"/>
                  <a:gd name="T8" fmla="*/ 0 w 68"/>
                  <a:gd name="T9" fmla="*/ 0 h 27"/>
                  <a:gd name="T10" fmla="*/ 0 w 68"/>
                  <a:gd name="T11" fmla="*/ 0 h 27"/>
                  <a:gd name="T12" fmla="*/ 0 w 68"/>
                  <a:gd name="T13" fmla="*/ 0 h 27"/>
                  <a:gd name="T14" fmla="*/ 0 w 68"/>
                  <a:gd name="T15" fmla="*/ 0 h 27"/>
                  <a:gd name="T16" fmla="*/ 0 w 68"/>
                  <a:gd name="T17" fmla="*/ 0 h 27"/>
                  <a:gd name="T18" fmla="*/ 0 w 68"/>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27"/>
                  <a:gd name="T32" fmla="*/ 68 w 68"/>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27">
                    <a:moveTo>
                      <a:pt x="1" y="0"/>
                    </a:moveTo>
                    <a:lnTo>
                      <a:pt x="0" y="8"/>
                    </a:lnTo>
                    <a:lnTo>
                      <a:pt x="0" y="27"/>
                    </a:lnTo>
                    <a:lnTo>
                      <a:pt x="68" y="27"/>
                    </a:lnTo>
                    <a:lnTo>
                      <a:pt x="68" y="8"/>
                    </a:lnTo>
                    <a:lnTo>
                      <a:pt x="1" y="0"/>
                    </a:lnTo>
                    <a:lnTo>
                      <a:pt x="0" y="3"/>
                    </a:lnTo>
                    <a:lnTo>
                      <a:pt x="0" y="8"/>
                    </a:lnTo>
                    <a:lnTo>
                      <a:pt x="1" y="0"/>
                    </a:lnTo>
                    <a:close/>
                  </a:path>
                </a:pathLst>
              </a:custGeom>
              <a:solidFill>
                <a:srgbClr val="FFFFFF"/>
              </a:solidFill>
              <a:ln w="9525">
                <a:noFill/>
                <a:round/>
                <a:headEnd/>
                <a:tailEnd/>
              </a:ln>
            </p:spPr>
            <p:txBody>
              <a:bodyPr/>
              <a:lstStyle/>
              <a:p>
                <a:endParaRPr lang="en-US"/>
              </a:p>
            </p:txBody>
          </p:sp>
          <p:sp>
            <p:nvSpPr>
              <p:cNvPr id="40892" name="Freeform 460"/>
              <p:cNvSpPr>
                <a:spLocks/>
              </p:cNvSpPr>
              <p:nvPr/>
            </p:nvSpPr>
            <p:spPr bwMode="auto">
              <a:xfrm>
                <a:off x="2638" y="1288"/>
                <a:ext cx="13" cy="11"/>
              </a:xfrm>
              <a:custGeom>
                <a:avLst/>
                <a:gdLst>
                  <a:gd name="T0" fmla="*/ 0 w 77"/>
                  <a:gd name="T1" fmla="*/ 0 h 68"/>
                  <a:gd name="T2" fmla="*/ 0 w 77"/>
                  <a:gd name="T3" fmla="*/ 0 h 68"/>
                  <a:gd name="T4" fmla="*/ 0 w 77"/>
                  <a:gd name="T5" fmla="*/ 0 h 68"/>
                  <a:gd name="T6" fmla="*/ 0 w 77"/>
                  <a:gd name="T7" fmla="*/ 0 h 68"/>
                  <a:gd name="T8" fmla="*/ 0 w 77"/>
                  <a:gd name="T9" fmla="*/ 0 h 68"/>
                  <a:gd name="T10" fmla="*/ 0 w 77"/>
                  <a:gd name="T11" fmla="*/ 0 h 68"/>
                  <a:gd name="T12" fmla="*/ 0 w 77"/>
                  <a:gd name="T13" fmla="*/ 0 h 68"/>
                  <a:gd name="T14" fmla="*/ 0 w 77"/>
                  <a:gd name="T15" fmla="*/ 0 h 68"/>
                  <a:gd name="T16" fmla="*/ 0 w 77"/>
                  <a:gd name="T17" fmla="*/ 0 h 68"/>
                  <a:gd name="T18" fmla="*/ 0 w 77"/>
                  <a:gd name="T19" fmla="*/ 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68"/>
                  <a:gd name="T32" fmla="*/ 77 w 77"/>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68">
                    <a:moveTo>
                      <a:pt x="12" y="0"/>
                    </a:moveTo>
                    <a:lnTo>
                      <a:pt x="10" y="6"/>
                    </a:lnTo>
                    <a:lnTo>
                      <a:pt x="0" y="53"/>
                    </a:lnTo>
                    <a:lnTo>
                      <a:pt x="66" y="68"/>
                    </a:lnTo>
                    <a:lnTo>
                      <a:pt x="77" y="22"/>
                    </a:lnTo>
                    <a:lnTo>
                      <a:pt x="12" y="0"/>
                    </a:lnTo>
                    <a:lnTo>
                      <a:pt x="11" y="3"/>
                    </a:lnTo>
                    <a:lnTo>
                      <a:pt x="10" y="6"/>
                    </a:lnTo>
                    <a:lnTo>
                      <a:pt x="12" y="0"/>
                    </a:lnTo>
                    <a:close/>
                  </a:path>
                </a:pathLst>
              </a:custGeom>
              <a:solidFill>
                <a:srgbClr val="FFFFFF"/>
              </a:solidFill>
              <a:ln w="9525">
                <a:noFill/>
                <a:round/>
                <a:headEnd/>
                <a:tailEnd/>
              </a:ln>
            </p:spPr>
            <p:txBody>
              <a:bodyPr/>
              <a:lstStyle/>
              <a:p>
                <a:endParaRPr lang="en-US"/>
              </a:p>
            </p:txBody>
          </p:sp>
          <p:sp>
            <p:nvSpPr>
              <p:cNvPr id="40893" name="Freeform 461"/>
              <p:cNvSpPr>
                <a:spLocks/>
              </p:cNvSpPr>
              <p:nvPr/>
            </p:nvSpPr>
            <p:spPr bwMode="auto">
              <a:xfrm>
                <a:off x="2640" y="1277"/>
                <a:ext cx="15" cy="15"/>
              </a:xfrm>
              <a:custGeom>
                <a:avLst/>
                <a:gdLst>
                  <a:gd name="T0" fmla="*/ 0 w 88"/>
                  <a:gd name="T1" fmla="*/ 0 h 95"/>
                  <a:gd name="T2" fmla="*/ 0 w 88"/>
                  <a:gd name="T3" fmla="*/ 0 h 95"/>
                  <a:gd name="T4" fmla="*/ 0 w 88"/>
                  <a:gd name="T5" fmla="*/ 0 h 95"/>
                  <a:gd name="T6" fmla="*/ 0 w 88"/>
                  <a:gd name="T7" fmla="*/ 0 h 95"/>
                  <a:gd name="T8" fmla="*/ 0 w 88"/>
                  <a:gd name="T9" fmla="*/ 0 h 95"/>
                  <a:gd name="T10" fmla="*/ 0 w 88"/>
                  <a:gd name="T11" fmla="*/ 0 h 95"/>
                  <a:gd name="T12" fmla="*/ 0 w 88"/>
                  <a:gd name="T13" fmla="*/ 0 h 95"/>
                  <a:gd name="T14" fmla="*/ 0 w 88"/>
                  <a:gd name="T15" fmla="*/ 0 h 95"/>
                  <a:gd name="T16" fmla="*/ 0 w 88"/>
                  <a:gd name="T17" fmla="*/ 0 h 95"/>
                  <a:gd name="T18" fmla="*/ 0 w 88"/>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95"/>
                  <a:gd name="T32" fmla="*/ 88 w 88"/>
                  <a:gd name="T33" fmla="*/ 95 h 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95">
                    <a:moveTo>
                      <a:pt x="33" y="0"/>
                    </a:moveTo>
                    <a:lnTo>
                      <a:pt x="27" y="9"/>
                    </a:lnTo>
                    <a:lnTo>
                      <a:pt x="0" y="67"/>
                    </a:lnTo>
                    <a:lnTo>
                      <a:pt x="63" y="95"/>
                    </a:lnTo>
                    <a:lnTo>
                      <a:pt x="88" y="37"/>
                    </a:lnTo>
                    <a:lnTo>
                      <a:pt x="33" y="0"/>
                    </a:lnTo>
                    <a:lnTo>
                      <a:pt x="29" y="3"/>
                    </a:lnTo>
                    <a:lnTo>
                      <a:pt x="27" y="9"/>
                    </a:lnTo>
                    <a:lnTo>
                      <a:pt x="33" y="0"/>
                    </a:lnTo>
                    <a:close/>
                  </a:path>
                </a:pathLst>
              </a:custGeom>
              <a:solidFill>
                <a:srgbClr val="FFFFFF"/>
              </a:solidFill>
              <a:ln w="9525">
                <a:noFill/>
                <a:round/>
                <a:headEnd/>
                <a:tailEnd/>
              </a:ln>
            </p:spPr>
            <p:txBody>
              <a:bodyPr/>
              <a:lstStyle/>
              <a:p>
                <a:endParaRPr lang="en-US"/>
              </a:p>
            </p:txBody>
          </p:sp>
          <p:sp>
            <p:nvSpPr>
              <p:cNvPr id="40894" name="Freeform 462"/>
              <p:cNvSpPr>
                <a:spLocks/>
              </p:cNvSpPr>
              <p:nvPr/>
            </p:nvSpPr>
            <p:spPr bwMode="auto">
              <a:xfrm>
                <a:off x="2645" y="1266"/>
                <a:ext cx="17" cy="18"/>
              </a:xfrm>
              <a:custGeom>
                <a:avLst/>
                <a:gdLst>
                  <a:gd name="T0" fmla="*/ 0 w 100"/>
                  <a:gd name="T1" fmla="*/ 0 h 108"/>
                  <a:gd name="T2" fmla="*/ 0 w 100"/>
                  <a:gd name="T3" fmla="*/ 0 h 108"/>
                  <a:gd name="T4" fmla="*/ 0 w 100"/>
                  <a:gd name="T5" fmla="*/ 0 h 108"/>
                  <a:gd name="T6" fmla="*/ 0 w 100"/>
                  <a:gd name="T7" fmla="*/ 0 h 108"/>
                  <a:gd name="T8" fmla="*/ 0 w 100"/>
                  <a:gd name="T9" fmla="*/ 0 h 108"/>
                  <a:gd name="T10" fmla="*/ 0 w 100"/>
                  <a:gd name="T11" fmla="*/ 0 h 108"/>
                  <a:gd name="T12" fmla="*/ 0 w 100"/>
                  <a:gd name="T13" fmla="*/ 0 h 108"/>
                  <a:gd name="T14" fmla="*/ 0 w 100"/>
                  <a:gd name="T15" fmla="*/ 0 h 108"/>
                  <a:gd name="T16" fmla="*/ 0 w 100"/>
                  <a:gd name="T17" fmla="*/ 0 h 108"/>
                  <a:gd name="T18" fmla="*/ 0 w 100"/>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108"/>
                  <a:gd name="T32" fmla="*/ 100 w 100"/>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108">
                    <a:moveTo>
                      <a:pt x="59" y="0"/>
                    </a:moveTo>
                    <a:lnTo>
                      <a:pt x="51" y="7"/>
                    </a:lnTo>
                    <a:lnTo>
                      <a:pt x="0" y="63"/>
                    </a:lnTo>
                    <a:lnTo>
                      <a:pt x="49" y="108"/>
                    </a:lnTo>
                    <a:lnTo>
                      <a:pt x="100" y="53"/>
                    </a:lnTo>
                    <a:lnTo>
                      <a:pt x="59" y="0"/>
                    </a:lnTo>
                    <a:lnTo>
                      <a:pt x="54" y="4"/>
                    </a:lnTo>
                    <a:lnTo>
                      <a:pt x="51" y="7"/>
                    </a:lnTo>
                    <a:lnTo>
                      <a:pt x="59" y="0"/>
                    </a:lnTo>
                    <a:close/>
                  </a:path>
                </a:pathLst>
              </a:custGeom>
              <a:solidFill>
                <a:srgbClr val="FFFFFF"/>
              </a:solidFill>
              <a:ln w="9525">
                <a:noFill/>
                <a:round/>
                <a:headEnd/>
                <a:tailEnd/>
              </a:ln>
            </p:spPr>
            <p:txBody>
              <a:bodyPr/>
              <a:lstStyle/>
              <a:p>
                <a:endParaRPr lang="en-US"/>
              </a:p>
            </p:txBody>
          </p:sp>
          <p:sp>
            <p:nvSpPr>
              <p:cNvPr id="40895" name="Freeform 463"/>
              <p:cNvSpPr>
                <a:spLocks/>
              </p:cNvSpPr>
              <p:nvPr/>
            </p:nvSpPr>
            <p:spPr bwMode="auto">
              <a:xfrm>
                <a:off x="2655" y="1265"/>
                <a:ext cx="11" cy="11"/>
              </a:xfrm>
              <a:custGeom>
                <a:avLst/>
                <a:gdLst>
                  <a:gd name="T0" fmla="*/ 0 w 66"/>
                  <a:gd name="T1" fmla="*/ 0 h 68"/>
                  <a:gd name="T2" fmla="*/ 0 w 66"/>
                  <a:gd name="T3" fmla="*/ 0 h 68"/>
                  <a:gd name="T4" fmla="*/ 0 w 66"/>
                  <a:gd name="T5" fmla="*/ 0 h 68"/>
                  <a:gd name="T6" fmla="*/ 0 w 66"/>
                  <a:gd name="T7" fmla="*/ 0 h 68"/>
                  <a:gd name="T8" fmla="*/ 0 w 66"/>
                  <a:gd name="T9" fmla="*/ 0 h 68"/>
                  <a:gd name="T10" fmla="*/ 0 w 66"/>
                  <a:gd name="T11" fmla="*/ 0 h 68"/>
                  <a:gd name="T12" fmla="*/ 0 w 66"/>
                  <a:gd name="T13" fmla="*/ 0 h 68"/>
                  <a:gd name="T14" fmla="*/ 0 w 66"/>
                  <a:gd name="T15" fmla="*/ 0 h 68"/>
                  <a:gd name="T16" fmla="*/ 0 w 66"/>
                  <a:gd name="T17" fmla="*/ 0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8"/>
                  <a:gd name="T29" fmla="*/ 66 w 66"/>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8">
                    <a:moveTo>
                      <a:pt x="66" y="42"/>
                    </a:moveTo>
                    <a:lnTo>
                      <a:pt x="17" y="0"/>
                    </a:lnTo>
                    <a:lnTo>
                      <a:pt x="0" y="9"/>
                    </a:lnTo>
                    <a:lnTo>
                      <a:pt x="33" y="68"/>
                    </a:lnTo>
                    <a:lnTo>
                      <a:pt x="51" y="59"/>
                    </a:lnTo>
                    <a:lnTo>
                      <a:pt x="66" y="42"/>
                    </a:lnTo>
                    <a:lnTo>
                      <a:pt x="51" y="59"/>
                    </a:lnTo>
                    <a:lnTo>
                      <a:pt x="61" y="53"/>
                    </a:lnTo>
                    <a:lnTo>
                      <a:pt x="66" y="42"/>
                    </a:lnTo>
                    <a:close/>
                  </a:path>
                </a:pathLst>
              </a:custGeom>
              <a:solidFill>
                <a:srgbClr val="FFFFFF"/>
              </a:solidFill>
              <a:ln w="9525">
                <a:noFill/>
                <a:round/>
                <a:headEnd/>
                <a:tailEnd/>
              </a:ln>
            </p:spPr>
            <p:txBody>
              <a:bodyPr/>
              <a:lstStyle/>
              <a:p>
                <a:endParaRPr lang="en-US"/>
              </a:p>
            </p:txBody>
          </p:sp>
          <p:sp>
            <p:nvSpPr>
              <p:cNvPr id="40896" name="Freeform 464"/>
              <p:cNvSpPr>
                <a:spLocks/>
              </p:cNvSpPr>
              <p:nvPr/>
            </p:nvSpPr>
            <p:spPr bwMode="auto">
              <a:xfrm>
                <a:off x="2656" y="1256"/>
                <a:ext cx="12" cy="16"/>
              </a:xfrm>
              <a:custGeom>
                <a:avLst/>
                <a:gdLst>
                  <a:gd name="T0" fmla="*/ 0 w 78"/>
                  <a:gd name="T1" fmla="*/ 0 h 92"/>
                  <a:gd name="T2" fmla="*/ 0 w 78"/>
                  <a:gd name="T3" fmla="*/ 0 h 92"/>
                  <a:gd name="T4" fmla="*/ 0 w 78"/>
                  <a:gd name="T5" fmla="*/ 0 h 92"/>
                  <a:gd name="T6" fmla="*/ 0 w 78"/>
                  <a:gd name="T7" fmla="*/ 0 h 92"/>
                  <a:gd name="T8" fmla="*/ 0 w 78"/>
                  <a:gd name="T9" fmla="*/ 0 h 92"/>
                  <a:gd name="T10" fmla="*/ 0 w 78"/>
                  <a:gd name="T11" fmla="*/ 0 h 92"/>
                  <a:gd name="T12" fmla="*/ 0 w 78"/>
                  <a:gd name="T13" fmla="*/ 0 h 92"/>
                  <a:gd name="T14" fmla="*/ 0 w 78"/>
                  <a:gd name="T15" fmla="*/ 0 h 92"/>
                  <a:gd name="T16" fmla="*/ 0 w 78"/>
                  <a:gd name="T17" fmla="*/ 0 h 92"/>
                  <a:gd name="T18" fmla="*/ 0 w 78"/>
                  <a:gd name="T19" fmla="*/ 0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92"/>
                  <a:gd name="T32" fmla="*/ 78 w 78"/>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92">
                    <a:moveTo>
                      <a:pt x="54" y="10"/>
                    </a:moveTo>
                    <a:lnTo>
                      <a:pt x="13" y="30"/>
                    </a:lnTo>
                    <a:lnTo>
                      <a:pt x="0" y="67"/>
                    </a:lnTo>
                    <a:lnTo>
                      <a:pt x="64" y="92"/>
                    </a:lnTo>
                    <a:lnTo>
                      <a:pt x="78" y="54"/>
                    </a:lnTo>
                    <a:lnTo>
                      <a:pt x="54" y="10"/>
                    </a:lnTo>
                    <a:lnTo>
                      <a:pt x="24" y="0"/>
                    </a:lnTo>
                    <a:lnTo>
                      <a:pt x="13" y="30"/>
                    </a:lnTo>
                    <a:lnTo>
                      <a:pt x="54" y="10"/>
                    </a:lnTo>
                    <a:close/>
                  </a:path>
                </a:pathLst>
              </a:custGeom>
              <a:solidFill>
                <a:srgbClr val="FFFFFF"/>
              </a:solidFill>
              <a:ln w="9525">
                <a:noFill/>
                <a:round/>
                <a:headEnd/>
                <a:tailEnd/>
              </a:ln>
            </p:spPr>
            <p:txBody>
              <a:bodyPr/>
              <a:lstStyle/>
              <a:p>
                <a:endParaRPr lang="en-US"/>
              </a:p>
            </p:txBody>
          </p:sp>
          <p:sp>
            <p:nvSpPr>
              <p:cNvPr id="40897" name="Freeform 465"/>
              <p:cNvSpPr>
                <a:spLocks/>
              </p:cNvSpPr>
              <p:nvPr/>
            </p:nvSpPr>
            <p:spPr bwMode="auto">
              <a:xfrm>
                <a:off x="2661" y="1258"/>
                <a:ext cx="6" cy="11"/>
              </a:xfrm>
              <a:custGeom>
                <a:avLst/>
                <a:gdLst>
                  <a:gd name="T0" fmla="*/ 0 w 32"/>
                  <a:gd name="T1" fmla="*/ 0 h 69"/>
                  <a:gd name="T2" fmla="*/ 0 w 32"/>
                  <a:gd name="T3" fmla="*/ 0 h 69"/>
                  <a:gd name="T4" fmla="*/ 0 w 32"/>
                  <a:gd name="T5" fmla="*/ 0 h 69"/>
                  <a:gd name="T6" fmla="*/ 0 w 32"/>
                  <a:gd name="T7" fmla="*/ 0 h 69"/>
                  <a:gd name="T8" fmla="*/ 0 w 32"/>
                  <a:gd name="T9" fmla="*/ 0 h 69"/>
                  <a:gd name="T10" fmla="*/ 0 w 32"/>
                  <a:gd name="T11" fmla="*/ 0 h 69"/>
                  <a:gd name="T12" fmla="*/ 0 w 32"/>
                  <a:gd name="T13" fmla="*/ 0 h 69"/>
                  <a:gd name="T14" fmla="*/ 0 w 32"/>
                  <a:gd name="T15" fmla="*/ 0 h 69"/>
                  <a:gd name="T16" fmla="*/ 0 w 32"/>
                  <a:gd name="T17" fmla="*/ 0 h 69"/>
                  <a:gd name="T18" fmla="*/ 0 w 32"/>
                  <a:gd name="T19" fmla="*/ 0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69"/>
                  <a:gd name="T32" fmla="*/ 32 w 32"/>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69">
                    <a:moveTo>
                      <a:pt x="14" y="69"/>
                    </a:moveTo>
                    <a:lnTo>
                      <a:pt x="32" y="4"/>
                    </a:lnTo>
                    <a:lnTo>
                      <a:pt x="18" y="0"/>
                    </a:lnTo>
                    <a:lnTo>
                      <a:pt x="0" y="64"/>
                    </a:lnTo>
                    <a:lnTo>
                      <a:pt x="14" y="69"/>
                    </a:lnTo>
                    <a:lnTo>
                      <a:pt x="32" y="4"/>
                    </a:lnTo>
                    <a:lnTo>
                      <a:pt x="14" y="69"/>
                    </a:lnTo>
                    <a:close/>
                  </a:path>
                </a:pathLst>
              </a:custGeom>
              <a:solidFill>
                <a:srgbClr val="FFFFFF"/>
              </a:solidFill>
              <a:ln w="9525">
                <a:noFill/>
                <a:round/>
                <a:headEnd/>
                <a:tailEnd/>
              </a:ln>
            </p:spPr>
            <p:txBody>
              <a:bodyPr/>
              <a:lstStyle/>
              <a:p>
                <a:endParaRPr lang="en-US"/>
              </a:p>
            </p:txBody>
          </p:sp>
          <p:sp>
            <p:nvSpPr>
              <p:cNvPr id="40898" name="Freeform 466"/>
              <p:cNvSpPr>
                <a:spLocks/>
              </p:cNvSpPr>
              <p:nvPr/>
            </p:nvSpPr>
            <p:spPr bwMode="auto">
              <a:xfrm>
                <a:off x="2664" y="1259"/>
                <a:ext cx="8" cy="12"/>
              </a:xfrm>
              <a:custGeom>
                <a:avLst/>
                <a:gdLst>
                  <a:gd name="T0" fmla="*/ 0 w 46"/>
                  <a:gd name="T1" fmla="*/ 0 h 75"/>
                  <a:gd name="T2" fmla="*/ 0 w 46"/>
                  <a:gd name="T3" fmla="*/ 0 h 75"/>
                  <a:gd name="T4" fmla="*/ 0 w 46"/>
                  <a:gd name="T5" fmla="*/ 0 h 75"/>
                  <a:gd name="T6" fmla="*/ 0 w 46"/>
                  <a:gd name="T7" fmla="*/ 0 h 75"/>
                  <a:gd name="T8" fmla="*/ 0 w 46"/>
                  <a:gd name="T9" fmla="*/ 0 h 75"/>
                  <a:gd name="T10" fmla="*/ 0 w 46"/>
                  <a:gd name="T11" fmla="*/ 0 h 75"/>
                  <a:gd name="T12" fmla="*/ 0 w 46"/>
                  <a:gd name="T13" fmla="*/ 0 h 75"/>
                  <a:gd name="T14" fmla="*/ 0 w 46"/>
                  <a:gd name="T15" fmla="*/ 0 h 75"/>
                  <a:gd name="T16" fmla="*/ 0 w 46"/>
                  <a:gd name="T17" fmla="*/ 0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75"/>
                  <a:gd name="T29" fmla="*/ 46 w 46"/>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75">
                    <a:moveTo>
                      <a:pt x="41" y="74"/>
                    </a:moveTo>
                    <a:lnTo>
                      <a:pt x="46" y="8"/>
                    </a:lnTo>
                    <a:lnTo>
                      <a:pt x="18" y="0"/>
                    </a:lnTo>
                    <a:lnTo>
                      <a:pt x="0" y="65"/>
                    </a:lnTo>
                    <a:lnTo>
                      <a:pt x="28" y="73"/>
                    </a:lnTo>
                    <a:lnTo>
                      <a:pt x="41" y="74"/>
                    </a:lnTo>
                    <a:lnTo>
                      <a:pt x="28" y="73"/>
                    </a:lnTo>
                    <a:lnTo>
                      <a:pt x="34" y="75"/>
                    </a:lnTo>
                    <a:lnTo>
                      <a:pt x="41" y="74"/>
                    </a:lnTo>
                    <a:close/>
                  </a:path>
                </a:pathLst>
              </a:custGeom>
              <a:solidFill>
                <a:srgbClr val="FFFFFF"/>
              </a:solidFill>
              <a:ln w="9525">
                <a:noFill/>
                <a:round/>
                <a:headEnd/>
                <a:tailEnd/>
              </a:ln>
            </p:spPr>
            <p:txBody>
              <a:bodyPr/>
              <a:lstStyle/>
              <a:p>
                <a:endParaRPr lang="en-US"/>
              </a:p>
            </p:txBody>
          </p:sp>
          <p:sp>
            <p:nvSpPr>
              <p:cNvPr id="40899" name="Freeform 467"/>
              <p:cNvSpPr>
                <a:spLocks/>
              </p:cNvSpPr>
              <p:nvPr/>
            </p:nvSpPr>
            <p:spPr bwMode="auto">
              <a:xfrm>
                <a:off x="2669" y="1259"/>
                <a:ext cx="10" cy="12"/>
              </a:xfrm>
              <a:custGeom>
                <a:avLst/>
                <a:gdLst>
                  <a:gd name="T0" fmla="*/ 0 w 58"/>
                  <a:gd name="T1" fmla="*/ 0 h 71"/>
                  <a:gd name="T2" fmla="*/ 0 w 58"/>
                  <a:gd name="T3" fmla="*/ 0 h 71"/>
                  <a:gd name="T4" fmla="*/ 0 w 58"/>
                  <a:gd name="T5" fmla="*/ 0 h 71"/>
                  <a:gd name="T6" fmla="*/ 0 w 58"/>
                  <a:gd name="T7" fmla="*/ 0 h 71"/>
                  <a:gd name="T8" fmla="*/ 0 w 58"/>
                  <a:gd name="T9" fmla="*/ 0 h 71"/>
                  <a:gd name="T10" fmla="*/ 0 w 58"/>
                  <a:gd name="T11" fmla="*/ 0 h 71"/>
                  <a:gd name="T12" fmla="*/ 0 w 58"/>
                  <a:gd name="T13" fmla="*/ 0 h 71"/>
                  <a:gd name="T14" fmla="*/ 0 w 58"/>
                  <a:gd name="T15" fmla="*/ 0 h 71"/>
                  <a:gd name="T16" fmla="*/ 0 w 58"/>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71"/>
                  <a:gd name="T29" fmla="*/ 58 w 58"/>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71">
                    <a:moveTo>
                      <a:pt x="58" y="62"/>
                    </a:moveTo>
                    <a:lnTo>
                      <a:pt x="35" y="0"/>
                    </a:lnTo>
                    <a:lnTo>
                      <a:pt x="0" y="4"/>
                    </a:lnTo>
                    <a:lnTo>
                      <a:pt x="9" y="71"/>
                    </a:lnTo>
                    <a:lnTo>
                      <a:pt x="43" y="67"/>
                    </a:lnTo>
                    <a:lnTo>
                      <a:pt x="58" y="62"/>
                    </a:lnTo>
                    <a:lnTo>
                      <a:pt x="43" y="67"/>
                    </a:lnTo>
                    <a:lnTo>
                      <a:pt x="51" y="67"/>
                    </a:lnTo>
                    <a:lnTo>
                      <a:pt x="58" y="62"/>
                    </a:lnTo>
                    <a:close/>
                  </a:path>
                </a:pathLst>
              </a:custGeom>
              <a:solidFill>
                <a:srgbClr val="FFFFFF"/>
              </a:solidFill>
              <a:ln w="9525">
                <a:noFill/>
                <a:round/>
                <a:headEnd/>
                <a:tailEnd/>
              </a:ln>
            </p:spPr>
            <p:txBody>
              <a:bodyPr/>
              <a:lstStyle/>
              <a:p>
                <a:endParaRPr lang="en-US"/>
              </a:p>
            </p:txBody>
          </p:sp>
          <p:sp>
            <p:nvSpPr>
              <p:cNvPr id="40900" name="Freeform 468"/>
              <p:cNvSpPr>
                <a:spLocks/>
              </p:cNvSpPr>
              <p:nvPr/>
            </p:nvSpPr>
            <p:spPr bwMode="auto">
              <a:xfrm>
                <a:off x="2672" y="1256"/>
                <a:ext cx="13" cy="13"/>
              </a:xfrm>
              <a:custGeom>
                <a:avLst/>
                <a:gdLst>
                  <a:gd name="T0" fmla="*/ 0 w 75"/>
                  <a:gd name="T1" fmla="*/ 0 h 79"/>
                  <a:gd name="T2" fmla="*/ 0 w 75"/>
                  <a:gd name="T3" fmla="*/ 0 h 79"/>
                  <a:gd name="T4" fmla="*/ 0 w 75"/>
                  <a:gd name="T5" fmla="*/ 0 h 79"/>
                  <a:gd name="T6" fmla="*/ 0 w 75"/>
                  <a:gd name="T7" fmla="*/ 0 h 79"/>
                  <a:gd name="T8" fmla="*/ 0 w 75"/>
                  <a:gd name="T9" fmla="*/ 0 h 79"/>
                  <a:gd name="T10" fmla="*/ 0 w 75"/>
                  <a:gd name="T11" fmla="*/ 0 h 79"/>
                  <a:gd name="T12" fmla="*/ 0 w 75"/>
                  <a:gd name="T13" fmla="*/ 0 h 79"/>
                  <a:gd name="T14" fmla="*/ 0 w 75"/>
                  <a:gd name="T15" fmla="*/ 0 h 79"/>
                  <a:gd name="T16" fmla="*/ 0 w 75"/>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79"/>
                  <a:gd name="T29" fmla="*/ 75 w 75"/>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79">
                    <a:moveTo>
                      <a:pt x="75" y="51"/>
                    </a:moveTo>
                    <a:lnTo>
                      <a:pt x="32" y="0"/>
                    </a:lnTo>
                    <a:lnTo>
                      <a:pt x="0" y="22"/>
                    </a:lnTo>
                    <a:lnTo>
                      <a:pt x="38" y="79"/>
                    </a:lnTo>
                    <a:lnTo>
                      <a:pt x="70" y="56"/>
                    </a:lnTo>
                    <a:lnTo>
                      <a:pt x="75" y="51"/>
                    </a:lnTo>
                    <a:lnTo>
                      <a:pt x="70" y="56"/>
                    </a:lnTo>
                    <a:lnTo>
                      <a:pt x="73" y="55"/>
                    </a:lnTo>
                    <a:lnTo>
                      <a:pt x="75" y="51"/>
                    </a:lnTo>
                    <a:close/>
                  </a:path>
                </a:pathLst>
              </a:custGeom>
              <a:solidFill>
                <a:srgbClr val="FFFFFF"/>
              </a:solidFill>
              <a:ln w="9525">
                <a:noFill/>
                <a:round/>
                <a:headEnd/>
                <a:tailEnd/>
              </a:ln>
            </p:spPr>
            <p:txBody>
              <a:bodyPr/>
              <a:lstStyle/>
              <a:p>
                <a:endParaRPr lang="en-US"/>
              </a:p>
            </p:txBody>
          </p:sp>
          <p:sp>
            <p:nvSpPr>
              <p:cNvPr id="40901" name="Freeform 469"/>
              <p:cNvSpPr>
                <a:spLocks/>
              </p:cNvSpPr>
              <p:nvPr/>
            </p:nvSpPr>
            <p:spPr bwMode="auto">
              <a:xfrm>
                <a:off x="2677" y="1256"/>
                <a:ext cx="10" cy="9"/>
              </a:xfrm>
              <a:custGeom>
                <a:avLst/>
                <a:gdLst>
                  <a:gd name="T0" fmla="*/ 0 w 62"/>
                  <a:gd name="T1" fmla="*/ 0 h 55"/>
                  <a:gd name="T2" fmla="*/ 0 w 62"/>
                  <a:gd name="T3" fmla="*/ 0 h 55"/>
                  <a:gd name="T4" fmla="*/ 0 w 62"/>
                  <a:gd name="T5" fmla="*/ 0 h 55"/>
                  <a:gd name="T6" fmla="*/ 0 w 62"/>
                  <a:gd name="T7" fmla="*/ 0 h 55"/>
                  <a:gd name="T8" fmla="*/ 0 w 62"/>
                  <a:gd name="T9" fmla="*/ 0 h 55"/>
                  <a:gd name="T10" fmla="*/ 0 w 62"/>
                  <a:gd name="T11" fmla="*/ 0 h 55"/>
                  <a:gd name="T12" fmla="*/ 0 w 62"/>
                  <a:gd name="T13" fmla="*/ 0 h 55"/>
                  <a:gd name="T14" fmla="*/ 0 w 62"/>
                  <a:gd name="T15" fmla="*/ 0 h 55"/>
                  <a:gd name="T16" fmla="*/ 0 w 62"/>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
                  <a:gd name="T28" fmla="*/ 0 h 55"/>
                  <a:gd name="T29" fmla="*/ 62 w 62"/>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 h="55">
                    <a:moveTo>
                      <a:pt x="62" y="42"/>
                    </a:moveTo>
                    <a:lnTo>
                      <a:pt x="10" y="0"/>
                    </a:lnTo>
                    <a:lnTo>
                      <a:pt x="0" y="9"/>
                    </a:lnTo>
                    <a:lnTo>
                      <a:pt x="49" y="55"/>
                    </a:lnTo>
                    <a:lnTo>
                      <a:pt x="58" y="46"/>
                    </a:lnTo>
                    <a:lnTo>
                      <a:pt x="62" y="42"/>
                    </a:lnTo>
                    <a:lnTo>
                      <a:pt x="58" y="46"/>
                    </a:lnTo>
                    <a:lnTo>
                      <a:pt x="61" y="44"/>
                    </a:lnTo>
                    <a:lnTo>
                      <a:pt x="62" y="42"/>
                    </a:lnTo>
                    <a:close/>
                  </a:path>
                </a:pathLst>
              </a:custGeom>
              <a:solidFill>
                <a:srgbClr val="FFFFFF"/>
              </a:solidFill>
              <a:ln w="9525">
                <a:noFill/>
                <a:round/>
                <a:headEnd/>
                <a:tailEnd/>
              </a:ln>
            </p:spPr>
            <p:txBody>
              <a:bodyPr/>
              <a:lstStyle/>
              <a:p>
                <a:endParaRPr lang="en-US"/>
              </a:p>
            </p:txBody>
          </p:sp>
          <p:sp>
            <p:nvSpPr>
              <p:cNvPr id="40902" name="Freeform 470"/>
              <p:cNvSpPr>
                <a:spLocks/>
              </p:cNvSpPr>
              <p:nvPr/>
            </p:nvSpPr>
            <p:spPr bwMode="auto">
              <a:xfrm>
                <a:off x="2678" y="1251"/>
                <a:ext cx="13" cy="12"/>
              </a:xfrm>
              <a:custGeom>
                <a:avLst/>
                <a:gdLst>
                  <a:gd name="T0" fmla="*/ 0 w 81"/>
                  <a:gd name="T1" fmla="*/ 0 h 70"/>
                  <a:gd name="T2" fmla="*/ 0 w 81"/>
                  <a:gd name="T3" fmla="*/ 0 h 70"/>
                  <a:gd name="T4" fmla="*/ 0 w 81"/>
                  <a:gd name="T5" fmla="*/ 0 h 70"/>
                  <a:gd name="T6" fmla="*/ 0 w 81"/>
                  <a:gd name="T7" fmla="*/ 0 h 70"/>
                  <a:gd name="T8" fmla="*/ 0 w 81"/>
                  <a:gd name="T9" fmla="*/ 0 h 70"/>
                  <a:gd name="T10" fmla="*/ 0 w 81"/>
                  <a:gd name="T11" fmla="*/ 0 h 70"/>
                  <a:gd name="T12" fmla="*/ 0 w 81"/>
                  <a:gd name="T13" fmla="*/ 0 h 70"/>
                  <a:gd name="T14" fmla="*/ 0 w 81"/>
                  <a:gd name="T15" fmla="*/ 0 h 70"/>
                  <a:gd name="T16" fmla="*/ 0 w 81"/>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70"/>
                  <a:gd name="T29" fmla="*/ 81 w 81"/>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70">
                    <a:moveTo>
                      <a:pt x="81" y="32"/>
                    </a:moveTo>
                    <a:lnTo>
                      <a:pt x="22" y="0"/>
                    </a:lnTo>
                    <a:lnTo>
                      <a:pt x="0" y="31"/>
                    </a:lnTo>
                    <a:lnTo>
                      <a:pt x="56" y="70"/>
                    </a:lnTo>
                    <a:lnTo>
                      <a:pt x="78" y="39"/>
                    </a:lnTo>
                    <a:lnTo>
                      <a:pt x="81" y="32"/>
                    </a:lnTo>
                    <a:lnTo>
                      <a:pt x="78" y="39"/>
                    </a:lnTo>
                    <a:lnTo>
                      <a:pt x="80" y="37"/>
                    </a:lnTo>
                    <a:lnTo>
                      <a:pt x="81" y="32"/>
                    </a:lnTo>
                    <a:close/>
                  </a:path>
                </a:pathLst>
              </a:custGeom>
              <a:solidFill>
                <a:srgbClr val="FFFFFF"/>
              </a:solidFill>
              <a:ln w="9525">
                <a:noFill/>
                <a:round/>
                <a:headEnd/>
                <a:tailEnd/>
              </a:ln>
            </p:spPr>
            <p:txBody>
              <a:bodyPr/>
              <a:lstStyle/>
              <a:p>
                <a:endParaRPr lang="en-US"/>
              </a:p>
            </p:txBody>
          </p:sp>
          <p:sp>
            <p:nvSpPr>
              <p:cNvPr id="40903" name="Freeform 471"/>
              <p:cNvSpPr>
                <a:spLocks/>
              </p:cNvSpPr>
              <p:nvPr/>
            </p:nvSpPr>
            <p:spPr bwMode="auto">
              <a:xfrm>
                <a:off x="2681" y="1245"/>
                <a:ext cx="14" cy="11"/>
              </a:xfrm>
              <a:custGeom>
                <a:avLst/>
                <a:gdLst>
                  <a:gd name="T0" fmla="*/ 0 w 82"/>
                  <a:gd name="T1" fmla="*/ 0 h 67"/>
                  <a:gd name="T2" fmla="*/ 0 w 82"/>
                  <a:gd name="T3" fmla="*/ 0 h 67"/>
                  <a:gd name="T4" fmla="*/ 0 w 82"/>
                  <a:gd name="T5" fmla="*/ 0 h 67"/>
                  <a:gd name="T6" fmla="*/ 0 w 82"/>
                  <a:gd name="T7" fmla="*/ 0 h 67"/>
                  <a:gd name="T8" fmla="*/ 0 w 82"/>
                  <a:gd name="T9" fmla="*/ 0 h 67"/>
                  <a:gd name="T10" fmla="*/ 0 w 82"/>
                  <a:gd name="T11" fmla="*/ 0 h 67"/>
                  <a:gd name="T12" fmla="*/ 0 w 82"/>
                  <a:gd name="T13" fmla="*/ 0 h 67"/>
                  <a:gd name="T14" fmla="*/ 0 w 82"/>
                  <a:gd name="T15" fmla="*/ 0 h 67"/>
                  <a:gd name="T16" fmla="*/ 0 w 82"/>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67"/>
                  <a:gd name="T29" fmla="*/ 82 w 82"/>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67">
                    <a:moveTo>
                      <a:pt x="82" y="13"/>
                    </a:moveTo>
                    <a:lnTo>
                      <a:pt x="16" y="0"/>
                    </a:lnTo>
                    <a:lnTo>
                      <a:pt x="0" y="42"/>
                    </a:lnTo>
                    <a:lnTo>
                      <a:pt x="62" y="67"/>
                    </a:lnTo>
                    <a:lnTo>
                      <a:pt x="79" y="27"/>
                    </a:lnTo>
                    <a:lnTo>
                      <a:pt x="82" y="13"/>
                    </a:lnTo>
                    <a:lnTo>
                      <a:pt x="79" y="27"/>
                    </a:lnTo>
                    <a:lnTo>
                      <a:pt x="82" y="20"/>
                    </a:lnTo>
                    <a:lnTo>
                      <a:pt x="82" y="13"/>
                    </a:lnTo>
                    <a:close/>
                  </a:path>
                </a:pathLst>
              </a:custGeom>
              <a:solidFill>
                <a:srgbClr val="FFFFFF"/>
              </a:solidFill>
              <a:ln w="9525">
                <a:noFill/>
                <a:round/>
                <a:headEnd/>
                <a:tailEnd/>
              </a:ln>
            </p:spPr>
            <p:txBody>
              <a:bodyPr/>
              <a:lstStyle/>
              <a:p>
                <a:endParaRPr lang="en-US"/>
              </a:p>
            </p:txBody>
          </p:sp>
          <p:sp>
            <p:nvSpPr>
              <p:cNvPr id="40904" name="Freeform 472"/>
              <p:cNvSpPr>
                <a:spLocks/>
              </p:cNvSpPr>
              <p:nvPr/>
            </p:nvSpPr>
            <p:spPr bwMode="auto">
              <a:xfrm>
                <a:off x="2683" y="1239"/>
                <a:ext cx="12" cy="8"/>
              </a:xfrm>
              <a:custGeom>
                <a:avLst/>
                <a:gdLst>
                  <a:gd name="T0" fmla="*/ 0 w 68"/>
                  <a:gd name="T1" fmla="*/ 0 h 51"/>
                  <a:gd name="T2" fmla="*/ 0 w 68"/>
                  <a:gd name="T3" fmla="*/ 0 h 51"/>
                  <a:gd name="T4" fmla="*/ 0 w 68"/>
                  <a:gd name="T5" fmla="*/ 0 h 51"/>
                  <a:gd name="T6" fmla="*/ 0 w 68"/>
                  <a:gd name="T7" fmla="*/ 0 h 51"/>
                  <a:gd name="T8" fmla="*/ 0 w 68"/>
                  <a:gd name="T9" fmla="*/ 0 h 51"/>
                  <a:gd name="T10" fmla="*/ 0 w 68"/>
                  <a:gd name="T11" fmla="*/ 0 h 51"/>
                  <a:gd name="T12" fmla="*/ 0 w 68"/>
                  <a:gd name="T13" fmla="*/ 0 h 51"/>
                  <a:gd name="T14" fmla="*/ 0 w 68"/>
                  <a:gd name="T15" fmla="*/ 0 h 51"/>
                  <a:gd name="T16" fmla="*/ 0 w 68"/>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51"/>
                  <a:gd name="T29" fmla="*/ 68 w 68"/>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51">
                    <a:moveTo>
                      <a:pt x="67" y="0"/>
                    </a:moveTo>
                    <a:lnTo>
                      <a:pt x="0" y="10"/>
                    </a:lnTo>
                    <a:lnTo>
                      <a:pt x="0" y="51"/>
                    </a:lnTo>
                    <a:lnTo>
                      <a:pt x="68" y="51"/>
                    </a:lnTo>
                    <a:lnTo>
                      <a:pt x="68" y="10"/>
                    </a:lnTo>
                    <a:lnTo>
                      <a:pt x="67" y="0"/>
                    </a:lnTo>
                    <a:lnTo>
                      <a:pt x="68" y="10"/>
                    </a:lnTo>
                    <a:lnTo>
                      <a:pt x="68" y="5"/>
                    </a:lnTo>
                    <a:lnTo>
                      <a:pt x="67" y="0"/>
                    </a:lnTo>
                    <a:close/>
                  </a:path>
                </a:pathLst>
              </a:custGeom>
              <a:solidFill>
                <a:srgbClr val="FFFFFF"/>
              </a:solidFill>
              <a:ln w="9525">
                <a:noFill/>
                <a:round/>
                <a:headEnd/>
                <a:tailEnd/>
              </a:ln>
            </p:spPr>
            <p:txBody>
              <a:bodyPr/>
              <a:lstStyle/>
              <a:p>
                <a:endParaRPr lang="en-US"/>
              </a:p>
            </p:txBody>
          </p:sp>
          <p:sp>
            <p:nvSpPr>
              <p:cNvPr id="40905" name="Freeform 473"/>
              <p:cNvSpPr>
                <a:spLocks/>
              </p:cNvSpPr>
              <p:nvPr/>
            </p:nvSpPr>
            <p:spPr bwMode="auto">
              <a:xfrm>
                <a:off x="2681" y="1232"/>
                <a:ext cx="13" cy="10"/>
              </a:xfrm>
              <a:custGeom>
                <a:avLst/>
                <a:gdLst>
                  <a:gd name="T0" fmla="*/ 0 w 80"/>
                  <a:gd name="T1" fmla="*/ 0 h 59"/>
                  <a:gd name="T2" fmla="*/ 0 w 80"/>
                  <a:gd name="T3" fmla="*/ 0 h 59"/>
                  <a:gd name="T4" fmla="*/ 0 w 80"/>
                  <a:gd name="T5" fmla="*/ 0 h 59"/>
                  <a:gd name="T6" fmla="*/ 0 w 80"/>
                  <a:gd name="T7" fmla="*/ 0 h 59"/>
                  <a:gd name="T8" fmla="*/ 0 w 80"/>
                  <a:gd name="T9" fmla="*/ 0 h 59"/>
                  <a:gd name="T10" fmla="*/ 0 w 80"/>
                  <a:gd name="T11" fmla="*/ 0 h 59"/>
                  <a:gd name="T12" fmla="*/ 0 w 80"/>
                  <a:gd name="T13" fmla="*/ 0 h 59"/>
                  <a:gd name="T14" fmla="*/ 0 w 80"/>
                  <a:gd name="T15" fmla="*/ 0 h 59"/>
                  <a:gd name="T16" fmla="*/ 0 w 80"/>
                  <a:gd name="T17" fmla="*/ 0 h 59"/>
                  <a:gd name="T18" fmla="*/ 0 w 80"/>
                  <a:gd name="T19" fmla="*/ 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59"/>
                  <a:gd name="T32" fmla="*/ 80 w 80"/>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59">
                    <a:moveTo>
                      <a:pt x="9" y="0"/>
                    </a:moveTo>
                    <a:lnTo>
                      <a:pt x="4" y="29"/>
                    </a:lnTo>
                    <a:lnTo>
                      <a:pt x="14" y="59"/>
                    </a:lnTo>
                    <a:lnTo>
                      <a:pt x="80" y="39"/>
                    </a:lnTo>
                    <a:lnTo>
                      <a:pt x="70" y="9"/>
                    </a:lnTo>
                    <a:lnTo>
                      <a:pt x="9" y="0"/>
                    </a:lnTo>
                    <a:lnTo>
                      <a:pt x="0" y="14"/>
                    </a:lnTo>
                    <a:lnTo>
                      <a:pt x="4" y="29"/>
                    </a:lnTo>
                    <a:lnTo>
                      <a:pt x="9" y="0"/>
                    </a:lnTo>
                    <a:close/>
                  </a:path>
                </a:pathLst>
              </a:custGeom>
              <a:solidFill>
                <a:srgbClr val="FFFFFF"/>
              </a:solidFill>
              <a:ln w="9525">
                <a:noFill/>
                <a:round/>
                <a:headEnd/>
                <a:tailEnd/>
              </a:ln>
            </p:spPr>
            <p:txBody>
              <a:bodyPr/>
              <a:lstStyle/>
              <a:p>
                <a:endParaRPr lang="en-US"/>
              </a:p>
            </p:txBody>
          </p:sp>
          <p:sp>
            <p:nvSpPr>
              <p:cNvPr id="40906" name="Freeform 474"/>
              <p:cNvSpPr>
                <a:spLocks/>
              </p:cNvSpPr>
              <p:nvPr/>
            </p:nvSpPr>
            <p:spPr bwMode="auto">
              <a:xfrm>
                <a:off x="2683" y="1227"/>
                <a:ext cx="11" cy="12"/>
              </a:xfrm>
              <a:custGeom>
                <a:avLst/>
                <a:gdLst>
                  <a:gd name="T0" fmla="*/ 0 w 66"/>
                  <a:gd name="T1" fmla="*/ 0 h 67"/>
                  <a:gd name="T2" fmla="*/ 0 w 66"/>
                  <a:gd name="T3" fmla="*/ 0 h 67"/>
                  <a:gd name="T4" fmla="*/ 0 w 66"/>
                  <a:gd name="T5" fmla="*/ 0 h 67"/>
                  <a:gd name="T6" fmla="*/ 0 w 66"/>
                  <a:gd name="T7" fmla="*/ 0 h 67"/>
                  <a:gd name="T8" fmla="*/ 0 w 66"/>
                  <a:gd name="T9" fmla="*/ 0 h 67"/>
                  <a:gd name="T10" fmla="*/ 0 w 66"/>
                  <a:gd name="T11" fmla="*/ 0 h 67"/>
                  <a:gd name="T12" fmla="*/ 0 w 66"/>
                  <a:gd name="T13" fmla="*/ 0 h 67"/>
                  <a:gd name="T14" fmla="*/ 0 w 66"/>
                  <a:gd name="T15" fmla="*/ 0 h 67"/>
                  <a:gd name="T16" fmla="*/ 0 w 66"/>
                  <a:gd name="T17" fmla="*/ 0 h 67"/>
                  <a:gd name="T18" fmla="*/ 0 w 66"/>
                  <a:gd name="T19" fmla="*/ 0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67"/>
                  <a:gd name="T32" fmla="*/ 66 w 66"/>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67">
                    <a:moveTo>
                      <a:pt x="37" y="0"/>
                    </a:moveTo>
                    <a:lnTo>
                      <a:pt x="9" y="15"/>
                    </a:lnTo>
                    <a:lnTo>
                      <a:pt x="0" y="29"/>
                    </a:lnTo>
                    <a:lnTo>
                      <a:pt x="57" y="67"/>
                    </a:lnTo>
                    <a:lnTo>
                      <a:pt x="66" y="53"/>
                    </a:lnTo>
                    <a:lnTo>
                      <a:pt x="37" y="0"/>
                    </a:lnTo>
                    <a:lnTo>
                      <a:pt x="20" y="0"/>
                    </a:lnTo>
                    <a:lnTo>
                      <a:pt x="9" y="15"/>
                    </a:lnTo>
                    <a:lnTo>
                      <a:pt x="37" y="0"/>
                    </a:lnTo>
                    <a:close/>
                  </a:path>
                </a:pathLst>
              </a:custGeom>
              <a:solidFill>
                <a:srgbClr val="FFFFFF"/>
              </a:solidFill>
              <a:ln w="9525">
                <a:noFill/>
                <a:round/>
                <a:headEnd/>
                <a:tailEnd/>
              </a:ln>
            </p:spPr>
            <p:txBody>
              <a:bodyPr/>
              <a:lstStyle/>
              <a:p>
                <a:endParaRPr lang="en-US"/>
              </a:p>
            </p:txBody>
          </p:sp>
          <p:sp>
            <p:nvSpPr>
              <p:cNvPr id="40907" name="Freeform 475"/>
              <p:cNvSpPr>
                <a:spLocks/>
              </p:cNvSpPr>
              <p:nvPr/>
            </p:nvSpPr>
            <p:spPr bwMode="auto">
              <a:xfrm>
                <a:off x="2689" y="1227"/>
                <a:ext cx="6" cy="12"/>
              </a:xfrm>
              <a:custGeom>
                <a:avLst/>
                <a:gdLst>
                  <a:gd name="T0" fmla="*/ 0 w 38"/>
                  <a:gd name="T1" fmla="*/ 0 h 68"/>
                  <a:gd name="T2" fmla="*/ 0 w 38"/>
                  <a:gd name="T3" fmla="*/ 0 h 68"/>
                  <a:gd name="T4" fmla="*/ 0 w 38"/>
                  <a:gd name="T5" fmla="*/ 0 h 68"/>
                  <a:gd name="T6" fmla="*/ 0 w 38"/>
                  <a:gd name="T7" fmla="*/ 0 h 68"/>
                  <a:gd name="T8" fmla="*/ 0 w 38"/>
                  <a:gd name="T9" fmla="*/ 0 h 68"/>
                  <a:gd name="T10" fmla="*/ 0 w 38"/>
                  <a:gd name="T11" fmla="*/ 0 h 68"/>
                  <a:gd name="T12" fmla="*/ 0 w 38"/>
                  <a:gd name="T13" fmla="*/ 0 h 68"/>
                  <a:gd name="T14" fmla="*/ 0 w 38"/>
                  <a:gd name="T15" fmla="*/ 0 h 68"/>
                  <a:gd name="T16" fmla="*/ 0 w 38"/>
                  <a:gd name="T17" fmla="*/ 0 h 68"/>
                  <a:gd name="T18" fmla="*/ 0 w 38"/>
                  <a:gd name="T19" fmla="*/ 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68"/>
                  <a:gd name="T32" fmla="*/ 38 w 38"/>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68">
                    <a:moveTo>
                      <a:pt x="38" y="4"/>
                    </a:moveTo>
                    <a:lnTo>
                      <a:pt x="22" y="0"/>
                    </a:lnTo>
                    <a:lnTo>
                      <a:pt x="0" y="0"/>
                    </a:lnTo>
                    <a:lnTo>
                      <a:pt x="0" y="68"/>
                    </a:lnTo>
                    <a:lnTo>
                      <a:pt x="22" y="68"/>
                    </a:lnTo>
                    <a:lnTo>
                      <a:pt x="38" y="4"/>
                    </a:lnTo>
                    <a:lnTo>
                      <a:pt x="31" y="0"/>
                    </a:lnTo>
                    <a:lnTo>
                      <a:pt x="22" y="0"/>
                    </a:lnTo>
                    <a:lnTo>
                      <a:pt x="38" y="4"/>
                    </a:lnTo>
                    <a:close/>
                  </a:path>
                </a:pathLst>
              </a:custGeom>
              <a:solidFill>
                <a:srgbClr val="FFFFFF"/>
              </a:solidFill>
              <a:ln w="9525">
                <a:noFill/>
                <a:round/>
                <a:headEnd/>
                <a:tailEnd/>
              </a:ln>
            </p:spPr>
            <p:txBody>
              <a:bodyPr/>
              <a:lstStyle/>
              <a:p>
                <a:endParaRPr lang="en-US"/>
              </a:p>
            </p:txBody>
          </p:sp>
          <p:sp>
            <p:nvSpPr>
              <p:cNvPr id="40908" name="Freeform 476"/>
              <p:cNvSpPr>
                <a:spLocks/>
              </p:cNvSpPr>
              <p:nvPr/>
            </p:nvSpPr>
            <p:spPr bwMode="auto">
              <a:xfrm>
                <a:off x="2690" y="1228"/>
                <a:ext cx="10" cy="13"/>
              </a:xfrm>
              <a:custGeom>
                <a:avLst/>
                <a:gdLst>
                  <a:gd name="T0" fmla="*/ 0 w 62"/>
                  <a:gd name="T1" fmla="*/ 0 h 74"/>
                  <a:gd name="T2" fmla="*/ 0 w 62"/>
                  <a:gd name="T3" fmla="*/ 0 h 74"/>
                  <a:gd name="T4" fmla="*/ 0 w 62"/>
                  <a:gd name="T5" fmla="*/ 0 h 74"/>
                  <a:gd name="T6" fmla="*/ 0 w 62"/>
                  <a:gd name="T7" fmla="*/ 0 h 74"/>
                  <a:gd name="T8" fmla="*/ 0 w 62"/>
                  <a:gd name="T9" fmla="*/ 0 h 74"/>
                  <a:gd name="T10" fmla="*/ 0 w 62"/>
                  <a:gd name="T11" fmla="*/ 0 h 74"/>
                  <a:gd name="T12" fmla="*/ 0 w 62"/>
                  <a:gd name="T13" fmla="*/ 0 h 74"/>
                  <a:gd name="T14" fmla="*/ 0 w 62"/>
                  <a:gd name="T15" fmla="*/ 0 h 74"/>
                  <a:gd name="T16" fmla="*/ 0 w 62"/>
                  <a:gd name="T17" fmla="*/ 0 h 74"/>
                  <a:gd name="T18" fmla="*/ 0 w 62"/>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74"/>
                  <a:gd name="T32" fmla="*/ 62 w 62"/>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74">
                    <a:moveTo>
                      <a:pt x="62" y="17"/>
                    </a:moveTo>
                    <a:lnTo>
                      <a:pt x="60" y="15"/>
                    </a:lnTo>
                    <a:lnTo>
                      <a:pt x="32" y="0"/>
                    </a:lnTo>
                    <a:lnTo>
                      <a:pt x="0" y="59"/>
                    </a:lnTo>
                    <a:lnTo>
                      <a:pt x="28" y="74"/>
                    </a:lnTo>
                    <a:lnTo>
                      <a:pt x="62" y="17"/>
                    </a:lnTo>
                    <a:lnTo>
                      <a:pt x="61" y="15"/>
                    </a:lnTo>
                    <a:lnTo>
                      <a:pt x="60" y="15"/>
                    </a:lnTo>
                    <a:lnTo>
                      <a:pt x="62" y="17"/>
                    </a:lnTo>
                    <a:close/>
                  </a:path>
                </a:pathLst>
              </a:custGeom>
              <a:solidFill>
                <a:srgbClr val="FFFFFF"/>
              </a:solidFill>
              <a:ln w="9525">
                <a:noFill/>
                <a:round/>
                <a:headEnd/>
                <a:tailEnd/>
              </a:ln>
            </p:spPr>
            <p:txBody>
              <a:bodyPr/>
              <a:lstStyle/>
              <a:p>
                <a:endParaRPr lang="en-US"/>
              </a:p>
            </p:txBody>
          </p:sp>
          <p:sp>
            <p:nvSpPr>
              <p:cNvPr id="40909" name="Freeform 477"/>
              <p:cNvSpPr>
                <a:spLocks/>
              </p:cNvSpPr>
              <p:nvPr/>
            </p:nvSpPr>
            <p:spPr bwMode="auto">
              <a:xfrm>
                <a:off x="2694" y="1231"/>
                <a:ext cx="11" cy="12"/>
              </a:xfrm>
              <a:custGeom>
                <a:avLst/>
                <a:gdLst>
                  <a:gd name="T0" fmla="*/ 0 w 66"/>
                  <a:gd name="T1" fmla="*/ 0 h 75"/>
                  <a:gd name="T2" fmla="*/ 0 w 66"/>
                  <a:gd name="T3" fmla="*/ 0 h 75"/>
                  <a:gd name="T4" fmla="*/ 0 w 66"/>
                  <a:gd name="T5" fmla="*/ 0 h 75"/>
                  <a:gd name="T6" fmla="*/ 0 w 66"/>
                  <a:gd name="T7" fmla="*/ 0 h 75"/>
                  <a:gd name="T8" fmla="*/ 0 w 66"/>
                  <a:gd name="T9" fmla="*/ 0 h 75"/>
                  <a:gd name="T10" fmla="*/ 0 w 66"/>
                  <a:gd name="T11" fmla="*/ 0 h 75"/>
                  <a:gd name="T12" fmla="*/ 0 w 66"/>
                  <a:gd name="T13" fmla="*/ 0 h 75"/>
                  <a:gd name="T14" fmla="*/ 0 w 66"/>
                  <a:gd name="T15" fmla="*/ 0 h 75"/>
                  <a:gd name="T16" fmla="*/ 0 w 66"/>
                  <a:gd name="T17" fmla="*/ 0 h 75"/>
                  <a:gd name="T18" fmla="*/ 0 w 66"/>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75"/>
                  <a:gd name="T32" fmla="*/ 66 w 66"/>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75">
                    <a:moveTo>
                      <a:pt x="66" y="18"/>
                    </a:moveTo>
                    <a:lnTo>
                      <a:pt x="65" y="17"/>
                    </a:lnTo>
                    <a:lnTo>
                      <a:pt x="37" y="0"/>
                    </a:lnTo>
                    <a:lnTo>
                      <a:pt x="0" y="56"/>
                    </a:lnTo>
                    <a:lnTo>
                      <a:pt x="28" y="75"/>
                    </a:lnTo>
                    <a:lnTo>
                      <a:pt x="66" y="18"/>
                    </a:lnTo>
                    <a:lnTo>
                      <a:pt x="65" y="17"/>
                    </a:lnTo>
                    <a:lnTo>
                      <a:pt x="66" y="18"/>
                    </a:lnTo>
                    <a:close/>
                  </a:path>
                </a:pathLst>
              </a:custGeom>
              <a:solidFill>
                <a:srgbClr val="FFFFFF"/>
              </a:solidFill>
              <a:ln w="9525">
                <a:noFill/>
                <a:round/>
                <a:headEnd/>
                <a:tailEnd/>
              </a:ln>
            </p:spPr>
            <p:txBody>
              <a:bodyPr/>
              <a:lstStyle/>
              <a:p>
                <a:endParaRPr lang="en-US"/>
              </a:p>
            </p:txBody>
          </p:sp>
          <p:sp>
            <p:nvSpPr>
              <p:cNvPr id="40910" name="Freeform 478"/>
              <p:cNvSpPr>
                <a:spLocks/>
              </p:cNvSpPr>
              <p:nvPr/>
            </p:nvSpPr>
            <p:spPr bwMode="auto">
              <a:xfrm>
                <a:off x="2698" y="1234"/>
                <a:ext cx="12" cy="12"/>
              </a:xfrm>
              <a:custGeom>
                <a:avLst/>
                <a:gdLst>
                  <a:gd name="T0" fmla="*/ 0 w 72"/>
                  <a:gd name="T1" fmla="*/ 0 h 73"/>
                  <a:gd name="T2" fmla="*/ 0 w 72"/>
                  <a:gd name="T3" fmla="*/ 0 h 73"/>
                  <a:gd name="T4" fmla="*/ 0 w 72"/>
                  <a:gd name="T5" fmla="*/ 0 h 73"/>
                  <a:gd name="T6" fmla="*/ 0 w 72"/>
                  <a:gd name="T7" fmla="*/ 0 h 73"/>
                  <a:gd name="T8" fmla="*/ 0 w 72"/>
                  <a:gd name="T9" fmla="*/ 0 h 73"/>
                  <a:gd name="T10" fmla="*/ 0 w 72"/>
                  <a:gd name="T11" fmla="*/ 0 h 73"/>
                  <a:gd name="T12" fmla="*/ 0 w 72"/>
                  <a:gd name="T13" fmla="*/ 0 h 73"/>
                  <a:gd name="T14" fmla="*/ 0 w 72"/>
                  <a:gd name="T15" fmla="*/ 0 h 73"/>
                  <a:gd name="T16" fmla="*/ 0 w 72"/>
                  <a:gd name="T17" fmla="*/ 0 h 73"/>
                  <a:gd name="T18" fmla="*/ 0 w 72"/>
                  <a:gd name="T19" fmla="*/ 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73"/>
                  <a:gd name="T32" fmla="*/ 72 w 72"/>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73">
                    <a:moveTo>
                      <a:pt x="72" y="26"/>
                    </a:moveTo>
                    <a:lnTo>
                      <a:pt x="65" y="19"/>
                    </a:lnTo>
                    <a:lnTo>
                      <a:pt x="39" y="0"/>
                    </a:lnTo>
                    <a:lnTo>
                      <a:pt x="0" y="56"/>
                    </a:lnTo>
                    <a:lnTo>
                      <a:pt x="24" y="73"/>
                    </a:lnTo>
                    <a:lnTo>
                      <a:pt x="72" y="26"/>
                    </a:lnTo>
                    <a:lnTo>
                      <a:pt x="68" y="21"/>
                    </a:lnTo>
                    <a:lnTo>
                      <a:pt x="65" y="19"/>
                    </a:lnTo>
                    <a:lnTo>
                      <a:pt x="72" y="26"/>
                    </a:lnTo>
                    <a:close/>
                  </a:path>
                </a:pathLst>
              </a:custGeom>
              <a:solidFill>
                <a:srgbClr val="FFFFFF"/>
              </a:solidFill>
              <a:ln w="9525">
                <a:noFill/>
                <a:round/>
                <a:headEnd/>
                <a:tailEnd/>
              </a:ln>
            </p:spPr>
            <p:txBody>
              <a:bodyPr/>
              <a:lstStyle/>
              <a:p>
                <a:endParaRPr lang="en-US"/>
              </a:p>
            </p:txBody>
          </p:sp>
          <p:sp>
            <p:nvSpPr>
              <p:cNvPr id="40911" name="Freeform 479"/>
              <p:cNvSpPr>
                <a:spLocks/>
              </p:cNvSpPr>
              <p:nvPr/>
            </p:nvSpPr>
            <p:spPr bwMode="auto">
              <a:xfrm>
                <a:off x="2701" y="1238"/>
                <a:ext cx="13" cy="11"/>
              </a:xfrm>
              <a:custGeom>
                <a:avLst/>
                <a:gdLst>
                  <a:gd name="T0" fmla="*/ 0 w 79"/>
                  <a:gd name="T1" fmla="*/ 0 h 67"/>
                  <a:gd name="T2" fmla="*/ 0 w 79"/>
                  <a:gd name="T3" fmla="*/ 0 h 67"/>
                  <a:gd name="T4" fmla="*/ 0 w 79"/>
                  <a:gd name="T5" fmla="*/ 0 h 67"/>
                  <a:gd name="T6" fmla="*/ 0 w 79"/>
                  <a:gd name="T7" fmla="*/ 0 h 67"/>
                  <a:gd name="T8" fmla="*/ 0 w 79"/>
                  <a:gd name="T9" fmla="*/ 0 h 67"/>
                  <a:gd name="T10" fmla="*/ 0 w 79"/>
                  <a:gd name="T11" fmla="*/ 0 h 67"/>
                  <a:gd name="T12" fmla="*/ 0 w 79"/>
                  <a:gd name="T13" fmla="*/ 0 h 67"/>
                  <a:gd name="T14" fmla="*/ 0 w 79"/>
                  <a:gd name="T15" fmla="*/ 0 h 67"/>
                  <a:gd name="T16" fmla="*/ 0 w 79"/>
                  <a:gd name="T17" fmla="*/ 0 h 67"/>
                  <a:gd name="T18" fmla="*/ 0 w 79"/>
                  <a:gd name="T19" fmla="*/ 0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67"/>
                  <a:gd name="T32" fmla="*/ 79 w 79"/>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67">
                    <a:moveTo>
                      <a:pt x="79" y="34"/>
                    </a:moveTo>
                    <a:lnTo>
                      <a:pt x="74" y="26"/>
                    </a:lnTo>
                    <a:lnTo>
                      <a:pt x="55" y="0"/>
                    </a:lnTo>
                    <a:lnTo>
                      <a:pt x="0" y="40"/>
                    </a:lnTo>
                    <a:lnTo>
                      <a:pt x="20" y="67"/>
                    </a:lnTo>
                    <a:lnTo>
                      <a:pt x="79" y="34"/>
                    </a:lnTo>
                    <a:lnTo>
                      <a:pt x="78" y="30"/>
                    </a:lnTo>
                    <a:lnTo>
                      <a:pt x="74" y="26"/>
                    </a:lnTo>
                    <a:lnTo>
                      <a:pt x="79" y="34"/>
                    </a:lnTo>
                    <a:close/>
                  </a:path>
                </a:pathLst>
              </a:custGeom>
              <a:solidFill>
                <a:srgbClr val="FFFFFF"/>
              </a:solidFill>
              <a:ln w="9525">
                <a:noFill/>
                <a:round/>
                <a:headEnd/>
                <a:tailEnd/>
              </a:ln>
            </p:spPr>
            <p:txBody>
              <a:bodyPr/>
              <a:lstStyle/>
              <a:p>
                <a:endParaRPr lang="en-US"/>
              </a:p>
            </p:txBody>
          </p:sp>
          <p:sp>
            <p:nvSpPr>
              <p:cNvPr id="40912" name="Freeform 480"/>
              <p:cNvSpPr>
                <a:spLocks/>
              </p:cNvSpPr>
              <p:nvPr/>
            </p:nvSpPr>
            <p:spPr bwMode="auto">
              <a:xfrm>
                <a:off x="2704" y="1244"/>
                <a:ext cx="13" cy="11"/>
              </a:xfrm>
              <a:custGeom>
                <a:avLst/>
                <a:gdLst>
                  <a:gd name="T0" fmla="*/ 0 w 79"/>
                  <a:gd name="T1" fmla="*/ 0 h 69"/>
                  <a:gd name="T2" fmla="*/ 0 w 79"/>
                  <a:gd name="T3" fmla="*/ 0 h 69"/>
                  <a:gd name="T4" fmla="*/ 0 w 79"/>
                  <a:gd name="T5" fmla="*/ 0 h 69"/>
                  <a:gd name="T6" fmla="*/ 0 w 79"/>
                  <a:gd name="T7" fmla="*/ 0 h 69"/>
                  <a:gd name="T8" fmla="*/ 0 w 79"/>
                  <a:gd name="T9" fmla="*/ 0 h 69"/>
                  <a:gd name="T10" fmla="*/ 0 w 79"/>
                  <a:gd name="T11" fmla="*/ 0 h 69"/>
                  <a:gd name="T12" fmla="*/ 0 w 79"/>
                  <a:gd name="T13" fmla="*/ 0 h 69"/>
                  <a:gd name="T14" fmla="*/ 0 w 79"/>
                  <a:gd name="T15" fmla="*/ 0 h 69"/>
                  <a:gd name="T16" fmla="*/ 0 w 79"/>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69"/>
                  <a:gd name="T29" fmla="*/ 79 w 79"/>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69">
                    <a:moveTo>
                      <a:pt x="16" y="69"/>
                    </a:moveTo>
                    <a:lnTo>
                      <a:pt x="79" y="44"/>
                    </a:lnTo>
                    <a:lnTo>
                      <a:pt x="64" y="0"/>
                    </a:lnTo>
                    <a:lnTo>
                      <a:pt x="0" y="23"/>
                    </a:lnTo>
                    <a:lnTo>
                      <a:pt x="15" y="66"/>
                    </a:lnTo>
                    <a:lnTo>
                      <a:pt x="16" y="69"/>
                    </a:lnTo>
                    <a:lnTo>
                      <a:pt x="15" y="66"/>
                    </a:lnTo>
                    <a:lnTo>
                      <a:pt x="15" y="67"/>
                    </a:lnTo>
                    <a:lnTo>
                      <a:pt x="16" y="69"/>
                    </a:lnTo>
                    <a:close/>
                  </a:path>
                </a:pathLst>
              </a:custGeom>
              <a:solidFill>
                <a:srgbClr val="FFFFFF"/>
              </a:solidFill>
              <a:ln w="9525">
                <a:noFill/>
                <a:round/>
                <a:headEnd/>
                <a:tailEnd/>
              </a:ln>
            </p:spPr>
            <p:txBody>
              <a:bodyPr/>
              <a:lstStyle/>
              <a:p>
                <a:endParaRPr lang="en-US"/>
              </a:p>
            </p:txBody>
          </p:sp>
          <p:sp>
            <p:nvSpPr>
              <p:cNvPr id="40913" name="Freeform 481"/>
              <p:cNvSpPr>
                <a:spLocks/>
              </p:cNvSpPr>
              <p:nvPr/>
            </p:nvSpPr>
            <p:spPr bwMode="auto">
              <a:xfrm>
                <a:off x="2707" y="1251"/>
                <a:ext cx="13" cy="13"/>
              </a:xfrm>
              <a:custGeom>
                <a:avLst/>
                <a:gdLst>
                  <a:gd name="T0" fmla="*/ 0 w 79"/>
                  <a:gd name="T1" fmla="*/ 0 h 77"/>
                  <a:gd name="T2" fmla="*/ 0 w 79"/>
                  <a:gd name="T3" fmla="*/ 0 h 77"/>
                  <a:gd name="T4" fmla="*/ 0 w 79"/>
                  <a:gd name="T5" fmla="*/ 0 h 77"/>
                  <a:gd name="T6" fmla="*/ 0 w 79"/>
                  <a:gd name="T7" fmla="*/ 0 h 77"/>
                  <a:gd name="T8" fmla="*/ 0 w 79"/>
                  <a:gd name="T9" fmla="*/ 0 h 77"/>
                  <a:gd name="T10" fmla="*/ 0 w 79"/>
                  <a:gd name="T11" fmla="*/ 0 h 77"/>
                  <a:gd name="T12" fmla="*/ 0 w 79"/>
                  <a:gd name="T13" fmla="*/ 0 h 77"/>
                  <a:gd name="T14" fmla="*/ 0 w 79"/>
                  <a:gd name="T15" fmla="*/ 0 h 77"/>
                  <a:gd name="T16" fmla="*/ 0 w 79"/>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77"/>
                  <a:gd name="T29" fmla="*/ 79 w 7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77">
                    <a:moveTo>
                      <a:pt x="25" y="77"/>
                    </a:moveTo>
                    <a:lnTo>
                      <a:pt x="79" y="40"/>
                    </a:lnTo>
                    <a:lnTo>
                      <a:pt x="63" y="0"/>
                    </a:lnTo>
                    <a:lnTo>
                      <a:pt x="0" y="27"/>
                    </a:lnTo>
                    <a:lnTo>
                      <a:pt x="17" y="66"/>
                    </a:lnTo>
                    <a:lnTo>
                      <a:pt x="25" y="77"/>
                    </a:lnTo>
                    <a:lnTo>
                      <a:pt x="17" y="66"/>
                    </a:lnTo>
                    <a:lnTo>
                      <a:pt x="20" y="73"/>
                    </a:lnTo>
                    <a:lnTo>
                      <a:pt x="25" y="77"/>
                    </a:lnTo>
                    <a:close/>
                  </a:path>
                </a:pathLst>
              </a:custGeom>
              <a:solidFill>
                <a:srgbClr val="FFFFFF"/>
              </a:solidFill>
              <a:ln w="9525">
                <a:noFill/>
                <a:round/>
                <a:headEnd/>
                <a:tailEnd/>
              </a:ln>
            </p:spPr>
            <p:txBody>
              <a:bodyPr/>
              <a:lstStyle/>
              <a:p>
                <a:endParaRPr lang="en-US"/>
              </a:p>
            </p:txBody>
          </p:sp>
          <p:sp>
            <p:nvSpPr>
              <p:cNvPr id="40914" name="Freeform 482"/>
              <p:cNvSpPr>
                <a:spLocks/>
              </p:cNvSpPr>
              <p:nvPr/>
            </p:nvSpPr>
            <p:spPr bwMode="auto">
              <a:xfrm>
                <a:off x="2711" y="1256"/>
                <a:ext cx="12" cy="13"/>
              </a:xfrm>
              <a:custGeom>
                <a:avLst/>
                <a:gdLst>
                  <a:gd name="T0" fmla="*/ 0 w 71"/>
                  <a:gd name="T1" fmla="*/ 0 h 78"/>
                  <a:gd name="T2" fmla="*/ 0 w 71"/>
                  <a:gd name="T3" fmla="*/ 0 h 78"/>
                  <a:gd name="T4" fmla="*/ 0 w 71"/>
                  <a:gd name="T5" fmla="*/ 0 h 78"/>
                  <a:gd name="T6" fmla="*/ 0 w 71"/>
                  <a:gd name="T7" fmla="*/ 0 h 78"/>
                  <a:gd name="T8" fmla="*/ 0 w 71"/>
                  <a:gd name="T9" fmla="*/ 0 h 78"/>
                  <a:gd name="T10" fmla="*/ 0 w 71"/>
                  <a:gd name="T11" fmla="*/ 0 h 78"/>
                  <a:gd name="T12" fmla="*/ 0 w 71"/>
                  <a:gd name="T13" fmla="*/ 0 h 78"/>
                  <a:gd name="T14" fmla="*/ 0 w 71"/>
                  <a:gd name="T15" fmla="*/ 0 h 78"/>
                  <a:gd name="T16" fmla="*/ 0 w 71"/>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78"/>
                  <a:gd name="T29" fmla="*/ 71 w 71"/>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78">
                    <a:moveTo>
                      <a:pt x="33" y="78"/>
                    </a:moveTo>
                    <a:lnTo>
                      <a:pt x="71" y="23"/>
                    </a:lnTo>
                    <a:lnTo>
                      <a:pt x="47" y="0"/>
                    </a:lnTo>
                    <a:lnTo>
                      <a:pt x="0" y="48"/>
                    </a:lnTo>
                    <a:lnTo>
                      <a:pt x="24" y="73"/>
                    </a:lnTo>
                    <a:lnTo>
                      <a:pt x="33" y="78"/>
                    </a:lnTo>
                    <a:lnTo>
                      <a:pt x="24" y="73"/>
                    </a:lnTo>
                    <a:lnTo>
                      <a:pt x="29" y="76"/>
                    </a:lnTo>
                    <a:lnTo>
                      <a:pt x="33" y="78"/>
                    </a:lnTo>
                    <a:close/>
                  </a:path>
                </a:pathLst>
              </a:custGeom>
              <a:solidFill>
                <a:srgbClr val="FFFFFF"/>
              </a:solidFill>
              <a:ln w="9525">
                <a:noFill/>
                <a:round/>
                <a:headEnd/>
                <a:tailEnd/>
              </a:ln>
            </p:spPr>
            <p:txBody>
              <a:bodyPr/>
              <a:lstStyle/>
              <a:p>
                <a:endParaRPr lang="en-US"/>
              </a:p>
            </p:txBody>
          </p:sp>
          <p:sp>
            <p:nvSpPr>
              <p:cNvPr id="40915" name="Freeform 483"/>
              <p:cNvSpPr>
                <a:spLocks/>
              </p:cNvSpPr>
              <p:nvPr/>
            </p:nvSpPr>
            <p:spPr bwMode="auto">
              <a:xfrm>
                <a:off x="2716" y="1259"/>
                <a:ext cx="9" cy="12"/>
              </a:xfrm>
              <a:custGeom>
                <a:avLst/>
                <a:gdLst>
                  <a:gd name="T0" fmla="*/ 0 w 52"/>
                  <a:gd name="T1" fmla="*/ 0 h 74"/>
                  <a:gd name="T2" fmla="*/ 0 w 52"/>
                  <a:gd name="T3" fmla="*/ 0 h 74"/>
                  <a:gd name="T4" fmla="*/ 0 w 52"/>
                  <a:gd name="T5" fmla="*/ 0 h 74"/>
                  <a:gd name="T6" fmla="*/ 0 w 52"/>
                  <a:gd name="T7" fmla="*/ 0 h 74"/>
                  <a:gd name="T8" fmla="*/ 0 w 52"/>
                  <a:gd name="T9" fmla="*/ 0 h 74"/>
                  <a:gd name="T10" fmla="*/ 0 w 52"/>
                  <a:gd name="T11" fmla="*/ 0 h 74"/>
                  <a:gd name="T12" fmla="*/ 0 w 52"/>
                  <a:gd name="T13" fmla="*/ 0 h 74"/>
                  <a:gd name="T14" fmla="*/ 0 w 52"/>
                  <a:gd name="T15" fmla="*/ 0 h 74"/>
                  <a:gd name="T16" fmla="*/ 0 w 52"/>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74"/>
                  <a:gd name="T29" fmla="*/ 52 w 52"/>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74">
                    <a:moveTo>
                      <a:pt x="28" y="74"/>
                    </a:moveTo>
                    <a:lnTo>
                      <a:pt x="52" y="12"/>
                    </a:lnTo>
                    <a:lnTo>
                      <a:pt x="29" y="0"/>
                    </a:lnTo>
                    <a:lnTo>
                      <a:pt x="0" y="61"/>
                    </a:lnTo>
                    <a:lnTo>
                      <a:pt x="23" y="72"/>
                    </a:lnTo>
                    <a:lnTo>
                      <a:pt x="28" y="74"/>
                    </a:lnTo>
                    <a:lnTo>
                      <a:pt x="23" y="72"/>
                    </a:lnTo>
                    <a:lnTo>
                      <a:pt x="26" y="74"/>
                    </a:lnTo>
                    <a:lnTo>
                      <a:pt x="28" y="74"/>
                    </a:lnTo>
                    <a:close/>
                  </a:path>
                </a:pathLst>
              </a:custGeom>
              <a:solidFill>
                <a:srgbClr val="FFFFFF"/>
              </a:solidFill>
              <a:ln w="9525">
                <a:noFill/>
                <a:round/>
                <a:headEnd/>
                <a:tailEnd/>
              </a:ln>
            </p:spPr>
            <p:txBody>
              <a:bodyPr/>
              <a:lstStyle/>
              <a:p>
                <a:endParaRPr lang="en-US"/>
              </a:p>
            </p:txBody>
          </p:sp>
          <p:sp>
            <p:nvSpPr>
              <p:cNvPr id="40916" name="Freeform 484"/>
              <p:cNvSpPr>
                <a:spLocks/>
              </p:cNvSpPr>
              <p:nvPr/>
            </p:nvSpPr>
            <p:spPr bwMode="auto">
              <a:xfrm>
                <a:off x="2721" y="1260"/>
                <a:ext cx="57" cy="18"/>
              </a:xfrm>
              <a:custGeom>
                <a:avLst/>
                <a:gdLst>
                  <a:gd name="T0" fmla="*/ 0 w 341"/>
                  <a:gd name="T1" fmla="*/ 0 h 105"/>
                  <a:gd name="T2" fmla="*/ 0 w 341"/>
                  <a:gd name="T3" fmla="*/ 0 h 105"/>
                  <a:gd name="T4" fmla="*/ 0 w 341"/>
                  <a:gd name="T5" fmla="*/ 0 h 105"/>
                  <a:gd name="T6" fmla="*/ 0 w 341"/>
                  <a:gd name="T7" fmla="*/ 0 h 105"/>
                  <a:gd name="T8" fmla="*/ 0 w 341"/>
                  <a:gd name="T9" fmla="*/ 0 h 105"/>
                  <a:gd name="T10" fmla="*/ 0 w 341"/>
                  <a:gd name="T11" fmla="*/ 0 h 105"/>
                  <a:gd name="T12" fmla="*/ 0 w 341"/>
                  <a:gd name="T13" fmla="*/ 0 h 105"/>
                  <a:gd name="T14" fmla="*/ 0 w 341"/>
                  <a:gd name="T15" fmla="*/ 0 h 105"/>
                  <a:gd name="T16" fmla="*/ 0 w 341"/>
                  <a:gd name="T17" fmla="*/ 0 h 105"/>
                  <a:gd name="T18" fmla="*/ 0 w 341"/>
                  <a:gd name="T19" fmla="*/ 0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1"/>
                  <a:gd name="T31" fmla="*/ 0 h 105"/>
                  <a:gd name="T32" fmla="*/ 341 w 341"/>
                  <a:gd name="T33" fmla="*/ 105 h 1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1" h="105">
                    <a:moveTo>
                      <a:pt x="13" y="69"/>
                    </a:moveTo>
                    <a:lnTo>
                      <a:pt x="29" y="3"/>
                    </a:lnTo>
                    <a:lnTo>
                      <a:pt x="20" y="0"/>
                    </a:lnTo>
                    <a:lnTo>
                      <a:pt x="0" y="65"/>
                    </a:lnTo>
                    <a:lnTo>
                      <a:pt x="9" y="69"/>
                    </a:lnTo>
                    <a:lnTo>
                      <a:pt x="13" y="69"/>
                    </a:lnTo>
                    <a:lnTo>
                      <a:pt x="341" y="105"/>
                    </a:lnTo>
                    <a:lnTo>
                      <a:pt x="29" y="3"/>
                    </a:lnTo>
                    <a:lnTo>
                      <a:pt x="13" y="69"/>
                    </a:lnTo>
                    <a:close/>
                  </a:path>
                </a:pathLst>
              </a:custGeom>
              <a:solidFill>
                <a:srgbClr val="FFFFFF"/>
              </a:solidFill>
              <a:ln w="9525">
                <a:noFill/>
                <a:round/>
                <a:headEnd/>
                <a:tailEnd/>
              </a:ln>
            </p:spPr>
            <p:txBody>
              <a:bodyPr/>
              <a:lstStyle/>
              <a:p>
                <a:endParaRPr lang="en-US"/>
              </a:p>
            </p:txBody>
          </p:sp>
          <p:sp>
            <p:nvSpPr>
              <p:cNvPr id="40917" name="Freeform 485"/>
              <p:cNvSpPr>
                <a:spLocks/>
              </p:cNvSpPr>
              <p:nvPr/>
            </p:nvSpPr>
            <p:spPr bwMode="auto">
              <a:xfrm>
                <a:off x="2719" y="1260"/>
                <a:ext cx="6" cy="12"/>
              </a:xfrm>
              <a:custGeom>
                <a:avLst/>
                <a:gdLst>
                  <a:gd name="T0" fmla="*/ 0 w 34"/>
                  <a:gd name="T1" fmla="*/ 0 h 72"/>
                  <a:gd name="T2" fmla="*/ 0 w 34"/>
                  <a:gd name="T3" fmla="*/ 0 h 72"/>
                  <a:gd name="T4" fmla="*/ 0 w 34"/>
                  <a:gd name="T5" fmla="*/ 0 h 72"/>
                  <a:gd name="T6" fmla="*/ 0 w 34"/>
                  <a:gd name="T7" fmla="*/ 0 h 72"/>
                  <a:gd name="T8" fmla="*/ 0 w 34"/>
                  <a:gd name="T9" fmla="*/ 0 h 72"/>
                  <a:gd name="T10" fmla="*/ 0 w 34"/>
                  <a:gd name="T11" fmla="*/ 0 h 72"/>
                  <a:gd name="T12" fmla="*/ 0 w 34"/>
                  <a:gd name="T13" fmla="*/ 0 h 72"/>
                  <a:gd name="T14" fmla="*/ 0 w 34"/>
                  <a:gd name="T15" fmla="*/ 0 h 72"/>
                  <a:gd name="T16" fmla="*/ 0 w 34"/>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72"/>
                  <a:gd name="T29" fmla="*/ 34 w 34"/>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72">
                    <a:moveTo>
                      <a:pt x="6" y="0"/>
                    </a:moveTo>
                    <a:lnTo>
                      <a:pt x="0" y="68"/>
                    </a:lnTo>
                    <a:lnTo>
                      <a:pt x="22" y="72"/>
                    </a:lnTo>
                    <a:lnTo>
                      <a:pt x="34" y="6"/>
                    </a:lnTo>
                    <a:lnTo>
                      <a:pt x="11" y="1"/>
                    </a:lnTo>
                    <a:lnTo>
                      <a:pt x="6" y="0"/>
                    </a:lnTo>
                    <a:lnTo>
                      <a:pt x="11" y="1"/>
                    </a:lnTo>
                    <a:lnTo>
                      <a:pt x="8" y="1"/>
                    </a:lnTo>
                    <a:lnTo>
                      <a:pt x="6" y="0"/>
                    </a:lnTo>
                    <a:close/>
                  </a:path>
                </a:pathLst>
              </a:custGeom>
              <a:solidFill>
                <a:srgbClr val="FFFFFF"/>
              </a:solidFill>
              <a:ln w="9525">
                <a:noFill/>
                <a:round/>
                <a:headEnd/>
                <a:tailEnd/>
              </a:ln>
            </p:spPr>
            <p:txBody>
              <a:bodyPr/>
              <a:lstStyle/>
              <a:p>
                <a:endParaRPr lang="en-US"/>
              </a:p>
            </p:txBody>
          </p:sp>
          <p:sp>
            <p:nvSpPr>
              <p:cNvPr id="40918" name="Freeform 486"/>
              <p:cNvSpPr>
                <a:spLocks/>
              </p:cNvSpPr>
              <p:nvPr/>
            </p:nvSpPr>
            <p:spPr bwMode="auto">
              <a:xfrm>
                <a:off x="2709" y="1260"/>
                <a:ext cx="11" cy="11"/>
              </a:xfrm>
              <a:custGeom>
                <a:avLst/>
                <a:gdLst>
                  <a:gd name="T0" fmla="*/ 0 w 65"/>
                  <a:gd name="T1" fmla="*/ 0 h 68"/>
                  <a:gd name="T2" fmla="*/ 0 w 65"/>
                  <a:gd name="T3" fmla="*/ 0 h 68"/>
                  <a:gd name="T4" fmla="*/ 0 w 65"/>
                  <a:gd name="T5" fmla="*/ 0 h 68"/>
                  <a:gd name="T6" fmla="*/ 0 w 65"/>
                  <a:gd name="T7" fmla="*/ 0 h 68"/>
                  <a:gd name="T8" fmla="*/ 0 w 65"/>
                  <a:gd name="T9" fmla="*/ 0 h 68"/>
                  <a:gd name="T10" fmla="*/ 0 w 65"/>
                  <a:gd name="T11" fmla="*/ 0 h 68"/>
                  <a:gd name="T12" fmla="*/ 0 w 65"/>
                  <a:gd name="T13" fmla="*/ 0 h 68"/>
                  <a:gd name="T14" fmla="*/ 0 w 65"/>
                  <a:gd name="T15" fmla="*/ 0 h 68"/>
                  <a:gd name="T16" fmla="*/ 0 w 65"/>
                  <a:gd name="T17" fmla="*/ 0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
                  <a:gd name="T28" fmla="*/ 0 h 68"/>
                  <a:gd name="T29" fmla="*/ 65 w 65"/>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 h="68">
                    <a:moveTo>
                      <a:pt x="0" y="2"/>
                    </a:moveTo>
                    <a:lnTo>
                      <a:pt x="9" y="68"/>
                    </a:lnTo>
                    <a:lnTo>
                      <a:pt x="65" y="68"/>
                    </a:lnTo>
                    <a:lnTo>
                      <a:pt x="65" y="0"/>
                    </a:lnTo>
                    <a:lnTo>
                      <a:pt x="9" y="0"/>
                    </a:lnTo>
                    <a:lnTo>
                      <a:pt x="0" y="2"/>
                    </a:lnTo>
                    <a:lnTo>
                      <a:pt x="9" y="0"/>
                    </a:lnTo>
                    <a:lnTo>
                      <a:pt x="4" y="0"/>
                    </a:lnTo>
                    <a:lnTo>
                      <a:pt x="0" y="2"/>
                    </a:lnTo>
                    <a:close/>
                  </a:path>
                </a:pathLst>
              </a:custGeom>
              <a:solidFill>
                <a:srgbClr val="FFFFFF"/>
              </a:solidFill>
              <a:ln w="9525">
                <a:noFill/>
                <a:round/>
                <a:headEnd/>
                <a:tailEnd/>
              </a:ln>
            </p:spPr>
            <p:txBody>
              <a:bodyPr/>
              <a:lstStyle/>
              <a:p>
                <a:endParaRPr lang="en-US"/>
              </a:p>
            </p:txBody>
          </p:sp>
          <p:sp>
            <p:nvSpPr>
              <p:cNvPr id="40919" name="Freeform 487"/>
              <p:cNvSpPr>
                <a:spLocks/>
              </p:cNvSpPr>
              <p:nvPr/>
            </p:nvSpPr>
            <p:spPr bwMode="auto">
              <a:xfrm>
                <a:off x="2696" y="1260"/>
                <a:ext cx="16" cy="14"/>
              </a:xfrm>
              <a:custGeom>
                <a:avLst/>
                <a:gdLst>
                  <a:gd name="T0" fmla="*/ 0 w 96"/>
                  <a:gd name="T1" fmla="*/ 0 h 84"/>
                  <a:gd name="T2" fmla="*/ 0 w 96"/>
                  <a:gd name="T3" fmla="*/ 0 h 84"/>
                  <a:gd name="T4" fmla="*/ 0 w 96"/>
                  <a:gd name="T5" fmla="*/ 0 h 84"/>
                  <a:gd name="T6" fmla="*/ 0 w 96"/>
                  <a:gd name="T7" fmla="*/ 0 h 84"/>
                  <a:gd name="T8" fmla="*/ 0 w 96"/>
                  <a:gd name="T9" fmla="*/ 0 h 84"/>
                  <a:gd name="T10" fmla="*/ 0 w 96"/>
                  <a:gd name="T11" fmla="*/ 0 h 84"/>
                  <a:gd name="T12" fmla="*/ 0 w 96"/>
                  <a:gd name="T13" fmla="*/ 0 h 84"/>
                  <a:gd name="T14" fmla="*/ 0 w 96"/>
                  <a:gd name="T15" fmla="*/ 0 h 84"/>
                  <a:gd name="T16" fmla="*/ 0 w 96"/>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
                  <a:gd name="T28" fmla="*/ 0 h 84"/>
                  <a:gd name="T29" fmla="*/ 96 w 96"/>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 h="84">
                    <a:moveTo>
                      <a:pt x="0" y="25"/>
                    </a:moveTo>
                    <a:lnTo>
                      <a:pt x="30" y="84"/>
                    </a:lnTo>
                    <a:lnTo>
                      <a:pt x="96" y="65"/>
                    </a:lnTo>
                    <a:lnTo>
                      <a:pt x="79" y="0"/>
                    </a:lnTo>
                    <a:lnTo>
                      <a:pt x="13" y="18"/>
                    </a:lnTo>
                    <a:lnTo>
                      <a:pt x="0" y="25"/>
                    </a:lnTo>
                    <a:lnTo>
                      <a:pt x="13" y="18"/>
                    </a:lnTo>
                    <a:lnTo>
                      <a:pt x="6" y="20"/>
                    </a:lnTo>
                    <a:lnTo>
                      <a:pt x="0" y="25"/>
                    </a:lnTo>
                    <a:close/>
                  </a:path>
                </a:pathLst>
              </a:custGeom>
              <a:solidFill>
                <a:srgbClr val="FFFFFF"/>
              </a:solidFill>
              <a:ln w="9525">
                <a:noFill/>
                <a:round/>
                <a:headEnd/>
                <a:tailEnd/>
              </a:ln>
            </p:spPr>
            <p:txBody>
              <a:bodyPr/>
              <a:lstStyle/>
              <a:p>
                <a:endParaRPr lang="en-US"/>
              </a:p>
            </p:txBody>
          </p:sp>
          <p:sp>
            <p:nvSpPr>
              <p:cNvPr id="40920" name="Freeform 488"/>
              <p:cNvSpPr>
                <a:spLocks/>
              </p:cNvSpPr>
              <p:nvPr/>
            </p:nvSpPr>
            <p:spPr bwMode="auto">
              <a:xfrm>
                <a:off x="2684" y="1264"/>
                <a:ext cx="19" cy="17"/>
              </a:xfrm>
              <a:custGeom>
                <a:avLst/>
                <a:gdLst>
                  <a:gd name="T0" fmla="*/ 0 w 115"/>
                  <a:gd name="T1" fmla="*/ 0 h 102"/>
                  <a:gd name="T2" fmla="*/ 0 w 115"/>
                  <a:gd name="T3" fmla="*/ 0 h 102"/>
                  <a:gd name="T4" fmla="*/ 0 w 115"/>
                  <a:gd name="T5" fmla="*/ 0 h 102"/>
                  <a:gd name="T6" fmla="*/ 0 w 115"/>
                  <a:gd name="T7" fmla="*/ 0 h 102"/>
                  <a:gd name="T8" fmla="*/ 0 w 115"/>
                  <a:gd name="T9" fmla="*/ 0 h 102"/>
                  <a:gd name="T10" fmla="*/ 0 w 115"/>
                  <a:gd name="T11" fmla="*/ 0 h 102"/>
                  <a:gd name="T12" fmla="*/ 0 w 115"/>
                  <a:gd name="T13" fmla="*/ 0 h 102"/>
                  <a:gd name="T14" fmla="*/ 0 w 115"/>
                  <a:gd name="T15" fmla="*/ 0 h 102"/>
                  <a:gd name="T16" fmla="*/ 0 w 115"/>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5"/>
                  <a:gd name="T28" fmla="*/ 0 h 102"/>
                  <a:gd name="T29" fmla="*/ 115 w 115"/>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5" h="102">
                    <a:moveTo>
                      <a:pt x="0" y="61"/>
                    </a:moveTo>
                    <a:lnTo>
                      <a:pt x="53" y="102"/>
                    </a:lnTo>
                    <a:lnTo>
                      <a:pt x="115" y="52"/>
                    </a:lnTo>
                    <a:lnTo>
                      <a:pt x="72" y="0"/>
                    </a:lnTo>
                    <a:lnTo>
                      <a:pt x="10" y="50"/>
                    </a:lnTo>
                    <a:lnTo>
                      <a:pt x="0" y="61"/>
                    </a:lnTo>
                    <a:lnTo>
                      <a:pt x="10" y="50"/>
                    </a:lnTo>
                    <a:lnTo>
                      <a:pt x="4" y="55"/>
                    </a:lnTo>
                    <a:lnTo>
                      <a:pt x="0" y="61"/>
                    </a:lnTo>
                    <a:close/>
                  </a:path>
                </a:pathLst>
              </a:custGeom>
              <a:solidFill>
                <a:srgbClr val="FFFFFF"/>
              </a:solidFill>
              <a:ln w="9525">
                <a:noFill/>
                <a:round/>
                <a:headEnd/>
                <a:tailEnd/>
              </a:ln>
            </p:spPr>
            <p:txBody>
              <a:bodyPr/>
              <a:lstStyle/>
              <a:p>
                <a:endParaRPr lang="en-US"/>
              </a:p>
            </p:txBody>
          </p:sp>
          <p:sp>
            <p:nvSpPr>
              <p:cNvPr id="40921" name="Freeform 489"/>
              <p:cNvSpPr>
                <a:spLocks/>
              </p:cNvSpPr>
              <p:nvPr/>
            </p:nvSpPr>
            <p:spPr bwMode="auto">
              <a:xfrm>
                <a:off x="2672" y="1274"/>
                <a:ext cx="22" cy="28"/>
              </a:xfrm>
              <a:custGeom>
                <a:avLst/>
                <a:gdLst>
                  <a:gd name="T0" fmla="*/ 0 w 137"/>
                  <a:gd name="T1" fmla="*/ 0 h 168"/>
                  <a:gd name="T2" fmla="*/ 0 w 137"/>
                  <a:gd name="T3" fmla="*/ 0 h 168"/>
                  <a:gd name="T4" fmla="*/ 0 w 137"/>
                  <a:gd name="T5" fmla="*/ 0 h 168"/>
                  <a:gd name="T6" fmla="*/ 0 w 137"/>
                  <a:gd name="T7" fmla="*/ 0 h 168"/>
                  <a:gd name="T8" fmla="*/ 0 w 137"/>
                  <a:gd name="T9" fmla="*/ 0 h 168"/>
                  <a:gd name="T10" fmla="*/ 0 w 137"/>
                  <a:gd name="T11" fmla="*/ 0 h 168"/>
                  <a:gd name="T12" fmla="*/ 0 w 137"/>
                  <a:gd name="T13" fmla="*/ 0 h 168"/>
                  <a:gd name="T14" fmla="*/ 0 w 137"/>
                  <a:gd name="T15" fmla="*/ 0 h 168"/>
                  <a:gd name="T16" fmla="*/ 0 w 137"/>
                  <a:gd name="T17" fmla="*/ 0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168"/>
                  <a:gd name="T29" fmla="*/ 137 w 137"/>
                  <a:gd name="T30" fmla="*/ 168 h 1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168">
                    <a:moveTo>
                      <a:pt x="0" y="147"/>
                    </a:moveTo>
                    <a:lnTo>
                      <a:pt x="64" y="168"/>
                    </a:lnTo>
                    <a:lnTo>
                      <a:pt x="137" y="31"/>
                    </a:lnTo>
                    <a:lnTo>
                      <a:pt x="76" y="0"/>
                    </a:lnTo>
                    <a:lnTo>
                      <a:pt x="5" y="135"/>
                    </a:lnTo>
                    <a:lnTo>
                      <a:pt x="0" y="147"/>
                    </a:lnTo>
                    <a:lnTo>
                      <a:pt x="5" y="135"/>
                    </a:lnTo>
                    <a:lnTo>
                      <a:pt x="1" y="141"/>
                    </a:lnTo>
                    <a:lnTo>
                      <a:pt x="0" y="147"/>
                    </a:lnTo>
                    <a:close/>
                  </a:path>
                </a:pathLst>
              </a:custGeom>
              <a:solidFill>
                <a:srgbClr val="FFFFFF"/>
              </a:solidFill>
              <a:ln w="9525">
                <a:noFill/>
                <a:round/>
                <a:headEnd/>
                <a:tailEnd/>
              </a:ln>
            </p:spPr>
            <p:txBody>
              <a:bodyPr/>
              <a:lstStyle/>
              <a:p>
                <a:endParaRPr lang="en-US"/>
              </a:p>
            </p:txBody>
          </p:sp>
          <p:sp>
            <p:nvSpPr>
              <p:cNvPr id="40922" name="Freeform 490"/>
              <p:cNvSpPr>
                <a:spLocks/>
              </p:cNvSpPr>
              <p:nvPr/>
            </p:nvSpPr>
            <p:spPr bwMode="auto">
              <a:xfrm>
                <a:off x="2668" y="1299"/>
                <a:ext cx="15" cy="23"/>
              </a:xfrm>
              <a:custGeom>
                <a:avLst/>
                <a:gdLst>
                  <a:gd name="T0" fmla="*/ 0 w 87"/>
                  <a:gd name="T1" fmla="*/ 0 h 141"/>
                  <a:gd name="T2" fmla="*/ 0 w 87"/>
                  <a:gd name="T3" fmla="*/ 0 h 141"/>
                  <a:gd name="T4" fmla="*/ 0 w 87"/>
                  <a:gd name="T5" fmla="*/ 0 h 141"/>
                  <a:gd name="T6" fmla="*/ 0 w 87"/>
                  <a:gd name="T7" fmla="*/ 0 h 141"/>
                  <a:gd name="T8" fmla="*/ 0 w 87"/>
                  <a:gd name="T9" fmla="*/ 0 h 141"/>
                  <a:gd name="T10" fmla="*/ 0 w 87"/>
                  <a:gd name="T11" fmla="*/ 0 h 141"/>
                  <a:gd name="T12" fmla="*/ 0 w 87"/>
                  <a:gd name="T13" fmla="*/ 0 h 141"/>
                  <a:gd name="T14" fmla="*/ 0 w 87"/>
                  <a:gd name="T15" fmla="*/ 0 h 141"/>
                  <a:gd name="T16" fmla="*/ 0 w 87"/>
                  <a:gd name="T17" fmla="*/ 0 h 1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141"/>
                  <a:gd name="T29" fmla="*/ 87 w 87"/>
                  <a:gd name="T30" fmla="*/ 141 h 1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141">
                    <a:moveTo>
                      <a:pt x="0" y="141"/>
                    </a:moveTo>
                    <a:lnTo>
                      <a:pt x="67" y="141"/>
                    </a:lnTo>
                    <a:lnTo>
                      <a:pt x="87" y="9"/>
                    </a:lnTo>
                    <a:lnTo>
                      <a:pt x="19" y="0"/>
                    </a:lnTo>
                    <a:lnTo>
                      <a:pt x="0" y="130"/>
                    </a:lnTo>
                    <a:lnTo>
                      <a:pt x="0" y="141"/>
                    </a:lnTo>
                    <a:lnTo>
                      <a:pt x="0" y="130"/>
                    </a:lnTo>
                    <a:lnTo>
                      <a:pt x="0" y="136"/>
                    </a:lnTo>
                    <a:lnTo>
                      <a:pt x="0" y="141"/>
                    </a:lnTo>
                    <a:close/>
                  </a:path>
                </a:pathLst>
              </a:custGeom>
              <a:solidFill>
                <a:srgbClr val="FFFFFF"/>
              </a:solidFill>
              <a:ln w="9525">
                <a:noFill/>
                <a:round/>
                <a:headEnd/>
                <a:tailEnd/>
              </a:ln>
            </p:spPr>
            <p:txBody>
              <a:bodyPr/>
              <a:lstStyle/>
              <a:p>
                <a:endParaRPr lang="en-US"/>
              </a:p>
            </p:txBody>
          </p:sp>
          <p:sp>
            <p:nvSpPr>
              <p:cNvPr id="40923" name="Freeform 491"/>
              <p:cNvSpPr>
                <a:spLocks/>
              </p:cNvSpPr>
              <p:nvPr/>
            </p:nvSpPr>
            <p:spPr bwMode="auto">
              <a:xfrm>
                <a:off x="2668" y="1321"/>
                <a:ext cx="14" cy="23"/>
              </a:xfrm>
              <a:custGeom>
                <a:avLst/>
                <a:gdLst>
                  <a:gd name="T0" fmla="*/ 0 w 84"/>
                  <a:gd name="T1" fmla="*/ 0 h 137"/>
                  <a:gd name="T2" fmla="*/ 0 w 84"/>
                  <a:gd name="T3" fmla="*/ 0 h 137"/>
                  <a:gd name="T4" fmla="*/ 0 w 84"/>
                  <a:gd name="T5" fmla="*/ 0 h 137"/>
                  <a:gd name="T6" fmla="*/ 0 w 84"/>
                  <a:gd name="T7" fmla="*/ 0 h 137"/>
                  <a:gd name="T8" fmla="*/ 0 w 84"/>
                  <a:gd name="T9" fmla="*/ 0 h 137"/>
                  <a:gd name="T10" fmla="*/ 0 w 84"/>
                  <a:gd name="T11" fmla="*/ 0 h 137"/>
                  <a:gd name="T12" fmla="*/ 0 w 84"/>
                  <a:gd name="T13" fmla="*/ 0 h 137"/>
                  <a:gd name="T14" fmla="*/ 0 w 84"/>
                  <a:gd name="T15" fmla="*/ 0 h 137"/>
                  <a:gd name="T16" fmla="*/ 0 w 84"/>
                  <a:gd name="T17" fmla="*/ 0 h 1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
                  <a:gd name="T28" fmla="*/ 0 h 137"/>
                  <a:gd name="T29" fmla="*/ 84 w 84"/>
                  <a:gd name="T30" fmla="*/ 137 h 1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 h="137">
                    <a:moveTo>
                      <a:pt x="19" y="137"/>
                    </a:moveTo>
                    <a:lnTo>
                      <a:pt x="84" y="119"/>
                    </a:lnTo>
                    <a:lnTo>
                      <a:pt x="67" y="0"/>
                    </a:lnTo>
                    <a:lnTo>
                      <a:pt x="0" y="9"/>
                    </a:lnTo>
                    <a:lnTo>
                      <a:pt x="17" y="128"/>
                    </a:lnTo>
                    <a:lnTo>
                      <a:pt x="19" y="137"/>
                    </a:lnTo>
                    <a:lnTo>
                      <a:pt x="17" y="128"/>
                    </a:lnTo>
                    <a:lnTo>
                      <a:pt x="17" y="133"/>
                    </a:lnTo>
                    <a:lnTo>
                      <a:pt x="19" y="137"/>
                    </a:lnTo>
                    <a:close/>
                  </a:path>
                </a:pathLst>
              </a:custGeom>
              <a:solidFill>
                <a:srgbClr val="FFFFFF"/>
              </a:solidFill>
              <a:ln w="9525">
                <a:noFill/>
                <a:round/>
                <a:headEnd/>
                <a:tailEnd/>
              </a:ln>
            </p:spPr>
            <p:txBody>
              <a:bodyPr/>
              <a:lstStyle/>
              <a:p>
                <a:endParaRPr lang="en-US"/>
              </a:p>
            </p:txBody>
          </p:sp>
          <p:sp>
            <p:nvSpPr>
              <p:cNvPr id="40924" name="Freeform 492"/>
              <p:cNvSpPr>
                <a:spLocks/>
              </p:cNvSpPr>
              <p:nvPr/>
            </p:nvSpPr>
            <p:spPr bwMode="auto">
              <a:xfrm>
                <a:off x="2672" y="1339"/>
                <a:ext cx="18" cy="22"/>
              </a:xfrm>
              <a:custGeom>
                <a:avLst/>
                <a:gdLst>
                  <a:gd name="T0" fmla="*/ 0 w 108"/>
                  <a:gd name="T1" fmla="*/ 0 h 136"/>
                  <a:gd name="T2" fmla="*/ 0 w 108"/>
                  <a:gd name="T3" fmla="*/ 0 h 136"/>
                  <a:gd name="T4" fmla="*/ 0 w 108"/>
                  <a:gd name="T5" fmla="*/ 0 h 136"/>
                  <a:gd name="T6" fmla="*/ 0 w 108"/>
                  <a:gd name="T7" fmla="*/ 0 h 136"/>
                  <a:gd name="T8" fmla="*/ 0 w 108"/>
                  <a:gd name="T9" fmla="*/ 0 h 136"/>
                  <a:gd name="T10" fmla="*/ 0 w 108"/>
                  <a:gd name="T11" fmla="*/ 0 h 136"/>
                  <a:gd name="T12" fmla="*/ 0 w 108"/>
                  <a:gd name="T13" fmla="*/ 0 h 136"/>
                  <a:gd name="T14" fmla="*/ 0 w 108"/>
                  <a:gd name="T15" fmla="*/ 0 h 136"/>
                  <a:gd name="T16" fmla="*/ 0 w 108"/>
                  <a:gd name="T17" fmla="*/ 0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136"/>
                  <a:gd name="T29" fmla="*/ 108 w 108"/>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136">
                    <a:moveTo>
                      <a:pt x="51" y="136"/>
                    </a:moveTo>
                    <a:lnTo>
                      <a:pt x="108" y="101"/>
                    </a:lnTo>
                    <a:lnTo>
                      <a:pt x="63" y="0"/>
                    </a:lnTo>
                    <a:lnTo>
                      <a:pt x="0" y="29"/>
                    </a:lnTo>
                    <a:lnTo>
                      <a:pt x="46" y="129"/>
                    </a:lnTo>
                    <a:lnTo>
                      <a:pt x="51" y="136"/>
                    </a:lnTo>
                    <a:lnTo>
                      <a:pt x="46" y="129"/>
                    </a:lnTo>
                    <a:lnTo>
                      <a:pt x="49" y="132"/>
                    </a:lnTo>
                    <a:lnTo>
                      <a:pt x="51" y="136"/>
                    </a:lnTo>
                    <a:close/>
                  </a:path>
                </a:pathLst>
              </a:custGeom>
              <a:solidFill>
                <a:srgbClr val="FFFFFF"/>
              </a:solidFill>
              <a:ln w="9525">
                <a:noFill/>
                <a:round/>
                <a:headEnd/>
                <a:tailEnd/>
              </a:ln>
            </p:spPr>
            <p:txBody>
              <a:bodyPr/>
              <a:lstStyle/>
              <a:p>
                <a:endParaRPr lang="en-US"/>
              </a:p>
            </p:txBody>
          </p:sp>
          <p:sp>
            <p:nvSpPr>
              <p:cNvPr id="40925" name="Freeform 493"/>
              <p:cNvSpPr>
                <a:spLocks/>
              </p:cNvSpPr>
              <p:nvPr/>
            </p:nvSpPr>
            <p:spPr bwMode="auto">
              <a:xfrm>
                <a:off x="2680" y="1354"/>
                <a:ext cx="20" cy="22"/>
              </a:xfrm>
              <a:custGeom>
                <a:avLst/>
                <a:gdLst>
                  <a:gd name="T0" fmla="*/ 0 w 118"/>
                  <a:gd name="T1" fmla="*/ 0 h 128"/>
                  <a:gd name="T2" fmla="*/ 0 w 118"/>
                  <a:gd name="T3" fmla="*/ 0 h 128"/>
                  <a:gd name="T4" fmla="*/ 0 w 118"/>
                  <a:gd name="T5" fmla="*/ 0 h 128"/>
                  <a:gd name="T6" fmla="*/ 0 w 118"/>
                  <a:gd name="T7" fmla="*/ 0 h 128"/>
                  <a:gd name="T8" fmla="*/ 0 w 118"/>
                  <a:gd name="T9" fmla="*/ 0 h 128"/>
                  <a:gd name="T10" fmla="*/ 0 w 118"/>
                  <a:gd name="T11" fmla="*/ 0 h 128"/>
                  <a:gd name="T12" fmla="*/ 0 w 118"/>
                  <a:gd name="T13" fmla="*/ 0 h 128"/>
                  <a:gd name="T14" fmla="*/ 0 w 118"/>
                  <a:gd name="T15" fmla="*/ 0 h 128"/>
                  <a:gd name="T16" fmla="*/ 0 w 118"/>
                  <a:gd name="T17" fmla="*/ 0 h 1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8"/>
                  <a:gd name="T28" fmla="*/ 0 h 128"/>
                  <a:gd name="T29" fmla="*/ 118 w 118"/>
                  <a:gd name="T30" fmla="*/ 128 h 1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8" h="128">
                    <a:moveTo>
                      <a:pt x="69" y="128"/>
                    </a:moveTo>
                    <a:lnTo>
                      <a:pt x="118" y="81"/>
                    </a:lnTo>
                    <a:lnTo>
                      <a:pt x="53" y="0"/>
                    </a:lnTo>
                    <a:lnTo>
                      <a:pt x="0" y="42"/>
                    </a:lnTo>
                    <a:lnTo>
                      <a:pt x="65" y="124"/>
                    </a:lnTo>
                    <a:lnTo>
                      <a:pt x="69" y="128"/>
                    </a:lnTo>
                    <a:lnTo>
                      <a:pt x="65" y="124"/>
                    </a:lnTo>
                    <a:lnTo>
                      <a:pt x="67" y="126"/>
                    </a:lnTo>
                    <a:lnTo>
                      <a:pt x="69" y="128"/>
                    </a:lnTo>
                    <a:close/>
                  </a:path>
                </a:pathLst>
              </a:custGeom>
              <a:solidFill>
                <a:srgbClr val="FFFFFF"/>
              </a:solidFill>
              <a:ln w="9525">
                <a:noFill/>
                <a:round/>
                <a:headEnd/>
                <a:tailEnd/>
              </a:ln>
            </p:spPr>
            <p:txBody>
              <a:bodyPr/>
              <a:lstStyle/>
              <a:p>
                <a:endParaRPr lang="en-US"/>
              </a:p>
            </p:txBody>
          </p:sp>
          <p:sp>
            <p:nvSpPr>
              <p:cNvPr id="40926" name="Freeform 494"/>
              <p:cNvSpPr>
                <a:spLocks/>
              </p:cNvSpPr>
              <p:nvPr/>
            </p:nvSpPr>
            <p:spPr bwMode="auto">
              <a:xfrm>
                <a:off x="2692" y="1367"/>
                <a:ext cx="18" cy="19"/>
              </a:xfrm>
              <a:custGeom>
                <a:avLst/>
                <a:gdLst>
                  <a:gd name="T0" fmla="*/ 0 w 110"/>
                  <a:gd name="T1" fmla="*/ 0 h 114"/>
                  <a:gd name="T2" fmla="*/ 0 w 110"/>
                  <a:gd name="T3" fmla="*/ 0 h 114"/>
                  <a:gd name="T4" fmla="*/ 0 w 110"/>
                  <a:gd name="T5" fmla="*/ 0 h 114"/>
                  <a:gd name="T6" fmla="*/ 0 w 110"/>
                  <a:gd name="T7" fmla="*/ 0 h 114"/>
                  <a:gd name="T8" fmla="*/ 0 w 110"/>
                  <a:gd name="T9" fmla="*/ 0 h 114"/>
                  <a:gd name="T10" fmla="*/ 0 w 110"/>
                  <a:gd name="T11" fmla="*/ 0 h 114"/>
                  <a:gd name="T12" fmla="*/ 0 w 110"/>
                  <a:gd name="T13" fmla="*/ 0 h 114"/>
                  <a:gd name="T14" fmla="*/ 0 w 110"/>
                  <a:gd name="T15" fmla="*/ 0 h 114"/>
                  <a:gd name="T16" fmla="*/ 0 w 110"/>
                  <a:gd name="T17" fmla="*/ 0 h 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0"/>
                  <a:gd name="T28" fmla="*/ 0 h 114"/>
                  <a:gd name="T29" fmla="*/ 110 w 110"/>
                  <a:gd name="T30" fmla="*/ 114 h 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0" h="114">
                    <a:moveTo>
                      <a:pt x="77" y="114"/>
                    </a:moveTo>
                    <a:lnTo>
                      <a:pt x="110" y="56"/>
                    </a:lnTo>
                    <a:lnTo>
                      <a:pt x="44" y="0"/>
                    </a:lnTo>
                    <a:lnTo>
                      <a:pt x="0" y="52"/>
                    </a:lnTo>
                    <a:lnTo>
                      <a:pt x="66" y="108"/>
                    </a:lnTo>
                    <a:lnTo>
                      <a:pt x="77" y="114"/>
                    </a:lnTo>
                    <a:lnTo>
                      <a:pt x="66" y="108"/>
                    </a:lnTo>
                    <a:lnTo>
                      <a:pt x="71" y="111"/>
                    </a:lnTo>
                    <a:lnTo>
                      <a:pt x="77" y="114"/>
                    </a:lnTo>
                    <a:close/>
                  </a:path>
                </a:pathLst>
              </a:custGeom>
              <a:solidFill>
                <a:srgbClr val="FFFFFF"/>
              </a:solidFill>
              <a:ln w="9525">
                <a:noFill/>
                <a:round/>
                <a:headEnd/>
                <a:tailEnd/>
              </a:ln>
            </p:spPr>
            <p:txBody>
              <a:bodyPr/>
              <a:lstStyle/>
              <a:p>
                <a:endParaRPr lang="en-US"/>
              </a:p>
            </p:txBody>
          </p:sp>
          <p:sp>
            <p:nvSpPr>
              <p:cNvPr id="40927" name="Freeform 495"/>
              <p:cNvSpPr>
                <a:spLocks/>
              </p:cNvSpPr>
              <p:nvPr/>
            </p:nvSpPr>
            <p:spPr bwMode="auto">
              <a:xfrm>
                <a:off x="2704" y="1376"/>
                <a:ext cx="15" cy="15"/>
              </a:xfrm>
              <a:custGeom>
                <a:avLst/>
                <a:gdLst>
                  <a:gd name="T0" fmla="*/ 0 w 88"/>
                  <a:gd name="T1" fmla="*/ 0 h 91"/>
                  <a:gd name="T2" fmla="*/ 0 w 88"/>
                  <a:gd name="T3" fmla="*/ 0 h 91"/>
                  <a:gd name="T4" fmla="*/ 0 w 88"/>
                  <a:gd name="T5" fmla="*/ 0 h 91"/>
                  <a:gd name="T6" fmla="*/ 0 w 88"/>
                  <a:gd name="T7" fmla="*/ 0 h 91"/>
                  <a:gd name="T8" fmla="*/ 0 w 88"/>
                  <a:gd name="T9" fmla="*/ 0 h 91"/>
                  <a:gd name="T10" fmla="*/ 0 w 88"/>
                  <a:gd name="T11" fmla="*/ 0 h 91"/>
                  <a:gd name="T12" fmla="*/ 0 w 88"/>
                  <a:gd name="T13" fmla="*/ 0 h 91"/>
                  <a:gd name="T14" fmla="*/ 0 w 88"/>
                  <a:gd name="T15" fmla="*/ 0 h 91"/>
                  <a:gd name="T16" fmla="*/ 0 w 88"/>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
                  <a:gd name="T28" fmla="*/ 0 h 91"/>
                  <a:gd name="T29" fmla="*/ 88 w 88"/>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 h="91">
                    <a:moveTo>
                      <a:pt x="85" y="88"/>
                    </a:moveTo>
                    <a:lnTo>
                      <a:pt x="88" y="23"/>
                    </a:lnTo>
                    <a:lnTo>
                      <a:pt x="23" y="0"/>
                    </a:lnTo>
                    <a:lnTo>
                      <a:pt x="0" y="64"/>
                    </a:lnTo>
                    <a:lnTo>
                      <a:pt x="64" y="87"/>
                    </a:lnTo>
                    <a:lnTo>
                      <a:pt x="85" y="88"/>
                    </a:lnTo>
                    <a:lnTo>
                      <a:pt x="64" y="87"/>
                    </a:lnTo>
                    <a:lnTo>
                      <a:pt x="75" y="91"/>
                    </a:lnTo>
                    <a:lnTo>
                      <a:pt x="85" y="88"/>
                    </a:lnTo>
                    <a:close/>
                  </a:path>
                </a:pathLst>
              </a:custGeom>
              <a:solidFill>
                <a:srgbClr val="FFFFFF"/>
              </a:solidFill>
              <a:ln w="9525">
                <a:noFill/>
                <a:round/>
                <a:headEnd/>
                <a:tailEnd/>
              </a:ln>
            </p:spPr>
            <p:txBody>
              <a:bodyPr/>
              <a:lstStyle/>
              <a:p>
                <a:endParaRPr lang="en-US"/>
              </a:p>
            </p:txBody>
          </p:sp>
          <p:sp>
            <p:nvSpPr>
              <p:cNvPr id="40928" name="Freeform 496"/>
              <p:cNvSpPr>
                <a:spLocks/>
              </p:cNvSpPr>
              <p:nvPr/>
            </p:nvSpPr>
            <p:spPr bwMode="auto">
              <a:xfrm>
                <a:off x="2715" y="1374"/>
                <a:ext cx="17" cy="16"/>
              </a:xfrm>
              <a:custGeom>
                <a:avLst/>
                <a:gdLst>
                  <a:gd name="T0" fmla="*/ 0 w 101"/>
                  <a:gd name="T1" fmla="*/ 0 h 95"/>
                  <a:gd name="T2" fmla="*/ 0 w 101"/>
                  <a:gd name="T3" fmla="*/ 0 h 95"/>
                  <a:gd name="T4" fmla="*/ 0 w 101"/>
                  <a:gd name="T5" fmla="*/ 0 h 95"/>
                  <a:gd name="T6" fmla="*/ 0 w 101"/>
                  <a:gd name="T7" fmla="*/ 0 h 95"/>
                  <a:gd name="T8" fmla="*/ 0 w 101"/>
                  <a:gd name="T9" fmla="*/ 0 h 95"/>
                  <a:gd name="T10" fmla="*/ 0 w 101"/>
                  <a:gd name="T11" fmla="*/ 0 h 95"/>
                  <a:gd name="T12" fmla="*/ 0 w 101"/>
                  <a:gd name="T13" fmla="*/ 0 h 95"/>
                  <a:gd name="T14" fmla="*/ 0 w 101"/>
                  <a:gd name="T15" fmla="*/ 0 h 95"/>
                  <a:gd name="T16" fmla="*/ 0 w 101"/>
                  <a:gd name="T17" fmla="*/ 0 h 95"/>
                  <a:gd name="T18" fmla="*/ 0 w 101"/>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
                  <a:gd name="T31" fmla="*/ 0 h 95"/>
                  <a:gd name="T32" fmla="*/ 101 w 101"/>
                  <a:gd name="T33" fmla="*/ 95 h 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 h="95">
                    <a:moveTo>
                      <a:pt x="89" y="56"/>
                    </a:moveTo>
                    <a:lnTo>
                      <a:pt x="46" y="16"/>
                    </a:lnTo>
                    <a:lnTo>
                      <a:pt x="0" y="30"/>
                    </a:lnTo>
                    <a:lnTo>
                      <a:pt x="19" y="95"/>
                    </a:lnTo>
                    <a:lnTo>
                      <a:pt x="66" y="81"/>
                    </a:lnTo>
                    <a:lnTo>
                      <a:pt x="89" y="56"/>
                    </a:lnTo>
                    <a:lnTo>
                      <a:pt x="101" y="0"/>
                    </a:lnTo>
                    <a:lnTo>
                      <a:pt x="46" y="16"/>
                    </a:lnTo>
                    <a:lnTo>
                      <a:pt x="89" y="56"/>
                    </a:lnTo>
                    <a:close/>
                  </a:path>
                </a:pathLst>
              </a:custGeom>
              <a:solidFill>
                <a:srgbClr val="FFFFFF"/>
              </a:solidFill>
              <a:ln w="9525">
                <a:noFill/>
                <a:round/>
                <a:headEnd/>
                <a:tailEnd/>
              </a:ln>
            </p:spPr>
            <p:txBody>
              <a:bodyPr/>
              <a:lstStyle/>
              <a:p>
                <a:endParaRPr lang="en-US"/>
              </a:p>
            </p:txBody>
          </p:sp>
          <p:sp>
            <p:nvSpPr>
              <p:cNvPr id="40929" name="Freeform 497"/>
              <p:cNvSpPr>
                <a:spLocks/>
              </p:cNvSpPr>
              <p:nvPr/>
            </p:nvSpPr>
            <p:spPr bwMode="auto">
              <a:xfrm>
                <a:off x="2715" y="1381"/>
                <a:ext cx="15" cy="21"/>
              </a:xfrm>
              <a:custGeom>
                <a:avLst/>
                <a:gdLst>
                  <a:gd name="T0" fmla="*/ 0 w 93"/>
                  <a:gd name="T1" fmla="*/ 0 h 127"/>
                  <a:gd name="T2" fmla="*/ 0 w 93"/>
                  <a:gd name="T3" fmla="*/ 0 h 127"/>
                  <a:gd name="T4" fmla="*/ 0 w 93"/>
                  <a:gd name="T5" fmla="*/ 0 h 127"/>
                  <a:gd name="T6" fmla="*/ 0 w 93"/>
                  <a:gd name="T7" fmla="*/ 0 h 127"/>
                  <a:gd name="T8" fmla="*/ 0 w 93"/>
                  <a:gd name="T9" fmla="*/ 0 h 127"/>
                  <a:gd name="T10" fmla="*/ 0 w 93"/>
                  <a:gd name="T11" fmla="*/ 0 h 127"/>
                  <a:gd name="T12" fmla="*/ 0 w 93"/>
                  <a:gd name="T13" fmla="*/ 0 h 127"/>
                  <a:gd name="T14" fmla="*/ 0 w 93"/>
                  <a:gd name="T15" fmla="*/ 0 h 127"/>
                  <a:gd name="T16" fmla="*/ 0 w 93"/>
                  <a:gd name="T17" fmla="*/ 0 h 1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
                  <a:gd name="T28" fmla="*/ 0 h 127"/>
                  <a:gd name="T29" fmla="*/ 93 w 93"/>
                  <a:gd name="T30" fmla="*/ 127 h 1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 h="127">
                    <a:moveTo>
                      <a:pt x="2" y="127"/>
                    </a:moveTo>
                    <a:lnTo>
                      <a:pt x="68" y="126"/>
                    </a:lnTo>
                    <a:lnTo>
                      <a:pt x="93" y="14"/>
                    </a:lnTo>
                    <a:lnTo>
                      <a:pt x="27" y="0"/>
                    </a:lnTo>
                    <a:lnTo>
                      <a:pt x="2" y="112"/>
                    </a:lnTo>
                    <a:lnTo>
                      <a:pt x="2" y="127"/>
                    </a:lnTo>
                    <a:lnTo>
                      <a:pt x="2" y="112"/>
                    </a:lnTo>
                    <a:lnTo>
                      <a:pt x="0" y="119"/>
                    </a:lnTo>
                    <a:lnTo>
                      <a:pt x="2" y="127"/>
                    </a:lnTo>
                    <a:close/>
                  </a:path>
                </a:pathLst>
              </a:custGeom>
              <a:solidFill>
                <a:srgbClr val="FFFFFF"/>
              </a:solidFill>
              <a:ln w="9525">
                <a:noFill/>
                <a:round/>
                <a:headEnd/>
                <a:tailEnd/>
              </a:ln>
            </p:spPr>
            <p:txBody>
              <a:bodyPr/>
              <a:lstStyle/>
              <a:p>
                <a:endParaRPr lang="en-US"/>
              </a:p>
            </p:txBody>
          </p:sp>
          <p:sp>
            <p:nvSpPr>
              <p:cNvPr id="40930" name="Freeform 498"/>
              <p:cNvSpPr>
                <a:spLocks/>
              </p:cNvSpPr>
              <p:nvPr/>
            </p:nvSpPr>
            <p:spPr bwMode="auto">
              <a:xfrm>
                <a:off x="2715" y="1400"/>
                <a:ext cx="18" cy="27"/>
              </a:xfrm>
              <a:custGeom>
                <a:avLst/>
                <a:gdLst>
                  <a:gd name="T0" fmla="*/ 0 w 105"/>
                  <a:gd name="T1" fmla="*/ 0 h 165"/>
                  <a:gd name="T2" fmla="*/ 0 w 105"/>
                  <a:gd name="T3" fmla="*/ 0 h 165"/>
                  <a:gd name="T4" fmla="*/ 0 w 105"/>
                  <a:gd name="T5" fmla="*/ 0 h 165"/>
                  <a:gd name="T6" fmla="*/ 0 w 105"/>
                  <a:gd name="T7" fmla="*/ 0 h 165"/>
                  <a:gd name="T8" fmla="*/ 0 w 105"/>
                  <a:gd name="T9" fmla="*/ 0 h 165"/>
                  <a:gd name="T10" fmla="*/ 0 w 105"/>
                  <a:gd name="T11" fmla="*/ 0 h 165"/>
                  <a:gd name="T12" fmla="*/ 0 w 105"/>
                  <a:gd name="T13" fmla="*/ 0 h 165"/>
                  <a:gd name="T14" fmla="*/ 0 w 105"/>
                  <a:gd name="T15" fmla="*/ 0 h 165"/>
                  <a:gd name="T16" fmla="*/ 0 w 105"/>
                  <a:gd name="T17" fmla="*/ 0 h 1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
                  <a:gd name="T28" fmla="*/ 0 h 165"/>
                  <a:gd name="T29" fmla="*/ 105 w 105"/>
                  <a:gd name="T30" fmla="*/ 165 h 1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 h="165">
                    <a:moveTo>
                      <a:pt x="41" y="165"/>
                    </a:moveTo>
                    <a:lnTo>
                      <a:pt x="105" y="143"/>
                    </a:lnTo>
                    <a:lnTo>
                      <a:pt x="66" y="0"/>
                    </a:lnTo>
                    <a:lnTo>
                      <a:pt x="0" y="17"/>
                    </a:lnTo>
                    <a:lnTo>
                      <a:pt x="39" y="160"/>
                    </a:lnTo>
                    <a:lnTo>
                      <a:pt x="41" y="165"/>
                    </a:lnTo>
                    <a:lnTo>
                      <a:pt x="39" y="160"/>
                    </a:lnTo>
                    <a:lnTo>
                      <a:pt x="40" y="163"/>
                    </a:lnTo>
                    <a:lnTo>
                      <a:pt x="41" y="165"/>
                    </a:lnTo>
                    <a:close/>
                  </a:path>
                </a:pathLst>
              </a:custGeom>
              <a:solidFill>
                <a:srgbClr val="FFFFFF"/>
              </a:solidFill>
              <a:ln w="9525">
                <a:noFill/>
                <a:round/>
                <a:headEnd/>
                <a:tailEnd/>
              </a:ln>
            </p:spPr>
            <p:txBody>
              <a:bodyPr/>
              <a:lstStyle/>
              <a:p>
                <a:endParaRPr lang="en-US"/>
              </a:p>
            </p:txBody>
          </p:sp>
          <p:sp>
            <p:nvSpPr>
              <p:cNvPr id="40931" name="Freeform 499"/>
              <p:cNvSpPr>
                <a:spLocks/>
              </p:cNvSpPr>
              <p:nvPr/>
            </p:nvSpPr>
            <p:spPr bwMode="auto">
              <a:xfrm>
                <a:off x="2722" y="1423"/>
                <a:ext cx="20" cy="26"/>
              </a:xfrm>
              <a:custGeom>
                <a:avLst/>
                <a:gdLst>
                  <a:gd name="T0" fmla="*/ 0 w 119"/>
                  <a:gd name="T1" fmla="*/ 0 h 157"/>
                  <a:gd name="T2" fmla="*/ 0 w 119"/>
                  <a:gd name="T3" fmla="*/ 0 h 157"/>
                  <a:gd name="T4" fmla="*/ 0 w 119"/>
                  <a:gd name="T5" fmla="*/ 0 h 157"/>
                  <a:gd name="T6" fmla="*/ 0 w 119"/>
                  <a:gd name="T7" fmla="*/ 0 h 157"/>
                  <a:gd name="T8" fmla="*/ 0 w 119"/>
                  <a:gd name="T9" fmla="*/ 0 h 157"/>
                  <a:gd name="T10" fmla="*/ 0 w 119"/>
                  <a:gd name="T11" fmla="*/ 0 h 157"/>
                  <a:gd name="T12" fmla="*/ 0 w 119"/>
                  <a:gd name="T13" fmla="*/ 0 h 157"/>
                  <a:gd name="T14" fmla="*/ 0 w 119"/>
                  <a:gd name="T15" fmla="*/ 0 h 157"/>
                  <a:gd name="T16" fmla="*/ 0 w 119"/>
                  <a:gd name="T17" fmla="*/ 0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9"/>
                  <a:gd name="T28" fmla="*/ 0 h 157"/>
                  <a:gd name="T29" fmla="*/ 119 w 119"/>
                  <a:gd name="T30" fmla="*/ 157 h 1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9" h="157">
                    <a:moveTo>
                      <a:pt x="59" y="157"/>
                    </a:moveTo>
                    <a:lnTo>
                      <a:pt x="119" y="126"/>
                    </a:lnTo>
                    <a:lnTo>
                      <a:pt x="61" y="0"/>
                    </a:lnTo>
                    <a:lnTo>
                      <a:pt x="0" y="28"/>
                    </a:lnTo>
                    <a:lnTo>
                      <a:pt x="57" y="154"/>
                    </a:lnTo>
                    <a:lnTo>
                      <a:pt x="59" y="157"/>
                    </a:lnTo>
                    <a:lnTo>
                      <a:pt x="57" y="154"/>
                    </a:lnTo>
                    <a:lnTo>
                      <a:pt x="58" y="156"/>
                    </a:lnTo>
                    <a:lnTo>
                      <a:pt x="59" y="157"/>
                    </a:lnTo>
                    <a:close/>
                  </a:path>
                </a:pathLst>
              </a:custGeom>
              <a:solidFill>
                <a:srgbClr val="FFFFFF"/>
              </a:solidFill>
              <a:ln w="9525">
                <a:noFill/>
                <a:round/>
                <a:headEnd/>
                <a:tailEnd/>
              </a:ln>
            </p:spPr>
            <p:txBody>
              <a:bodyPr/>
              <a:lstStyle/>
              <a:p>
                <a:endParaRPr lang="en-US"/>
              </a:p>
            </p:txBody>
          </p:sp>
          <p:sp>
            <p:nvSpPr>
              <p:cNvPr id="40932" name="Freeform 500"/>
              <p:cNvSpPr>
                <a:spLocks/>
              </p:cNvSpPr>
              <p:nvPr/>
            </p:nvSpPr>
            <p:spPr bwMode="auto">
              <a:xfrm>
                <a:off x="2732" y="1443"/>
                <a:ext cx="15" cy="15"/>
              </a:xfrm>
              <a:custGeom>
                <a:avLst/>
                <a:gdLst>
                  <a:gd name="T0" fmla="*/ 0 w 94"/>
                  <a:gd name="T1" fmla="*/ 0 h 89"/>
                  <a:gd name="T2" fmla="*/ 0 w 94"/>
                  <a:gd name="T3" fmla="*/ 0 h 89"/>
                  <a:gd name="T4" fmla="*/ 0 w 94"/>
                  <a:gd name="T5" fmla="*/ 0 h 89"/>
                  <a:gd name="T6" fmla="*/ 0 w 94"/>
                  <a:gd name="T7" fmla="*/ 0 h 89"/>
                  <a:gd name="T8" fmla="*/ 0 w 94"/>
                  <a:gd name="T9" fmla="*/ 0 h 89"/>
                  <a:gd name="T10" fmla="*/ 0 w 94"/>
                  <a:gd name="T11" fmla="*/ 0 h 89"/>
                  <a:gd name="T12" fmla="*/ 0 w 94"/>
                  <a:gd name="T13" fmla="*/ 0 h 89"/>
                  <a:gd name="T14" fmla="*/ 0 w 94"/>
                  <a:gd name="T15" fmla="*/ 0 h 89"/>
                  <a:gd name="T16" fmla="*/ 0 w 94"/>
                  <a:gd name="T17" fmla="*/ 0 h 89"/>
                  <a:gd name="T18" fmla="*/ 0 w 94"/>
                  <a:gd name="T19" fmla="*/ 0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
                  <a:gd name="T31" fmla="*/ 0 h 89"/>
                  <a:gd name="T32" fmla="*/ 94 w 94"/>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 h="89">
                    <a:moveTo>
                      <a:pt x="94" y="65"/>
                    </a:moveTo>
                    <a:lnTo>
                      <a:pt x="90" y="54"/>
                    </a:lnTo>
                    <a:lnTo>
                      <a:pt x="58" y="0"/>
                    </a:lnTo>
                    <a:lnTo>
                      <a:pt x="0" y="34"/>
                    </a:lnTo>
                    <a:lnTo>
                      <a:pt x="32" y="89"/>
                    </a:lnTo>
                    <a:lnTo>
                      <a:pt x="94" y="65"/>
                    </a:lnTo>
                    <a:lnTo>
                      <a:pt x="92" y="59"/>
                    </a:lnTo>
                    <a:lnTo>
                      <a:pt x="90" y="54"/>
                    </a:lnTo>
                    <a:lnTo>
                      <a:pt x="94" y="65"/>
                    </a:lnTo>
                    <a:close/>
                  </a:path>
                </a:pathLst>
              </a:custGeom>
              <a:solidFill>
                <a:srgbClr val="FFFFFF"/>
              </a:solidFill>
              <a:ln w="9525">
                <a:noFill/>
                <a:round/>
                <a:headEnd/>
                <a:tailEnd/>
              </a:ln>
            </p:spPr>
            <p:txBody>
              <a:bodyPr/>
              <a:lstStyle/>
              <a:p>
                <a:endParaRPr lang="en-US"/>
              </a:p>
            </p:txBody>
          </p:sp>
          <p:sp>
            <p:nvSpPr>
              <p:cNvPr id="40933" name="Freeform 501"/>
              <p:cNvSpPr>
                <a:spLocks/>
              </p:cNvSpPr>
              <p:nvPr/>
            </p:nvSpPr>
            <p:spPr bwMode="auto">
              <a:xfrm>
                <a:off x="2736" y="1454"/>
                <a:ext cx="13" cy="10"/>
              </a:xfrm>
              <a:custGeom>
                <a:avLst/>
                <a:gdLst>
                  <a:gd name="T0" fmla="*/ 0 w 77"/>
                  <a:gd name="T1" fmla="*/ 0 h 63"/>
                  <a:gd name="T2" fmla="*/ 0 w 77"/>
                  <a:gd name="T3" fmla="*/ 0 h 63"/>
                  <a:gd name="T4" fmla="*/ 0 w 77"/>
                  <a:gd name="T5" fmla="*/ 0 h 63"/>
                  <a:gd name="T6" fmla="*/ 0 w 77"/>
                  <a:gd name="T7" fmla="*/ 0 h 63"/>
                  <a:gd name="T8" fmla="*/ 0 w 77"/>
                  <a:gd name="T9" fmla="*/ 0 h 63"/>
                  <a:gd name="T10" fmla="*/ 0 w 77"/>
                  <a:gd name="T11" fmla="*/ 0 h 63"/>
                  <a:gd name="T12" fmla="*/ 0 w 77"/>
                  <a:gd name="T13" fmla="*/ 0 h 63"/>
                  <a:gd name="T14" fmla="*/ 0 w 77"/>
                  <a:gd name="T15" fmla="*/ 0 h 63"/>
                  <a:gd name="T16" fmla="*/ 0 w 77"/>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63"/>
                  <a:gd name="T29" fmla="*/ 77 w 77"/>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63">
                    <a:moveTo>
                      <a:pt x="77" y="49"/>
                    </a:moveTo>
                    <a:lnTo>
                      <a:pt x="77" y="49"/>
                    </a:lnTo>
                    <a:lnTo>
                      <a:pt x="66" y="0"/>
                    </a:lnTo>
                    <a:lnTo>
                      <a:pt x="0" y="13"/>
                    </a:lnTo>
                    <a:lnTo>
                      <a:pt x="10" y="63"/>
                    </a:lnTo>
                    <a:lnTo>
                      <a:pt x="77" y="49"/>
                    </a:lnTo>
                    <a:close/>
                  </a:path>
                </a:pathLst>
              </a:custGeom>
              <a:solidFill>
                <a:srgbClr val="FFFFFF"/>
              </a:solidFill>
              <a:ln w="9525">
                <a:noFill/>
                <a:round/>
                <a:headEnd/>
                <a:tailEnd/>
              </a:ln>
            </p:spPr>
            <p:txBody>
              <a:bodyPr/>
              <a:lstStyle/>
              <a:p>
                <a:endParaRPr lang="en-US"/>
              </a:p>
            </p:txBody>
          </p:sp>
          <p:sp>
            <p:nvSpPr>
              <p:cNvPr id="40934" name="Freeform 502"/>
              <p:cNvSpPr>
                <a:spLocks/>
              </p:cNvSpPr>
              <p:nvPr/>
            </p:nvSpPr>
            <p:spPr bwMode="auto">
              <a:xfrm>
                <a:off x="2738" y="1462"/>
                <a:ext cx="16" cy="28"/>
              </a:xfrm>
              <a:custGeom>
                <a:avLst/>
                <a:gdLst>
                  <a:gd name="T0" fmla="*/ 0 w 96"/>
                  <a:gd name="T1" fmla="*/ 0 h 170"/>
                  <a:gd name="T2" fmla="*/ 0 w 96"/>
                  <a:gd name="T3" fmla="*/ 0 h 170"/>
                  <a:gd name="T4" fmla="*/ 0 w 96"/>
                  <a:gd name="T5" fmla="*/ 0 h 170"/>
                  <a:gd name="T6" fmla="*/ 0 w 96"/>
                  <a:gd name="T7" fmla="*/ 0 h 170"/>
                  <a:gd name="T8" fmla="*/ 0 w 96"/>
                  <a:gd name="T9" fmla="*/ 0 h 170"/>
                  <a:gd name="T10" fmla="*/ 0 w 96"/>
                  <a:gd name="T11" fmla="*/ 0 h 170"/>
                  <a:gd name="T12" fmla="*/ 0 w 96"/>
                  <a:gd name="T13" fmla="*/ 0 h 170"/>
                  <a:gd name="T14" fmla="*/ 0 w 96"/>
                  <a:gd name="T15" fmla="*/ 0 h 170"/>
                  <a:gd name="T16" fmla="*/ 0 w 96"/>
                  <a:gd name="T17" fmla="*/ 0 h 170"/>
                  <a:gd name="T18" fmla="*/ 0 w 96"/>
                  <a:gd name="T19" fmla="*/ 0 h 1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
                  <a:gd name="T31" fmla="*/ 0 h 170"/>
                  <a:gd name="T32" fmla="*/ 96 w 96"/>
                  <a:gd name="T33" fmla="*/ 170 h 1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 h="170">
                    <a:moveTo>
                      <a:pt x="96" y="159"/>
                    </a:moveTo>
                    <a:lnTo>
                      <a:pt x="96" y="158"/>
                    </a:lnTo>
                    <a:lnTo>
                      <a:pt x="67" y="0"/>
                    </a:lnTo>
                    <a:lnTo>
                      <a:pt x="0" y="13"/>
                    </a:lnTo>
                    <a:lnTo>
                      <a:pt x="30" y="170"/>
                    </a:lnTo>
                    <a:lnTo>
                      <a:pt x="96" y="159"/>
                    </a:lnTo>
                    <a:lnTo>
                      <a:pt x="96" y="158"/>
                    </a:lnTo>
                    <a:lnTo>
                      <a:pt x="96" y="159"/>
                    </a:lnTo>
                    <a:close/>
                  </a:path>
                </a:pathLst>
              </a:custGeom>
              <a:solidFill>
                <a:srgbClr val="FFFFFF"/>
              </a:solidFill>
              <a:ln w="9525">
                <a:noFill/>
                <a:round/>
                <a:headEnd/>
                <a:tailEnd/>
              </a:ln>
            </p:spPr>
            <p:txBody>
              <a:bodyPr/>
              <a:lstStyle/>
              <a:p>
                <a:endParaRPr lang="en-US"/>
              </a:p>
            </p:txBody>
          </p:sp>
          <p:sp>
            <p:nvSpPr>
              <p:cNvPr id="40935" name="Freeform 503"/>
              <p:cNvSpPr>
                <a:spLocks/>
              </p:cNvSpPr>
              <p:nvPr/>
            </p:nvSpPr>
            <p:spPr bwMode="auto">
              <a:xfrm>
                <a:off x="2743" y="1488"/>
                <a:ext cx="17" cy="45"/>
              </a:xfrm>
              <a:custGeom>
                <a:avLst/>
                <a:gdLst>
                  <a:gd name="T0" fmla="*/ 0 w 102"/>
                  <a:gd name="T1" fmla="*/ 0 h 267"/>
                  <a:gd name="T2" fmla="*/ 0 w 102"/>
                  <a:gd name="T3" fmla="*/ 0 h 267"/>
                  <a:gd name="T4" fmla="*/ 0 w 102"/>
                  <a:gd name="T5" fmla="*/ 0 h 267"/>
                  <a:gd name="T6" fmla="*/ 0 w 102"/>
                  <a:gd name="T7" fmla="*/ 0 h 267"/>
                  <a:gd name="T8" fmla="*/ 0 w 102"/>
                  <a:gd name="T9" fmla="*/ 0 h 267"/>
                  <a:gd name="T10" fmla="*/ 0 w 102"/>
                  <a:gd name="T11" fmla="*/ 0 h 267"/>
                  <a:gd name="T12" fmla="*/ 0 w 102"/>
                  <a:gd name="T13" fmla="*/ 0 h 267"/>
                  <a:gd name="T14" fmla="*/ 0 w 102"/>
                  <a:gd name="T15" fmla="*/ 0 h 267"/>
                  <a:gd name="T16" fmla="*/ 0 w 102"/>
                  <a:gd name="T17" fmla="*/ 0 h 2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
                  <a:gd name="T28" fmla="*/ 0 h 267"/>
                  <a:gd name="T29" fmla="*/ 102 w 102"/>
                  <a:gd name="T30" fmla="*/ 267 h 2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 h="267">
                    <a:moveTo>
                      <a:pt x="35" y="267"/>
                    </a:moveTo>
                    <a:lnTo>
                      <a:pt x="102" y="256"/>
                    </a:lnTo>
                    <a:lnTo>
                      <a:pt x="67" y="0"/>
                    </a:lnTo>
                    <a:lnTo>
                      <a:pt x="0" y="9"/>
                    </a:lnTo>
                    <a:lnTo>
                      <a:pt x="35" y="265"/>
                    </a:lnTo>
                    <a:lnTo>
                      <a:pt x="35" y="267"/>
                    </a:lnTo>
                    <a:lnTo>
                      <a:pt x="35" y="265"/>
                    </a:lnTo>
                    <a:lnTo>
                      <a:pt x="35" y="266"/>
                    </a:lnTo>
                    <a:lnTo>
                      <a:pt x="35" y="267"/>
                    </a:lnTo>
                    <a:close/>
                  </a:path>
                </a:pathLst>
              </a:custGeom>
              <a:solidFill>
                <a:srgbClr val="FFFFFF"/>
              </a:solidFill>
              <a:ln w="9525">
                <a:noFill/>
                <a:round/>
                <a:headEnd/>
                <a:tailEnd/>
              </a:ln>
            </p:spPr>
            <p:txBody>
              <a:bodyPr/>
              <a:lstStyle/>
              <a:p>
                <a:endParaRPr lang="en-US"/>
              </a:p>
            </p:txBody>
          </p:sp>
          <p:sp>
            <p:nvSpPr>
              <p:cNvPr id="40936" name="Freeform 504"/>
              <p:cNvSpPr>
                <a:spLocks/>
              </p:cNvSpPr>
              <p:nvPr/>
            </p:nvSpPr>
            <p:spPr bwMode="auto">
              <a:xfrm>
                <a:off x="2749" y="1531"/>
                <a:ext cx="14" cy="28"/>
              </a:xfrm>
              <a:custGeom>
                <a:avLst/>
                <a:gdLst>
                  <a:gd name="T0" fmla="*/ 0 w 88"/>
                  <a:gd name="T1" fmla="*/ 0 h 166"/>
                  <a:gd name="T2" fmla="*/ 0 w 88"/>
                  <a:gd name="T3" fmla="*/ 0 h 166"/>
                  <a:gd name="T4" fmla="*/ 0 w 88"/>
                  <a:gd name="T5" fmla="*/ 0 h 166"/>
                  <a:gd name="T6" fmla="*/ 0 w 88"/>
                  <a:gd name="T7" fmla="*/ 0 h 166"/>
                  <a:gd name="T8" fmla="*/ 0 w 88"/>
                  <a:gd name="T9" fmla="*/ 0 h 166"/>
                  <a:gd name="T10" fmla="*/ 0 w 88"/>
                  <a:gd name="T11" fmla="*/ 0 h 166"/>
                  <a:gd name="T12" fmla="*/ 0 w 88"/>
                  <a:gd name="T13" fmla="*/ 0 h 166"/>
                  <a:gd name="T14" fmla="*/ 0 w 88"/>
                  <a:gd name="T15" fmla="*/ 0 h 166"/>
                  <a:gd name="T16" fmla="*/ 0 w 88"/>
                  <a:gd name="T17" fmla="*/ 0 h 1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
                  <a:gd name="T28" fmla="*/ 0 h 166"/>
                  <a:gd name="T29" fmla="*/ 88 w 88"/>
                  <a:gd name="T30" fmla="*/ 166 h 1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 h="166">
                    <a:moveTo>
                      <a:pt x="54" y="166"/>
                    </a:moveTo>
                    <a:lnTo>
                      <a:pt x="88" y="126"/>
                    </a:lnTo>
                    <a:lnTo>
                      <a:pt x="67" y="0"/>
                    </a:lnTo>
                    <a:lnTo>
                      <a:pt x="0" y="12"/>
                    </a:lnTo>
                    <a:lnTo>
                      <a:pt x="20" y="138"/>
                    </a:lnTo>
                    <a:lnTo>
                      <a:pt x="54" y="166"/>
                    </a:lnTo>
                    <a:lnTo>
                      <a:pt x="20" y="138"/>
                    </a:lnTo>
                    <a:lnTo>
                      <a:pt x="26" y="166"/>
                    </a:lnTo>
                    <a:lnTo>
                      <a:pt x="54" y="166"/>
                    </a:lnTo>
                    <a:close/>
                  </a:path>
                </a:pathLst>
              </a:custGeom>
              <a:solidFill>
                <a:srgbClr val="FFFFFF"/>
              </a:solidFill>
              <a:ln w="9525">
                <a:noFill/>
                <a:round/>
                <a:headEnd/>
                <a:tailEnd/>
              </a:ln>
            </p:spPr>
            <p:txBody>
              <a:bodyPr/>
              <a:lstStyle/>
              <a:p>
                <a:endParaRPr lang="en-US"/>
              </a:p>
            </p:txBody>
          </p:sp>
          <p:sp>
            <p:nvSpPr>
              <p:cNvPr id="40937" name="Freeform 505"/>
              <p:cNvSpPr>
                <a:spLocks/>
              </p:cNvSpPr>
              <p:nvPr/>
            </p:nvSpPr>
            <p:spPr bwMode="auto">
              <a:xfrm>
                <a:off x="2758" y="1547"/>
                <a:ext cx="73" cy="12"/>
              </a:xfrm>
              <a:custGeom>
                <a:avLst/>
                <a:gdLst>
                  <a:gd name="T0" fmla="*/ 0 w 441"/>
                  <a:gd name="T1" fmla="*/ 0 h 69"/>
                  <a:gd name="T2" fmla="*/ 0 w 441"/>
                  <a:gd name="T3" fmla="*/ 0 h 69"/>
                  <a:gd name="T4" fmla="*/ 0 w 441"/>
                  <a:gd name="T5" fmla="*/ 0 h 69"/>
                  <a:gd name="T6" fmla="*/ 0 w 441"/>
                  <a:gd name="T7" fmla="*/ 0 h 69"/>
                  <a:gd name="T8" fmla="*/ 0 w 441"/>
                  <a:gd name="T9" fmla="*/ 0 h 69"/>
                  <a:gd name="T10" fmla="*/ 0 w 441"/>
                  <a:gd name="T11" fmla="*/ 0 h 69"/>
                  <a:gd name="T12" fmla="*/ 0 w 441"/>
                  <a:gd name="T13" fmla="*/ 0 h 69"/>
                  <a:gd name="T14" fmla="*/ 0 w 441"/>
                  <a:gd name="T15" fmla="*/ 0 h 69"/>
                  <a:gd name="T16" fmla="*/ 0 w 441"/>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1"/>
                  <a:gd name="T28" fmla="*/ 0 h 69"/>
                  <a:gd name="T29" fmla="*/ 441 w 441"/>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1" h="69">
                    <a:moveTo>
                      <a:pt x="441" y="34"/>
                    </a:moveTo>
                    <a:lnTo>
                      <a:pt x="406" y="0"/>
                    </a:lnTo>
                    <a:lnTo>
                      <a:pt x="0" y="0"/>
                    </a:lnTo>
                    <a:lnTo>
                      <a:pt x="0" y="69"/>
                    </a:lnTo>
                    <a:lnTo>
                      <a:pt x="406" y="69"/>
                    </a:lnTo>
                    <a:lnTo>
                      <a:pt x="441" y="34"/>
                    </a:lnTo>
                    <a:lnTo>
                      <a:pt x="406" y="69"/>
                    </a:lnTo>
                    <a:lnTo>
                      <a:pt x="441" y="69"/>
                    </a:lnTo>
                    <a:lnTo>
                      <a:pt x="441" y="34"/>
                    </a:lnTo>
                    <a:close/>
                  </a:path>
                </a:pathLst>
              </a:custGeom>
              <a:solidFill>
                <a:srgbClr val="FFFFFF"/>
              </a:solidFill>
              <a:ln w="9525">
                <a:noFill/>
                <a:round/>
                <a:headEnd/>
                <a:tailEnd/>
              </a:ln>
            </p:spPr>
            <p:txBody>
              <a:bodyPr/>
              <a:lstStyle/>
              <a:p>
                <a:endParaRPr lang="en-US"/>
              </a:p>
            </p:txBody>
          </p:sp>
          <p:sp>
            <p:nvSpPr>
              <p:cNvPr id="40938" name="Freeform 506"/>
              <p:cNvSpPr>
                <a:spLocks/>
              </p:cNvSpPr>
              <p:nvPr/>
            </p:nvSpPr>
            <p:spPr bwMode="auto">
              <a:xfrm>
                <a:off x="2570" y="1124"/>
                <a:ext cx="182" cy="88"/>
              </a:xfrm>
              <a:custGeom>
                <a:avLst/>
                <a:gdLst>
                  <a:gd name="T0" fmla="*/ 0 w 1088"/>
                  <a:gd name="T1" fmla="*/ 0 h 526"/>
                  <a:gd name="T2" fmla="*/ 0 w 1088"/>
                  <a:gd name="T3" fmla="*/ 0 h 526"/>
                  <a:gd name="T4" fmla="*/ 0 w 1088"/>
                  <a:gd name="T5" fmla="*/ 0 h 526"/>
                  <a:gd name="T6" fmla="*/ 0 w 1088"/>
                  <a:gd name="T7" fmla="*/ 0 h 526"/>
                  <a:gd name="T8" fmla="*/ 0 w 1088"/>
                  <a:gd name="T9" fmla="*/ 0 h 526"/>
                  <a:gd name="T10" fmla="*/ 0 w 1088"/>
                  <a:gd name="T11" fmla="*/ 0 h 526"/>
                  <a:gd name="T12" fmla="*/ 0 w 1088"/>
                  <a:gd name="T13" fmla="*/ 0 h 526"/>
                  <a:gd name="T14" fmla="*/ 0 w 1088"/>
                  <a:gd name="T15" fmla="*/ 0 h 526"/>
                  <a:gd name="T16" fmla="*/ 0 w 1088"/>
                  <a:gd name="T17" fmla="*/ 0 h 526"/>
                  <a:gd name="T18" fmla="*/ 0 w 1088"/>
                  <a:gd name="T19" fmla="*/ 0 h 526"/>
                  <a:gd name="T20" fmla="*/ 0 w 1088"/>
                  <a:gd name="T21" fmla="*/ 0 h 526"/>
                  <a:gd name="T22" fmla="*/ 0 w 1088"/>
                  <a:gd name="T23" fmla="*/ 0 h 526"/>
                  <a:gd name="T24" fmla="*/ 0 w 1088"/>
                  <a:gd name="T25" fmla="*/ 0 h 526"/>
                  <a:gd name="T26" fmla="*/ 0 w 1088"/>
                  <a:gd name="T27" fmla="*/ 0 h 526"/>
                  <a:gd name="T28" fmla="*/ 0 w 1088"/>
                  <a:gd name="T29" fmla="*/ 0 h 526"/>
                  <a:gd name="T30" fmla="*/ 0 w 1088"/>
                  <a:gd name="T31" fmla="*/ 0 h 526"/>
                  <a:gd name="T32" fmla="*/ 0 w 1088"/>
                  <a:gd name="T33" fmla="*/ 0 h 526"/>
                  <a:gd name="T34" fmla="*/ 0 w 1088"/>
                  <a:gd name="T35" fmla="*/ 0 h 526"/>
                  <a:gd name="T36" fmla="*/ 0 w 1088"/>
                  <a:gd name="T37" fmla="*/ 0 h 526"/>
                  <a:gd name="T38" fmla="*/ 0 w 1088"/>
                  <a:gd name="T39" fmla="*/ 0 h 526"/>
                  <a:gd name="T40" fmla="*/ 0 w 1088"/>
                  <a:gd name="T41" fmla="*/ 0 h 526"/>
                  <a:gd name="T42" fmla="*/ 0 w 1088"/>
                  <a:gd name="T43" fmla="*/ 0 h 526"/>
                  <a:gd name="T44" fmla="*/ 0 w 1088"/>
                  <a:gd name="T45" fmla="*/ 0 h 526"/>
                  <a:gd name="T46" fmla="*/ 0 w 1088"/>
                  <a:gd name="T47" fmla="*/ 0 h 526"/>
                  <a:gd name="T48" fmla="*/ 0 w 1088"/>
                  <a:gd name="T49" fmla="*/ 0 h 526"/>
                  <a:gd name="T50" fmla="*/ 0 w 1088"/>
                  <a:gd name="T51" fmla="*/ 0 h 526"/>
                  <a:gd name="T52" fmla="*/ 0 w 1088"/>
                  <a:gd name="T53" fmla="*/ 0 h 526"/>
                  <a:gd name="T54" fmla="*/ 0 w 1088"/>
                  <a:gd name="T55" fmla="*/ 0 h 526"/>
                  <a:gd name="T56" fmla="*/ 0 w 1088"/>
                  <a:gd name="T57" fmla="*/ 0 h 526"/>
                  <a:gd name="T58" fmla="*/ 0 w 1088"/>
                  <a:gd name="T59" fmla="*/ 0 h 526"/>
                  <a:gd name="T60" fmla="*/ 0 w 1088"/>
                  <a:gd name="T61" fmla="*/ 0 h 526"/>
                  <a:gd name="T62" fmla="*/ 0 w 1088"/>
                  <a:gd name="T63" fmla="*/ 0 h 526"/>
                  <a:gd name="T64" fmla="*/ 0 w 1088"/>
                  <a:gd name="T65" fmla="*/ 0 h 526"/>
                  <a:gd name="T66" fmla="*/ 0 w 1088"/>
                  <a:gd name="T67" fmla="*/ 0 h 526"/>
                  <a:gd name="T68" fmla="*/ 0 w 1088"/>
                  <a:gd name="T69" fmla="*/ 0 h 526"/>
                  <a:gd name="T70" fmla="*/ 0 w 1088"/>
                  <a:gd name="T71" fmla="*/ 0 h 526"/>
                  <a:gd name="T72" fmla="*/ 0 w 1088"/>
                  <a:gd name="T73" fmla="*/ 0 h 5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88"/>
                  <a:gd name="T112" fmla="*/ 0 h 526"/>
                  <a:gd name="T113" fmla="*/ 1088 w 1088"/>
                  <a:gd name="T114" fmla="*/ 526 h 5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88" h="526">
                    <a:moveTo>
                      <a:pt x="1088" y="98"/>
                    </a:moveTo>
                    <a:lnTo>
                      <a:pt x="1082" y="97"/>
                    </a:lnTo>
                    <a:lnTo>
                      <a:pt x="1056" y="89"/>
                    </a:lnTo>
                    <a:lnTo>
                      <a:pt x="1017" y="79"/>
                    </a:lnTo>
                    <a:lnTo>
                      <a:pt x="969" y="68"/>
                    </a:lnTo>
                    <a:lnTo>
                      <a:pt x="911" y="53"/>
                    </a:lnTo>
                    <a:lnTo>
                      <a:pt x="842" y="39"/>
                    </a:lnTo>
                    <a:lnTo>
                      <a:pt x="764" y="27"/>
                    </a:lnTo>
                    <a:lnTo>
                      <a:pt x="683" y="14"/>
                    </a:lnTo>
                    <a:lnTo>
                      <a:pt x="598" y="6"/>
                    </a:lnTo>
                    <a:lnTo>
                      <a:pt x="510" y="0"/>
                    </a:lnTo>
                    <a:lnTo>
                      <a:pt x="422" y="0"/>
                    </a:lnTo>
                    <a:lnTo>
                      <a:pt x="336" y="5"/>
                    </a:lnTo>
                    <a:lnTo>
                      <a:pt x="253" y="17"/>
                    </a:lnTo>
                    <a:lnTo>
                      <a:pt x="175" y="35"/>
                    </a:lnTo>
                    <a:lnTo>
                      <a:pt x="103" y="64"/>
                    </a:lnTo>
                    <a:lnTo>
                      <a:pt x="40" y="102"/>
                    </a:lnTo>
                    <a:lnTo>
                      <a:pt x="0" y="154"/>
                    </a:lnTo>
                    <a:lnTo>
                      <a:pt x="3" y="207"/>
                    </a:lnTo>
                    <a:lnTo>
                      <a:pt x="44" y="259"/>
                    </a:lnTo>
                    <a:lnTo>
                      <a:pt x="105" y="312"/>
                    </a:lnTo>
                    <a:lnTo>
                      <a:pt x="176" y="365"/>
                    </a:lnTo>
                    <a:lnTo>
                      <a:pt x="243" y="419"/>
                    </a:lnTo>
                    <a:lnTo>
                      <a:pt x="291" y="474"/>
                    </a:lnTo>
                    <a:lnTo>
                      <a:pt x="312" y="526"/>
                    </a:lnTo>
                    <a:lnTo>
                      <a:pt x="312" y="516"/>
                    </a:lnTo>
                    <a:lnTo>
                      <a:pt x="317" y="491"/>
                    </a:lnTo>
                    <a:lnTo>
                      <a:pt x="336" y="468"/>
                    </a:lnTo>
                    <a:lnTo>
                      <a:pt x="387" y="460"/>
                    </a:lnTo>
                    <a:lnTo>
                      <a:pt x="346" y="421"/>
                    </a:lnTo>
                    <a:lnTo>
                      <a:pt x="333" y="367"/>
                    </a:lnTo>
                    <a:lnTo>
                      <a:pt x="355" y="306"/>
                    </a:lnTo>
                    <a:lnTo>
                      <a:pt x="412" y="244"/>
                    </a:lnTo>
                    <a:lnTo>
                      <a:pt x="510" y="186"/>
                    </a:lnTo>
                    <a:lnTo>
                      <a:pt x="653" y="139"/>
                    </a:lnTo>
                    <a:lnTo>
                      <a:pt x="844" y="105"/>
                    </a:lnTo>
                    <a:lnTo>
                      <a:pt x="1088" y="98"/>
                    </a:lnTo>
                    <a:close/>
                  </a:path>
                </a:pathLst>
              </a:custGeom>
              <a:solidFill>
                <a:srgbClr val="0095DE"/>
              </a:solidFill>
              <a:ln w="9525">
                <a:noFill/>
                <a:round/>
                <a:headEnd/>
                <a:tailEnd/>
              </a:ln>
            </p:spPr>
            <p:txBody>
              <a:bodyPr/>
              <a:lstStyle/>
              <a:p>
                <a:endParaRPr lang="en-US"/>
              </a:p>
            </p:txBody>
          </p:sp>
          <p:sp>
            <p:nvSpPr>
              <p:cNvPr id="40939" name="Freeform 507"/>
              <p:cNvSpPr>
                <a:spLocks/>
              </p:cNvSpPr>
              <p:nvPr/>
            </p:nvSpPr>
            <p:spPr bwMode="auto">
              <a:xfrm>
                <a:off x="2570" y="1124"/>
                <a:ext cx="182" cy="88"/>
              </a:xfrm>
              <a:custGeom>
                <a:avLst/>
                <a:gdLst>
                  <a:gd name="T0" fmla="*/ 0 w 1088"/>
                  <a:gd name="T1" fmla="*/ 0 h 526"/>
                  <a:gd name="T2" fmla="*/ 0 w 1088"/>
                  <a:gd name="T3" fmla="*/ 0 h 526"/>
                  <a:gd name="T4" fmla="*/ 0 w 1088"/>
                  <a:gd name="T5" fmla="*/ 0 h 526"/>
                  <a:gd name="T6" fmla="*/ 0 w 1088"/>
                  <a:gd name="T7" fmla="*/ 0 h 526"/>
                  <a:gd name="T8" fmla="*/ 0 w 1088"/>
                  <a:gd name="T9" fmla="*/ 0 h 526"/>
                  <a:gd name="T10" fmla="*/ 0 w 1088"/>
                  <a:gd name="T11" fmla="*/ 0 h 526"/>
                  <a:gd name="T12" fmla="*/ 0 w 1088"/>
                  <a:gd name="T13" fmla="*/ 0 h 526"/>
                  <a:gd name="T14" fmla="*/ 0 w 1088"/>
                  <a:gd name="T15" fmla="*/ 0 h 526"/>
                  <a:gd name="T16" fmla="*/ 0 w 1088"/>
                  <a:gd name="T17" fmla="*/ 0 h 526"/>
                  <a:gd name="T18" fmla="*/ 0 w 1088"/>
                  <a:gd name="T19" fmla="*/ 0 h 526"/>
                  <a:gd name="T20" fmla="*/ 0 w 1088"/>
                  <a:gd name="T21" fmla="*/ 0 h 526"/>
                  <a:gd name="T22" fmla="*/ 0 w 1088"/>
                  <a:gd name="T23" fmla="*/ 0 h 526"/>
                  <a:gd name="T24" fmla="*/ 0 w 1088"/>
                  <a:gd name="T25" fmla="*/ 0 h 526"/>
                  <a:gd name="T26" fmla="*/ 0 w 1088"/>
                  <a:gd name="T27" fmla="*/ 0 h 526"/>
                  <a:gd name="T28" fmla="*/ 0 w 1088"/>
                  <a:gd name="T29" fmla="*/ 0 h 526"/>
                  <a:gd name="T30" fmla="*/ 0 w 1088"/>
                  <a:gd name="T31" fmla="*/ 0 h 526"/>
                  <a:gd name="T32" fmla="*/ 0 w 1088"/>
                  <a:gd name="T33" fmla="*/ 0 h 526"/>
                  <a:gd name="T34" fmla="*/ 0 w 1088"/>
                  <a:gd name="T35" fmla="*/ 0 h 526"/>
                  <a:gd name="T36" fmla="*/ 0 w 1088"/>
                  <a:gd name="T37" fmla="*/ 0 h 526"/>
                  <a:gd name="T38" fmla="*/ 0 w 1088"/>
                  <a:gd name="T39" fmla="*/ 0 h 526"/>
                  <a:gd name="T40" fmla="*/ 0 w 1088"/>
                  <a:gd name="T41" fmla="*/ 0 h 526"/>
                  <a:gd name="T42" fmla="*/ 0 w 1088"/>
                  <a:gd name="T43" fmla="*/ 0 h 526"/>
                  <a:gd name="T44" fmla="*/ 0 w 1088"/>
                  <a:gd name="T45" fmla="*/ 0 h 526"/>
                  <a:gd name="T46" fmla="*/ 0 w 1088"/>
                  <a:gd name="T47" fmla="*/ 0 h 526"/>
                  <a:gd name="T48" fmla="*/ 0 w 1088"/>
                  <a:gd name="T49" fmla="*/ 0 h 526"/>
                  <a:gd name="T50" fmla="*/ 0 w 1088"/>
                  <a:gd name="T51" fmla="*/ 0 h 526"/>
                  <a:gd name="T52" fmla="*/ 0 w 1088"/>
                  <a:gd name="T53" fmla="*/ 0 h 526"/>
                  <a:gd name="T54" fmla="*/ 0 w 1088"/>
                  <a:gd name="T55" fmla="*/ 0 h 526"/>
                  <a:gd name="T56" fmla="*/ 0 w 1088"/>
                  <a:gd name="T57" fmla="*/ 0 h 526"/>
                  <a:gd name="T58" fmla="*/ 0 w 1088"/>
                  <a:gd name="T59" fmla="*/ 0 h 526"/>
                  <a:gd name="T60" fmla="*/ 0 w 1088"/>
                  <a:gd name="T61" fmla="*/ 0 h 526"/>
                  <a:gd name="T62" fmla="*/ 0 w 1088"/>
                  <a:gd name="T63" fmla="*/ 0 h 526"/>
                  <a:gd name="T64" fmla="*/ 0 w 1088"/>
                  <a:gd name="T65" fmla="*/ 0 h 526"/>
                  <a:gd name="T66" fmla="*/ 0 w 1088"/>
                  <a:gd name="T67" fmla="*/ 0 h 526"/>
                  <a:gd name="T68" fmla="*/ 0 w 1088"/>
                  <a:gd name="T69" fmla="*/ 0 h 526"/>
                  <a:gd name="T70" fmla="*/ 0 w 1088"/>
                  <a:gd name="T71" fmla="*/ 0 h 526"/>
                  <a:gd name="T72" fmla="*/ 0 w 1088"/>
                  <a:gd name="T73" fmla="*/ 0 h 5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88"/>
                  <a:gd name="T112" fmla="*/ 0 h 526"/>
                  <a:gd name="T113" fmla="*/ 1088 w 1088"/>
                  <a:gd name="T114" fmla="*/ 526 h 5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88" h="526">
                    <a:moveTo>
                      <a:pt x="1088" y="98"/>
                    </a:moveTo>
                    <a:lnTo>
                      <a:pt x="1082" y="97"/>
                    </a:lnTo>
                    <a:lnTo>
                      <a:pt x="1056" y="89"/>
                    </a:lnTo>
                    <a:lnTo>
                      <a:pt x="1017" y="79"/>
                    </a:lnTo>
                    <a:lnTo>
                      <a:pt x="969" y="68"/>
                    </a:lnTo>
                    <a:lnTo>
                      <a:pt x="911" y="53"/>
                    </a:lnTo>
                    <a:lnTo>
                      <a:pt x="842" y="39"/>
                    </a:lnTo>
                    <a:lnTo>
                      <a:pt x="764" y="27"/>
                    </a:lnTo>
                    <a:lnTo>
                      <a:pt x="683" y="14"/>
                    </a:lnTo>
                    <a:lnTo>
                      <a:pt x="598" y="6"/>
                    </a:lnTo>
                    <a:lnTo>
                      <a:pt x="510" y="0"/>
                    </a:lnTo>
                    <a:lnTo>
                      <a:pt x="422" y="0"/>
                    </a:lnTo>
                    <a:lnTo>
                      <a:pt x="336" y="5"/>
                    </a:lnTo>
                    <a:lnTo>
                      <a:pt x="253" y="17"/>
                    </a:lnTo>
                    <a:lnTo>
                      <a:pt x="175" y="35"/>
                    </a:lnTo>
                    <a:lnTo>
                      <a:pt x="103" y="64"/>
                    </a:lnTo>
                    <a:lnTo>
                      <a:pt x="40" y="102"/>
                    </a:lnTo>
                    <a:lnTo>
                      <a:pt x="0" y="154"/>
                    </a:lnTo>
                    <a:lnTo>
                      <a:pt x="3" y="207"/>
                    </a:lnTo>
                    <a:lnTo>
                      <a:pt x="44" y="259"/>
                    </a:lnTo>
                    <a:lnTo>
                      <a:pt x="105" y="312"/>
                    </a:lnTo>
                    <a:lnTo>
                      <a:pt x="176" y="365"/>
                    </a:lnTo>
                    <a:lnTo>
                      <a:pt x="243" y="419"/>
                    </a:lnTo>
                    <a:lnTo>
                      <a:pt x="291" y="474"/>
                    </a:lnTo>
                    <a:lnTo>
                      <a:pt x="312" y="526"/>
                    </a:lnTo>
                    <a:lnTo>
                      <a:pt x="312" y="516"/>
                    </a:lnTo>
                    <a:lnTo>
                      <a:pt x="317" y="491"/>
                    </a:lnTo>
                    <a:lnTo>
                      <a:pt x="336" y="468"/>
                    </a:lnTo>
                    <a:lnTo>
                      <a:pt x="387" y="460"/>
                    </a:lnTo>
                    <a:lnTo>
                      <a:pt x="346" y="421"/>
                    </a:lnTo>
                    <a:lnTo>
                      <a:pt x="333" y="367"/>
                    </a:lnTo>
                    <a:lnTo>
                      <a:pt x="355" y="306"/>
                    </a:lnTo>
                    <a:lnTo>
                      <a:pt x="412" y="244"/>
                    </a:lnTo>
                    <a:lnTo>
                      <a:pt x="510" y="186"/>
                    </a:lnTo>
                    <a:lnTo>
                      <a:pt x="653" y="139"/>
                    </a:lnTo>
                    <a:lnTo>
                      <a:pt x="844" y="105"/>
                    </a:lnTo>
                    <a:lnTo>
                      <a:pt x="1088" y="98"/>
                    </a:lnTo>
                    <a:close/>
                  </a:path>
                </a:pathLst>
              </a:custGeom>
              <a:noFill/>
              <a:ln w="3175">
                <a:solidFill>
                  <a:srgbClr val="C4E5FA"/>
                </a:solidFill>
                <a:round/>
                <a:headEnd/>
                <a:tailEnd/>
              </a:ln>
            </p:spPr>
            <p:txBody>
              <a:bodyPr/>
              <a:lstStyle/>
              <a:p>
                <a:endParaRPr lang="en-US"/>
              </a:p>
            </p:txBody>
          </p:sp>
          <p:sp>
            <p:nvSpPr>
              <p:cNvPr id="40940" name="Freeform 508"/>
              <p:cNvSpPr>
                <a:spLocks/>
              </p:cNvSpPr>
              <p:nvPr/>
            </p:nvSpPr>
            <p:spPr bwMode="auto">
              <a:xfrm>
                <a:off x="2748" y="1136"/>
                <a:ext cx="25" cy="22"/>
              </a:xfrm>
              <a:custGeom>
                <a:avLst/>
                <a:gdLst>
                  <a:gd name="T0" fmla="*/ 0 w 148"/>
                  <a:gd name="T1" fmla="*/ 0 h 130"/>
                  <a:gd name="T2" fmla="*/ 0 w 148"/>
                  <a:gd name="T3" fmla="*/ 0 h 130"/>
                  <a:gd name="T4" fmla="*/ 0 w 148"/>
                  <a:gd name="T5" fmla="*/ 0 h 130"/>
                  <a:gd name="T6" fmla="*/ 0 w 148"/>
                  <a:gd name="T7" fmla="*/ 0 h 130"/>
                  <a:gd name="T8" fmla="*/ 0 w 148"/>
                  <a:gd name="T9" fmla="*/ 0 h 130"/>
                  <a:gd name="T10" fmla="*/ 0 w 148"/>
                  <a:gd name="T11" fmla="*/ 0 h 130"/>
                  <a:gd name="T12" fmla="*/ 0 w 148"/>
                  <a:gd name="T13" fmla="*/ 0 h 130"/>
                  <a:gd name="T14" fmla="*/ 0 w 148"/>
                  <a:gd name="T15" fmla="*/ 0 h 130"/>
                  <a:gd name="T16" fmla="*/ 0 w 148"/>
                  <a:gd name="T17" fmla="*/ 0 h 130"/>
                  <a:gd name="T18" fmla="*/ 0 w 148"/>
                  <a:gd name="T19" fmla="*/ 0 h 1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8"/>
                  <a:gd name="T31" fmla="*/ 0 h 130"/>
                  <a:gd name="T32" fmla="*/ 148 w 148"/>
                  <a:gd name="T33" fmla="*/ 130 h 1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8" h="130">
                    <a:moveTo>
                      <a:pt x="148" y="92"/>
                    </a:moveTo>
                    <a:lnTo>
                      <a:pt x="138" y="77"/>
                    </a:lnTo>
                    <a:lnTo>
                      <a:pt x="43" y="0"/>
                    </a:lnTo>
                    <a:lnTo>
                      <a:pt x="0" y="53"/>
                    </a:lnTo>
                    <a:lnTo>
                      <a:pt x="95" y="130"/>
                    </a:lnTo>
                    <a:lnTo>
                      <a:pt x="148" y="92"/>
                    </a:lnTo>
                    <a:lnTo>
                      <a:pt x="145" y="83"/>
                    </a:lnTo>
                    <a:lnTo>
                      <a:pt x="138" y="77"/>
                    </a:lnTo>
                    <a:lnTo>
                      <a:pt x="148" y="92"/>
                    </a:lnTo>
                    <a:close/>
                  </a:path>
                </a:pathLst>
              </a:custGeom>
              <a:solidFill>
                <a:srgbClr val="C4E5FA"/>
              </a:solidFill>
              <a:ln w="9525">
                <a:noFill/>
                <a:round/>
                <a:headEnd/>
                <a:tailEnd/>
              </a:ln>
            </p:spPr>
            <p:txBody>
              <a:bodyPr/>
              <a:lstStyle/>
              <a:p>
                <a:endParaRPr lang="en-US"/>
              </a:p>
            </p:txBody>
          </p:sp>
          <p:sp>
            <p:nvSpPr>
              <p:cNvPr id="40941" name="Freeform 509"/>
              <p:cNvSpPr>
                <a:spLocks/>
              </p:cNvSpPr>
              <p:nvPr/>
            </p:nvSpPr>
            <p:spPr bwMode="auto">
              <a:xfrm>
                <a:off x="2762" y="1152"/>
                <a:ext cx="16" cy="17"/>
              </a:xfrm>
              <a:custGeom>
                <a:avLst/>
                <a:gdLst>
                  <a:gd name="T0" fmla="*/ 0 w 97"/>
                  <a:gd name="T1" fmla="*/ 0 h 104"/>
                  <a:gd name="T2" fmla="*/ 0 w 97"/>
                  <a:gd name="T3" fmla="*/ 0 h 104"/>
                  <a:gd name="T4" fmla="*/ 0 w 97"/>
                  <a:gd name="T5" fmla="*/ 0 h 104"/>
                  <a:gd name="T6" fmla="*/ 0 w 97"/>
                  <a:gd name="T7" fmla="*/ 0 h 104"/>
                  <a:gd name="T8" fmla="*/ 0 w 97"/>
                  <a:gd name="T9" fmla="*/ 0 h 104"/>
                  <a:gd name="T10" fmla="*/ 0 w 97"/>
                  <a:gd name="T11" fmla="*/ 0 h 104"/>
                  <a:gd name="T12" fmla="*/ 0 w 97"/>
                  <a:gd name="T13" fmla="*/ 0 h 104"/>
                  <a:gd name="T14" fmla="*/ 0 w 97"/>
                  <a:gd name="T15" fmla="*/ 0 h 104"/>
                  <a:gd name="T16" fmla="*/ 0 w 97"/>
                  <a:gd name="T17" fmla="*/ 0 h 104"/>
                  <a:gd name="T18" fmla="*/ 0 w 97"/>
                  <a:gd name="T19" fmla="*/ 0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104"/>
                  <a:gd name="T32" fmla="*/ 97 w 97"/>
                  <a:gd name="T33" fmla="*/ 104 h 1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104">
                    <a:moveTo>
                      <a:pt x="97" y="89"/>
                    </a:moveTo>
                    <a:lnTo>
                      <a:pt x="94" y="80"/>
                    </a:lnTo>
                    <a:lnTo>
                      <a:pt x="63" y="0"/>
                    </a:lnTo>
                    <a:lnTo>
                      <a:pt x="0" y="24"/>
                    </a:lnTo>
                    <a:lnTo>
                      <a:pt x="31" y="104"/>
                    </a:lnTo>
                    <a:lnTo>
                      <a:pt x="97" y="89"/>
                    </a:lnTo>
                    <a:lnTo>
                      <a:pt x="96" y="85"/>
                    </a:lnTo>
                    <a:lnTo>
                      <a:pt x="94" y="80"/>
                    </a:lnTo>
                    <a:lnTo>
                      <a:pt x="97" y="89"/>
                    </a:lnTo>
                    <a:close/>
                  </a:path>
                </a:pathLst>
              </a:custGeom>
              <a:solidFill>
                <a:srgbClr val="C4E5FA"/>
              </a:solidFill>
              <a:ln w="9525">
                <a:noFill/>
                <a:round/>
                <a:headEnd/>
                <a:tailEnd/>
              </a:ln>
            </p:spPr>
            <p:txBody>
              <a:bodyPr/>
              <a:lstStyle/>
              <a:p>
                <a:endParaRPr lang="en-US"/>
              </a:p>
            </p:txBody>
          </p:sp>
          <p:sp>
            <p:nvSpPr>
              <p:cNvPr id="40942" name="Freeform 510"/>
              <p:cNvSpPr>
                <a:spLocks/>
              </p:cNvSpPr>
              <p:nvPr/>
            </p:nvSpPr>
            <p:spPr bwMode="auto">
              <a:xfrm>
                <a:off x="2767" y="1166"/>
                <a:ext cx="13" cy="15"/>
              </a:xfrm>
              <a:custGeom>
                <a:avLst/>
                <a:gdLst>
                  <a:gd name="T0" fmla="*/ 0 w 75"/>
                  <a:gd name="T1" fmla="*/ 0 h 86"/>
                  <a:gd name="T2" fmla="*/ 0 w 75"/>
                  <a:gd name="T3" fmla="*/ 0 h 86"/>
                  <a:gd name="T4" fmla="*/ 0 w 75"/>
                  <a:gd name="T5" fmla="*/ 0 h 86"/>
                  <a:gd name="T6" fmla="*/ 0 w 75"/>
                  <a:gd name="T7" fmla="*/ 0 h 86"/>
                  <a:gd name="T8" fmla="*/ 0 w 75"/>
                  <a:gd name="T9" fmla="*/ 0 h 86"/>
                  <a:gd name="T10" fmla="*/ 0 w 75"/>
                  <a:gd name="T11" fmla="*/ 0 h 86"/>
                  <a:gd name="T12" fmla="*/ 0 w 75"/>
                  <a:gd name="T13" fmla="*/ 0 h 86"/>
                  <a:gd name="T14" fmla="*/ 0 w 75"/>
                  <a:gd name="T15" fmla="*/ 0 h 86"/>
                  <a:gd name="T16" fmla="*/ 0 w 75"/>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86"/>
                  <a:gd name="T29" fmla="*/ 75 w 75"/>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86">
                    <a:moveTo>
                      <a:pt x="9" y="86"/>
                    </a:moveTo>
                    <a:lnTo>
                      <a:pt x="75" y="72"/>
                    </a:lnTo>
                    <a:lnTo>
                      <a:pt x="68" y="0"/>
                    </a:lnTo>
                    <a:lnTo>
                      <a:pt x="0" y="7"/>
                    </a:lnTo>
                    <a:lnTo>
                      <a:pt x="8" y="79"/>
                    </a:lnTo>
                    <a:lnTo>
                      <a:pt x="9" y="86"/>
                    </a:lnTo>
                    <a:lnTo>
                      <a:pt x="8" y="79"/>
                    </a:lnTo>
                    <a:lnTo>
                      <a:pt x="8" y="82"/>
                    </a:lnTo>
                    <a:lnTo>
                      <a:pt x="9" y="86"/>
                    </a:lnTo>
                    <a:close/>
                  </a:path>
                </a:pathLst>
              </a:custGeom>
              <a:solidFill>
                <a:srgbClr val="C4E5FA"/>
              </a:solidFill>
              <a:ln w="9525">
                <a:noFill/>
                <a:round/>
                <a:headEnd/>
                <a:tailEnd/>
              </a:ln>
            </p:spPr>
            <p:txBody>
              <a:bodyPr/>
              <a:lstStyle/>
              <a:p>
                <a:endParaRPr lang="en-US"/>
              </a:p>
            </p:txBody>
          </p:sp>
          <p:sp>
            <p:nvSpPr>
              <p:cNvPr id="40943" name="Freeform 511"/>
              <p:cNvSpPr>
                <a:spLocks/>
              </p:cNvSpPr>
              <p:nvPr/>
            </p:nvSpPr>
            <p:spPr bwMode="auto">
              <a:xfrm>
                <a:off x="2769" y="1177"/>
                <a:ext cx="14" cy="17"/>
              </a:xfrm>
              <a:custGeom>
                <a:avLst/>
                <a:gdLst>
                  <a:gd name="T0" fmla="*/ 0 w 88"/>
                  <a:gd name="T1" fmla="*/ 0 h 100"/>
                  <a:gd name="T2" fmla="*/ 0 w 88"/>
                  <a:gd name="T3" fmla="*/ 0 h 100"/>
                  <a:gd name="T4" fmla="*/ 0 w 88"/>
                  <a:gd name="T5" fmla="*/ 0 h 100"/>
                  <a:gd name="T6" fmla="*/ 0 w 88"/>
                  <a:gd name="T7" fmla="*/ 0 h 100"/>
                  <a:gd name="T8" fmla="*/ 0 w 88"/>
                  <a:gd name="T9" fmla="*/ 0 h 100"/>
                  <a:gd name="T10" fmla="*/ 0 w 88"/>
                  <a:gd name="T11" fmla="*/ 0 h 100"/>
                  <a:gd name="T12" fmla="*/ 0 w 88"/>
                  <a:gd name="T13" fmla="*/ 0 h 100"/>
                  <a:gd name="T14" fmla="*/ 0 w 88"/>
                  <a:gd name="T15" fmla="*/ 0 h 100"/>
                  <a:gd name="T16" fmla="*/ 0 w 88"/>
                  <a:gd name="T17" fmla="*/ 0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
                  <a:gd name="T28" fmla="*/ 0 h 100"/>
                  <a:gd name="T29" fmla="*/ 88 w 88"/>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 h="100">
                    <a:moveTo>
                      <a:pt x="29" y="100"/>
                    </a:moveTo>
                    <a:lnTo>
                      <a:pt x="88" y="68"/>
                    </a:lnTo>
                    <a:lnTo>
                      <a:pt x="65" y="0"/>
                    </a:lnTo>
                    <a:lnTo>
                      <a:pt x="0" y="22"/>
                    </a:lnTo>
                    <a:lnTo>
                      <a:pt x="23" y="90"/>
                    </a:lnTo>
                    <a:lnTo>
                      <a:pt x="29" y="100"/>
                    </a:lnTo>
                    <a:lnTo>
                      <a:pt x="23" y="90"/>
                    </a:lnTo>
                    <a:lnTo>
                      <a:pt x="25" y="96"/>
                    </a:lnTo>
                    <a:lnTo>
                      <a:pt x="29" y="100"/>
                    </a:lnTo>
                    <a:close/>
                  </a:path>
                </a:pathLst>
              </a:custGeom>
              <a:solidFill>
                <a:srgbClr val="C4E5FA"/>
              </a:solidFill>
              <a:ln w="9525">
                <a:noFill/>
                <a:round/>
                <a:headEnd/>
                <a:tailEnd/>
              </a:ln>
            </p:spPr>
            <p:txBody>
              <a:bodyPr/>
              <a:lstStyle/>
              <a:p>
                <a:endParaRPr lang="en-US"/>
              </a:p>
            </p:txBody>
          </p:sp>
          <p:sp>
            <p:nvSpPr>
              <p:cNvPr id="40944" name="Freeform 512"/>
              <p:cNvSpPr>
                <a:spLocks/>
              </p:cNvSpPr>
              <p:nvPr/>
            </p:nvSpPr>
            <p:spPr bwMode="auto">
              <a:xfrm>
                <a:off x="2773" y="1187"/>
                <a:ext cx="12" cy="11"/>
              </a:xfrm>
              <a:custGeom>
                <a:avLst/>
                <a:gdLst>
                  <a:gd name="T0" fmla="*/ 0 w 70"/>
                  <a:gd name="T1" fmla="*/ 0 h 67"/>
                  <a:gd name="T2" fmla="*/ 0 w 70"/>
                  <a:gd name="T3" fmla="*/ 0 h 67"/>
                  <a:gd name="T4" fmla="*/ 0 w 70"/>
                  <a:gd name="T5" fmla="*/ 0 h 67"/>
                  <a:gd name="T6" fmla="*/ 0 w 70"/>
                  <a:gd name="T7" fmla="*/ 0 h 67"/>
                  <a:gd name="T8" fmla="*/ 0 w 70"/>
                  <a:gd name="T9" fmla="*/ 0 h 67"/>
                  <a:gd name="T10" fmla="*/ 0 w 70"/>
                  <a:gd name="T11" fmla="*/ 0 h 67"/>
                  <a:gd name="T12" fmla="*/ 0 w 70"/>
                  <a:gd name="T13" fmla="*/ 0 h 67"/>
                  <a:gd name="T14" fmla="*/ 0 w 70"/>
                  <a:gd name="T15" fmla="*/ 0 h 67"/>
                  <a:gd name="T16" fmla="*/ 0 w 70"/>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67"/>
                  <a:gd name="T29" fmla="*/ 70 w 70"/>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67">
                    <a:moveTo>
                      <a:pt x="19" y="67"/>
                    </a:moveTo>
                    <a:lnTo>
                      <a:pt x="70" y="22"/>
                    </a:lnTo>
                    <a:lnTo>
                      <a:pt x="53" y="0"/>
                    </a:lnTo>
                    <a:lnTo>
                      <a:pt x="0" y="42"/>
                    </a:lnTo>
                    <a:lnTo>
                      <a:pt x="18" y="64"/>
                    </a:lnTo>
                    <a:lnTo>
                      <a:pt x="19" y="67"/>
                    </a:lnTo>
                    <a:lnTo>
                      <a:pt x="18" y="64"/>
                    </a:lnTo>
                    <a:lnTo>
                      <a:pt x="19" y="66"/>
                    </a:lnTo>
                    <a:lnTo>
                      <a:pt x="19" y="67"/>
                    </a:lnTo>
                    <a:close/>
                  </a:path>
                </a:pathLst>
              </a:custGeom>
              <a:solidFill>
                <a:srgbClr val="C4E5FA"/>
              </a:solidFill>
              <a:ln w="9525">
                <a:noFill/>
                <a:round/>
                <a:headEnd/>
                <a:tailEnd/>
              </a:ln>
            </p:spPr>
            <p:txBody>
              <a:bodyPr/>
              <a:lstStyle/>
              <a:p>
                <a:endParaRPr lang="en-US"/>
              </a:p>
            </p:txBody>
          </p:sp>
          <p:sp>
            <p:nvSpPr>
              <p:cNvPr id="40945" name="Freeform 513"/>
              <p:cNvSpPr>
                <a:spLocks/>
              </p:cNvSpPr>
              <p:nvPr/>
            </p:nvSpPr>
            <p:spPr bwMode="auto">
              <a:xfrm>
                <a:off x="2777" y="1190"/>
                <a:ext cx="12" cy="12"/>
              </a:xfrm>
              <a:custGeom>
                <a:avLst/>
                <a:gdLst>
                  <a:gd name="T0" fmla="*/ 0 w 73"/>
                  <a:gd name="T1" fmla="*/ 0 h 74"/>
                  <a:gd name="T2" fmla="*/ 0 w 73"/>
                  <a:gd name="T3" fmla="*/ 0 h 74"/>
                  <a:gd name="T4" fmla="*/ 0 w 73"/>
                  <a:gd name="T5" fmla="*/ 0 h 74"/>
                  <a:gd name="T6" fmla="*/ 0 w 73"/>
                  <a:gd name="T7" fmla="*/ 0 h 74"/>
                  <a:gd name="T8" fmla="*/ 0 w 73"/>
                  <a:gd name="T9" fmla="*/ 0 h 74"/>
                  <a:gd name="T10" fmla="*/ 0 w 73"/>
                  <a:gd name="T11" fmla="*/ 0 h 74"/>
                  <a:gd name="T12" fmla="*/ 0 w 73"/>
                  <a:gd name="T13" fmla="*/ 0 h 74"/>
                  <a:gd name="T14" fmla="*/ 0 w 73"/>
                  <a:gd name="T15" fmla="*/ 0 h 74"/>
                  <a:gd name="T16" fmla="*/ 0 w 73"/>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4"/>
                  <a:gd name="T29" fmla="*/ 73 w 7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4">
                    <a:moveTo>
                      <a:pt x="27" y="74"/>
                    </a:moveTo>
                    <a:lnTo>
                      <a:pt x="73" y="25"/>
                    </a:lnTo>
                    <a:lnTo>
                      <a:pt x="50" y="0"/>
                    </a:lnTo>
                    <a:lnTo>
                      <a:pt x="0" y="47"/>
                    </a:lnTo>
                    <a:lnTo>
                      <a:pt x="23" y="71"/>
                    </a:lnTo>
                    <a:lnTo>
                      <a:pt x="27" y="74"/>
                    </a:lnTo>
                    <a:lnTo>
                      <a:pt x="23" y="71"/>
                    </a:lnTo>
                    <a:lnTo>
                      <a:pt x="26" y="73"/>
                    </a:lnTo>
                    <a:lnTo>
                      <a:pt x="27" y="74"/>
                    </a:lnTo>
                    <a:close/>
                  </a:path>
                </a:pathLst>
              </a:custGeom>
              <a:solidFill>
                <a:srgbClr val="C4E5FA"/>
              </a:solidFill>
              <a:ln w="9525">
                <a:noFill/>
                <a:round/>
                <a:headEnd/>
                <a:tailEnd/>
              </a:ln>
            </p:spPr>
            <p:txBody>
              <a:bodyPr/>
              <a:lstStyle/>
              <a:p>
                <a:endParaRPr lang="en-US"/>
              </a:p>
            </p:txBody>
          </p:sp>
          <p:sp>
            <p:nvSpPr>
              <p:cNvPr id="40946" name="Freeform 514"/>
              <p:cNvSpPr>
                <a:spLocks/>
              </p:cNvSpPr>
              <p:nvPr/>
            </p:nvSpPr>
            <p:spPr bwMode="auto">
              <a:xfrm>
                <a:off x="2781" y="1194"/>
                <a:ext cx="12" cy="13"/>
              </a:xfrm>
              <a:custGeom>
                <a:avLst/>
                <a:gdLst>
                  <a:gd name="T0" fmla="*/ 0 w 68"/>
                  <a:gd name="T1" fmla="*/ 0 h 78"/>
                  <a:gd name="T2" fmla="*/ 0 w 68"/>
                  <a:gd name="T3" fmla="*/ 0 h 78"/>
                  <a:gd name="T4" fmla="*/ 0 w 68"/>
                  <a:gd name="T5" fmla="*/ 0 h 78"/>
                  <a:gd name="T6" fmla="*/ 0 w 68"/>
                  <a:gd name="T7" fmla="*/ 0 h 78"/>
                  <a:gd name="T8" fmla="*/ 0 w 68"/>
                  <a:gd name="T9" fmla="*/ 0 h 78"/>
                  <a:gd name="T10" fmla="*/ 0 w 68"/>
                  <a:gd name="T11" fmla="*/ 0 h 78"/>
                  <a:gd name="T12" fmla="*/ 0 w 68"/>
                  <a:gd name="T13" fmla="*/ 0 h 78"/>
                  <a:gd name="T14" fmla="*/ 0 w 68"/>
                  <a:gd name="T15" fmla="*/ 0 h 78"/>
                  <a:gd name="T16" fmla="*/ 0 w 68"/>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78"/>
                  <a:gd name="T29" fmla="*/ 68 w 68"/>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78">
                    <a:moveTo>
                      <a:pt x="32" y="78"/>
                    </a:moveTo>
                    <a:lnTo>
                      <a:pt x="68" y="21"/>
                    </a:lnTo>
                    <a:lnTo>
                      <a:pt x="44" y="0"/>
                    </a:lnTo>
                    <a:lnTo>
                      <a:pt x="0" y="52"/>
                    </a:lnTo>
                    <a:lnTo>
                      <a:pt x="24" y="73"/>
                    </a:lnTo>
                    <a:lnTo>
                      <a:pt x="32" y="78"/>
                    </a:lnTo>
                    <a:lnTo>
                      <a:pt x="24" y="73"/>
                    </a:lnTo>
                    <a:lnTo>
                      <a:pt x="28" y="76"/>
                    </a:lnTo>
                    <a:lnTo>
                      <a:pt x="32" y="78"/>
                    </a:lnTo>
                    <a:close/>
                  </a:path>
                </a:pathLst>
              </a:custGeom>
              <a:solidFill>
                <a:srgbClr val="C4E5FA"/>
              </a:solidFill>
              <a:ln w="9525">
                <a:noFill/>
                <a:round/>
                <a:headEnd/>
                <a:tailEnd/>
              </a:ln>
            </p:spPr>
            <p:txBody>
              <a:bodyPr/>
              <a:lstStyle/>
              <a:p>
                <a:endParaRPr lang="en-US"/>
              </a:p>
            </p:txBody>
          </p:sp>
          <p:sp>
            <p:nvSpPr>
              <p:cNvPr id="40947" name="Freeform 515"/>
              <p:cNvSpPr>
                <a:spLocks/>
              </p:cNvSpPr>
              <p:nvPr/>
            </p:nvSpPr>
            <p:spPr bwMode="auto">
              <a:xfrm>
                <a:off x="2787" y="1196"/>
                <a:ext cx="9" cy="13"/>
              </a:xfrm>
              <a:custGeom>
                <a:avLst/>
                <a:gdLst>
                  <a:gd name="T0" fmla="*/ 0 w 58"/>
                  <a:gd name="T1" fmla="*/ 0 h 76"/>
                  <a:gd name="T2" fmla="*/ 0 w 58"/>
                  <a:gd name="T3" fmla="*/ 0 h 76"/>
                  <a:gd name="T4" fmla="*/ 0 w 58"/>
                  <a:gd name="T5" fmla="*/ 0 h 76"/>
                  <a:gd name="T6" fmla="*/ 0 w 58"/>
                  <a:gd name="T7" fmla="*/ 0 h 76"/>
                  <a:gd name="T8" fmla="*/ 0 w 58"/>
                  <a:gd name="T9" fmla="*/ 0 h 76"/>
                  <a:gd name="T10" fmla="*/ 0 w 58"/>
                  <a:gd name="T11" fmla="*/ 0 h 76"/>
                  <a:gd name="T12" fmla="*/ 0 w 58"/>
                  <a:gd name="T13" fmla="*/ 0 h 76"/>
                  <a:gd name="T14" fmla="*/ 0 w 58"/>
                  <a:gd name="T15" fmla="*/ 0 h 76"/>
                  <a:gd name="T16" fmla="*/ 0 w 58"/>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76"/>
                  <a:gd name="T29" fmla="*/ 58 w 58"/>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76">
                    <a:moveTo>
                      <a:pt x="33" y="76"/>
                    </a:moveTo>
                    <a:lnTo>
                      <a:pt x="58" y="14"/>
                    </a:lnTo>
                    <a:lnTo>
                      <a:pt x="29" y="0"/>
                    </a:lnTo>
                    <a:lnTo>
                      <a:pt x="0" y="61"/>
                    </a:lnTo>
                    <a:lnTo>
                      <a:pt x="29" y="75"/>
                    </a:lnTo>
                    <a:lnTo>
                      <a:pt x="33" y="76"/>
                    </a:lnTo>
                    <a:lnTo>
                      <a:pt x="29" y="75"/>
                    </a:lnTo>
                    <a:lnTo>
                      <a:pt x="32" y="76"/>
                    </a:lnTo>
                    <a:lnTo>
                      <a:pt x="33" y="76"/>
                    </a:lnTo>
                    <a:close/>
                  </a:path>
                </a:pathLst>
              </a:custGeom>
              <a:solidFill>
                <a:srgbClr val="C4E5FA"/>
              </a:solidFill>
              <a:ln w="9525">
                <a:noFill/>
                <a:round/>
                <a:headEnd/>
                <a:tailEnd/>
              </a:ln>
            </p:spPr>
            <p:txBody>
              <a:bodyPr/>
              <a:lstStyle/>
              <a:p>
                <a:endParaRPr lang="en-US"/>
              </a:p>
            </p:txBody>
          </p:sp>
          <p:sp>
            <p:nvSpPr>
              <p:cNvPr id="40948" name="Freeform 516"/>
              <p:cNvSpPr>
                <a:spLocks/>
              </p:cNvSpPr>
              <p:nvPr/>
            </p:nvSpPr>
            <p:spPr bwMode="auto">
              <a:xfrm>
                <a:off x="2792" y="1198"/>
                <a:ext cx="9" cy="13"/>
              </a:xfrm>
              <a:custGeom>
                <a:avLst/>
                <a:gdLst>
                  <a:gd name="T0" fmla="*/ 0 w 55"/>
                  <a:gd name="T1" fmla="*/ 0 h 78"/>
                  <a:gd name="T2" fmla="*/ 0 w 55"/>
                  <a:gd name="T3" fmla="*/ 0 h 78"/>
                  <a:gd name="T4" fmla="*/ 0 w 55"/>
                  <a:gd name="T5" fmla="*/ 0 h 78"/>
                  <a:gd name="T6" fmla="*/ 0 w 55"/>
                  <a:gd name="T7" fmla="*/ 0 h 78"/>
                  <a:gd name="T8" fmla="*/ 0 w 55"/>
                  <a:gd name="T9" fmla="*/ 0 h 78"/>
                  <a:gd name="T10" fmla="*/ 0 w 55"/>
                  <a:gd name="T11" fmla="*/ 0 h 78"/>
                  <a:gd name="T12" fmla="*/ 0 w 55"/>
                  <a:gd name="T13" fmla="*/ 0 h 78"/>
                  <a:gd name="T14" fmla="*/ 0 w 55"/>
                  <a:gd name="T15" fmla="*/ 0 h 78"/>
                  <a:gd name="T16" fmla="*/ 0 w 55"/>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78"/>
                  <a:gd name="T29" fmla="*/ 55 w 55"/>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78">
                    <a:moveTo>
                      <a:pt x="41" y="78"/>
                    </a:moveTo>
                    <a:lnTo>
                      <a:pt x="55" y="12"/>
                    </a:lnTo>
                    <a:lnTo>
                      <a:pt x="22" y="0"/>
                    </a:lnTo>
                    <a:lnTo>
                      <a:pt x="0" y="65"/>
                    </a:lnTo>
                    <a:lnTo>
                      <a:pt x="34" y="77"/>
                    </a:lnTo>
                    <a:lnTo>
                      <a:pt x="41" y="78"/>
                    </a:lnTo>
                    <a:lnTo>
                      <a:pt x="34" y="77"/>
                    </a:lnTo>
                    <a:lnTo>
                      <a:pt x="38" y="78"/>
                    </a:lnTo>
                    <a:lnTo>
                      <a:pt x="41" y="78"/>
                    </a:lnTo>
                    <a:close/>
                  </a:path>
                </a:pathLst>
              </a:custGeom>
              <a:solidFill>
                <a:srgbClr val="C4E5FA"/>
              </a:solidFill>
              <a:ln w="9525">
                <a:noFill/>
                <a:round/>
                <a:headEnd/>
                <a:tailEnd/>
              </a:ln>
            </p:spPr>
            <p:txBody>
              <a:bodyPr/>
              <a:lstStyle/>
              <a:p>
                <a:endParaRPr lang="en-US"/>
              </a:p>
            </p:txBody>
          </p:sp>
          <p:sp>
            <p:nvSpPr>
              <p:cNvPr id="40949" name="Freeform 517"/>
              <p:cNvSpPr>
                <a:spLocks/>
              </p:cNvSpPr>
              <p:nvPr/>
            </p:nvSpPr>
            <p:spPr bwMode="auto">
              <a:xfrm>
                <a:off x="2799" y="1200"/>
                <a:ext cx="7" cy="12"/>
              </a:xfrm>
              <a:custGeom>
                <a:avLst/>
                <a:gdLst>
                  <a:gd name="T0" fmla="*/ 0 w 44"/>
                  <a:gd name="T1" fmla="*/ 0 h 71"/>
                  <a:gd name="T2" fmla="*/ 0 w 44"/>
                  <a:gd name="T3" fmla="*/ 0 h 71"/>
                  <a:gd name="T4" fmla="*/ 0 w 44"/>
                  <a:gd name="T5" fmla="*/ 0 h 71"/>
                  <a:gd name="T6" fmla="*/ 0 w 44"/>
                  <a:gd name="T7" fmla="*/ 0 h 71"/>
                  <a:gd name="T8" fmla="*/ 0 w 44"/>
                  <a:gd name="T9" fmla="*/ 0 h 71"/>
                  <a:gd name="T10" fmla="*/ 0 w 44"/>
                  <a:gd name="T11" fmla="*/ 0 h 71"/>
                  <a:gd name="T12" fmla="*/ 0 w 44"/>
                  <a:gd name="T13" fmla="*/ 0 h 71"/>
                  <a:gd name="T14" fmla="*/ 0 w 44"/>
                  <a:gd name="T15" fmla="*/ 0 h 71"/>
                  <a:gd name="T16" fmla="*/ 0 w 44"/>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71"/>
                  <a:gd name="T29" fmla="*/ 44 w 44"/>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71">
                    <a:moveTo>
                      <a:pt x="44" y="71"/>
                    </a:moveTo>
                    <a:lnTo>
                      <a:pt x="44" y="3"/>
                    </a:lnTo>
                    <a:lnTo>
                      <a:pt x="7" y="0"/>
                    </a:lnTo>
                    <a:lnTo>
                      <a:pt x="0" y="67"/>
                    </a:lnTo>
                    <a:lnTo>
                      <a:pt x="36" y="71"/>
                    </a:lnTo>
                    <a:lnTo>
                      <a:pt x="44" y="71"/>
                    </a:lnTo>
                    <a:lnTo>
                      <a:pt x="36" y="71"/>
                    </a:lnTo>
                    <a:lnTo>
                      <a:pt x="41" y="71"/>
                    </a:lnTo>
                    <a:lnTo>
                      <a:pt x="44" y="71"/>
                    </a:lnTo>
                    <a:close/>
                  </a:path>
                </a:pathLst>
              </a:custGeom>
              <a:solidFill>
                <a:srgbClr val="C4E5FA"/>
              </a:solidFill>
              <a:ln w="9525">
                <a:noFill/>
                <a:round/>
                <a:headEnd/>
                <a:tailEnd/>
              </a:ln>
            </p:spPr>
            <p:txBody>
              <a:bodyPr/>
              <a:lstStyle/>
              <a:p>
                <a:endParaRPr lang="en-US"/>
              </a:p>
            </p:txBody>
          </p:sp>
          <p:sp>
            <p:nvSpPr>
              <p:cNvPr id="40950" name="Freeform 518"/>
              <p:cNvSpPr>
                <a:spLocks/>
              </p:cNvSpPr>
              <p:nvPr/>
            </p:nvSpPr>
            <p:spPr bwMode="auto">
              <a:xfrm>
                <a:off x="2805" y="1200"/>
                <a:ext cx="9" cy="12"/>
              </a:xfrm>
              <a:custGeom>
                <a:avLst/>
                <a:gdLst>
                  <a:gd name="T0" fmla="*/ 0 w 53"/>
                  <a:gd name="T1" fmla="*/ 0 h 71"/>
                  <a:gd name="T2" fmla="*/ 0 w 53"/>
                  <a:gd name="T3" fmla="*/ 0 h 71"/>
                  <a:gd name="T4" fmla="*/ 0 w 53"/>
                  <a:gd name="T5" fmla="*/ 0 h 71"/>
                  <a:gd name="T6" fmla="*/ 0 w 53"/>
                  <a:gd name="T7" fmla="*/ 0 h 71"/>
                  <a:gd name="T8" fmla="*/ 0 w 53"/>
                  <a:gd name="T9" fmla="*/ 0 h 71"/>
                  <a:gd name="T10" fmla="*/ 0 w 53"/>
                  <a:gd name="T11" fmla="*/ 0 h 71"/>
                  <a:gd name="T12" fmla="*/ 0 w 53"/>
                  <a:gd name="T13" fmla="*/ 0 h 71"/>
                  <a:gd name="T14" fmla="*/ 0 w 53"/>
                  <a:gd name="T15" fmla="*/ 0 h 71"/>
                  <a:gd name="T16" fmla="*/ 0 w 53"/>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71"/>
                  <a:gd name="T29" fmla="*/ 53 w 53"/>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71">
                    <a:moveTo>
                      <a:pt x="53" y="66"/>
                    </a:moveTo>
                    <a:lnTo>
                      <a:pt x="42" y="0"/>
                    </a:lnTo>
                    <a:lnTo>
                      <a:pt x="0" y="3"/>
                    </a:lnTo>
                    <a:lnTo>
                      <a:pt x="7" y="71"/>
                    </a:lnTo>
                    <a:lnTo>
                      <a:pt x="48" y="67"/>
                    </a:lnTo>
                    <a:lnTo>
                      <a:pt x="53" y="66"/>
                    </a:lnTo>
                    <a:lnTo>
                      <a:pt x="48" y="67"/>
                    </a:lnTo>
                    <a:lnTo>
                      <a:pt x="51" y="67"/>
                    </a:lnTo>
                    <a:lnTo>
                      <a:pt x="53" y="66"/>
                    </a:lnTo>
                    <a:close/>
                  </a:path>
                </a:pathLst>
              </a:custGeom>
              <a:solidFill>
                <a:srgbClr val="C4E5FA"/>
              </a:solidFill>
              <a:ln w="9525">
                <a:noFill/>
                <a:round/>
                <a:headEnd/>
                <a:tailEnd/>
              </a:ln>
            </p:spPr>
            <p:txBody>
              <a:bodyPr/>
              <a:lstStyle/>
              <a:p>
                <a:endParaRPr lang="en-US"/>
              </a:p>
            </p:txBody>
          </p:sp>
          <p:sp>
            <p:nvSpPr>
              <p:cNvPr id="40951" name="Freeform 519"/>
              <p:cNvSpPr>
                <a:spLocks/>
              </p:cNvSpPr>
              <p:nvPr/>
            </p:nvSpPr>
            <p:spPr bwMode="auto">
              <a:xfrm>
                <a:off x="2811" y="1198"/>
                <a:ext cx="14" cy="13"/>
              </a:xfrm>
              <a:custGeom>
                <a:avLst/>
                <a:gdLst>
                  <a:gd name="T0" fmla="*/ 0 w 82"/>
                  <a:gd name="T1" fmla="*/ 0 h 78"/>
                  <a:gd name="T2" fmla="*/ 0 w 82"/>
                  <a:gd name="T3" fmla="*/ 0 h 78"/>
                  <a:gd name="T4" fmla="*/ 0 w 82"/>
                  <a:gd name="T5" fmla="*/ 0 h 78"/>
                  <a:gd name="T6" fmla="*/ 0 w 82"/>
                  <a:gd name="T7" fmla="*/ 0 h 78"/>
                  <a:gd name="T8" fmla="*/ 0 w 82"/>
                  <a:gd name="T9" fmla="*/ 0 h 78"/>
                  <a:gd name="T10" fmla="*/ 0 w 82"/>
                  <a:gd name="T11" fmla="*/ 0 h 78"/>
                  <a:gd name="T12" fmla="*/ 0 w 82"/>
                  <a:gd name="T13" fmla="*/ 0 h 78"/>
                  <a:gd name="T14" fmla="*/ 0 w 82"/>
                  <a:gd name="T15" fmla="*/ 0 h 78"/>
                  <a:gd name="T16" fmla="*/ 0 w 82"/>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78"/>
                  <a:gd name="T29" fmla="*/ 82 w 82"/>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78">
                    <a:moveTo>
                      <a:pt x="82" y="56"/>
                    </a:moveTo>
                    <a:lnTo>
                      <a:pt x="50" y="0"/>
                    </a:lnTo>
                    <a:lnTo>
                      <a:pt x="0" y="12"/>
                    </a:lnTo>
                    <a:lnTo>
                      <a:pt x="16" y="78"/>
                    </a:lnTo>
                    <a:lnTo>
                      <a:pt x="66" y="65"/>
                    </a:lnTo>
                    <a:lnTo>
                      <a:pt x="82" y="56"/>
                    </a:lnTo>
                    <a:lnTo>
                      <a:pt x="66" y="65"/>
                    </a:lnTo>
                    <a:lnTo>
                      <a:pt x="77" y="64"/>
                    </a:lnTo>
                    <a:lnTo>
                      <a:pt x="82" y="56"/>
                    </a:lnTo>
                    <a:close/>
                  </a:path>
                </a:pathLst>
              </a:custGeom>
              <a:solidFill>
                <a:srgbClr val="C4E5FA"/>
              </a:solidFill>
              <a:ln w="9525">
                <a:noFill/>
                <a:round/>
                <a:headEnd/>
                <a:tailEnd/>
              </a:ln>
            </p:spPr>
            <p:txBody>
              <a:bodyPr/>
              <a:lstStyle/>
              <a:p>
                <a:endParaRPr lang="en-US"/>
              </a:p>
            </p:txBody>
          </p:sp>
          <p:sp>
            <p:nvSpPr>
              <p:cNvPr id="40952" name="Freeform 520"/>
              <p:cNvSpPr>
                <a:spLocks/>
              </p:cNvSpPr>
              <p:nvPr/>
            </p:nvSpPr>
            <p:spPr bwMode="auto">
              <a:xfrm>
                <a:off x="2817" y="1188"/>
                <a:ext cx="21" cy="19"/>
              </a:xfrm>
              <a:custGeom>
                <a:avLst/>
                <a:gdLst>
                  <a:gd name="T0" fmla="*/ 0 w 125"/>
                  <a:gd name="T1" fmla="*/ 0 h 115"/>
                  <a:gd name="T2" fmla="*/ 0 w 125"/>
                  <a:gd name="T3" fmla="*/ 0 h 115"/>
                  <a:gd name="T4" fmla="*/ 0 w 125"/>
                  <a:gd name="T5" fmla="*/ 0 h 115"/>
                  <a:gd name="T6" fmla="*/ 0 w 125"/>
                  <a:gd name="T7" fmla="*/ 0 h 115"/>
                  <a:gd name="T8" fmla="*/ 0 w 125"/>
                  <a:gd name="T9" fmla="*/ 0 h 115"/>
                  <a:gd name="T10" fmla="*/ 0 w 125"/>
                  <a:gd name="T11" fmla="*/ 0 h 115"/>
                  <a:gd name="T12" fmla="*/ 0 w 125"/>
                  <a:gd name="T13" fmla="*/ 0 h 115"/>
                  <a:gd name="T14" fmla="*/ 0 w 125"/>
                  <a:gd name="T15" fmla="*/ 0 h 115"/>
                  <a:gd name="T16" fmla="*/ 0 w 125"/>
                  <a:gd name="T17" fmla="*/ 0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115"/>
                  <a:gd name="T29" fmla="*/ 125 w 125"/>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115">
                    <a:moveTo>
                      <a:pt x="125" y="27"/>
                    </a:moveTo>
                    <a:lnTo>
                      <a:pt x="67" y="0"/>
                    </a:lnTo>
                    <a:lnTo>
                      <a:pt x="0" y="68"/>
                    </a:lnTo>
                    <a:lnTo>
                      <a:pt x="48" y="115"/>
                    </a:lnTo>
                    <a:lnTo>
                      <a:pt x="115" y="47"/>
                    </a:lnTo>
                    <a:lnTo>
                      <a:pt x="125" y="27"/>
                    </a:lnTo>
                    <a:lnTo>
                      <a:pt x="115" y="47"/>
                    </a:lnTo>
                    <a:lnTo>
                      <a:pt x="124" y="38"/>
                    </a:lnTo>
                    <a:lnTo>
                      <a:pt x="125" y="27"/>
                    </a:lnTo>
                    <a:close/>
                  </a:path>
                </a:pathLst>
              </a:custGeom>
              <a:solidFill>
                <a:srgbClr val="C4E5FA"/>
              </a:solidFill>
              <a:ln w="9525">
                <a:noFill/>
                <a:round/>
                <a:headEnd/>
                <a:tailEnd/>
              </a:ln>
            </p:spPr>
            <p:txBody>
              <a:bodyPr/>
              <a:lstStyle/>
              <a:p>
                <a:endParaRPr lang="en-US"/>
              </a:p>
            </p:txBody>
          </p:sp>
          <p:sp>
            <p:nvSpPr>
              <p:cNvPr id="40953" name="Freeform 521"/>
              <p:cNvSpPr>
                <a:spLocks/>
              </p:cNvSpPr>
              <p:nvPr/>
            </p:nvSpPr>
            <p:spPr bwMode="auto">
              <a:xfrm>
                <a:off x="2826" y="1173"/>
                <a:ext cx="14" cy="20"/>
              </a:xfrm>
              <a:custGeom>
                <a:avLst/>
                <a:gdLst>
                  <a:gd name="T0" fmla="*/ 0 w 80"/>
                  <a:gd name="T1" fmla="*/ 0 h 122"/>
                  <a:gd name="T2" fmla="*/ 0 w 80"/>
                  <a:gd name="T3" fmla="*/ 0 h 122"/>
                  <a:gd name="T4" fmla="*/ 0 w 80"/>
                  <a:gd name="T5" fmla="*/ 0 h 122"/>
                  <a:gd name="T6" fmla="*/ 0 w 80"/>
                  <a:gd name="T7" fmla="*/ 0 h 122"/>
                  <a:gd name="T8" fmla="*/ 0 w 80"/>
                  <a:gd name="T9" fmla="*/ 0 h 122"/>
                  <a:gd name="T10" fmla="*/ 0 w 80"/>
                  <a:gd name="T11" fmla="*/ 0 h 122"/>
                  <a:gd name="T12" fmla="*/ 0 w 80"/>
                  <a:gd name="T13" fmla="*/ 0 h 122"/>
                  <a:gd name="T14" fmla="*/ 0 w 80"/>
                  <a:gd name="T15" fmla="*/ 0 h 122"/>
                  <a:gd name="T16" fmla="*/ 0 w 80"/>
                  <a:gd name="T17" fmla="*/ 0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122"/>
                  <a:gd name="T29" fmla="*/ 80 w 80"/>
                  <a:gd name="T30" fmla="*/ 122 h 1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122">
                    <a:moveTo>
                      <a:pt x="78" y="0"/>
                    </a:moveTo>
                    <a:lnTo>
                      <a:pt x="12" y="5"/>
                    </a:lnTo>
                    <a:lnTo>
                      <a:pt x="0" y="116"/>
                    </a:lnTo>
                    <a:lnTo>
                      <a:pt x="69" y="122"/>
                    </a:lnTo>
                    <a:lnTo>
                      <a:pt x="79" y="11"/>
                    </a:lnTo>
                    <a:lnTo>
                      <a:pt x="78" y="0"/>
                    </a:lnTo>
                    <a:lnTo>
                      <a:pt x="79" y="11"/>
                    </a:lnTo>
                    <a:lnTo>
                      <a:pt x="80" y="5"/>
                    </a:lnTo>
                    <a:lnTo>
                      <a:pt x="78" y="0"/>
                    </a:lnTo>
                    <a:close/>
                  </a:path>
                </a:pathLst>
              </a:custGeom>
              <a:solidFill>
                <a:srgbClr val="C4E5FA"/>
              </a:solidFill>
              <a:ln w="9525">
                <a:noFill/>
                <a:round/>
                <a:headEnd/>
                <a:tailEnd/>
              </a:ln>
            </p:spPr>
            <p:txBody>
              <a:bodyPr/>
              <a:lstStyle/>
              <a:p>
                <a:endParaRPr lang="en-US"/>
              </a:p>
            </p:txBody>
          </p:sp>
          <p:sp>
            <p:nvSpPr>
              <p:cNvPr id="40954" name="Freeform 522"/>
              <p:cNvSpPr>
                <a:spLocks/>
              </p:cNvSpPr>
              <p:nvPr/>
            </p:nvSpPr>
            <p:spPr bwMode="auto">
              <a:xfrm>
                <a:off x="2824" y="1152"/>
                <a:ext cx="15" cy="23"/>
              </a:xfrm>
              <a:custGeom>
                <a:avLst/>
                <a:gdLst>
                  <a:gd name="T0" fmla="*/ 0 w 93"/>
                  <a:gd name="T1" fmla="*/ 0 h 136"/>
                  <a:gd name="T2" fmla="*/ 0 w 93"/>
                  <a:gd name="T3" fmla="*/ 0 h 136"/>
                  <a:gd name="T4" fmla="*/ 0 w 93"/>
                  <a:gd name="T5" fmla="*/ 0 h 136"/>
                  <a:gd name="T6" fmla="*/ 0 w 93"/>
                  <a:gd name="T7" fmla="*/ 0 h 136"/>
                  <a:gd name="T8" fmla="*/ 0 w 93"/>
                  <a:gd name="T9" fmla="*/ 0 h 136"/>
                  <a:gd name="T10" fmla="*/ 0 w 93"/>
                  <a:gd name="T11" fmla="*/ 0 h 136"/>
                  <a:gd name="T12" fmla="*/ 0 w 93"/>
                  <a:gd name="T13" fmla="*/ 0 h 136"/>
                  <a:gd name="T14" fmla="*/ 0 w 93"/>
                  <a:gd name="T15" fmla="*/ 0 h 136"/>
                  <a:gd name="T16" fmla="*/ 0 w 93"/>
                  <a:gd name="T17" fmla="*/ 0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
                  <a:gd name="T28" fmla="*/ 0 h 136"/>
                  <a:gd name="T29" fmla="*/ 93 w 93"/>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 h="136">
                    <a:moveTo>
                      <a:pt x="63" y="0"/>
                    </a:moveTo>
                    <a:lnTo>
                      <a:pt x="0" y="23"/>
                    </a:lnTo>
                    <a:lnTo>
                      <a:pt x="27" y="136"/>
                    </a:lnTo>
                    <a:lnTo>
                      <a:pt x="93" y="121"/>
                    </a:lnTo>
                    <a:lnTo>
                      <a:pt x="66" y="8"/>
                    </a:lnTo>
                    <a:lnTo>
                      <a:pt x="63" y="0"/>
                    </a:lnTo>
                    <a:lnTo>
                      <a:pt x="66" y="8"/>
                    </a:lnTo>
                    <a:lnTo>
                      <a:pt x="65" y="3"/>
                    </a:lnTo>
                    <a:lnTo>
                      <a:pt x="63" y="0"/>
                    </a:lnTo>
                    <a:close/>
                  </a:path>
                </a:pathLst>
              </a:custGeom>
              <a:solidFill>
                <a:srgbClr val="C4E5FA"/>
              </a:solidFill>
              <a:ln w="9525">
                <a:noFill/>
                <a:round/>
                <a:headEnd/>
                <a:tailEnd/>
              </a:ln>
            </p:spPr>
            <p:txBody>
              <a:bodyPr/>
              <a:lstStyle/>
              <a:p>
                <a:endParaRPr lang="en-US"/>
              </a:p>
            </p:txBody>
          </p:sp>
          <p:sp>
            <p:nvSpPr>
              <p:cNvPr id="40955" name="Freeform 523"/>
              <p:cNvSpPr>
                <a:spLocks/>
              </p:cNvSpPr>
              <p:nvPr/>
            </p:nvSpPr>
            <p:spPr bwMode="auto">
              <a:xfrm>
                <a:off x="2817" y="1137"/>
                <a:ext cx="17" cy="20"/>
              </a:xfrm>
              <a:custGeom>
                <a:avLst/>
                <a:gdLst>
                  <a:gd name="T0" fmla="*/ 0 w 102"/>
                  <a:gd name="T1" fmla="*/ 0 h 122"/>
                  <a:gd name="T2" fmla="*/ 0 w 102"/>
                  <a:gd name="T3" fmla="*/ 0 h 122"/>
                  <a:gd name="T4" fmla="*/ 0 w 102"/>
                  <a:gd name="T5" fmla="*/ 0 h 122"/>
                  <a:gd name="T6" fmla="*/ 0 w 102"/>
                  <a:gd name="T7" fmla="*/ 0 h 122"/>
                  <a:gd name="T8" fmla="*/ 0 w 102"/>
                  <a:gd name="T9" fmla="*/ 0 h 122"/>
                  <a:gd name="T10" fmla="*/ 0 w 102"/>
                  <a:gd name="T11" fmla="*/ 0 h 122"/>
                  <a:gd name="T12" fmla="*/ 0 w 102"/>
                  <a:gd name="T13" fmla="*/ 0 h 122"/>
                  <a:gd name="T14" fmla="*/ 0 w 102"/>
                  <a:gd name="T15" fmla="*/ 0 h 122"/>
                  <a:gd name="T16" fmla="*/ 0 w 102"/>
                  <a:gd name="T17" fmla="*/ 0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
                  <a:gd name="T28" fmla="*/ 0 h 122"/>
                  <a:gd name="T29" fmla="*/ 102 w 102"/>
                  <a:gd name="T30" fmla="*/ 122 h 1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 h="122">
                    <a:moveTo>
                      <a:pt x="54" y="0"/>
                    </a:moveTo>
                    <a:lnTo>
                      <a:pt x="0" y="40"/>
                    </a:lnTo>
                    <a:lnTo>
                      <a:pt x="42" y="122"/>
                    </a:lnTo>
                    <a:lnTo>
                      <a:pt x="102" y="92"/>
                    </a:lnTo>
                    <a:lnTo>
                      <a:pt x="60" y="9"/>
                    </a:lnTo>
                    <a:lnTo>
                      <a:pt x="54" y="0"/>
                    </a:lnTo>
                    <a:lnTo>
                      <a:pt x="60" y="9"/>
                    </a:lnTo>
                    <a:lnTo>
                      <a:pt x="58" y="4"/>
                    </a:lnTo>
                    <a:lnTo>
                      <a:pt x="54" y="0"/>
                    </a:lnTo>
                    <a:close/>
                  </a:path>
                </a:pathLst>
              </a:custGeom>
              <a:solidFill>
                <a:srgbClr val="C4E5FA"/>
              </a:solidFill>
              <a:ln w="9525">
                <a:noFill/>
                <a:round/>
                <a:headEnd/>
                <a:tailEnd/>
              </a:ln>
            </p:spPr>
            <p:txBody>
              <a:bodyPr/>
              <a:lstStyle/>
              <a:p>
                <a:endParaRPr lang="en-US"/>
              </a:p>
            </p:txBody>
          </p:sp>
          <p:sp>
            <p:nvSpPr>
              <p:cNvPr id="40956" name="Freeform 524"/>
              <p:cNvSpPr>
                <a:spLocks/>
              </p:cNvSpPr>
              <p:nvPr/>
            </p:nvSpPr>
            <p:spPr bwMode="auto">
              <a:xfrm>
                <a:off x="2816" y="1135"/>
                <a:ext cx="10" cy="10"/>
              </a:xfrm>
              <a:custGeom>
                <a:avLst/>
                <a:gdLst>
                  <a:gd name="T0" fmla="*/ 0 w 62"/>
                  <a:gd name="T1" fmla="*/ 0 h 61"/>
                  <a:gd name="T2" fmla="*/ 0 w 62"/>
                  <a:gd name="T3" fmla="*/ 0 h 61"/>
                  <a:gd name="T4" fmla="*/ 0 w 62"/>
                  <a:gd name="T5" fmla="*/ 0 h 61"/>
                  <a:gd name="T6" fmla="*/ 0 w 62"/>
                  <a:gd name="T7" fmla="*/ 0 h 61"/>
                  <a:gd name="T8" fmla="*/ 0 w 62"/>
                  <a:gd name="T9" fmla="*/ 0 h 61"/>
                  <a:gd name="T10" fmla="*/ 0 w 62"/>
                  <a:gd name="T11" fmla="*/ 0 h 61"/>
                  <a:gd name="T12" fmla="*/ 0 w 62"/>
                  <a:gd name="T13" fmla="*/ 0 h 61"/>
                  <a:gd name="T14" fmla="*/ 0 w 62"/>
                  <a:gd name="T15" fmla="*/ 0 h 61"/>
                  <a:gd name="T16" fmla="*/ 0 w 62"/>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
                  <a:gd name="T28" fmla="*/ 0 h 61"/>
                  <a:gd name="T29" fmla="*/ 62 w 62"/>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 h="61">
                    <a:moveTo>
                      <a:pt x="0" y="47"/>
                    </a:moveTo>
                    <a:lnTo>
                      <a:pt x="0" y="47"/>
                    </a:lnTo>
                    <a:lnTo>
                      <a:pt x="14" y="61"/>
                    </a:lnTo>
                    <a:lnTo>
                      <a:pt x="62" y="13"/>
                    </a:lnTo>
                    <a:lnTo>
                      <a:pt x="49" y="0"/>
                    </a:lnTo>
                    <a:lnTo>
                      <a:pt x="0" y="47"/>
                    </a:lnTo>
                    <a:close/>
                  </a:path>
                </a:pathLst>
              </a:custGeom>
              <a:solidFill>
                <a:srgbClr val="C4E5FA"/>
              </a:solidFill>
              <a:ln w="9525">
                <a:noFill/>
                <a:round/>
                <a:headEnd/>
                <a:tailEnd/>
              </a:ln>
            </p:spPr>
            <p:txBody>
              <a:bodyPr/>
              <a:lstStyle/>
              <a:p>
                <a:endParaRPr lang="en-US"/>
              </a:p>
            </p:txBody>
          </p:sp>
          <p:sp>
            <p:nvSpPr>
              <p:cNvPr id="40957" name="Freeform 525"/>
              <p:cNvSpPr>
                <a:spLocks/>
              </p:cNvSpPr>
              <p:nvPr/>
            </p:nvSpPr>
            <p:spPr bwMode="auto">
              <a:xfrm>
                <a:off x="2813" y="1131"/>
                <a:ext cx="11" cy="12"/>
              </a:xfrm>
              <a:custGeom>
                <a:avLst/>
                <a:gdLst>
                  <a:gd name="T0" fmla="*/ 0 w 67"/>
                  <a:gd name="T1" fmla="*/ 0 h 67"/>
                  <a:gd name="T2" fmla="*/ 0 w 67"/>
                  <a:gd name="T3" fmla="*/ 0 h 67"/>
                  <a:gd name="T4" fmla="*/ 0 w 67"/>
                  <a:gd name="T5" fmla="*/ 0 h 67"/>
                  <a:gd name="T6" fmla="*/ 0 w 67"/>
                  <a:gd name="T7" fmla="*/ 0 h 67"/>
                  <a:gd name="T8" fmla="*/ 0 w 67"/>
                  <a:gd name="T9" fmla="*/ 0 h 67"/>
                  <a:gd name="T10" fmla="*/ 0 w 67"/>
                  <a:gd name="T11" fmla="*/ 0 h 67"/>
                  <a:gd name="T12" fmla="*/ 0 w 67"/>
                  <a:gd name="T13" fmla="*/ 0 h 67"/>
                  <a:gd name="T14" fmla="*/ 0 w 67"/>
                  <a:gd name="T15" fmla="*/ 0 h 67"/>
                  <a:gd name="T16" fmla="*/ 0 w 67"/>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67"/>
                  <a:gd name="T29" fmla="*/ 67 w 67"/>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67">
                    <a:moveTo>
                      <a:pt x="47" y="0"/>
                    </a:moveTo>
                    <a:lnTo>
                      <a:pt x="0" y="47"/>
                    </a:lnTo>
                    <a:lnTo>
                      <a:pt x="18" y="67"/>
                    </a:lnTo>
                    <a:lnTo>
                      <a:pt x="67" y="20"/>
                    </a:lnTo>
                    <a:lnTo>
                      <a:pt x="48" y="1"/>
                    </a:lnTo>
                    <a:lnTo>
                      <a:pt x="47" y="0"/>
                    </a:lnTo>
                    <a:lnTo>
                      <a:pt x="48" y="1"/>
                    </a:lnTo>
                    <a:lnTo>
                      <a:pt x="48" y="0"/>
                    </a:lnTo>
                    <a:lnTo>
                      <a:pt x="47" y="0"/>
                    </a:lnTo>
                    <a:close/>
                  </a:path>
                </a:pathLst>
              </a:custGeom>
              <a:solidFill>
                <a:srgbClr val="C4E5FA"/>
              </a:solidFill>
              <a:ln w="9525">
                <a:noFill/>
                <a:round/>
                <a:headEnd/>
                <a:tailEnd/>
              </a:ln>
            </p:spPr>
            <p:txBody>
              <a:bodyPr/>
              <a:lstStyle/>
              <a:p>
                <a:endParaRPr lang="en-US"/>
              </a:p>
            </p:txBody>
          </p:sp>
          <p:sp>
            <p:nvSpPr>
              <p:cNvPr id="40958" name="Freeform 526"/>
              <p:cNvSpPr>
                <a:spLocks/>
              </p:cNvSpPr>
              <p:nvPr/>
            </p:nvSpPr>
            <p:spPr bwMode="auto">
              <a:xfrm>
                <a:off x="2809" y="1127"/>
                <a:ext cx="12" cy="13"/>
              </a:xfrm>
              <a:custGeom>
                <a:avLst/>
                <a:gdLst>
                  <a:gd name="T0" fmla="*/ 0 w 73"/>
                  <a:gd name="T1" fmla="*/ 0 h 75"/>
                  <a:gd name="T2" fmla="*/ 0 w 73"/>
                  <a:gd name="T3" fmla="*/ 0 h 75"/>
                  <a:gd name="T4" fmla="*/ 0 w 73"/>
                  <a:gd name="T5" fmla="*/ 0 h 75"/>
                  <a:gd name="T6" fmla="*/ 0 w 73"/>
                  <a:gd name="T7" fmla="*/ 0 h 75"/>
                  <a:gd name="T8" fmla="*/ 0 w 73"/>
                  <a:gd name="T9" fmla="*/ 0 h 75"/>
                  <a:gd name="T10" fmla="*/ 0 w 73"/>
                  <a:gd name="T11" fmla="*/ 0 h 75"/>
                  <a:gd name="T12" fmla="*/ 0 w 73"/>
                  <a:gd name="T13" fmla="*/ 0 h 75"/>
                  <a:gd name="T14" fmla="*/ 0 w 73"/>
                  <a:gd name="T15" fmla="*/ 0 h 75"/>
                  <a:gd name="T16" fmla="*/ 0 w 73"/>
                  <a:gd name="T17" fmla="*/ 0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5"/>
                  <a:gd name="T29" fmla="*/ 73 w 73"/>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5">
                    <a:moveTo>
                      <a:pt x="45" y="0"/>
                    </a:moveTo>
                    <a:lnTo>
                      <a:pt x="0" y="51"/>
                    </a:lnTo>
                    <a:lnTo>
                      <a:pt x="27" y="75"/>
                    </a:lnTo>
                    <a:lnTo>
                      <a:pt x="73" y="27"/>
                    </a:lnTo>
                    <a:lnTo>
                      <a:pt x="48" y="1"/>
                    </a:lnTo>
                    <a:lnTo>
                      <a:pt x="45" y="0"/>
                    </a:lnTo>
                    <a:lnTo>
                      <a:pt x="48" y="1"/>
                    </a:lnTo>
                    <a:lnTo>
                      <a:pt x="46" y="0"/>
                    </a:lnTo>
                    <a:lnTo>
                      <a:pt x="45" y="0"/>
                    </a:lnTo>
                    <a:close/>
                  </a:path>
                </a:pathLst>
              </a:custGeom>
              <a:solidFill>
                <a:srgbClr val="C4E5FA"/>
              </a:solidFill>
              <a:ln w="9525">
                <a:noFill/>
                <a:round/>
                <a:headEnd/>
                <a:tailEnd/>
              </a:ln>
            </p:spPr>
            <p:txBody>
              <a:bodyPr/>
              <a:lstStyle/>
              <a:p>
                <a:endParaRPr lang="en-US"/>
              </a:p>
            </p:txBody>
          </p:sp>
          <p:sp>
            <p:nvSpPr>
              <p:cNvPr id="40959" name="Freeform 527"/>
              <p:cNvSpPr>
                <a:spLocks/>
              </p:cNvSpPr>
              <p:nvPr/>
            </p:nvSpPr>
            <p:spPr bwMode="auto">
              <a:xfrm>
                <a:off x="2804" y="1122"/>
                <a:ext cx="12" cy="14"/>
              </a:xfrm>
              <a:custGeom>
                <a:avLst/>
                <a:gdLst>
                  <a:gd name="T0" fmla="*/ 0 w 75"/>
                  <a:gd name="T1" fmla="*/ 0 h 81"/>
                  <a:gd name="T2" fmla="*/ 0 w 75"/>
                  <a:gd name="T3" fmla="*/ 0 h 81"/>
                  <a:gd name="T4" fmla="*/ 0 w 75"/>
                  <a:gd name="T5" fmla="*/ 0 h 81"/>
                  <a:gd name="T6" fmla="*/ 0 w 75"/>
                  <a:gd name="T7" fmla="*/ 0 h 81"/>
                  <a:gd name="T8" fmla="*/ 0 w 75"/>
                  <a:gd name="T9" fmla="*/ 0 h 81"/>
                  <a:gd name="T10" fmla="*/ 0 w 75"/>
                  <a:gd name="T11" fmla="*/ 0 h 81"/>
                  <a:gd name="T12" fmla="*/ 0 w 75"/>
                  <a:gd name="T13" fmla="*/ 0 h 81"/>
                  <a:gd name="T14" fmla="*/ 0 w 75"/>
                  <a:gd name="T15" fmla="*/ 0 h 81"/>
                  <a:gd name="T16" fmla="*/ 0 w 75"/>
                  <a:gd name="T17" fmla="*/ 0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81"/>
                  <a:gd name="T29" fmla="*/ 75 w 75"/>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81">
                    <a:moveTo>
                      <a:pt x="41" y="0"/>
                    </a:moveTo>
                    <a:lnTo>
                      <a:pt x="0" y="55"/>
                    </a:lnTo>
                    <a:lnTo>
                      <a:pt x="32" y="81"/>
                    </a:lnTo>
                    <a:lnTo>
                      <a:pt x="75" y="29"/>
                    </a:lnTo>
                    <a:lnTo>
                      <a:pt x="43" y="3"/>
                    </a:lnTo>
                    <a:lnTo>
                      <a:pt x="41" y="0"/>
                    </a:lnTo>
                    <a:lnTo>
                      <a:pt x="43" y="3"/>
                    </a:lnTo>
                    <a:lnTo>
                      <a:pt x="42" y="2"/>
                    </a:lnTo>
                    <a:lnTo>
                      <a:pt x="41" y="0"/>
                    </a:lnTo>
                    <a:close/>
                  </a:path>
                </a:pathLst>
              </a:custGeom>
              <a:solidFill>
                <a:srgbClr val="C4E5FA"/>
              </a:solidFill>
              <a:ln w="9525">
                <a:noFill/>
                <a:round/>
                <a:headEnd/>
                <a:tailEnd/>
              </a:ln>
            </p:spPr>
            <p:txBody>
              <a:bodyPr/>
              <a:lstStyle/>
              <a:p>
                <a:endParaRPr lang="en-US"/>
              </a:p>
            </p:txBody>
          </p:sp>
          <p:sp>
            <p:nvSpPr>
              <p:cNvPr id="40960" name="Freeform 528"/>
              <p:cNvSpPr>
                <a:spLocks/>
              </p:cNvSpPr>
              <p:nvPr/>
            </p:nvSpPr>
            <p:spPr bwMode="auto">
              <a:xfrm>
                <a:off x="2798" y="1118"/>
                <a:ext cx="12" cy="14"/>
              </a:xfrm>
              <a:custGeom>
                <a:avLst/>
                <a:gdLst>
                  <a:gd name="T0" fmla="*/ 0 w 77"/>
                  <a:gd name="T1" fmla="*/ 0 h 82"/>
                  <a:gd name="T2" fmla="*/ 0 w 77"/>
                  <a:gd name="T3" fmla="*/ 0 h 82"/>
                  <a:gd name="T4" fmla="*/ 0 w 77"/>
                  <a:gd name="T5" fmla="*/ 0 h 82"/>
                  <a:gd name="T6" fmla="*/ 0 w 77"/>
                  <a:gd name="T7" fmla="*/ 0 h 82"/>
                  <a:gd name="T8" fmla="*/ 0 w 77"/>
                  <a:gd name="T9" fmla="*/ 0 h 82"/>
                  <a:gd name="T10" fmla="*/ 0 w 77"/>
                  <a:gd name="T11" fmla="*/ 0 h 82"/>
                  <a:gd name="T12" fmla="*/ 0 w 77"/>
                  <a:gd name="T13" fmla="*/ 0 h 82"/>
                  <a:gd name="T14" fmla="*/ 0 w 77"/>
                  <a:gd name="T15" fmla="*/ 0 h 82"/>
                  <a:gd name="T16" fmla="*/ 0 w 77"/>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82"/>
                  <a:gd name="T29" fmla="*/ 77 w 77"/>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82">
                    <a:moveTo>
                      <a:pt x="0" y="55"/>
                    </a:moveTo>
                    <a:lnTo>
                      <a:pt x="0" y="55"/>
                    </a:lnTo>
                    <a:lnTo>
                      <a:pt x="38" y="82"/>
                    </a:lnTo>
                    <a:lnTo>
                      <a:pt x="77" y="25"/>
                    </a:lnTo>
                    <a:lnTo>
                      <a:pt x="38" y="0"/>
                    </a:lnTo>
                    <a:lnTo>
                      <a:pt x="0" y="55"/>
                    </a:lnTo>
                    <a:close/>
                  </a:path>
                </a:pathLst>
              </a:custGeom>
              <a:solidFill>
                <a:srgbClr val="C4E5FA"/>
              </a:solidFill>
              <a:ln w="9525">
                <a:noFill/>
                <a:round/>
                <a:headEnd/>
                <a:tailEnd/>
              </a:ln>
            </p:spPr>
            <p:txBody>
              <a:bodyPr/>
              <a:lstStyle/>
              <a:p>
                <a:endParaRPr lang="en-US"/>
              </a:p>
            </p:txBody>
          </p:sp>
          <p:sp>
            <p:nvSpPr>
              <p:cNvPr id="40961" name="Freeform 529"/>
              <p:cNvSpPr>
                <a:spLocks/>
              </p:cNvSpPr>
              <p:nvPr/>
            </p:nvSpPr>
            <p:spPr bwMode="auto">
              <a:xfrm>
                <a:off x="2791" y="1113"/>
                <a:ext cx="13" cy="14"/>
              </a:xfrm>
              <a:custGeom>
                <a:avLst/>
                <a:gdLst>
                  <a:gd name="T0" fmla="*/ 0 w 79"/>
                  <a:gd name="T1" fmla="*/ 0 h 86"/>
                  <a:gd name="T2" fmla="*/ 0 w 79"/>
                  <a:gd name="T3" fmla="*/ 0 h 86"/>
                  <a:gd name="T4" fmla="*/ 0 w 79"/>
                  <a:gd name="T5" fmla="*/ 0 h 86"/>
                  <a:gd name="T6" fmla="*/ 0 w 79"/>
                  <a:gd name="T7" fmla="*/ 0 h 86"/>
                  <a:gd name="T8" fmla="*/ 0 w 79"/>
                  <a:gd name="T9" fmla="*/ 0 h 86"/>
                  <a:gd name="T10" fmla="*/ 0 w 79"/>
                  <a:gd name="T11" fmla="*/ 0 h 86"/>
                  <a:gd name="T12" fmla="*/ 0 w 79"/>
                  <a:gd name="T13" fmla="*/ 0 h 86"/>
                  <a:gd name="T14" fmla="*/ 0 w 79"/>
                  <a:gd name="T15" fmla="*/ 0 h 86"/>
                  <a:gd name="T16" fmla="*/ 0 w 79"/>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86"/>
                  <a:gd name="T29" fmla="*/ 79 w 79"/>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86">
                    <a:moveTo>
                      <a:pt x="35" y="0"/>
                    </a:moveTo>
                    <a:lnTo>
                      <a:pt x="0" y="58"/>
                    </a:lnTo>
                    <a:lnTo>
                      <a:pt x="41" y="86"/>
                    </a:lnTo>
                    <a:lnTo>
                      <a:pt x="79" y="31"/>
                    </a:lnTo>
                    <a:lnTo>
                      <a:pt x="38" y="2"/>
                    </a:lnTo>
                    <a:lnTo>
                      <a:pt x="35" y="0"/>
                    </a:lnTo>
                    <a:lnTo>
                      <a:pt x="38" y="2"/>
                    </a:lnTo>
                    <a:lnTo>
                      <a:pt x="37" y="1"/>
                    </a:lnTo>
                    <a:lnTo>
                      <a:pt x="35" y="0"/>
                    </a:lnTo>
                    <a:close/>
                  </a:path>
                </a:pathLst>
              </a:custGeom>
              <a:solidFill>
                <a:srgbClr val="C4E5FA"/>
              </a:solidFill>
              <a:ln w="9525">
                <a:noFill/>
                <a:round/>
                <a:headEnd/>
                <a:tailEnd/>
              </a:ln>
            </p:spPr>
            <p:txBody>
              <a:bodyPr/>
              <a:lstStyle/>
              <a:p>
                <a:endParaRPr lang="en-US"/>
              </a:p>
            </p:txBody>
          </p:sp>
          <p:sp>
            <p:nvSpPr>
              <p:cNvPr id="40962" name="Freeform 530"/>
              <p:cNvSpPr>
                <a:spLocks/>
              </p:cNvSpPr>
              <p:nvPr/>
            </p:nvSpPr>
            <p:spPr bwMode="auto">
              <a:xfrm>
                <a:off x="2783" y="1108"/>
                <a:ext cx="14" cy="15"/>
              </a:xfrm>
              <a:custGeom>
                <a:avLst/>
                <a:gdLst>
                  <a:gd name="T0" fmla="*/ 0 w 81"/>
                  <a:gd name="T1" fmla="*/ 0 h 87"/>
                  <a:gd name="T2" fmla="*/ 0 w 81"/>
                  <a:gd name="T3" fmla="*/ 0 h 87"/>
                  <a:gd name="T4" fmla="*/ 0 w 81"/>
                  <a:gd name="T5" fmla="*/ 0 h 87"/>
                  <a:gd name="T6" fmla="*/ 0 w 81"/>
                  <a:gd name="T7" fmla="*/ 0 h 87"/>
                  <a:gd name="T8" fmla="*/ 0 w 81"/>
                  <a:gd name="T9" fmla="*/ 0 h 87"/>
                  <a:gd name="T10" fmla="*/ 0 w 81"/>
                  <a:gd name="T11" fmla="*/ 0 h 87"/>
                  <a:gd name="T12" fmla="*/ 0 w 81"/>
                  <a:gd name="T13" fmla="*/ 0 h 87"/>
                  <a:gd name="T14" fmla="*/ 0 w 81"/>
                  <a:gd name="T15" fmla="*/ 0 h 87"/>
                  <a:gd name="T16" fmla="*/ 0 w 81"/>
                  <a:gd name="T17" fmla="*/ 0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87"/>
                  <a:gd name="T29" fmla="*/ 81 w 81"/>
                  <a:gd name="T30" fmla="*/ 87 h 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87">
                    <a:moveTo>
                      <a:pt x="33" y="0"/>
                    </a:moveTo>
                    <a:lnTo>
                      <a:pt x="0" y="59"/>
                    </a:lnTo>
                    <a:lnTo>
                      <a:pt x="48" y="87"/>
                    </a:lnTo>
                    <a:lnTo>
                      <a:pt x="81" y="28"/>
                    </a:lnTo>
                    <a:lnTo>
                      <a:pt x="34" y="0"/>
                    </a:lnTo>
                    <a:lnTo>
                      <a:pt x="33" y="0"/>
                    </a:lnTo>
                    <a:lnTo>
                      <a:pt x="34" y="0"/>
                    </a:lnTo>
                    <a:lnTo>
                      <a:pt x="33" y="0"/>
                    </a:lnTo>
                    <a:close/>
                  </a:path>
                </a:pathLst>
              </a:custGeom>
              <a:solidFill>
                <a:srgbClr val="C4E5FA"/>
              </a:solidFill>
              <a:ln w="9525">
                <a:noFill/>
                <a:round/>
                <a:headEnd/>
                <a:tailEnd/>
              </a:ln>
            </p:spPr>
            <p:txBody>
              <a:bodyPr/>
              <a:lstStyle/>
              <a:p>
                <a:endParaRPr lang="en-US"/>
              </a:p>
            </p:txBody>
          </p:sp>
          <p:sp>
            <p:nvSpPr>
              <p:cNvPr id="40963" name="Freeform 531"/>
              <p:cNvSpPr>
                <a:spLocks/>
              </p:cNvSpPr>
              <p:nvPr/>
            </p:nvSpPr>
            <p:spPr bwMode="auto">
              <a:xfrm>
                <a:off x="2774" y="1103"/>
                <a:ext cx="14" cy="15"/>
              </a:xfrm>
              <a:custGeom>
                <a:avLst/>
                <a:gdLst>
                  <a:gd name="T0" fmla="*/ 0 w 88"/>
                  <a:gd name="T1" fmla="*/ 0 h 90"/>
                  <a:gd name="T2" fmla="*/ 0 w 88"/>
                  <a:gd name="T3" fmla="*/ 0 h 90"/>
                  <a:gd name="T4" fmla="*/ 0 w 88"/>
                  <a:gd name="T5" fmla="*/ 0 h 90"/>
                  <a:gd name="T6" fmla="*/ 0 w 88"/>
                  <a:gd name="T7" fmla="*/ 0 h 90"/>
                  <a:gd name="T8" fmla="*/ 0 w 88"/>
                  <a:gd name="T9" fmla="*/ 0 h 90"/>
                  <a:gd name="T10" fmla="*/ 0 w 88"/>
                  <a:gd name="T11" fmla="*/ 0 h 90"/>
                  <a:gd name="T12" fmla="*/ 0 w 88"/>
                  <a:gd name="T13" fmla="*/ 0 h 90"/>
                  <a:gd name="T14" fmla="*/ 0 w 88"/>
                  <a:gd name="T15" fmla="*/ 0 h 90"/>
                  <a:gd name="T16" fmla="*/ 0 w 88"/>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
                  <a:gd name="T28" fmla="*/ 0 h 90"/>
                  <a:gd name="T29" fmla="*/ 88 w 88"/>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 h="90">
                    <a:moveTo>
                      <a:pt x="30" y="0"/>
                    </a:moveTo>
                    <a:lnTo>
                      <a:pt x="0" y="61"/>
                    </a:lnTo>
                    <a:lnTo>
                      <a:pt x="57" y="90"/>
                    </a:lnTo>
                    <a:lnTo>
                      <a:pt x="88" y="30"/>
                    </a:lnTo>
                    <a:lnTo>
                      <a:pt x="30" y="0"/>
                    </a:lnTo>
                    <a:close/>
                  </a:path>
                </a:pathLst>
              </a:custGeom>
              <a:solidFill>
                <a:srgbClr val="C4E5FA"/>
              </a:solidFill>
              <a:ln w="9525">
                <a:noFill/>
                <a:round/>
                <a:headEnd/>
                <a:tailEnd/>
              </a:ln>
            </p:spPr>
            <p:txBody>
              <a:bodyPr/>
              <a:lstStyle/>
              <a:p>
                <a:endParaRPr lang="en-US"/>
              </a:p>
            </p:txBody>
          </p:sp>
          <p:sp>
            <p:nvSpPr>
              <p:cNvPr id="40964" name="Freeform 532"/>
              <p:cNvSpPr>
                <a:spLocks/>
              </p:cNvSpPr>
              <p:nvPr/>
            </p:nvSpPr>
            <p:spPr bwMode="auto">
              <a:xfrm>
                <a:off x="2764" y="1098"/>
                <a:ext cx="15" cy="15"/>
              </a:xfrm>
              <a:custGeom>
                <a:avLst/>
                <a:gdLst>
                  <a:gd name="T0" fmla="*/ 0 w 89"/>
                  <a:gd name="T1" fmla="*/ 0 h 91"/>
                  <a:gd name="T2" fmla="*/ 0 w 89"/>
                  <a:gd name="T3" fmla="*/ 0 h 91"/>
                  <a:gd name="T4" fmla="*/ 0 w 89"/>
                  <a:gd name="T5" fmla="*/ 0 h 91"/>
                  <a:gd name="T6" fmla="*/ 0 w 89"/>
                  <a:gd name="T7" fmla="*/ 0 h 91"/>
                  <a:gd name="T8" fmla="*/ 0 w 89"/>
                  <a:gd name="T9" fmla="*/ 0 h 91"/>
                  <a:gd name="T10" fmla="*/ 0 w 89"/>
                  <a:gd name="T11" fmla="*/ 0 h 91"/>
                  <a:gd name="T12" fmla="*/ 0 w 89"/>
                  <a:gd name="T13" fmla="*/ 0 h 91"/>
                  <a:gd name="T14" fmla="*/ 0 w 89"/>
                  <a:gd name="T15" fmla="*/ 0 h 91"/>
                  <a:gd name="T16" fmla="*/ 0 w 89"/>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
                  <a:gd name="T28" fmla="*/ 0 h 91"/>
                  <a:gd name="T29" fmla="*/ 89 w 89"/>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 h="91">
                    <a:moveTo>
                      <a:pt x="28" y="0"/>
                    </a:moveTo>
                    <a:lnTo>
                      <a:pt x="0" y="62"/>
                    </a:lnTo>
                    <a:lnTo>
                      <a:pt x="59" y="91"/>
                    </a:lnTo>
                    <a:lnTo>
                      <a:pt x="89" y="30"/>
                    </a:lnTo>
                    <a:lnTo>
                      <a:pt x="30" y="1"/>
                    </a:lnTo>
                    <a:lnTo>
                      <a:pt x="28" y="0"/>
                    </a:lnTo>
                    <a:lnTo>
                      <a:pt x="30" y="1"/>
                    </a:lnTo>
                    <a:lnTo>
                      <a:pt x="29" y="0"/>
                    </a:lnTo>
                    <a:lnTo>
                      <a:pt x="28" y="0"/>
                    </a:lnTo>
                    <a:close/>
                  </a:path>
                </a:pathLst>
              </a:custGeom>
              <a:solidFill>
                <a:srgbClr val="C4E5FA"/>
              </a:solidFill>
              <a:ln w="9525">
                <a:noFill/>
                <a:round/>
                <a:headEnd/>
                <a:tailEnd/>
              </a:ln>
            </p:spPr>
            <p:txBody>
              <a:bodyPr/>
              <a:lstStyle/>
              <a:p>
                <a:endParaRPr lang="en-US"/>
              </a:p>
            </p:txBody>
          </p:sp>
          <p:sp>
            <p:nvSpPr>
              <p:cNvPr id="40965" name="Freeform 533"/>
              <p:cNvSpPr>
                <a:spLocks/>
              </p:cNvSpPr>
              <p:nvPr/>
            </p:nvSpPr>
            <p:spPr bwMode="auto">
              <a:xfrm>
                <a:off x="2754" y="1094"/>
                <a:ext cx="15" cy="15"/>
              </a:xfrm>
              <a:custGeom>
                <a:avLst/>
                <a:gdLst>
                  <a:gd name="T0" fmla="*/ 0 w 90"/>
                  <a:gd name="T1" fmla="*/ 0 h 89"/>
                  <a:gd name="T2" fmla="*/ 0 w 90"/>
                  <a:gd name="T3" fmla="*/ 0 h 89"/>
                  <a:gd name="T4" fmla="*/ 0 w 90"/>
                  <a:gd name="T5" fmla="*/ 0 h 89"/>
                  <a:gd name="T6" fmla="*/ 0 w 90"/>
                  <a:gd name="T7" fmla="*/ 0 h 89"/>
                  <a:gd name="T8" fmla="*/ 0 w 90"/>
                  <a:gd name="T9" fmla="*/ 0 h 89"/>
                  <a:gd name="T10" fmla="*/ 0 w 90"/>
                  <a:gd name="T11" fmla="*/ 0 h 89"/>
                  <a:gd name="T12" fmla="*/ 0 w 90"/>
                  <a:gd name="T13" fmla="*/ 0 h 89"/>
                  <a:gd name="T14" fmla="*/ 0 w 90"/>
                  <a:gd name="T15" fmla="*/ 0 h 89"/>
                  <a:gd name="T16" fmla="*/ 0 w 90"/>
                  <a:gd name="T17" fmla="*/ 0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89"/>
                  <a:gd name="T29" fmla="*/ 90 w 90"/>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89">
                    <a:moveTo>
                      <a:pt x="23" y="0"/>
                    </a:moveTo>
                    <a:lnTo>
                      <a:pt x="0" y="64"/>
                    </a:lnTo>
                    <a:lnTo>
                      <a:pt x="65" y="89"/>
                    </a:lnTo>
                    <a:lnTo>
                      <a:pt x="90" y="26"/>
                    </a:lnTo>
                    <a:lnTo>
                      <a:pt x="24" y="0"/>
                    </a:lnTo>
                    <a:lnTo>
                      <a:pt x="23" y="0"/>
                    </a:lnTo>
                    <a:lnTo>
                      <a:pt x="24" y="0"/>
                    </a:lnTo>
                    <a:lnTo>
                      <a:pt x="23" y="0"/>
                    </a:lnTo>
                    <a:close/>
                  </a:path>
                </a:pathLst>
              </a:custGeom>
              <a:solidFill>
                <a:srgbClr val="C4E5FA"/>
              </a:solidFill>
              <a:ln w="9525">
                <a:noFill/>
                <a:round/>
                <a:headEnd/>
                <a:tailEnd/>
              </a:ln>
            </p:spPr>
            <p:txBody>
              <a:bodyPr/>
              <a:lstStyle/>
              <a:p>
                <a:endParaRPr lang="en-US"/>
              </a:p>
            </p:txBody>
          </p:sp>
          <p:sp>
            <p:nvSpPr>
              <p:cNvPr id="40966" name="Freeform 534"/>
              <p:cNvSpPr>
                <a:spLocks/>
              </p:cNvSpPr>
              <p:nvPr/>
            </p:nvSpPr>
            <p:spPr bwMode="auto">
              <a:xfrm>
                <a:off x="2742" y="1090"/>
                <a:ext cx="15" cy="14"/>
              </a:xfrm>
              <a:custGeom>
                <a:avLst/>
                <a:gdLst>
                  <a:gd name="T0" fmla="*/ 0 w 92"/>
                  <a:gd name="T1" fmla="*/ 0 h 89"/>
                  <a:gd name="T2" fmla="*/ 0 w 92"/>
                  <a:gd name="T3" fmla="*/ 0 h 89"/>
                  <a:gd name="T4" fmla="*/ 0 w 92"/>
                  <a:gd name="T5" fmla="*/ 0 h 89"/>
                  <a:gd name="T6" fmla="*/ 0 w 92"/>
                  <a:gd name="T7" fmla="*/ 0 h 89"/>
                  <a:gd name="T8" fmla="*/ 0 w 92"/>
                  <a:gd name="T9" fmla="*/ 0 h 89"/>
                  <a:gd name="T10" fmla="*/ 0 w 92"/>
                  <a:gd name="T11" fmla="*/ 0 h 89"/>
                  <a:gd name="T12" fmla="*/ 0 w 92"/>
                  <a:gd name="T13" fmla="*/ 0 h 89"/>
                  <a:gd name="T14" fmla="*/ 0 w 92"/>
                  <a:gd name="T15" fmla="*/ 0 h 89"/>
                  <a:gd name="T16" fmla="*/ 0 w 92"/>
                  <a:gd name="T17" fmla="*/ 0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89"/>
                  <a:gd name="T29" fmla="*/ 92 w 92"/>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89">
                    <a:moveTo>
                      <a:pt x="20" y="0"/>
                    </a:moveTo>
                    <a:lnTo>
                      <a:pt x="0" y="65"/>
                    </a:lnTo>
                    <a:lnTo>
                      <a:pt x="69" y="89"/>
                    </a:lnTo>
                    <a:lnTo>
                      <a:pt x="92" y="25"/>
                    </a:lnTo>
                    <a:lnTo>
                      <a:pt x="22" y="1"/>
                    </a:lnTo>
                    <a:lnTo>
                      <a:pt x="20" y="0"/>
                    </a:lnTo>
                    <a:lnTo>
                      <a:pt x="22" y="1"/>
                    </a:lnTo>
                    <a:lnTo>
                      <a:pt x="21" y="0"/>
                    </a:lnTo>
                    <a:lnTo>
                      <a:pt x="20" y="0"/>
                    </a:lnTo>
                    <a:close/>
                  </a:path>
                </a:pathLst>
              </a:custGeom>
              <a:solidFill>
                <a:srgbClr val="C4E5FA"/>
              </a:solidFill>
              <a:ln w="9525">
                <a:noFill/>
                <a:round/>
                <a:headEnd/>
                <a:tailEnd/>
              </a:ln>
            </p:spPr>
            <p:txBody>
              <a:bodyPr/>
              <a:lstStyle/>
              <a:p>
                <a:endParaRPr lang="en-US"/>
              </a:p>
            </p:txBody>
          </p:sp>
          <p:sp>
            <p:nvSpPr>
              <p:cNvPr id="40967" name="Freeform 535"/>
              <p:cNvSpPr>
                <a:spLocks/>
              </p:cNvSpPr>
              <p:nvPr/>
            </p:nvSpPr>
            <p:spPr bwMode="auto">
              <a:xfrm>
                <a:off x="2730" y="1086"/>
                <a:ext cx="16" cy="15"/>
              </a:xfrm>
              <a:custGeom>
                <a:avLst/>
                <a:gdLst>
                  <a:gd name="T0" fmla="*/ 0 w 91"/>
                  <a:gd name="T1" fmla="*/ 0 h 86"/>
                  <a:gd name="T2" fmla="*/ 0 w 91"/>
                  <a:gd name="T3" fmla="*/ 0 h 86"/>
                  <a:gd name="T4" fmla="*/ 0 w 91"/>
                  <a:gd name="T5" fmla="*/ 0 h 86"/>
                  <a:gd name="T6" fmla="*/ 0 w 91"/>
                  <a:gd name="T7" fmla="*/ 0 h 86"/>
                  <a:gd name="T8" fmla="*/ 0 w 91"/>
                  <a:gd name="T9" fmla="*/ 0 h 86"/>
                  <a:gd name="T10" fmla="*/ 0 w 91"/>
                  <a:gd name="T11" fmla="*/ 0 h 86"/>
                  <a:gd name="T12" fmla="*/ 0 w 91"/>
                  <a:gd name="T13" fmla="*/ 0 h 86"/>
                  <a:gd name="T14" fmla="*/ 0 w 91"/>
                  <a:gd name="T15" fmla="*/ 0 h 86"/>
                  <a:gd name="T16" fmla="*/ 0 w 91"/>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86"/>
                  <a:gd name="T29" fmla="*/ 91 w 91"/>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86">
                    <a:moveTo>
                      <a:pt x="17" y="0"/>
                    </a:moveTo>
                    <a:lnTo>
                      <a:pt x="0" y="66"/>
                    </a:lnTo>
                    <a:lnTo>
                      <a:pt x="74" y="86"/>
                    </a:lnTo>
                    <a:lnTo>
                      <a:pt x="91" y="20"/>
                    </a:lnTo>
                    <a:lnTo>
                      <a:pt x="17" y="0"/>
                    </a:lnTo>
                    <a:close/>
                  </a:path>
                </a:pathLst>
              </a:custGeom>
              <a:solidFill>
                <a:srgbClr val="C4E5FA"/>
              </a:solidFill>
              <a:ln w="9525">
                <a:noFill/>
                <a:round/>
                <a:headEnd/>
                <a:tailEnd/>
              </a:ln>
            </p:spPr>
            <p:txBody>
              <a:bodyPr/>
              <a:lstStyle/>
              <a:p>
                <a:endParaRPr lang="en-US"/>
              </a:p>
            </p:txBody>
          </p:sp>
          <p:sp>
            <p:nvSpPr>
              <p:cNvPr id="40968" name="Freeform 536"/>
              <p:cNvSpPr>
                <a:spLocks/>
              </p:cNvSpPr>
              <p:nvPr/>
            </p:nvSpPr>
            <p:spPr bwMode="auto">
              <a:xfrm>
                <a:off x="2717" y="1083"/>
                <a:ext cx="16" cy="14"/>
              </a:xfrm>
              <a:custGeom>
                <a:avLst/>
                <a:gdLst>
                  <a:gd name="T0" fmla="*/ 0 w 95"/>
                  <a:gd name="T1" fmla="*/ 0 h 85"/>
                  <a:gd name="T2" fmla="*/ 0 w 95"/>
                  <a:gd name="T3" fmla="*/ 0 h 85"/>
                  <a:gd name="T4" fmla="*/ 0 w 95"/>
                  <a:gd name="T5" fmla="*/ 0 h 85"/>
                  <a:gd name="T6" fmla="*/ 0 w 95"/>
                  <a:gd name="T7" fmla="*/ 0 h 85"/>
                  <a:gd name="T8" fmla="*/ 0 w 95"/>
                  <a:gd name="T9" fmla="*/ 0 h 85"/>
                  <a:gd name="T10" fmla="*/ 0 w 95"/>
                  <a:gd name="T11" fmla="*/ 0 h 85"/>
                  <a:gd name="T12" fmla="*/ 0 w 95"/>
                  <a:gd name="T13" fmla="*/ 0 h 85"/>
                  <a:gd name="T14" fmla="*/ 0 w 95"/>
                  <a:gd name="T15" fmla="*/ 0 h 85"/>
                  <a:gd name="T16" fmla="*/ 0 w 95"/>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5"/>
                  <a:gd name="T28" fmla="*/ 0 h 85"/>
                  <a:gd name="T29" fmla="*/ 95 w 95"/>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5" h="85">
                    <a:moveTo>
                      <a:pt x="13" y="0"/>
                    </a:moveTo>
                    <a:lnTo>
                      <a:pt x="0" y="66"/>
                    </a:lnTo>
                    <a:lnTo>
                      <a:pt x="79" y="85"/>
                    </a:lnTo>
                    <a:lnTo>
                      <a:pt x="95" y="19"/>
                    </a:lnTo>
                    <a:lnTo>
                      <a:pt x="16" y="0"/>
                    </a:lnTo>
                    <a:lnTo>
                      <a:pt x="13" y="0"/>
                    </a:lnTo>
                    <a:lnTo>
                      <a:pt x="16" y="0"/>
                    </a:lnTo>
                    <a:lnTo>
                      <a:pt x="14" y="0"/>
                    </a:lnTo>
                    <a:lnTo>
                      <a:pt x="13" y="0"/>
                    </a:lnTo>
                    <a:close/>
                  </a:path>
                </a:pathLst>
              </a:custGeom>
              <a:solidFill>
                <a:srgbClr val="C4E5FA"/>
              </a:solidFill>
              <a:ln w="9525">
                <a:noFill/>
                <a:round/>
                <a:headEnd/>
                <a:tailEnd/>
              </a:ln>
            </p:spPr>
            <p:txBody>
              <a:bodyPr/>
              <a:lstStyle/>
              <a:p>
                <a:endParaRPr lang="en-US"/>
              </a:p>
            </p:txBody>
          </p:sp>
          <p:sp>
            <p:nvSpPr>
              <p:cNvPr id="40969" name="Freeform 537"/>
              <p:cNvSpPr>
                <a:spLocks/>
              </p:cNvSpPr>
              <p:nvPr/>
            </p:nvSpPr>
            <p:spPr bwMode="auto">
              <a:xfrm>
                <a:off x="2704" y="1081"/>
                <a:ext cx="15" cy="13"/>
              </a:xfrm>
              <a:custGeom>
                <a:avLst/>
                <a:gdLst>
                  <a:gd name="T0" fmla="*/ 0 w 95"/>
                  <a:gd name="T1" fmla="*/ 0 h 80"/>
                  <a:gd name="T2" fmla="*/ 0 w 95"/>
                  <a:gd name="T3" fmla="*/ 0 h 80"/>
                  <a:gd name="T4" fmla="*/ 0 w 95"/>
                  <a:gd name="T5" fmla="*/ 0 h 80"/>
                  <a:gd name="T6" fmla="*/ 0 w 95"/>
                  <a:gd name="T7" fmla="*/ 0 h 80"/>
                  <a:gd name="T8" fmla="*/ 0 w 95"/>
                  <a:gd name="T9" fmla="*/ 0 h 80"/>
                  <a:gd name="T10" fmla="*/ 0 w 95"/>
                  <a:gd name="T11" fmla="*/ 0 h 80"/>
                  <a:gd name="T12" fmla="*/ 0 w 95"/>
                  <a:gd name="T13" fmla="*/ 0 h 80"/>
                  <a:gd name="T14" fmla="*/ 0 w 95"/>
                  <a:gd name="T15" fmla="*/ 0 h 80"/>
                  <a:gd name="T16" fmla="*/ 0 w 95"/>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5"/>
                  <a:gd name="T28" fmla="*/ 0 h 80"/>
                  <a:gd name="T29" fmla="*/ 95 w 95"/>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5" h="80">
                    <a:moveTo>
                      <a:pt x="8" y="0"/>
                    </a:moveTo>
                    <a:lnTo>
                      <a:pt x="0" y="67"/>
                    </a:lnTo>
                    <a:lnTo>
                      <a:pt x="85" y="80"/>
                    </a:lnTo>
                    <a:lnTo>
                      <a:pt x="95" y="13"/>
                    </a:lnTo>
                    <a:lnTo>
                      <a:pt x="11" y="0"/>
                    </a:lnTo>
                    <a:lnTo>
                      <a:pt x="8" y="0"/>
                    </a:lnTo>
                    <a:lnTo>
                      <a:pt x="11" y="0"/>
                    </a:lnTo>
                    <a:lnTo>
                      <a:pt x="9" y="0"/>
                    </a:lnTo>
                    <a:lnTo>
                      <a:pt x="8" y="0"/>
                    </a:lnTo>
                    <a:close/>
                  </a:path>
                </a:pathLst>
              </a:custGeom>
              <a:solidFill>
                <a:srgbClr val="C4E5FA"/>
              </a:solidFill>
              <a:ln w="9525">
                <a:noFill/>
                <a:round/>
                <a:headEnd/>
                <a:tailEnd/>
              </a:ln>
            </p:spPr>
            <p:txBody>
              <a:bodyPr/>
              <a:lstStyle/>
              <a:p>
                <a:endParaRPr lang="en-US"/>
              </a:p>
            </p:txBody>
          </p:sp>
          <p:sp>
            <p:nvSpPr>
              <p:cNvPr id="40970" name="Freeform 538"/>
              <p:cNvSpPr>
                <a:spLocks/>
              </p:cNvSpPr>
              <p:nvPr/>
            </p:nvSpPr>
            <p:spPr bwMode="auto">
              <a:xfrm>
                <a:off x="2689" y="1080"/>
                <a:ext cx="16" cy="12"/>
              </a:xfrm>
              <a:custGeom>
                <a:avLst/>
                <a:gdLst>
                  <a:gd name="T0" fmla="*/ 0 w 95"/>
                  <a:gd name="T1" fmla="*/ 0 h 75"/>
                  <a:gd name="T2" fmla="*/ 0 w 95"/>
                  <a:gd name="T3" fmla="*/ 0 h 75"/>
                  <a:gd name="T4" fmla="*/ 0 w 95"/>
                  <a:gd name="T5" fmla="*/ 0 h 75"/>
                  <a:gd name="T6" fmla="*/ 0 w 95"/>
                  <a:gd name="T7" fmla="*/ 0 h 75"/>
                  <a:gd name="T8" fmla="*/ 0 w 95"/>
                  <a:gd name="T9" fmla="*/ 0 h 75"/>
                  <a:gd name="T10" fmla="*/ 0 w 95"/>
                  <a:gd name="T11" fmla="*/ 0 h 75"/>
                  <a:gd name="T12" fmla="*/ 0 w 95"/>
                  <a:gd name="T13" fmla="*/ 0 h 75"/>
                  <a:gd name="T14" fmla="*/ 0 w 95"/>
                  <a:gd name="T15" fmla="*/ 0 h 75"/>
                  <a:gd name="T16" fmla="*/ 0 w 95"/>
                  <a:gd name="T17" fmla="*/ 0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5"/>
                  <a:gd name="T28" fmla="*/ 0 h 75"/>
                  <a:gd name="T29" fmla="*/ 95 w 95"/>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5" h="75">
                    <a:moveTo>
                      <a:pt x="5" y="0"/>
                    </a:moveTo>
                    <a:lnTo>
                      <a:pt x="0" y="67"/>
                    </a:lnTo>
                    <a:lnTo>
                      <a:pt x="89" y="75"/>
                    </a:lnTo>
                    <a:lnTo>
                      <a:pt x="95" y="8"/>
                    </a:lnTo>
                    <a:lnTo>
                      <a:pt x="6" y="0"/>
                    </a:lnTo>
                    <a:lnTo>
                      <a:pt x="5" y="0"/>
                    </a:lnTo>
                    <a:lnTo>
                      <a:pt x="6" y="0"/>
                    </a:lnTo>
                    <a:lnTo>
                      <a:pt x="5" y="0"/>
                    </a:lnTo>
                    <a:close/>
                  </a:path>
                </a:pathLst>
              </a:custGeom>
              <a:solidFill>
                <a:srgbClr val="C4E5FA"/>
              </a:solidFill>
              <a:ln w="9525">
                <a:noFill/>
                <a:round/>
                <a:headEnd/>
                <a:tailEnd/>
              </a:ln>
            </p:spPr>
            <p:txBody>
              <a:bodyPr/>
              <a:lstStyle/>
              <a:p>
                <a:endParaRPr lang="en-US"/>
              </a:p>
            </p:txBody>
          </p:sp>
          <p:sp>
            <p:nvSpPr>
              <p:cNvPr id="40971" name="Freeform 539"/>
              <p:cNvSpPr>
                <a:spLocks/>
              </p:cNvSpPr>
              <p:nvPr/>
            </p:nvSpPr>
            <p:spPr bwMode="auto">
              <a:xfrm>
                <a:off x="2674" y="1079"/>
                <a:ext cx="16" cy="12"/>
              </a:xfrm>
              <a:custGeom>
                <a:avLst/>
                <a:gdLst>
                  <a:gd name="T0" fmla="*/ 0 w 97"/>
                  <a:gd name="T1" fmla="*/ 0 h 73"/>
                  <a:gd name="T2" fmla="*/ 0 w 97"/>
                  <a:gd name="T3" fmla="*/ 0 h 73"/>
                  <a:gd name="T4" fmla="*/ 0 w 97"/>
                  <a:gd name="T5" fmla="*/ 0 h 73"/>
                  <a:gd name="T6" fmla="*/ 0 w 97"/>
                  <a:gd name="T7" fmla="*/ 0 h 73"/>
                  <a:gd name="T8" fmla="*/ 0 w 97"/>
                  <a:gd name="T9" fmla="*/ 0 h 73"/>
                  <a:gd name="T10" fmla="*/ 0 w 97"/>
                  <a:gd name="T11" fmla="*/ 0 h 73"/>
                  <a:gd name="T12" fmla="*/ 0 w 97"/>
                  <a:gd name="T13" fmla="*/ 0 h 73"/>
                  <a:gd name="T14" fmla="*/ 0 w 97"/>
                  <a:gd name="T15" fmla="*/ 0 h 73"/>
                  <a:gd name="T16" fmla="*/ 0 w 97"/>
                  <a:gd name="T17" fmla="*/ 0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73"/>
                  <a:gd name="T29" fmla="*/ 97 w 97"/>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73">
                    <a:moveTo>
                      <a:pt x="0" y="0"/>
                    </a:moveTo>
                    <a:lnTo>
                      <a:pt x="0" y="67"/>
                    </a:lnTo>
                    <a:lnTo>
                      <a:pt x="94" y="73"/>
                    </a:lnTo>
                    <a:lnTo>
                      <a:pt x="97" y="6"/>
                    </a:lnTo>
                    <a:lnTo>
                      <a:pt x="3" y="0"/>
                    </a:lnTo>
                    <a:lnTo>
                      <a:pt x="0" y="0"/>
                    </a:lnTo>
                    <a:lnTo>
                      <a:pt x="3" y="0"/>
                    </a:lnTo>
                    <a:lnTo>
                      <a:pt x="1" y="0"/>
                    </a:lnTo>
                    <a:lnTo>
                      <a:pt x="0" y="0"/>
                    </a:lnTo>
                    <a:close/>
                  </a:path>
                </a:pathLst>
              </a:custGeom>
              <a:solidFill>
                <a:srgbClr val="C4E5FA"/>
              </a:solidFill>
              <a:ln w="9525">
                <a:noFill/>
                <a:round/>
                <a:headEnd/>
                <a:tailEnd/>
              </a:ln>
            </p:spPr>
            <p:txBody>
              <a:bodyPr/>
              <a:lstStyle/>
              <a:p>
                <a:endParaRPr lang="en-US"/>
              </a:p>
            </p:txBody>
          </p:sp>
          <p:sp>
            <p:nvSpPr>
              <p:cNvPr id="40972" name="Freeform 540"/>
              <p:cNvSpPr>
                <a:spLocks/>
              </p:cNvSpPr>
              <p:nvPr/>
            </p:nvSpPr>
            <p:spPr bwMode="auto">
              <a:xfrm>
                <a:off x="2657" y="1079"/>
                <a:ext cx="17" cy="12"/>
              </a:xfrm>
              <a:custGeom>
                <a:avLst/>
                <a:gdLst>
                  <a:gd name="T0" fmla="*/ 0 w 101"/>
                  <a:gd name="T1" fmla="*/ 0 h 73"/>
                  <a:gd name="T2" fmla="*/ 0 w 101"/>
                  <a:gd name="T3" fmla="*/ 0 h 73"/>
                  <a:gd name="T4" fmla="*/ 0 w 101"/>
                  <a:gd name="T5" fmla="*/ 0 h 73"/>
                  <a:gd name="T6" fmla="*/ 0 w 101"/>
                  <a:gd name="T7" fmla="*/ 0 h 73"/>
                  <a:gd name="T8" fmla="*/ 0 w 101"/>
                  <a:gd name="T9" fmla="*/ 0 h 73"/>
                  <a:gd name="T10" fmla="*/ 0 w 101"/>
                  <a:gd name="T11" fmla="*/ 0 h 73"/>
                  <a:gd name="T12" fmla="*/ 0 w 101"/>
                  <a:gd name="T13" fmla="*/ 0 h 73"/>
                  <a:gd name="T14" fmla="*/ 0 w 101"/>
                  <a:gd name="T15" fmla="*/ 0 h 73"/>
                  <a:gd name="T16" fmla="*/ 0 w 101"/>
                  <a:gd name="T17" fmla="*/ 0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1"/>
                  <a:gd name="T28" fmla="*/ 0 h 73"/>
                  <a:gd name="T29" fmla="*/ 101 w 101"/>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1" h="73">
                    <a:moveTo>
                      <a:pt x="0" y="6"/>
                    </a:moveTo>
                    <a:lnTo>
                      <a:pt x="4" y="73"/>
                    </a:lnTo>
                    <a:lnTo>
                      <a:pt x="101" y="67"/>
                    </a:lnTo>
                    <a:lnTo>
                      <a:pt x="98" y="0"/>
                    </a:lnTo>
                    <a:lnTo>
                      <a:pt x="1" y="6"/>
                    </a:lnTo>
                    <a:lnTo>
                      <a:pt x="0" y="6"/>
                    </a:lnTo>
                    <a:lnTo>
                      <a:pt x="1" y="6"/>
                    </a:lnTo>
                    <a:lnTo>
                      <a:pt x="0" y="6"/>
                    </a:lnTo>
                    <a:close/>
                  </a:path>
                </a:pathLst>
              </a:custGeom>
              <a:solidFill>
                <a:srgbClr val="C4E5FA"/>
              </a:solidFill>
              <a:ln w="9525">
                <a:noFill/>
                <a:round/>
                <a:headEnd/>
                <a:tailEnd/>
              </a:ln>
            </p:spPr>
            <p:txBody>
              <a:bodyPr/>
              <a:lstStyle/>
              <a:p>
                <a:endParaRPr lang="en-US"/>
              </a:p>
            </p:txBody>
          </p:sp>
          <p:sp>
            <p:nvSpPr>
              <p:cNvPr id="40973" name="Freeform 541"/>
              <p:cNvSpPr>
                <a:spLocks/>
              </p:cNvSpPr>
              <p:nvPr/>
            </p:nvSpPr>
            <p:spPr bwMode="auto">
              <a:xfrm>
                <a:off x="2642" y="1080"/>
                <a:ext cx="16" cy="12"/>
              </a:xfrm>
              <a:custGeom>
                <a:avLst/>
                <a:gdLst>
                  <a:gd name="T0" fmla="*/ 0 w 99"/>
                  <a:gd name="T1" fmla="*/ 0 h 74"/>
                  <a:gd name="T2" fmla="*/ 0 w 99"/>
                  <a:gd name="T3" fmla="*/ 0 h 74"/>
                  <a:gd name="T4" fmla="*/ 0 w 99"/>
                  <a:gd name="T5" fmla="*/ 0 h 74"/>
                  <a:gd name="T6" fmla="*/ 0 w 99"/>
                  <a:gd name="T7" fmla="*/ 0 h 74"/>
                  <a:gd name="T8" fmla="*/ 0 w 99"/>
                  <a:gd name="T9" fmla="*/ 0 h 74"/>
                  <a:gd name="T10" fmla="*/ 0 w 99"/>
                  <a:gd name="T11" fmla="*/ 0 h 74"/>
                  <a:gd name="T12" fmla="*/ 0 w 99"/>
                  <a:gd name="T13" fmla="*/ 0 h 74"/>
                  <a:gd name="T14" fmla="*/ 0 w 99"/>
                  <a:gd name="T15" fmla="*/ 0 h 74"/>
                  <a:gd name="T16" fmla="*/ 0 w 99"/>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4"/>
                  <a:gd name="T29" fmla="*/ 99 w 99"/>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4">
                    <a:moveTo>
                      <a:pt x="0" y="7"/>
                    </a:moveTo>
                    <a:lnTo>
                      <a:pt x="7" y="74"/>
                    </a:lnTo>
                    <a:lnTo>
                      <a:pt x="99" y="67"/>
                    </a:lnTo>
                    <a:lnTo>
                      <a:pt x="94" y="0"/>
                    </a:lnTo>
                    <a:lnTo>
                      <a:pt x="1" y="7"/>
                    </a:lnTo>
                    <a:lnTo>
                      <a:pt x="0" y="7"/>
                    </a:lnTo>
                    <a:lnTo>
                      <a:pt x="1" y="7"/>
                    </a:lnTo>
                    <a:lnTo>
                      <a:pt x="0" y="7"/>
                    </a:lnTo>
                    <a:close/>
                  </a:path>
                </a:pathLst>
              </a:custGeom>
              <a:solidFill>
                <a:srgbClr val="C4E5FA"/>
              </a:solidFill>
              <a:ln w="9525">
                <a:noFill/>
                <a:round/>
                <a:headEnd/>
                <a:tailEnd/>
              </a:ln>
            </p:spPr>
            <p:txBody>
              <a:bodyPr/>
              <a:lstStyle/>
              <a:p>
                <a:endParaRPr lang="en-US"/>
              </a:p>
            </p:txBody>
          </p:sp>
          <p:sp>
            <p:nvSpPr>
              <p:cNvPr id="40974" name="Freeform 542"/>
              <p:cNvSpPr>
                <a:spLocks/>
              </p:cNvSpPr>
              <p:nvPr/>
            </p:nvSpPr>
            <p:spPr bwMode="auto">
              <a:xfrm>
                <a:off x="2626" y="1081"/>
                <a:ext cx="17" cy="13"/>
              </a:xfrm>
              <a:custGeom>
                <a:avLst/>
                <a:gdLst>
                  <a:gd name="T0" fmla="*/ 0 w 102"/>
                  <a:gd name="T1" fmla="*/ 0 h 80"/>
                  <a:gd name="T2" fmla="*/ 0 w 102"/>
                  <a:gd name="T3" fmla="*/ 0 h 80"/>
                  <a:gd name="T4" fmla="*/ 0 w 102"/>
                  <a:gd name="T5" fmla="*/ 0 h 80"/>
                  <a:gd name="T6" fmla="*/ 0 w 102"/>
                  <a:gd name="T7" fmla="*/ 0 h 80"/>
                  <a:gd name="T8" fmla="*/ 0 w 102"/>
                  <a:gd name="T9" fmla="*/ 0 h 80"/>
                  <a:gd name="T10" fmla="*/ 0 w 102"/>
                  <a:gd name="T11" fmla="*/ 0 h 80"/>
                  <a:gd name="T12" fmla="*/ 0 w 102"/>
                  <a:gd name="T13" fmla="*/ 0 h 80"/>
                  <a:gd name="T14" fmla="*/ 0 w 102"/>
                  <a:gd name="T15" fmla="*/ 0 h 80"/>
                  <a:gd name="T16" fmla="*/ 0 w 102"/>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
                  <a:gd name="T28" fmla="*/ 0 h 80"/>
                  <a:gd name="T29" fmla="*/ 102 w 102"/>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 h="80">
                    <a:moveTo>
                      <a:pt x="0" y="12"/>
                    </a:moveTo>
                    <a:lnTo>
                      <a:pt x="13" y="80"/>
                    </a:lnTo>
                    <a:lnTo>
                      <a:pt x="102" y="67"/>
                    </a:lnTo>
                    <a:lnTo>
                      <a:pt x="93" y="0"/>
                    </a:lnTo>
                    <a:lnTo>
                      <a:pt x="3" y="12"/>
                    </a:lnTo>
                    <a:lnTo>
                      <a:pt x="0" y="12"/>
                    </a:lnTo>
                    <a:lnTo>
                      <a:pt x="3" y="12"/>
                    </a:lnTo>
                    <a:lnTo>
                      <a:pt x="2" y="12"/>
                    </a:lnTo>
                    <a:lnTo>
                      <a:pt x="0" y="12"/>
                    </a:lnTo>
                    <a:close/>
                  </a:path>
                </a:pathLst>
              </a:custGeom>
              <a:solidFill>
                <a:srgbClr val="C4E5FA"/>
              </a:solidFill>
              <a:ln w="9525">
                <a:noFill/>
                <a:round/>
                <a:headEnd/>
                <a:tailEnd/>
              </a:ln>
            </p:spPr>
            <p:txBody>
              <a:bodyPr/>
              <a:lstStyle/>
              <a:p>
                <a:endParaRPr lang="en-US"/>
              </a:p>
            </p:txBody>
          </p:sp>
          <p:sp>
            <p:nvSpPr>
              <p:cNvPr id="40975" name="Freeform 543"/>
              <p:cNvSpPr>
                <a:spLocks/>
              </p:cNvSpPr>
              <p:nvPr/>
            </p:nvSpPr>
            <p:spPr bwMode="auto">
              <a:xfrm>
                <a:off x="2612" y="1083"/>
                <a:ext cx="17" cy="14"/>
              </a:xfrm>
              <a:custGeom>
                <a:avLst/>
                <a:gdLst>
                  <a:gd name="T0" fmla="*/ 0 w 101"/>
                  <a:gd name="T1" fmla="*/ 0 h 86"/>
                  <a:gd name="T2" fmla="*/ 0 w 101"/>
                  <a:gd name="T3" fmla="*/ 0 h 86"/>
                  <a:gd name="T4" fmla="*/ 0 w 101"/>
                  <a:gd name="T5" fmla="*/ 0 h 86"/>
                  <a:gd name="T6" fmla="*/ 0 w 101"/>
                  <a:gd name="T7" fmla="*/ 0 h 86"/>
                  <a:gd name="T8" fmla="*/ 0 w 101"/>
                  <a:gd name="T9" fmla="*/ 0 h 86"/>
                  <a:gd name="T10" fmla="*/ 0 w 101"/>
                  <a:gd name="T11" fmla="*/ 0 h 86"/>
                  <a:gd name="T12" fmla="*/ 0 w 101"/>
                  <a:gd name="T13" fmla="*/ 0 h 86"/>
                  <a:gd name="T14" fmla="*/ 0 w 101"/>
                  <a:gd name="T15" fmla="*/ 0 h 86"/>
                  <a:gd name="T16" fmla="*/ 0 w 101"/>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1"/>
                  <a:gd name="T28" fmla="*/ 0 h 86"/>
                  <a:gd name="T29" fmla="*/ 101 w 101"/>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1" h="86">
                    <a:moveTo>
                      <a:pt x="0" y="20"/>
                    </a:moveTo>
                    <a:lnTo>
                      <a:pt x="15" y="86"/>
                    </a:lnTo>
                    <a:lnTo>
                      <a:pt x="101" y="66"/>
                    </a:lnTo>
                    <a:lnTo>
                      <a:pt x="86" y="0"/>
                    </a:lnTo>
                    <a:lnTo>
                      <a:pt x="1" y="20"/>
                    </a:lnTo>
                    <a:lnTo>
                      <a:pt x="0" y="20"/>
                    </a:lnTo>
                    <a:lnTo>
                      <a:pt x="1" y="20"/>
                    </a:lnTo>
                    <a:lnTo>
                      <a:pt x="0" y="20"/>
                    </a:lnTo>
                    <a:close/>
                  </a:path>
                </a:pathLst>
              </a:custGeom>
              <a:solidFill>
                <a:srgbClr val="C4E5FA"/>
              </a:solidFill>
              <a:ln w="9525">
                <a:noFill/>
                <a:round/>
                <a:headEnd/>
                <a:tailEnd/>
              </a:ln>
            </p:spPr>
            <p:txBody>
              <a:bodyPr/>
              <a:lstStyle/>
              <a:p>
                <a:endParaRPr lang="en-US"/>
              </a:p>
            </p:txBody>
          </p:sp>
          <p:sp>
            <p:nvSpPr>
              <p:cNvPr id="40976" name="Freeform 544"/>
              <p:cNvSpPr>
                <a:spLocks/>
              </p:cNvSpPr>
              <p:nvPr/>
            </p:nvSpPr>
            <p:spPr bwMode="auto">
              <a:xfrm>
                <a:off x="2598" y="1086"/>
                <a:ext cx="17" cy="15"/>
              </a:xfrm>
              <a:custGeom>
                <a:avLst/>
                <a:gdLst>
                  <a:gd name="T0" fmla="*/ 0 w 98"/>
                  <a:gd name="T1" fmla="*/ 0 h 87"/>
                  <a:gd name="T2" fmla="*/ 0 w 98"/>
                  <a:gd name="T3" fmla="*/ 0 h 87"/>
                  <a:gd name="T4" fmla="*/ 0 w 98"/>
                  <a:gd name="T5" fmla="*/ 0 h 87"/>
                  <a:gd name="T6" fmla="*/ 0 w 98"/>
                  <a:gd name="T7" fmla="*/ 0 h 87"/>
                  <a:gd name="T8" fmla="*/ 0 w 98"/>
                  <a:gd name="T9" fmla="*/ 0 h 87"/>
                  <a:gd name="T10" fmla="*/ 0 w 98"/>
                  <a:gd name="T11" fmla="*/ 0 h 87"/>
                  <a:gd name="T12" fmla="*/ 0 w 98"/>
                  <a:gd name="T13" fmla="*/ 0 h 87"/>
                  <a:gd name="T14" fmla="*/ 0 w 98"/>
                  <a:gd name="T15" fmla="*/ 0 h 87"/>
                  <a:gd name="T16" fmla="*/ 0 w 98"/>
                  <a:gd name="T17" fmla="*/ 0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87"/>
                  <a:gd name="T29" fmla="*/ 98 w 98"/>
                  <a:gd name="T30" fmla="*/ 87 h 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87">
                    <a:moveTo>
                      <a:pt x="0" y="21"/>
                    </a:moveTo>
                    <a:lnTo>
                      <a:pt x="18" y="87"/>
                    </a:lnTo>
                    <a:lnTo>
                      <a:pt x="98" y="66"/>
                    </a:lnTo>
                    <a:lnTo>
                      <a:pt x="82" y="0"/>
                    </a:lnTo>
                    <a:lnTo>
                      <a:pt x="1" y="21"/>
                    </a:lnTo>
                    <a:lnTo>
                      <a:pt x="0" y="21"/>
                    </a:lnTo>
                    <a:lnTo>
                      <a:pt x="1" y="21"/>
                    </a:lnTo>
                    <a:lnTo>
                      <a:pt x="0" y="21"/>
                    </a:lnTo>
                    <a:close/>
                  </a:path>
                </a:pathLst>
              </a:custGeom>
              <a:solidFill>
                <a:srgbClr val="C4E5FA"/>
              </a:solidFill>
              <a:ln w="9525">
                <a:noFill/>
                <a:round/>
                <a:headEnd/>
                <a:tailEnd/>
              </a:ln>
            </p:spPr>
            <p:txBody>
              <a:bodyPr/>
              <a:lstStyle/>
              <a:p>
                <a:endParaRPr lang="en-US"/>
              </a:p>
            </p:txBody>
          </p:sp>
          <p:sp>
            <p:nvSpPr>
              <p:cNvPr id="40977" name="Freeform 545"/>
              <p:cNvSpPr>
                <a:spLocks/>
              </p:cNvSpPr>
              <p:nvPr/>
            </p:nvSpPr>
            <p:spPr bwMode="auto">
              <a:xfrm>
                <a:off x="2585" y="1090"/>
                <a:ext cx="17" cy="15"/>
              </a:xfrm>
              <a:custGeom>
                <a:avLst/>
                <a:gdLst>
                  <a:gd name="T0" fmla="*/ 0 w 98"/>
                  <a:gd name="T1" fmla="*/ 0 h 90"/>
                  <a:gd name="T2" fmla="*/ 0 w 98"/>
                  <a:gd name="T3" fmla="*/ 0 h 90"/>
                  <a:gd name="T4" fmla="*/ 0 w 98"/>
                  <a:gd name="T5" fmla="*/ 0 h 90"/>
                  <a:gd name="T6" fmla="*/ 0 w 98"/>
                  <a:gd name="T7" fmla="*/ 0 h 90"/>
                  <a:gd name="T8" fmla="*/ 0 w 98"/>
                  <a:gd name="T9" fmla="*/ 0 h 90"/>
                  <a:gd name="T10" fmla="*/ 0 w 98"/>
                  <a:gd name="T11" fmla="*/ 0 h 90"/>
                  <a:gd name="T12" fmla="*/ 0 w 98"/>
                  <a:gd name="T13" fmla="*/ 0 h 90"/>
                  <a:gd name="T14" fmla="*/ 0 w 98"/>
                  <a:gd name="T15" fmla="*/ 0 h 90"/>
                  <a:gd name="T16" fmla="*/ 0 w 98"/>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90"/>
                  <a:gd name="T29" fmla="*/ 98 w 98"/>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90">
                    <a:moveTo>
                      <a:pt x="0" y="27"/>
                    </a:moveTo>
                    <a:lnTo>
                      <a:pt x="23" y="90"/>
                    </a:lnTo>
                    <a:lnTo>
                      <a:pt x="98" y="65"/>
                    </a:lnTo>
                    <a:lnTo>
                      <a:pt x="78" y="0"/>
                    </a:lnTo>
                    <a:lnTo>
                      <a:pt x="1" y="25"/>
                    </a:lnTo>
                    <a:lnTo>
                      <a:pt x="0" y="27"/>
                    </a:lnTo>
                    <a:lnTo>
                      <a:pt x="1" y="25"/>
                    </a:lnTo>
                    <a:lnTo>
                      <a:pt x="0" y="27"/>
                    </a:lnTo>
                    <a:close/>
                  </a:path>
                </a:pathLst>
              </a:custGeom>
              <a:solidFill>
                <a:srgbClr val="C4E5FA"/>
              </a:solidFill>
              <a:ln w="9525">
                <a:noFill/>
                <a:round/>
                <a:headEnd/>
                <a:tailEnd/>
              </a:ln>
            </p:spPr>
            <p:txBody>
              <a:bodyPr/>
              <a:lstStyle/>
              <a:p>
                <a:endParaRPr lang="en-US"/>
              </a:p>
            </p:txBody>
          </p:sp>
          <p:sp>
            <p:nvSpPr>
              <p:cNvPr id="40978" name="Freeform 546"/>
              <p:cNvSpPr>
                <a:spLocks/>
              </p:cNvSpPr>
              <p:nvPr/>
            </p:nvSpPr>
            <p:spPr bwMode="auto">
              <a:xfrm>
                <a:off x="2573" y="1094"/>
                <a:ext cx="16" cy="15"/>
              </a:xfrm>
              <a:custGeom>
                <a:avLst/>
                <a:gdLst>
                  <a:gd name="T0" fmla="*/ 0 w 97"/>
                  <a:gd name="T1" fmla="*/ 0 h 90"/>
                  <a:gd name="T2" fmla="*/ 0 w 97"/>
                  <a:gd name="T3" fmla="*/ 0 h 90"/>
                  <a:gd name="T4" fmla="*/ 0 w 97"/>
                  <a:gd name="T5" fmla="*/ 0 h 90"/>
                  <a:gd name="T6" fmla="*/ 0 w 97"/>
                  <a:gd name="T7" fmla="*/ 0 h 90"/>
                  <a:gd name="T8" fmla="*/ 0 w 97"/>
                  <a:gd name="T9" fmla="*/ 0 h 90"/>
                  <a:gd name="T10" fmla="*/ 0 w 97"/>
                  <a:gd name="T11" fmla="*/ 0 h 90"/>
                  <a:gd name="T12" fmla="*/ 0 w 97"/>
                  <a:gd name="T13" fmla="*/ 0 h 90"/>
                  <a:gd name="T14" fmla="*/ 0 w 97"/>
                  <a:gd name="T15" fmla="*/ 0 h 90"/>
                  <a:gd name="T16" fmla="*/ 0 w 97"/>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90"/>
                  <a:gd name="T29" fmla="*/ 97 w 97"/>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90">
                    <a:moveTo>
                      <a:pt x="0" y="27"/>
                    </a:moveTo>
                    <a:lnTo>
                      <a:pt x="27" y="90"/>
                    </a:lnTo>
                    <a:lnTo>
                      <a:pt x="97" y="62"/>
                    </a:lnTo>
                    <a:lnTo>
                      <a:pt x="73" y="0"/>
                    </a:lnTo>
                    <a:lnTo>
                      <a:pt x="3" y="26"/>
                    </a:lnTo>
                    <a:lnTo>
                      <a:pt x="0" y="27"/>
                    </a:lnTo>
                    <a:lnTo>
                      <a:pt x="3" y="26"/>
                    </a:lnTo>
                    <a:lnTo>
                      <a:pt x="1" y="27"/>
                    </a:lnTo>
                    <a:lnTo>
                      <a:pt x="0" y="27"/>
                    </a:lnTo>
                    <a:close/>
                  </a:path>
                </a:pathLst>
              </a:custGeom>
              <a:solidFill>
                <a:srgbClr val="C4E5FA"/>
              </a:solidFill>
              <a:ln w="9525">
                <a:noFill/>
                <a:round/>
                <a:headEnd/>
                <a:tailEnd/>
              </a:ln>
            </p:spPr>
            <p:txBody>
              <a:bodyPr/>
              <a:lstStyle/>
              <a:p>
                <a:endParaRPr lang="en-US"/>
              </a:p>
            </p:txBody>
          </p:sp>
          <p:sp>
            <p:nvSpPr>
              <p:cNvPr id="40979" name="Freeform 547"/>
              <p:cNvSpPr>
                <a:spLocks/>
              </p:cNvSpPr>
              <p:nvPr/>
            </p:nvSpPr>
            <p:spPr bwMode="auto">
              <a:xfrm>
                <a:off x="2561" y="1099"/>
                <a:ext cx="17" cy="15"/>
              </a:xfrm>
              <a:custGeom>
                <a:avLst/>
                <a:gdLst>
                  <a:gd name="T0" fmla="*/ 0 w 98"/>
                  <a:gd name="T1" fmla="*/ 0 h 93"/>
                  <a:gd name="T2" fmla="*/ 0 w 98"/>
                  <a:gd name="T3" fmla="*/ 0 h 93"/>
                  <a:gd name="T4" fmla="*/ 0 w 98"/>
                  <a:gd name="T5" fmla="*/ 0 h 93"/>
                  <a:gd name="T6" fmla="*/ 0 w 98"/>
                  <a:gd name="T7" fmla="*/ 0 h 93"/>
                  <a:gd name="T8" fmla="*/ 0 w 98"/>
                  <a:gd name="T9" fmla="*/ 0 h 93"/>
                  <a:gd name="T10" fmla="*/ 0 w 98"/>
                  <a:gd name="T11" fmla="*/ 0 h 93"/>
                  <a:gd name="T12" fmla="*/ 0 w 98"/>
                  <a:gd name="T13" fmla="*/ 0 h 93"/>
                  <a:gd name="T14" fmla="*/ 0 w 98"/>
                  <a:gd name="T15" fmla="*/ 0 h 93"/>
                  <a:gd name="T16" fmla="*/ 0 w 98"/>
                  <a:gd name="T17" fmla="*/ 0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93"/>
                  <a:gd name="T29" fmla="*/ 98 w 98"/>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93">
                    <a:moveTo>
                      <a:pt x="0" y="33"/>
                    </a:moveTo>
                    <a:lnTo>
                      <a:pt x="31" y="93"/>
                    </a:lnTo>
                    <a:lnTo>
                      <a:pt x="98" y="63"/>
                    </a:lnTo>
                    <a:lnTo>
                      <a:pt x="70" y="0"/>
                    </a:lnTo>
                    <a:lnTo>
                      <a:pt x="3" y="30"/>
                    </a:lnTo>
                    <a:lnTo>
                      <a:pt x="0" y="33"/>
                    </a:lnTo>
                    <a:lnTo>
                      <a:pt x="3" y="30"/>
                    </a:lnTo>
                    <a:lnTo>
                      <a:pt x="2" y="32"/>
                    </a:lnTo>
                    <a:lnTo>
                      <a:pt x="0" y="33"/>
                    </a:lnTo>
                    <a:close/>
                  </a:path>
                </a:pathLst>
              </a:custGeom>
              <a:solidFill>
                <a:srgbClr val="C4E5FA"/>
              </a:solidFill>
              <a:ln w="9525">
                <a:noFill/>
                <a:round/>
                <a:headEnd/>
                <a:tailEnd/>
              </a:ln>
            </p:spPr>
            <p:txBody>
              <a:bodyPr/>
              <a:lstStyle/>
              <a:p>
                <a:endParaRPr lang="en-US"/>
              </a:p>
            </p:txBody>
          </p:sp>
          <p:sp>
            <p:nvSpPr>
              <p:cNvPr id="40980" name="Freeform 548"/>
              <p:cNvSpPr>
                <a:spLocks/>
              </p:cNvSpPr>
              <p:nvPr/>
            </p:nvSpPr>
            <p:spPr bwMode="auto">
              <a:xfrm>
                <a:off x="2552" y="1104"/>
                <a:ext cx="15" cy="15"/>
              </a:xfrm>
              <a:custGeom>
                <a:avLst/>
                <a:gdLst>
                  <a:gd name="T0" fmla="*/ 0 w 90"/>
                  <a:gd name="T1" fmla="*/ 0 h 90"/>
                  <a:gd name="T2" fmla="*/ 0 w 90"/>
                  <a:gd name="T3" fmla="*/ 0 h 90"/>
                  <a:gd name="T4" fmla="*/ 0 w 90"/>
                  <a:gd name="T5" fmla="*/ 0 h 90"/>
                  <a:gd name="T6" fmla="*/ 0 w 90"/>
                  <a:gd name="T7" fmla="*/ 0 h 90"/>
                  <a:gd name="T8" fmla="*/ 0 w 90"/>
                  <a:gd name="T9" fmla="*/ 0 h 90"/>
                  <a:gd name="T10" fmla="*/ 0 w 90"/>
                  <a:gd name="T11" fmla="*/ 0 h 90"/>
                  <a:gd name="T12" fmla="*/ 0 w 90"/>
                  <a:gd name="T13" fmla="*/ 0 h 90"/>
                  <a:gd name="T14" fmla="*/ 0 w 90"/>
                  <a:gd name="T15" fmla="*/ 0 h 90"/>
                  <a:gd name="T16" fmla="*/ 0 w 90"/>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90"/>
                  <a:gd name="T29" fmla="*/ 90 w 90"/>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90">
                    <a:moveTo>
                      <a:pt x="0" y="32"/>
                    </a:moveTo>
                    <a:lnTo>
                      <a:pt x="35" y="90"/>
                    </a:lnTo>
                    <a:lnTo>
                      <a:pt x="90" y="59"/>
                    </a:lnTo>
                    <a:lnTo>
                      <a:pt x="56" y="0"/>
                    </a:lnTo>
                    <a:lnTo>
                      <a:pt x="0" y="31"/>
                    </a:lnTo>
                    <a:lnTo>
                      <a:pt x="0" y="32"/>
                    </a:lnTo>
                    <a:lnTo>
                      <a:pt x="0" y="31"/>
                    </a:lnTo>
                    <a:lnTo>
                      <a:pt x="0" y="32"/>
                    </a:lnTo>
                    <a:close/>
                  </a:path>
                </a:pathLst>
              </a:custGeom>
              <a:solidFill>
                <a:srgbClr val="C4E5FA"/>
              </a:solidFill>
              <a:ln w="9525">
                <a:noFill/>
                <a:round/>
                <a:headEnd/>
                <a:tailEnd/>
              </a:ln>
            </p:spPr>
            <p:txBody>
              <a:bodyPr/>
              <a:lstStyle/>
              <a:p>
                <a:endParaRPr lang="en-US"/>
              </a:p>
            </p:txBody>
          </p:sp>
          <p:sp>
            <p:nvSpPr>
              <p:cNvPr id="40981" name="Freeform 549"/>
              <p:cNvSpPr>
                <a:spLocks/>
              </p:cNvSpPr>
              <p:nvPr/>
            </p:nvSpPr>
            <p:spPr bwMode="auto">
              <a:xfrm>
                <a:off x="2542" y="1110"/>
                <a:ext cx="16" cy="15"/>
              </a:xfrm>
              <a:custGeom>
                <a:avLst/>
                <a:gdLst>
                  <a:gd name="T0" fmla="*/ 0 w 95"/>
                  <a:gd name="T1" fmla="*/ 0 h 93"/>
                  <a:gd name="T2" fmla="*/ 0 w 95"/>
                  <a:gd name="T3" fmla="*/ 0 h 93"/>
                  <a:gd name="T4" fmla="*/ 0 w 95"/>
                  <a:gd name="T5" fmla="*/ 0 h 93"/>
                  <a:gd name="T6" fmla="*/ 0 w 95"/>
                  <a:gd name="T7" fmla="*/ 0 h 93"/>
                  <a:gd name="T8" fmla="*/ 0 w 95"/>
                  <a:gd name="T9" fmla="*/ 0 h 93"/>
                  <a:gd name="T10" fmla="*/ 0 w 95"/>
                  <a:gd name="T11" fmla="*/ 0 h 93"/>
                  <a:gd name="T12" fmla="*/ 0 w 95"/>
                  <a:gd name="T13" fmla="*/ 0 h 93"/>
                  <a:gd name="T14" fmla="*/ 0 w 95"/>
                  <a:gd name="T15" fmla="*/ 0 h 93"/>
                  <a:gd name="T16" fmla="*/ 0 w 95"/>
                  <a:gd name="T17" fmla="*/ 0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5"/>
                  <a:gd name="T28" fmla="*/ 0 h 93"/>
                  <a:gd name="T29" fmla="*/ 95 w 95"/>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5" h="93">
                    <a:moveTo>
                      <a:pt x="0" y="37"/>
                    </a:moveTo>
                    <a:lnTo>
                      <a:pt x="40" y="93"/>
                    </a:lnTo>
                    <a:lnTo>
                      <a:pt x="95" y="58"/>
                    </a:lnTo>
                    <a:lnTo>
                      <a:pt x="59" y="0"/>
                    </a:lnTo>
                    <a:lnTo>
                      <a:pt x="4" y="35"/>
                    </a:lnTo>
                    <a:lnTo>
                      <a:pt x="0" y="37"/>
                    </a:lnTo>
                    <a:lnTo>
                      <a:pt x="4" y="35"/>
                    </a:lnTo>
                    <a:lnTo>
                      <a:pt x="1" y="36"/>
                    </a:lnTo>
                    <a:lnTo>
                      <a:pt x="0" y="37"/>
                    </a:lnTo>
                    <a:close/>
                  </a:path>
                </a:pathLst>
              </a:custGeom>
              <a:solidFill>
                <a:srgbClr val="C4E5FA"/>
              </a:solidFill>
              <a:ln w="9525">
                <a:noFill/>
                <a:round/>
                <a:headEnd/>
                <a:tailEnd/>
              </a:ln>
            </p:spPr>
            <p:txBody>
              <a:bodyPr/>
              <a:lstStyle/>
              <a:p>
                <a:endParaRPr lang="en-US"/>
              </a:p>
            </p:txBody>
          </p:sp>
          <p:sp>
            <p:nvSpPr>
              <p:cNvPr id="40982" name="Freeform 550"/>
              <p:cNvSpPr>
                <a:spLocks/>
              </p:cNvSpPr>
              <p:nvPr/>
            </p:nvSpPr>
            <p:spPr bwMode="auto">
              <a:xfrm>
                <a:off x="2535" y="1116"/>
                <a:ext cx="15" cy="15"/>
              </a:xfrm>
              <a:custGeom>
                <a:avLst/>
                <a:gdLst>
                  <a:gd name="T0" fmla="*/ 0 w 89"/>
                  <a:gd name="T1" fmla="*/ 0 h 89"/>
                  <a:gd name="T2" fmla="*/ 0 w 89"/>
                  <a:gd name="T3" fmla="*/ 0 h 89"/>
                  <a:gd name="T4" fmla="*/ 0 w 89"/>
                  <a:gd name="T5" fmla="*/ 0 h 89"/>
                  <a:gd name="T6" fmla="*/ 0 w 89"/>
                  <a:gd name="T7" fmla="*/ 0 h 89"/>
                  <a:gd name="T8" fmla="*/ 0 w 89"/>
                  <a:gd name="T9" fmla="*/ 0 h 89"/>
                  <a:gd name="T10" fmla="*/ 0 w 89"/>
                  <a:gd name="T11" fmla="*/ 0 h 89"/>
                  <a:gd name="T12" fmla="*/ 0 w 89"/>
                  <a:gd name="T13" fmla="*/ 0 h 89"/>
                  <a:gd name="T14" fmla="*/ 0 w 89"/>
                  <a:gd name="T15" fmla="*/ 0 h 89"/>
                  <a:gd name="T16" fmla="*/ 0 w 89"/>
                  <a:gd name="T17" fmla="*/ 0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
                  <a:gd name="T28" fmla="*/ 0 h 89"/>
                  <a:gd name="T29" fmla="*/ 89 w 89"/>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 h="89">
                    <a:moveTo>
                      <a:pt x="0" y="37"/>
                    </a:moveTo>
                    <a:lnTo>
                      <a:pt x="44" y="89"/>
                    </a:lnTo>
                    <a:lnTo>
                      <a:pt x="89" y="52"/>
                    </a:lnTo>
                    <a:lnTo>
                      <a:pt x="46" y="0"/>
                    </a:lnTo>
                    <a:lnTo>
                      <a:pt x="1" y="36"/>
                    </a:lnTo>
                    <a:lnTo>
                      <a:pt x="0" y="37"/>
                    </a:lnTo>
                    <a:lnTo>
                      <a:pt x="1" y="36"/>
                    </a:lnTo>
                    <a:lnTo>
                      <a:pt x="0" y="37"/>
                    </a:lnTo>
                    <a:close/>
                  </a:path>
                </a:pathLst>
              </a:custGeom>
              <a:solidFill>
                <a:srgbClr val="C4E5FA"/>
              </a:solidFill>
              <a:ln w="9525">
                <a:noFill/>
                <a:round/>
                <a:headEnd/>
                <a:tailEnd/>
              </a:ln>
            </p:spPr>
            <p:txBody>
              <a:bodyPr/>
              <a:lstStyle/>
              <a:p>
                <a:endParaRPr lang="en-US"/>
              </a:p>
            </p:txBody>
          </p:sp>
          <p:sp>
            <p:nvSpPr>
              <p:cNvPr id="40983" name="Freeform 551"/>
              <p:cNvSpPr>
                <a:spLocks/>
              </p:cNvSpPr>
              <p:nvPr/>
            </p:nvSpPr>
            <p:spPr bwMode="auto">
              <a:xfrm>
                <a:off x="2528" y="1122"/>
                <a:ext cx="14" cy="14"/>
              </a:xfrm>
              <a:custGeom>
                <a:avLst/>
                <a:gdLst>
                  <a:gd name="T0" fmla="*/ 0 w 87"/>
                  <a:gd name="T1" fmla="*/ 0 h 86"/>
                  <a:gd name="T2" fmla="*/ 0 w 87"/>
                  <a:gd name="T3" fmla="*/ 0 h 86"/>
                  <a:gd name="T4" fmla="*/ 0 w 87"/>
                  <a:gd name="T5" fmla="*/ 0 h 86"/>
                  <a:gd name="T6" fmla="*/ 0 w 87"/>
                  <a:gd name="T7" fmla="*/ 0 h 86"/>
                  <a:gd name="T8" fmla="*/ 0 w 87"/>
                  <a:gd name="T9" fmla="*/ 0 h 86"/>
                  <a:gd name="T10" fmla="*/ 0 w 87"/>
                  <a:gd name="T11" fmla="*/ 0 h 86"/>
                  <a:gd name="T12" fmla="*/ 0 w 87"/>
                  <a:gd name="T13" fmla="*/ 0 h 86"/>
                  <a:gd name="T14" fmla="*/ 0 w 87"/>
                  <a:gd name="T15" fmla="*/ 0 h 86"/>
                  <a:gd name="T16" fmla="*/ 0 w 87"/>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86"/>
                  <a:gd name="T29" fmla="*/ 87 w 87"/>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86">
                    <a:moveTo>
                      <a:pt x="0" y="38"/>
                    </a:moveTo>
                    <a:lnTo>
                      <a:pt x="49" y="86"/>
                    </a:lnTo>
                    <a:lnTo>
                      <a:pt x="87" y="51"/>
                    </a:lnTo>
                    <a:lnTo>
                      <a:pt x="42" y="0"/>
                    </a:lnTo>
                    <a:lnTo>
                      <a:pt x="4" y="35"/>
                    </a:lnTo>
                    <a:lnTo>
                      <a:pt x="0" y="38"/>
                    </a:lnTo>
                    <a:lnTo>
                      <a:pt x="4" y="35"/>
                    </a:lnTo>
                    <a:lnTo>
                      <a:pt x="2" y="36"/>
                    </a:lnTo>
                    <a:lnTo>
                      <a:pt x="0" y="38"/>
                    </a:lnTo>
                    <a:close/>
                  </a:path>
                </a:pathLst>
              </a:custGeom>
              <a:solidFill>
                <a:srgbClr val="C4E5FA"/>
              </a:solidFill>
              <a:ln w="9525">
                <a:noFill/>
                <a:round/>
                <a:headEnd/>
                <a:tailEnd/>
              </a:ln>
            </p:spPr>
            <p:txBody>
              <a:bodyPr/>
              <a:lstStyle/>
              <a:p>
                <a:endParaRPr lang="en-US"/>
              </a:p>
            </p:txBody>
          </p:sp>
          <p:sp>
            <p:nvSpPr>
              <p:cNvPr id="40984" name="Freeform 552"/>
              <p:cNvSpPr>
                <a:spLocks/>
              </p:cNvSpPr>
              <p:nvPr/>
            </p:nvSpPr>
            <p:spPr bwMode="auto">
              <a:xfrm>
                <a:off x="2523" y="1128"/>
                <a:ext cx="13" cy="13"/>
              </a:xfrm>
              <a:custGeom>
                <a:avLst/>
                <a:gdLst>
                  <a:gd name="T0" fmla="*/ 0 w 83"/>
                  <a:gd name="T1" fmla="*/ 0 h 79"/>
                  <a:gd name="T2" fmla="*/ 0 w 83"/>
                  <a:gd name="T3" fmla="*/ 0 h 79"/>
                  <a:gd name="T4" fmla="*/ 0 w 83"/>
                  <a:gd name="T5" fmla="*/ 0 h 79"/>
                  <a:gd name="T6" fmla="*/ 0 w 83"/>
                  <a:gd name="T7" fmla="*/ 0 h 79"/>
                  <a:gd name="T8" fmla="*/ 0 w 83"/>
                  <a:gd name="T9" fmla="*/ 0 h 79"/>
                  <a:gd name="T10" fmla="*/ 0 w 83"/>
                  <a:gd name="T11" fmla="*/ 0 h 79"/>
                  <a:gd name="T12" fmla="*/ 0 w 83"/>
                  <a:gd name="T13" fmla="*/ 0 h 79"/>
                  <a:gd name="T14" fmla="*/ 0 w 83"/>
                  <a:gd name="T15" fmla="*/ 0 h 79"/>
                  <a:gd name="T16" fmla="*/ 0 w 83"/>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
                  <a:gd name="T28" fmla="*/ 0 h 79"/>
                  <a:gd name="T29" fmla="*/ 83 w 83"/>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 h="79">
                    <a:moveTo>
                      <a:pt x="0" y="37"/>
                    </a:moveTo>
                    <a:lnTo>
                      <a:pt x="53" y="79"/>
                    </a:lnTo>
                    <a:lnTo>
                      <a:pt x="83" y="44"/>
                    </a:lnTo>
                    <a:lnTo>
                      <a:pt x="31" y="0"/>
                    </a:lnTo>
                    <a:lnTo>
                      <a:pt x="3" y="35"/>
                    </a:lnTo>
                    <a:lnTo>
                      <a:pt x="0" y="37"/>
                    </a:lnTo>
                    <a:lnTo>
                      <a:pt x="3" y="35"/>
                    </a:lnTo>
                    <a:lnTo>
                      <a:pt x="1" y="36"/>
                    </a:lnTo>
                    <a:lnTo>
                      <a:pt x="0" y="37"/>
                    </a:lnTo>
                    <a:close/>
                  </a:path>
                </a:pathLst>
              </a:custGeom>
              <a:solidFill>
                <a:srgbClr val="C4E5FA"/>
              </a:solidFill>
              <a:ln w="9525">
                <a:noFill/>
                <a:round/>
                <a:headEnd/>
                <a:tailEnd/>
              </a:ln>
            </p:spPr>
            <p:txBody>
              <a:bodyPr/>
              <a:lstStyle/>
              <a:p>
                <a:endParaRPr lang="en-US"/>
              </a:p>
            </p:txBody>
          </p:sp>
          <p:sp>
            <p:nvSpPr>
              <p:cNvPr id="40985" name="Freeform 553"/>
              <p:cNvSpPr>
                <a:spLocks/>
              </p:cNvSpPr>
              <p:nvPr/>
            </p:nvSpPr>
            <p:spPr bwMode="auto">
              <a:xfrm>
                <a:off x="2518" y="1134"/>
                <a:ext cx="14" cy="13"/>
              </a:xfrm>
              <a:custGeom>
                <a:avLst/>
                <a:gdLst>
                  <a:gd name="T0" fmla="*/ 0 w 85"/>
                  <a:gd name="T1" fmla="*/ 0 h 74"/>
                  <a:gd name="T2" fmla="*/ 0 w 85"/>
                  <a:gd name="T3" fmla="*/ 0 h 74"/>
                  <a:gd name="T4" fmla="*/ 0 w 85"/>
                  <a:gd name="T5" fmla="*/ 0 h 74"/>
                  <a:gd name="T6" fmla="*/ 0 w 85"/>
                  <a:gd name="T7" fmla="*/ 0 h 74"/>
                  <a:gd name="T8" fmla="*/ 0 w 85"/>
                  <a:gd name="T9" fmla="*/ 0 h 74"/>
                  <a:gd name="T10" fmla="*/ 0 w 85"/>
                  <a:gd name="T11" fmla="*/ 0 h 74"/>
                  <a:gd name="T12" fmla="*/ 0 w 85"/>
                  <a:gd name="T13" fmla="*/ 0 h 74"/>
                  <a:gd name="T14" fmla="*/ 0 w 85"/>
                  <a:gd name="T15" fmla="*/ 0 h 74"/>
                  <a:gd name="T16" fmla="*/ 0 w 85"/>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74"/>
                  <a:gd name="T29" fmla="*/ 85 w 85"/>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74">
                    <a:moveTo>
                      <a:pt x="0" y="44"/>
                    </a:moveTo>
                    <a:lnTo>
                      <a:pt x="60" y="74"/>
                    </a:lnTo>
                    <a:lnTo>
                      <a:pt x="85" y="38"/>
                    </a:lnTo>
                    <a:lnTo>
                      <a:pt x="29" y="0"/>
                    </a:lnTo>
                    <a:lnTo>
                      <a:pt x="4" y="36"/>
                    </a:lnTo>
                    <a:lnTo>
                      <a:pt x="0" y="44"/>
                    </a:lnTo>
                    <a:lnTo>
                      <a:pt x="4" y="36"/>
                    </a:lnTo>
                    <a:lnTo>
                      <a:pt x="1" y="41"/>
                    </a:lnTo>
                    <a:lnTo>
                      <a:pt x="0" y="44"/>
                    </a:lnTo>
                    <a:close/>
                  </a:path>
                </a:pathLst>
              </a:custGeom>
              <a:solidFill>
                <a:srgbClr val="C4E5FA"/>
              </a:solidFill>
              <a:ln w="9525">
                <a:noFill/>
                <a:round/>
                <a:headEnd/>
                <a:tailEnd/>
              </a:ln>
            </p:spPr>
            <p:txBody>
              <a:bodyPr/>
              <a:lstStyle/>
              <a:p>
                <a:endParaRPr lang="en-US"/>
              </a:p>
            </p:txBody>
          </p:sp>
          <p:sp>
            <p:nvSpPr>
              <p:cNvPr id="40986" name="Freeform 554"/>
              <p:cNvSpPr>
                <a:spLocks/>
              </p:cNvSpPr>
              <p:nvPr/>
            </p:nvSpPr>
            <p:spPr bwMode="auto">
              <a:xfrm>
                <a:off x="2515" y="1142"/>
                <a:ext cx="14" cy="9"/>
              </a:xfrm>
              <a:custGeom>
                <a:avLst/>
                <a:gdLst>
                  <a:gd name="T0" fmla="*/ 0 w 79"/>
                  <a:gd name="T1" fmla="*/ 0 h 58"/>
                  <a:gd name="T2" fmla="*/ 0 w 79"/>
                  <a:gd name="T3" fmla="*/ 0 h 58"/>
                  <a:gd name="T4" fmla="*/ 0 w 79"/>
                  <a:gd name="T5" fmla="*/ 0 h 58"/>
                  <a:gd name="T6" fmla="*/ 0 w 79"/>
                  <a:gd name="T7" fmla="*/ 0 h 58"/>
                  <a:gd name="T8" fmla="*/ 0 w 79"/>
                  <a:gd name="T9" fmla="*/ 0 h 58"/>
                  <a:gd name="T10" fmla="*/ 0 w 79"/>
                  <a:gd name="T11" fmla="*/ 0 h 58"/>
                  <a:gd name="T12" fmla="*/ 0 w 79"/>
                  <a:gd name="T13" fmla="*/ 0 h 58"/>
                  <a:gd name="T14" fmla="*/ 0 w 79"/>
                  <a:gd name="T15" fmla="*/ 0 h 58"/>
                  <a:gd name="T16" fmla="*/ 0 w 79"/>
                  <a:gd name="T17" fmla="*/ 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58"/>
                  <a:gd name="T29" fmla="*/ 79 w 79"/>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58">
                    <a:moveTo>
                      <a:pt x="0" y="43"/>
                    </a:moveTo>
                    <a:lnTo>
                      <a:pt x="66" y="58"/>
                    </a:lnTo>
                    <a:lnTo>
                      <a:pt x="79" y="22"/>
                    </a:lnTo>
                    <a:lnTo>
                      <a:pt x="14" y="0"/>
                    </a:lnTo>
                    <a:lnTo>
                      <a:pt x="2" y="36"/>
                    </a:lnTo>
                    <a:lnTo>
                      <a:pt x="0" y="43"/>
                    </a:lnTo>
                    <a:lnTo>
                      <a:pt x="2" y="36"/>
                    </a:lnTo>
                    <a:lnTo>
                      <a:pt x="0" y="40"/>
                    </a:lnTo>
                    <a:lnTo>
                      <a:pt x="0" y="43"/>
                    </a:lnTo>
                    <a:close/>
                  </a:path>
                </a:pathLst>
              </a:custGeom>
              <a:solidFill>
                <a:srgbClr val="C4E5FA"/>
              </a:solidFill>
              <a:ln w="9525">
                <a:noFill/>
                <a:round/>
                <a:headEnd/>
                <a:tailEnd/>
              </a:ln>
            </p:spPr>
            <p:txBody>
              <a:bodyPr/>
              <a:lstStyle/>
              <a:p>
                <a:endParaRPr lang="en-US"/>
              </a:p>
            </p:txBody>
          </p:sp>
          <p:sp>
            <p:nvSpPr>
              <p:cNvPr id="40987" name="Freeform 555"/>
              <p:cNvSpPr>
                <a:spLocks/>
              </p:cNvSpPr>
              <p:nvPr/>
            </p:nvSpPr>
            <p:spPr bwMode="auto">
              <a:xfrm>
                <a:off x="2514" y="1149"/>
                <a:ext cx="13" cy="7"/>
              </a:xfrm>
              <a:custGeom>
                <a:avLst/>
                <a:gdLst>
                  <a:gd name="T0" fmla="*/ 0 w 73"/>
                  <a:gd name="T1" fmla="*/ 0 h 42"/>
                  <a:gd name="T2" fmla="*/ 0 w 73"/>
                  <a:gd name="T3" fmla="*/ 0 h 42"/>
                  <a:gd name="T4" fmla="*/ 0 w 73"/>
                  <a:gd name="T5" fmla="*/ 0 h 42"/>
                  <a:gd name="T6" fmla="*/ 0 w 73"/>
                  <a:gd name="T7" fmla="*/ 0 h 42"/>
                  <a:gd name="T8" fmla="*/ 0 w 73"/>
                  <a:gd name="T9" fmla="*/ 0 h 42"/>
                  <a:gd name="T10" fmla="*/ 0 w 73"/>
                  <a:gd name="T11" fmla="*/ 0 h 42"/>
                  <a:gd name="T12" fmla="*/ 0 w 73"/>
                  <a:gd name="T13" fmla="*/ 0 h 42"/>
                  <a:gd name="T14" fmla="*/ 0 w 73"/>
                  <a:gd name="T15" fmla="*/ 0 h 42"/>
                  <a:gd name="T16" fmla="*/ 0 w 73"/>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42"/>
                  <a:gd name="T29" fmla="*/ 73 w 73"/>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42">
                    <a:moveTo>
                      <a:pt x="1" y="40"/>
                    </a:moveTo>
                    <a:lnTo>
                      <a:pt x="68" y="42"/>
                    </a:lnTo>
                    <a:lnTo>
                      <a:pt x="73" y="9"/>
                    </a:lnTo>
                    <a:lnTo>
                      <a:pt x="5" y="0"/>
                    </a:lnTo>
                    <a:lnTo>
                      <a:pt x="1" y="31"/>
                    </a:lnTo>
                    <a:lnTo>
                      <a:pt x="1" y="40"/>
                    </a:lnTo>
                    <a:lnTo>
                      <a:pt x="1" y="31"/>
                    </a:lnTo>
                    <a:lnTo>
                      <a:pt x="0" y="36"/>
                    </a:lnTo>
                    <a:lnTo>
                      <a:pt x="1" y="40"/>
                    </a:lnTo>
                    <a:close/>
                  </a:path>
                </a:pathLst>
              </a:custGeom>
              <a:solidFill>
                <a:srgbClr val="C4E5FA"/>
              </a:solidFill>
              <a:ln w="9525">
                <a:noFill/>
                <a:round/>
                <a:headEnd/>
                <a:tailEnd/>
              </a:ln>
            </p:spPr>
            <p:txBody>
              <a:bodyPr/>
              <a:lstStyle/>
              <a:p>
                <a:endParaRPr lang="en-US"/>
              </a:p>
            </p:txBody>
          </p:sp>
          <p:sp>
            <p:nvSpPr>
              <p:cNvPr id="40988" name="Freeform 556"/>
              <p:cNvSpPr>
                <a:spLocks/>
              </p:cNvSpPr>
              <p:nvPr/>
            </p:nvSpPr>
            <p:spPr bwMode="auto">
              <a:xfrm>
                <a:off x="2515" y="1154"/>
                <a:ext cx="12" cy="13"/>
              </a:xfrm>
              <a:custGeom>
                <a:avLst/>
                <a:gdLst>
                  <a:gd name="T0" fmla="*/ 0 w 75"/>
                  <a:gd name="T1" fmla="*/ 0 h 75"/>
                  <a:gd name="T2" fmla="*/ 0 w 75"/>
                  <a:gd name="T3" fmla="*/ 0 h 75"/>
                  <a:gd name="T4" fmla="*/ 0 w 75"/>
                  <a:gd name="T5" fmla="*/ 0 h 75"/>
                  <a:gd name="T6" fmla="*/ 0 w 75"/>
                  <a:gd name="T7" fmla="*/ 0 h 75"/>
                  <a:gd name="T8" fmla="*/ 0 w 75"/>
                  <a:gd name="T9" fmla="*/ 0 h 75"/>
                  <a:gd name="T10" fmla="*/ 0 w 75"/>
                  <a:gd name="T11" fmla="*/ 0 h 75"/>
                  <a:gd name="T12" fmla="*/ 0 w 75"/>
                  <a:gd name="T13" fmla="*/ 0 h 75"/>
                  <a:gd name="T14" fmla="*/ 0 w 75"/>
                  <a:gd name="T15" fmla="*/ 0 h 75"/>
                  <a:gd name="T16" fmla="*/ 0 w 75"/>
                  <a:gd name="T17" fmla="*/ 0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75"/>
                  <a:gd name="T29" fmla="*/ 75 w 75"/>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75">
                    <a:moveTo>
                      <a:pt x="10" y="75"/>
                    </a:moveTo>
                    <a:lnTo>
                      <a:pt x="75" y="58"/>
                    </a:lnTo>
                    <a:lnTo>
                      <a:pt x="67" y="0"/>
                    </a:lnTo>
                    <a:lnTo>
                      <a:pt x="0" y="9"/>
                    </a:lnTo>
                    <a:lnTo>
                      <a:pt x="8" y="66"/>
                    </a:lnTo>
                    <a:lnTo>
                      <a:pt x="10" y="75"/>
                    </a:lnTo>
                    <a:lnTo>
                      <a:pt x="8" y="66"/>
                    </a:lnTo>
                    <a:lnTo>
                      <a:pt x="8" y="71"/>
                    </a:lnTo>
                    <a:lnTo>
                      <a:pt x="10" y="75"/>
                    </a:lnTo>
                    <a:close/>
                  </a:path>
                </a:pathLst>
              </a:custGeom>
              <a:solidFill>
                <a:srgbClr val="C4E5FA"/>
              </a:solidFill>
              <a:ln w="9525">
                <a:noFill/>
                <a:round/>
                <a:headEnd/>
                <a:tailEnd/>
              </a:ln>
            </p:spPr>
            <p:txBody>
              <a:bodyPr/>
              <a:lstStyle/>
              <a:p>
                <a:endParaRPr lang="en-US"/>
              </a:p>
            </p:txBody>
          </p:sp>
          <p:sp>
            <p:nvSpPr>
              <p:cNvPr id="40989" name="Freeform 557"/>
              <p:cNvSpPr>
                <a:spLocks/>
              </p:cNvSpPr>
              <p:nvPr/>
            </p:nvSpPr>
            <p:spPr bwMode="auto">
              <a:xfrm>
                <a:off x="2516" y="1162"/>
                <a:ext cx="14" cy="14"/>
              </a:xfrm>
              <a:custGeom>
                <a:avLst/>
                <a:gdLst>
                  <a:gd name="T0" fmla="*/ 0 w 82"/>
                  <a:gd name="T1" fmla="*/ 0 h 83"/>
                  <a:gd name="T2" fmla="*/ 0 w 82"/>
                  <a:gd name="T3" fmla="*/ 0 h 83"/>
                  <a:gd name="T4" fmla="*/ 0 w 82"/>
                  <a:gd name="T5" fmla="*/ 0 h 83"/>
                  <a:gd name="T6" fmla="*/ 0 w 82"/>
                  <a:gd name="T7" fmla="*/ 0 h 83"/>
                  <a:gd name="T8" fmla="*/ 0 w 82"/>
                  <a:gd name="T9" fmla="*/ 0 h 83"/>
                  <a:gd name="T10" fmla="*/ 0 w 82"/>
                  <a:gd name="T11" fmla="*/ 0 h 83"/>
                  <a:gd name="T12" fmla="*/ 0 w 82"/>
                  <a:gd name="T13" fmla="*/ 0 h 83"/>
                  <a:gd name="T14" fmla="*/ 0 w 82"/>
                  <a:gd name="T15" fmla="*/ 0 h 83"/>
                  <a:gd name="T16" fmla="*/ 0 w 82"/>
                  <a:gd name="T17" fmla="*/ 0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83"/>
                  <a:gd name="T29" fmla="*/ 82 w 82"/>
                  <a:gd name="T30" fmla="*/ 83 h 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83">
                    <a:moveTo>
                      <a:pt x="28" y="83"/>
                    </a:moveTo>
                    <a:lnTo>
                      <a:pt x="82" y="45"/>
                    </a:lnTo>
                    <a:lnTo>
                      <a:pt x="63" y="0"/>
                    </a:lnTo>
                    <a:lnTo>
                      <a:pt x="0" y="26"/>
                    </a:lnTo>
                    <a:lnTo>
                      <a:pt x="20" y="73"/>
                    </a:lnTo>
                    <a:lnTo>
                      <a:pt x="28" y="83"/>
                    </a:lnTo>
                    <a:lnTo>
                      <a:pt x="20" y="73"/>
                    </a:lnTo>
                    <a:lnTo>
                      <a:pt x="22" y="78"/>
                    </a:lnTo>
                    <a:lnTo>
                      <a:pt x="28" y="83"/>
                    </a:lnTo>
                    <a:close/>
                  </a:path>
                </a:pathLst>
              </a:custGeom>
              <a:solidFill>
                <a:srgbClr val="C4E5FA"/>
              </a:solidFill>
              <a:ln w="9525">
                <a:noFill/>
                <a:round/>
                <a:headEnd/>
                <a:tailEnd/>
              </a:ln>
            </p:spPr>
            <p:txBody>
              <a:bodyPr/>
              <a:lstStyle/>
              <a:p>
                <a:endParaRPr lang="en-US"/>
              </a:p>
            </p:txBody>
          </p:sp>
          <p:sp>
            <p:nvSpPr>
              <p:cNvPr id="40990" name="Freeform 558"/>
              <p:cNvSpPr>
                <a:spLocks/>
              </p:cNvSpPr>
              <p:nvPr/>
            </p:nvSpPr>
            <p:spPr bwMode="auto">
              <a:xfrm>
                <a:off x="2521" y="1168"/>
                <a:ext cx="13" cy="14"/>
              </a:xfrm>
              <a:custGeom>
                <a:avLst/>
                <a:gdLst>
                  <a:gd name="T0" fmla="*/ 0 w 80"/>
                  <a:gd name="T1" fmla="*/ 0 h 86"/>
                  <a:gd name="T2" fmla="*/ 0 w 80"/>
                  <a:gd name="T3" fmla="*/ 0 h 86"/>
                  <a:gd name="T4" fmla="*/ 0 w 80"/>
                  <a:gd name="T5" fmla="*/ 0 h 86"/>
                  <a:gd name="T6" fmla="*/ 0 w 80"/>
                  <a:gd name="T7" fmla="*/ 0 h 86"/>
                  <a:gd name="T8" fmla="*/ 0 w 80"/>
                  <a:gd name="T9" fmla="*/ 0 h 86"/>
                  <a:gd name="T10" fmla="*/ 0 w 80"/>
                  <a:gd name="T11" fmla="*/ 0 h 86"/>
                  <a:gd name="T12" fmla="*/ 0 w 80"/>
                  <a:gd name="T13" fmla="*/ 0 h 86"/>
                  <a:gd name="T14" fmla="*/ 0 w 80"/>
                  <a:gd name="T15" fmla="*/ 0 h 86"/>
                  <a:gd name="T16" fmla="*/ 0 w 80"/>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86"/>
                  <a:gd name="T29" fmla="*/ 80 w 80"/>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86">
                    <a:moveTo>
                      <a:pt x="38" y="86"/>
                    </a:moveTo>
                    <a:lnTo>
                      <a:pt x="80" y="33"/>
                    </a:lnTo>
                    <a:lnTo>
                      <a:pt x="47" y="0"/>
                    </a:lnTo>
                    <a:lnTo>
                      <a:pt x="0" y="49"/>
                    </a:lnTo>
                    <a:lnTo>
                      <a:pt x="31" y="80"/>
                    </a:lnTo>
                    <a:lnTo>
                      <a:pt x="38" y="86"/>
                    </a:lnTo>
                    <a:lnTo>
                      <a:pt x="31" y="80"/>
                    </a:lnTo>
                    <a:lnTo>
                      <a:pt x="35" y="84"/>
                    </a:lnTo>
                    <a:lnTo>
                      <a:pt x="38" y="86"/>
                    </a:lnTo>
                    <a:close/>
                  </a:path>
                </a:pathLst>
              </a:custGeom>
              <a:solidFill>
                <a:srgbClr val="C4E5FA"/>
              </a:solidFill>
              <a:ln w="9525">
                <a:noFill/>
                <a:round/>
                <a:headEnd/>
                <a:tailEnd/>
              </a:ln>
            </p:spPr>
            <p:txBody>
              <a:bodyPr/>
              <a:lstStyle/>
              <a:p>
                <a:endParaRPr lang="en-US"/>
              </a:p>
            </p:txBody>
          </p:sp>
          <p:sp>
            <p:nvSpPr>
              <p:cNvPr id="40991" name="Freeform 559"/>
              <p:cNvSpPr>
                <a:spLocks/>
              </p:cNvSpPr>
              <p:nvPr/>
            </p:nvSpPr>
            <p:spPr bwMode="auto">
              <a:xfrm>
                <a:off x="2527" y="1173"/>
                <a:ext cx="13" cy="13"/>
              </a:xfrm>
              <a:custGeom>
                <a:avLst/>
                <a:gdLst>
                  <a:gd name="T0" fmla="*/ 0 w 74"/>
                  <a:gd name="T1" fmla="*/ 0 h 84"/>
                  <a:gd name="T2" fmla="*/ 0 w 74"/>
                  <a:gd name="T3" fmla="*/ 0 h 84"/>
                  <a:gd name="T4" fmla="*/ 0 w 74"/>
                  <a:gd name="T5" fmla="*/ 0 h 84"/>
                  <a:gd name="T6" fmla="*/ 0 w 74"/>
                  <a:gd name="T7" fmla="*/ 0 h 84"/>
                  <a:gd name="T8" fmla="*/ 0 w 74"/>
                  <a:gd name="T9" fmla="*/ 0 h 84"/>
                  <a:gd name="T10" fmla="*/ 0 w 74"/>
                  <a:gd name="T11" fmla="*/ 0 h 84"/>
                  <a:gd name="T12" fmla="*/ 0 w 74"/>
                  <a:gd name="T13" fmla="*/ 0 h 84"/>
                  <a:gd name="T14" fmla="*/ 0 w 74"/>
                  <a:gd name="T15" fmla="*/ 0 h 84"/>
                  <a:gd name="T16" fmla="*/ 0 w 74"/>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84"/>
                  <a:gd name="T29" fmla="*/ 74 w 74"/>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84">
                    <a:moveTo>
                      <a:pt x="44" y="84"/>
                    </a:moveTo>
                    <a:lnTo>
                      <a:pt x="74" y="23"/>
                    </a:lnTo>
                    <a:lnTo>
                      <a:pt x="35" y="0"/>
                    </a:lnTo>
                    <a:lnTo>
                      <a:pt x="0" y="58"/>
                    </a:lnTo>
                    <a:lnTo>
                      <a:pt x="38" y="81"/>
                    </a:lnTo>
                    <a:lnTo>
                      <a:pt x="44" y="84"/>
                    </a:lnTo>
                    <a:lnTo>
                      <a:pt x="38" y="81"/>
                    </a:lnTo>
                    <a:lnTo>
                      <a:pt x="41" y="82"/>
                    </a:lnTo>
                    <a:lnTo>
                      <a:pt x="44" y="84"/>
                    </a:lnTo>
                    <a:close/>
                  </a:path>
                </a:pathLst>
              </a:custGeom>
              <a:solidFill>
                <a:srgbClr val="C4E5FA"/>
              </a:solidFill>
              <a:ln w="9525">
                <a:noFill/>
                <a:round/>
                <a:headEnd/>
                <a:tailEnd/>
              </a:ln>
            </p:spPr>
            <p:txBody>
              <a:bodyPr/>
              <a:lstStyle/>
              <a:p>
                <a:endParaRPr lang="en-US"/>
              </a:p>
            </p:txBody>
          </p:sp>
          <p:sp>
            <p:nvSpPr>
              <p:cNvPr id="40992" name="Freeform 560"/>
              <p:cNvSpPr>
                <a:spLocks/>
              </p:cNvSpPr>
              <p:nvPr/>
            </p:nvSpPr>
            <p:spPr bwMode="auto">
              <a:xfrm>
                <a:off x="2535" y="1176"/>
                <a:ext cx="11" cy="14"/>
              </a:xfrm>
              <a:custGeom>
                <a:avLst/>
                <a:gdLst>
                  <a:gd name="T0" fmla="*/ 0 w 68"/>
                  <a:gd name="T1" fmla="*/ 0 h 82"/>
                  <a:gd name="T2" fmla="*/ 0 w 68"/>
                  <a:gd name="T3" fmla="*/ 0 h 82"/>
                  <a:gd name="T4" fmla="*/ 0 w 68"/>
                  <a:gd name="T5" fmla="*/ 0 h 82"/>
                  <a:gd name="T6" fmla="*/ 0 w 68"/>
                  <a:gd name="T7" fmla="*/ 0 h 82"/>
                  <a:gd name="T8" fmla="*/ 0 w 68"/>
                  <a:gd name="T9" fmla="*/ 0 h 82"/>
                  <a:gd name="T10" fmla="*/ 0 w 68"/>
                  <a:gd name="T11" fmla="*/ 0 h 82"/>
                  <a:gd name="T12" fmla="*/ 0 w 68"/>
                  <a:gd name="T13" fmla="*/ 0 h 82"/>
                  <a:gd name="T14" fmla="*/ 0 w 68"/>
                  <a:gd name="T15" fmla="*/ 0 h 82"/>
                  <a:gd name="T16" fmla="*/ 0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9" y="82"/>
                    </a:moveTo>
                    <a:lnTo>
                      <a:pt x="68" y="17"/>
                    </a:lnTo>
                    <a:lnTo>
                      <a:pt x="23" y="0"/>
                    </a:lnTo>
                    <a:lnTo>
                      <a:pt x="0" y="64"/>
                    </a:lnTo>
                    <a:lnTo>
                      <a:pt x="45" y="81"/>
                    </a:lnTo>
                    <a:lnTo>
                      <a:pt x="49" y="82"/>
                    </a:lnTo>
                    <a:lnTo>
                      <a:pt x="45" y="81"/>
                    </a:lnTo>
                    <a:lnTo>
                      <a:pt x="46" y="81"/>
                    </a:lnTo>
                    <a:lnTo>
                      <a:pt x="49" y="82"/>
                    </a:lnTo>
                    <a:close/>
                  </a:path>
                </a:pathLst>
              </a:custGeom>
              <a:solidFill>
                <a:srgbClr val="C4E5FA"/>
              </a:solidFill>
              <a:ln w="9525">
                <a:noFill/>
                <a:round/>
                <a:headEnd/>
                <a:tailEnd/>
              </a:ln>
            </p:spPr>
            <p:txBody>
              <a:bodyPr/>
              <a:lstStyle/>
              <a:p>
                <a:endParaRPr lang="en-US"/>
              </a:p>
            </p:txBody>
          </p:sp>
          <p:sp>
            <p:nvSpPr>
              <p:cNvPr id="40993" name="Freeform 561"/>
              <p:cNvSpPr>
                <a:spLocks/>
              </p:cNvSpPr>
              <p:nvPr/>
            </p:nvSpPr>
            <p:spPr bwMode="auto">
              <a:xfrm>
                <a:off x="2543" y="1179"/>
                <a:ext cx="11" cy="13"/>
              </a:xfrm>
              <a:custGeom>
                <a:avLst/>
                <a:gdLst>
                  <a:gd name="T0" fmla="*/ 0 w 66"/>
                  <a:gd name="T1" fmla="*/ 0 h 79"/>
                  <a:gd name="T2" fmla="*/ 0 w 66"/>
                  <a:gd name="T3" fmla="*/ 0 h 79"/>
                  <a:gd name="T4" fmla="*/ 0 w 66"/>
                  <a:gd name="T5" fmla="*/ 0 h 79"/>
                  <a:gd name="T6" fmla="*/ 0 w 66"/>
                  <a:gd name="T7" fmla="*/ 0 h 79"/>
                  <a:gd name="T8" fmla="*/ 0 w 66"/>
                  <a:gd name="T9" fmla="*/ 0 h 79"/>
                  <a:gd name="T10" fmla="*/ 0 w 66"/>
                  <a:gd name="T11" fmla="*/ 0 h 79"/>
                  <a:gd name="T12" fmla="*/ 0 w 66"/>
                  <a:gd name="T13" fmla="*/ 0 h 79"/>
                  <a:gd name="T14" fmla="*/ 0 w 66"/>
                  <a:gd name="T15" fmla="*/ 0 h 79"/>
                  <a:gd name="T16" fmla="*/ 0 w 66"/>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79"/>
                  <a:gd name="T29" fmla="*/ 66 w 66"/>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79">
                    <a:moveTo>
                      <a:pt x="51" y="79"/>
                    </a:moveTo>
                    <a:lnTo>
                      <a:pt x="66" y="13"/>
                    </a:lnTo>
                    <a:lnTo>
                      <a:pt x="16" y="0"/>
                    </a:lnTo>
                    <a:lnTo>
                      <a:pt x="0" y="66"/>
                    </a:lnTo>
                    <a:lnTo>
                      <a:pt x="48" y="79"/>
                    </a:lnTo>
                    <a:lnTo>
                      <a:pt x="51" y="79"/>
                    </a:lnTo>
                    <a:lnTo>
                      <a:pt x="48" y="79"/>
                    </a:lnTo>
                    <a:lnTo>
                      <a:pt x="49" y="79"/>
                    </a:lnTo>
                    <a:lnTo>
                      <a:pt x="51" y="79"/>
                    </a:lnTo>
                    <a:close/>
                  </a:path>
                </a:pathLst>
              </a:custGeom>
              <a:solidFill>
                <a:srgbClr val="C4E5FA"/>
              </a:solidFill>
              <a:ln w="9525">
                <a:noFill/>
                <a:round/>
                <a:headEnd/>
                <a:tailEnd/>
              </a:ln>
            </p:spPr>
            <p:txBody>
              <a:bodyPr/>
              <a:lstStyle/>
              <a:p>
                <a:endParaRPr lang="en-US"/>
              </a:p>
            </p:txBody>
          </p:sp>
          <p:sp>
            <p:nvSpPr>
              <p:cNvPr id="40994" name="Freeform 562"/>
              <p:cNvSpPr>
                <a:spLocks/>
              </p:cNvSpPr>
              <p:nvPr/>
            </p:nvSpPr>
            <p:spPr bwMode="auto">
              <a:xfrm>
                <a:off x="2551" y="1180"/>
                <a:ext cx="12" cy="13"/>
              </a:xfrm>
              <a:custGeom>
                <a:avLst/>
                <a:gdLst>
                  <a:gd name="T0" fmla="*/ 0 w 68"/>
                  <a:gd name="T1" fmla="*/ 0 h 76"/>
                  <a:gd name="T2" fmla="*/ 0 w 68"/>
                  <a:gd name="T3" fmla="*/ 0 h 76"/>
                  <a:gd name="T4" fmla="*/ 0 w 68"/>
                  <a:gd name="T5" fmla="*/ 0 h 76"/>
                  <a:gd name="T6" fmla="*/ 0 w 68"/>
                  <a:gd name="T7" fmla="*/ 0 h 76"/>
                  <a:gd name="T8" fmla="*/ 0 w 68"/>
                  <a:gd name="T9" fmla="*/ 0 h 76"/>
                  <a:gd name="T10" fmla="*/ 0 w 68"/>
                  <a:gd name="T11" fmla="*/ 0 h 76"/>
                  <a:gd name="T12" fmla="*/ 0 w 68"/>
                  <a:gd name="T13" fmla="*/ 0 h 76"/>
                  <a:gd name="T14" fmla="*/ 0 w 68"/>
                  <a:gd name="T15" fmla="*/ 0 h 76"/>
                  <a:gd name="T16" fmla="*/ 0 w 68"/>
                  <a:gd name="T17" fmla="*/ 0 h 76"/>
                  <a:gd name="T18" fmla="*/ 0 w 68"/>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76"/>
                  <a:gd name="T32" fmla="*/ 68 w 68"/>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76">
                    <a:moveTo>
                      <a:pt x="68" y="10"/>
                    </a:moveTo>
                    <a:lnTo>
                      <a:pt x="65" y="10"/>
                    </a:lnTo>
                    <a:lnTo>
                      <a:pt x="12" y="0"/>
                    </a:lnTo>
                    <a:lnTo>
                      <a:pt x="0" y="67"/>
                    </a:lnTo>
                    <a:lnTo>
                      <a:pt x="54" y="76"/>
                    </a:lnTo>
                    <a:lnTo>
                      <a:pt x="68" y="10"/>
                    </a:lnTo>
                    <a:lnTo>
                      <a:pt x="67" y="10"/>
                    </a:lnTo>
                    <a:lnTo>
                      <a:pt x="65" y="10"/>
                    </a:lnTo>
                    <a:lnTo>
                      <a:pt x="68" y="10"/>
                    </a:lnTo>
                    <a:close/>
                  </a:path>
                </a:pathLst>
              </a:custGeom>
              <a:solidFill>
                <a:srgbClr val="C4E5FA"/>
              </a:solidFill>
              <a:ln w="9525">
                <a:noFill/>
                <a:round/>
                <a:headEnd/>
                <a:tailEnd/>
              </a:ln>
            </p:spPr>
            <p:txBody>
              <a:bodyPr/>
              <a:lstStyle/>
              <a:p>
                <a:endParaRPr lang="en-US"/>
              </a:p>
            </p:txBody>
          </p:sp>
          <p:sp>
            <p:nvSpPr>
              <p:cNvPr id="40995" name="Freeform 563"/>
              <p:cNvSpPr>
                <a:spLocks/>
              </p:cNvSpPr>
              <p:nvPr/>
            </p:nvSpPr>
            <p:spPr bwMode="auto">
              <a:xfrm>
                <a:off x="2560" y="1182"/>
                <a:ext cx="11" cy="13"/>
              </a:xfrm>
              <a:custGeom>
                <a:avLst/>
                <a:gdLst>
                  <a:gd name="T0" fmla="*/ 0 w 67"/>
                  <a:gd name="T1" fmla="*/ 0 h 78"/>
                  <a:gd name="T2" fmla="*/ 0 w 67"/>
                  <a:gd name="T3" fmla="*/ 0 h 78"/>
                  <a:gd name="T4" fmla="*/ 0 w 67"/>
                  <a:gd name="T5" fmla="*/ 0 h 78"/>
                  <a:gd name="T6" fmla="*/ 0 w 67"/>
                  <a:gd name="T7" fmla="*/ 0 h 78"/>
                  <a:gd name="T8" fmla="*/ 0 w 67"/>
                  <a:gd name="T9" fmla="*/ 0 h 78"/>
                  <a:gd name="T10" fmla="*/ 0 w 67"/>
                  <a:gd name="T11" fmla="*/ 0 h 78"/>
                  <a:gd name="T12" fmla="*/ 0 w 67"/>
                  <a:gd name="T13" fmla="*/ 0 h 78"/>
                  <a:gd name="T14" fmla="*/ 0 w 67"/>
                  <a:gd name="T15" fmla="*/ 0 h 78"/>
                  <a:gd name="T16" fmla="*/ 0 w 67"/>
                  <a:gd name="T17" fmla="*/ 0 h 78"/>
                  <a:gd name="T18" fmla="*/ 0 w 67"/>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78"/>
                  <a:gd name="T32" fmla="*/ 67 w 67"/>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78">
                    <a:moveTo>
                      <a:pt x="67" y="12"/>
                    </a:moveTo>
                    <a:lnTo>
                      <a:pt x="63" y="10"/>
                    </a:lnTo>
                    <a:lnTo>
                      <a:pt x="16" y="0"/>
                    </a:lnTo>
                    <a:lnTo>
                      <a:pt x="0" y="66"/>
                    </a:lnTo>
                    <a:lnTo>
                      <a:pt x="48" y="78"/>
                    </a:lnTo>
                    <a:lnTo>
                      <a:pt x="67" y="12"/>
                    </a:lnTo>
                    <a:lnTo>
                      <a:pt x="64" y="12"/>
                    </a:lnTo>
                    <a:lnTo>
                      <a:pt x="63" y="10"/>
                    </a:lnTo>
                    <a:lnTo>
                      <a:pt x="67" y="12"/>
                    </a:lnTo>
                    <a:close/>
                  </a:path>
                </a:pathLst>
              </a:custGeom>
              <a:solidFill>
                <a:srgbClr val="C4E5FA"/>
              </a:solidFill>
              <a:ln w="9525">
                <a:noFill/>
                <a:round/>
                <a:headEnd/>
                <a:tailEnd/>
              </a:ln>
            </p:spPr>
            <p:txBody>
              <a:bodyPr/>
              <a:lstStyle/>
              <a:p>
                <a:endParaRPr lang="en-US"/>
              </a:p>
            </p:txBody>
          </p:sp>
          <p:sp>
            <p:nvSpPr>
              <p:cNvPr id="40996" name="Freeform 564"/>
              <p:cNvSpPr>
                <a:spLocks/>
              </p:cNvSpPr>
              <p:nvPr/>
            </p:nvSpPr>
            <p:spPr bwMode="auto">
              <a:xfrm>
                <a:off x="2567" y="1184"/>
                <a:ext cx="12" cy="14"/>
              </a:xfrm>
              <a:custGeom>
                <a:avLst/>
                <a:gdLst>
                  <a:gd name="T0" fmla="*/ 0 w 70"/>
                  <a:gd name="T1" fmla="*/ 0 h 81"/>
                  <a:gd name="T2" fmla="*/ 0 w 70"/>
                  <a:gd name="T3" fmla="*/ 0 h 81"/>
                  <a:gd name="T4" fmla="*/ 0 w 70"/>
                  <a:gd name="T5" fmla="*/ 0 h 81"/>
                  <a:gd name="T6" fmla="*/ 0 w 70"/>
                  <a:gd name="T7" fmla="*/ 0 h 81"/>
                  <a:gd name="T8" fmla="*/ 0 w 70"/>
                  <a:gd name="T9" fmla="*/ 0 h 81"/>
                  <a:gd name="T10" fmla="*/ 0 w 70"/>
                  <a:gd name="T11" fmla="*/ 0 h 81"/>
                  <a:gd name="T12" fmla="*/ 0 w 70"/>
                  <a:gd name="T13" fmla="*/ 0 h 81"/>
                  <a:gd name="T14" fmla="*/ 0 w 70"/>
                  <a:gd name="T15" fmla="*/ 0 h 81"/>
                  <a:gd name="T16" fmla="*/ 0 w 70"/>
                  <a:gd name="T17" fmla="*/ 0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81"/>
                  <a:gd name="T29" fmla="*/ 70 w 70"/>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81">
                    <a:moveTo>
                      <a:pt x="49" y="81"/>
                    </a:moveTo>
                    <a:lnTo>
                      <a:pt x="70" y="17"/>
                    </a:lnTo>
                    <a:lnTo>
                      <a:pt x="22" y="0"/>
                    </a:lnTo>
                    <a:lnTo>
                      <a:pt x="0" y="64"/>
                    </a:lnTo>
                    <a:lnTo>
                      <a:pt x="48" y="81"/>
                    </a:lnTo>
                    <a:lnTo>
                      <a:pt x="49" y="81"/>
                    </a:lnTo>
                    <a:lnTo>
                      <a:pt x="48" y="81"/>
                    </a:lnTo>
                    <a:lnTo>
                      <a:pt x="49" y="81"/>
                    </a:lnTo>
                    <a:close/>
                  </a:path>
                </a:pathLst>
              </a:custGeom>
              <a:solidFill>
                <a:srgbClr val="C4E5FA"/>
              </a:solidFill>
              <a:ln w="9525">
                <a:noFill/>
                <a:round/>
                <a:headEnd/>
                <a:tailEnd/>
              </a:ln>
            </p:spPr>
            <p:txBody>
              <a:bodyPr/>
              <a:lstStyle/>
              <a:p>
                <a:endParaRPr lang="en-US"/>
              </a:p>
            </p:txBody>
          </p:sp>
          <p:sp>
            <p:nvSpPr>
              <p:cNvPr id="40997" name="Freeform 565"/>
              <p:cNvSpPr>
                <a:spLocks/>
              </p:cNvSpPr>
              <p:nvPr/>
            </p:nvSpPr>
            <p:spPr bwMode="auto">
              <a:xfrm>
                <a:off x="2576" y="1187"/>
                <a:ext cx="12" cy="13"/>
              </a:xfrm>
              <a:custGeom>
                <a:avLst/>
                <a:gdLst>
                  <a:gd name="T0" fmla="*/ 0 w 72"/>
                  <a:gd name="T1" fmla="*/ 0 h 81"/>
                  <a:gd name="T2" fmla="*/ 0 w 72"/>
                  <a:gd name="T3" fmla="*/ 0 h 81"/>
                  <a:gd name="T4" fmla="*/ 0 w 72"/>
                  <a:gd name="T5" fmla="*/ 0 h 81"/>
                  <a:gd name="T6" fmla="*/ 0 w 72"/>
                  <a:gd name="T7" fmla="*/ 0 h 81"/>
                  <a:gd name="T8" fmla="*/ 0 w 72"/>
                  <a:gd name="T9" fmla="*/ 0 h 81"/>
                  <a:gd name="T10" fmla="*/ 0 w 72"/>
                  <a:gd name="T11" fmla="*/ 0 h 81"/>
                  <a:gd name="T12" fmla="*/ 0 w 72"/>
                  <a:gd name="T13" fmla="*/ 0 h 81"/>
                  <a:gd name="T14" fmla="*/ 0 w 72"/>
                  <a:gd name="T15" fmla="*/ 0 h 81"/>
                  <a:gd name="T16" fmla="*/ 0 w 72"/>
                  <a:gd name="T17" fmla="*/ 0 h 81"/>
                  <a:gd name="T18" fmla="*/ 0 w 72"/>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81"/>
                  <a:gd name="T32" fmla="*/ 72 w 72"/>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81">
                    <a:moveTo>
                      <a:pt x="72" y="16"/>
                    </a:moveTo>
                    <a:lnTo>
                      <a:pt x="70" y="15"/>
                    </a:lnTo>
                    <a:lnTo>
                      <a:pt x="20" y="0"/>
                    </a:lnTo>
                    <a:lnTo>
                      <a:pt x="0" y="65"/>
                    </a:lnTo>
                    <a:lnTo>
                      <a:pt x="50" y="81"/>
                    </a:lnTo>
                    <a:lnTo>
                      <a:pt x="72" y="16"/>
                    </a:lnTo>
                    <a:lnTo>
                      <a:pt x="71" y="16"/>
                    </a:lnTo>
                    <a:lnTo>
                      <a:pt x="70" y="15"/>
                    </a:lnTo>
                    <a:lnTo>
                      <a:pt x="72" y="16"/>
                    </a:lnTo>
                    <a:close/>
                  </a:path>
                </a:pathLst>
              </a:custGeom>
              <a:solidFill>
                <a:srgbClr val="C4E5FA"/>
              </a:solidFill>
              <a:ln w="9525">
                <a:noFill/>
                <a:round/>
                <a:headEnd/>
                <a:tailEnd/>
              </a:ln>
            </p:spPr>
            <p:txBody>
              <a:bodyPr/>
              <a:lstStyle/>
              <a:p>
                <a:endParaRPr lang="en-US"/>
              </a:p>
            </p:txBody>
          </p:sp>
          <p:sp>
            <p:nvSpPr>
              <p:cNvPr id="40998" name="Freeform 566"/>
              <p:cNvSpPr>
                <a:spLocks/>
              </p:cNvSpPr>
              <p:nvPr/>
            </p:nvSpPr>
            <p:spPr bwMode="auto">
              <a:xfrm>
                <a:off x="2583" y="1190"/>
                <a:ext cx="13" cy="13"/>
              </a:xfrm>
              <a:custGeom>
                <a:avLst/>
                <a:gdLst>
                  <a:gd name="T0" fmla="*/ 0 w 77"/>
                  <a:gd name="T1" fmla="*/ 0 h 82"/>
                  <a:gd name="T2" fmla="*/ 0 w 77"/>
                  <a:gd name="T3" fmla="*/ 0 h 82"/>
                  <a:gd name="T4" fmla="*/ 0 w 77"/>
                  <a:gd name="T5" fmla="*/ 0 h 82"/>
                  <a:gd name="T6" fmla="*/ 0 w 77"/>
                  <a:gd name="T7" fmla="*/ 0 h 82"/>
                  <a:gd name="T8" fmla="*/ 0 w 77"/>
                  <a:gd name="T9" fmla="*/ 0 h 82"/>
                  <a:gd name="T10" fmla="*/ 0 w 77"/>
                  <a:gd name="T11" fmla="*/ 0 h 82"/>
                  <a:gd name="T12" fmla="*/ 0 w 77"/>
                  <a:gd name="T13" fmla="*/ 0 h 82"/>
                  <a:gd name="T14" fmla="*/ 0 w 77"/>
                  <a:gd name="T15" fmla="*/ 0 h 82"/>
                  <a:gd name="T16" fmla="*/ 0 w 77"/>
                  <a:gd name="T17" fmla="*/ 0 h 82"/>
                  <a:gd name="T18" fmla="*/ 0 w 77"/>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82"/>
                  <a:gd name="T32" fmla="*/ 77 w 77"/>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82">
                    <a:moveTo>
                      <a:pt x="77" y="22"/>
                    </a:moveTo>
                    <a:lnTo>
                      <a:pt x="74" y="20"/>
                    </a:lnTo>
                    <a:lnTo>
                      <a:pt x="25" y="0"/>
                    </a:lnTo>
                    <a:lnTo>
                      <a:pt x="0" y="64"/>
                    </a:lnTo>
                    <a:lnTo>
                      <a:pt x="48" y="82"/>
                    </a:lnTo>
                    <a:lnTo>
                      <a:pt x="77" y="22"/>
                    </a:lnTo>
                    <a:lnTo>
                      <a:pt x="75" y="21"/>
                    </a:lnTo>
                    <a:lnTo>
                      <a:pt x="74" y="20"/>
                    </a:lnTo>
                    <a:lnTo>
                      <a:pt x="77" y="22"/>
                    </a:lnTo>
                    <a:close/>
                  </a:path>
                </a:pathLst>
              </a:custGeom>
              <a:solidFill>
                <a:srgbClr val="C4E5FA"/>
              </a:solidFill>
              <a:ln w="9525">
                <a:noFill/>
                <a:round/>
                <a:headEnd/>
                <a:tailEnd/>
              </a:ln>
            </p:spPr>
            <p:txBody>
              <a:bodyPr/>
              <a:lstStyle/>
              <a:p>
                <a:endParaRPr lang="en-US"/>
              </a:p>
            </p:txBody>
          </p:sp>
          <p:sp>
            <p:nvSpPr>
              <p:cNvPr id="40999" name="Freeform 567"/>
              <p:cNvSpPr>
                <a:spLocks/>
              </p:cNvSpPr>
              <p:nvPr/>
            </p:nvSpPr>
            <p:spPr bwMode="auto">
              <a:xfrm>
                <a:off x="2591" y="1193"/>
                <a:ext cx="13" cy="14"/>
              </a:xfrm>
              <a:custGeom>
                <a:avLst/>
                <a:gdLst>
                  <a:gd name="T0" fmla="*/ 0 w 80"/>
                  <a:gd name="T1" fmla="*/ 0 h 83"/>
                  <a:gd name="T2" fmla="*/ 0 w 80"/>
                  <a:gd name="T3" fmla="*/ 0 h 83"/>
                  <a:gd name="T4" fmla="*/ 0 w 80"/>
                  <a:gd name="T5" fmla="*/ 0 h 83"/>
                  <a:gd name="T6" fmla="*/ 0 w 80"/>
                  <a:gd name="T7" fmla="*/ 0 h 83"/>
                  <a:gd name="T8" fmla="*/ 0 w 80"/>
                  <a:gd name="T9" fmla="*/ 0 h 83"/>
                  <a:gd name="T10" fmla="*/ 0 w 80"/>
                  <a:gd name="T11" fmla="*/ 0 h 83"/>
                  <a:gd name="T12" fmla="*/ 0 w 80"/>
                  <a:gd name="T13" fmla="*/ 0 h 83"/>
                  <a:gd name="T14" fmla="*/ 0 w 80"/>
                  <a:gd name="T15" fmla="*/ 0 h 83"/>
                  <a:gd name="T16" fmla="*/ 0 w 80"/>
                  <a:gd name="T17" fmla="*/ 0 h 83"/>
                  <a:gd name="T18" fmla="*/ 0 w 80"/>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83"/>
                  <a:gd name="T32" fmla="*/ 80 w 80"/>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83">
                    <a:moveTo>
                      <a:pt x="80" y="27"/>
                    </a:moveTo>
                    <a:lnTo>
                      <a:pt x="77" y="24"/>
                    </a:lnTo>
                    <a:lnTo>
                      <a:pt x="33" y="0"/>
                    </a:lnTo>
                    <a:lnTo>
                      <a:pt x="0" y="59"/>
                    </a:lnTo>
                    <a:lnTo>
                      <a:pt x="45" y="83"/>
                    </a:lnTo>
                    <a:lnTo>
                      <a:pt x="80" y="27"/>
                    </a:lnTo>
                    <a:lnTo>
                      <a:pt x="79" y="25"/>
                    </a:lnTo>
                    <a:lnTo>
                      <a:pt x="77" y="24"/>
                    </a:lnTo>
                    <a:lnTo>
                      <a:pt x="80" y="27"/>
                    </a:lnTo>
                    <a:close/>
                  </a:path>
                </a:pathLst>
              </a:custGeom>
              <a:solidFill>
                <a:srgbClr val="C4E5FA"/>
              </a:solidFill>
              <a:ln w="9525">
                <a:noFill/>
                <a:round/>
                <a:headEnd/>
                <a:tailEnd/>
              </a:ln>
            </p:spPr>
            <p:txBody>
              <a:bodyPr/>
              <a:lstStyle/>
              <a:p>
                <a:endParaRPr lang="en-US"/>
              </a:p>
            </p:txBody>
          </p:sp>
          <p:sp>
            <p:nvSpPr>
              <p:cNvPr id="41000" name="Freeform 568"/>
              <p:cNvSpPr>
                <a:spLocks/>
              </p:cNvSpPr>
              <p:nvPr/>
            </p:nvSpPr>
            <p:spPr bwMode="auto">
              <a:xfrm>
                <a:off x="2598" y="1198"/>
                <a:ext cx="14" cy="13"/>
              </a:xfrm>
              <a:custGeom>
                <a:avLst/>
                <a:gdLst>
                  <a:gd name="T0" fmla="*/ 0 w 83"/>
                  <a:gd name="T1" fmla="*/ 0 h 83"/>
                  <a:gd name="T2" fmla="*/ 0 w 83"/>
                  <a:gd name="T3" fmla="*/ 0 h 83"/>
                  <a:gd name="T4" fmla="*/ 0 w 83"/>
                  <a:gd name="T5" fmla="*/ 0 h 83"/>
                  <a:gd name="T6" fmla="*/ 0 w 83"/>
                  <a:gd name="T7" fmla="*/ 0 h 83"/>
                  <a:gd name="T8" fmla="*/ 0 w 83"/>
                  <a:gd name="T9" fmla="*/ 0 h 83"/>
                  <a:gd name="T10" fmla="*/ 0 w 83"/>
                  <a:gd name="T11" fmla="*/ 0 h 83"/>
                  <a:gd name="T12" fmla="*/ 0 w 83"/>
                  <a:gd name="T13" fmla="*/ 0 h 83"/>
                  <a:gd name="T14" fmla="*/ 0 w 83"/>
                  <a:gd name="T15" fmla="*/ 0 h 83"/>
                  <a:gd name="T16" fmla="*/ 0 w 83"/>
                  <a:gd name="T17" fmla="*/ 0 h 83"/>
                  <a:gd name="T18" fmla="*/ 0 w 83"/>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83"/>
                  <a:gd name="T32" fmla="*/ 83 w 83"/>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83">
                    <a:moveTo>
                      <a:pt x="83" y="30"/>
                    </a:moveTo>
                    <a:lnTo>
                      <a:pt x="79" y="27"/>
                    </a:lnTo>
                    <a:lnTo>
                      <a:pt x="39" y="0"/>
                    </a:lnTo>
                    <a:lnTo>
                      <a:pt x="0" y="55"/>
                    </a:lnTo>
                    <a:lnTo>
                      <a:pt x="41" y="83"/>
                    </a:lnTo>
                    <a:lnTo>
                      <a:pt x="83" y="30"/>
                    </a:lnTo>
                    <a:lnTo>
                      <a:pt x="81" y="28"/>
                    </a:lnTo>
                    <a:lnTo>
                      <a:pt x="79" y="27"/>
                    </a:lnTo>
                    <a:lnTo>
                      <a:pt x="83" y="30"/>
                    </a:lnTo>
                    <a:close/>
                  </a:path>
                </a:pathLst>
              </a:custGeom>
              <a:solidFill>
                <a:srgbClr val="C4E5FA"/>
              </a:solidFill>
              <a:ln w="9525">
                <a:noFill/>
                <a:round/>
                <a:headEnd/>
                <a:tailEnd/>
              </a:ln>
            </p:spPr>
            <p:txBody>
              <a:bodyPr/>
              <a:lstStyle/>
              <a:p>
                <a:endParaRPr lang="en-US"/>
              </a:p>
            </p:txBody>
          </p:sp>
          <p:sp>
            <p:nvSpPr>
              <p:cNvPr id="41001" name="Freeform 569"/>
              <p:cNvSpPr>
                <a:spLocks/>
              </p:cNvSpPr>
              <p:nvPr/>
            </p:nvSpPr>
            <p:spPr bwMode="auto">
              <a:xfrm>
                <a:off x="2604" y="1203"/>
                <a:ext cx="14" cy="13"/>
              </a:xfrm>
              <a:custGeom>
                <a:avLst/>
                <a:gdLst>
                  <a:gd name="T0" fmla="*/ 0 w 86"/>
                  <a:gd name="T1" fmla="*/ 0 h 82"/>
                  <a:gd name="T2" fmla="*/ 0 w 86"/>
                  <a:gd name="T3" fmla="*/ 0 h 82"/>
                  <a:gd name="T4" fmla="*/ 0 w 86"/>
                  <a:gd name="T5" fmla="*/ 0 h 82"/>
                  <a:gd name="T6" fmla="*/ 0 w 86"/>
                  <a:gd name="T7" fmla="*/ 0 h 82"/>
                  <a:gd name="T8" fmla="*/ 0 w 86"/>
                  <a:gd name="T9" fmla="*/ 0 h 82"/>
                  <a:gd name="T10" fmla="*/ 0 w 86"/>
                  <a:gd name="T11" fmla="*/ 0 h 82"/>
                  <a:gd name="T12" fmla="*/ 0 w 86"/>
                  <a:gd name="T13" fmla="*/ 0 h 82"/>
                  <a:gd name="T14" fmla="*/ 0 w 86"/>
                  <a:gd name="T15" fmla="*/ 0 h 82"/>
                  <a:gd name="T16" fmla="*/ 0 w 86"/>
                  <a:gd name="T17" fmla="*/ 0 h 82"/>
                  <a:gd name="T18" fmla="*/ 0 w 86"/>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82"/>
                  <a:gd name="T32" fmla="*/ 86 w 86"/>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82">
                    <a:moveTo>
                      <a:pt x="86" y="38"/>
                    </a:moveTo>
                    <a:lnTo>
                      <a:pt x="80" y="32"/>
                    </a:lnTo>
                    <a:lnTo>
                      <a:pt x="46" y="0"/>
                    </a:lnTo>
                    <a:lnTo>
                      <a:pt x="0" y="49"/>
                    </a:lnTo>
                    <a:lnTo>
                      <a:pt x="34" y="82"/>
                    </a:lnTo>
                    <a:lnTo>
                      <a:pt x="86" y="38"/>
                    </a:lnTo>
                    <a:lnTo>
                      <a:pt x="83" y="34"/>
                    </a:lnTo>
                    <a:lnTo>
                      <a:pt x="80" y="32"/>
                    </a:lnTo>
                    <a:lnTo>
                      <a:pt x="86" y="38"/>
                    </a:lnTo>
                    <a:close/>
                  </a:path>
                </a:pathLst>
              </a:custGeom>
              <a:solidFill>
                <a:srgbClr val="C4E5FA"/>
              </a:solidFill>
              <a:ln w="9525">
                <a:noFill/>
                <a:round/>
                <a:headEnd/>
                <a:tailEnd/>
              </a:ln>
            </p:spPr>
            <p:txBody>
              <a:bodyPr/>
              <a:lstStyle/>
              <a:p>
                <a:endParaRPr lang="en-US"/>
              </a:p>
            </p:txBody>
          </p:sp>
          <p:sp>
            <p:nvSpPr>
              <p:cNvPr id="41002" name="Freeform 570"/>
              <p:cNvSpPr>
                <a:spLocks/>
              </p:cNvSpPr>
              <p:nvPr/>
            </p:nvSpPr>
            <p:spPr bwMode="auto">
              <a:xfrm>
                <a:off x="2608" y="1209"/>
                <a:ext cx="14" cy="12"/>
              </a:xfrm>
              <a:custGeom>
                <a:avLst/>
                <a:gdLst>
                  <a:gd name="T0" fmla="*/ 0 w 82"/>
                  <a:gd name="T1" fmla="*/ 0 h 73"/>
                  <a:gd name="T2" fmla="*/ 0 w 82"/>
                  <a:gd name="T3" fmla="*/ 0 h 73"/>
                  <a:gd name="T4" fmla="*/ 0 w 82"/>
                  <a:gd name="T5" fmla="*/ 0 h 73"/>
                  <a:gd name="T6" fmla="*/ 0 w 82"/>
                  <a:gd name="T7" fmla="*/ 0 h 73"/>
                  <a:gd name="T8" fmla="*/ 0 w 82"/>
                  <a:gd name="T9" fmla="*/ 0 h 73"/>
                  <a:gd name="T10" fmla="*/ 0 w 82"/>
                  <a:gd name="T11" fmla="*/ 0 h 73"/>
                  <a:gd name="T12" fmla="*/ 0 w 82"/>
                  <a:gd name="T13" fmla="*/ 0 h 73"/>
                  <a:gd name="T14" fmla="*/ 0 w 82"/>
                  <a:gd name="T15" fmla="*/ 0 h 73"/>
                  <a:gd name="T16" fmla="*/ 0 w 82"/>
                  <a:gd name="T17" fmla="*/ 0 h 73"/>
                  <a:gd name="T18" fmla="*/ 0 w 82"/>
                  <a:gd name="T19" fmla="*/ 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73"/>
                  <a:gd name="T32" fmla="*/ 82 w 82"/>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73">
                    <a:moveTo>
                      <a:pt x="82" y="39"/>
                    </a:moveTo>
                    <a:lnTo>
                      <a:pt x="81" y="37"/>
                    </a:lnTo>
                    <a:lnTo>
                      <a:pt x="58" y="0"/>
                    </a:lnTo>
                    <a:lnTo>
                      <a:pt x="0" y="37"/>
                    </a:lnTo>
                    <a:lnTo>
                      <a:pt x="23" y="73"/>
                    </a:lnTo>
                    <a:lnTo>
                      <a:pt x="82" y="39"/>
                    </a:lnTo>
                    <a:lnTo>
                      <a:pt x="82" y="38"/>
                    </a:lnTo>
                    <a:lnTo>
                      <a:pt x="81" y="37"/>
                    </a:lnTo>
                    <a:lnTo>
                      <a:pt x="82" y="39"/>
                    </a:lnTo>
                    <a:close/>
                  </a:path>
                </a:pathLst>
              </a:custGeom>
              <a:solidFill>
                <a:srgbClr val="C4E5FA"/>
              </a:solidFill>
              <a:ln w="9525">
                <a:noFill/>
                <a:round/>
                <a:headEnd/>
                <a:tailEnd/>
              </a:ln>
            </p:spPr>
            <p:txBody>
              <a:bodyPr/>
              <a:lstStyle/>
              <a:p>
                <a:endParaRPr lang="en-US"/>
              </a:p>
            </p:txBody>
          </p:sp>
          <p:sp>
            <p:nvSpPr>
              <p:cNvPr id="41003" name="Freeform 571"/>
              <p:cNvSpPr>
                <a:spLocks/>
              </p:cNvSpPr>
              <p:nvPr/>
            </p:nvSpPr>
            <p:spPr bwMode="auto">
              <a:xfrm>
                <a:off x="2612" y="1216"/>
                <a:ext cx="13" cy="11"/>
              </a:xfrm>
              <a:custGeom>
                <a:avLst/>
                <a:gdLst>
                  <a:gd name="T0" fmla="*/ 0 w 79"/>
                  <a:gd name="T1" fmla="*/ 0 h 68"/>
                  <a:gd name="T2" fmla="*/ 0 w 79"/>
                  <a:gd name="T3" fmla="*/ 0 h 68"/>
                  <a:gd name="T4" fmla="*/ 0 w 79"/>
                  <a:gd name="T5" fmla="*/ 0 h 68"/>
                  <a:gd name="T6" fmla="*/ 0 w 79"/>
                  <a:gd name="T7" fmla="*/ 0 h 68"/>
                  <a:gd name="T8" fmla="*/ 0 w 79"/>
                  <a:gd name="T9" fmla="*/ 0 h 68"/>
                  <a:gd name="T10" fmla="*/ 0 60000 65536"/>
                  <a:gd name="T11" fmla="*/ 0 60000 65536"/>
                  <a:gd name="T12" fmla="*/ 0 60000 65536"/>
                  <a:gd name="T13" fmla="*/ 0 60000 65536"/>
                  <a:gd name="T14" fmla="*/ 0 60000 65536"/>
                  <a:gd name="T15" fmla="*/ 0 w 79"/>
                  <a:gd name="T16" fmla="*/ 0 h 68"/>
                  <a:gd name="T17" fmla="*/ 79 w 79"/>
                  <a:gd name="T18" fmla="*/ 68 h 68"/>
                </a:gdLst>
                <a:ahLst/>
                <a:cxnLst>
                  <a:cxn ang="T10">
                    <a:pos x="T0" y="T1"/>
                  </a:cxn>
                  <a:cxn ang="T11">
                    <a:pos x="T2" y="T3"/>
                  </a:cxn>
                  <a:cxn ang="T12">
                    <a:pos x="T4" y="T5"/>
                  </a:cxn>
                  <a:cxn ang="T13">
                    <a:pos x="T6" y="T7"/>
                  </a:cxn>
                  <a:cxn ang="T14">
                    <a:pos x="T8" y="T9"/>
                  </a:cxn>
                </a:cxnLst>
                <a:rect l="T15" t="T16" r="T17" b="T18"/>
                <a:pathLst>
                  <a:path w="79" h="68">
                    <a:moveTo>
                      <a:pt x="79" y="38"/>
                    </a:moveTo>
                    <a:lnTo>
                      <a:pt x="60" y="0"/>
                    </a:lnTo>
                    <a:lnTo>
                      <a:pt x="0" y="30"/>
                    </a:lnTo>
                    <a:lnTo>
                      <a:pt x="18" y="68"/>
                    </a:lnTo>
                    <a:lnTo>
                      <a:pt x="79" y="38"/>
                    </a:lnTo>
                    <a:close/>
                  </a:path>
                </a:pathLst>
              </a:custGeom>
              <a:solidFill>
                <a:srgbClr val="C4E5FA"/>
              </a:solidFill>
              <a:ln w="9525">
                <a:noFill/>
                <a:round/>
                <a:headEnd/>
                <a:tailEnd/>
              </a:ln>
            </p:spPr>
            <p:txBody>
              <a:bodyPr/>
              <a:lstStyle/>
              <a:p>
                <a:endParaRPr lang="en-US"/>
              </a:p>
            </p:txBody>
          </p:sp>
          <p:sp>
            <p:nvSpPr>
              <p:cNvPr id="41004" name="Freeform 572"/>
              <p:cNvSpPr>
                <a:spLocks/>
              </p:cNvSpPr>
              <p:nvPr/>
            </p:nvSpPr>
            <p:spPr bwMode="auto">
              <a:xfrm>
                <a:off x="2869" y="1095"/>
                <a:ext cx="12" cy="13"/>
              </a:xfrm>
              <a:custGeom>
                <a:avLst/>
                <a:gdLst>
                  <a:gd name="T0" fmla="*/ 0 w 75"/>
                  <a:gd name="T1" fmla="*/ 0 h 78"/>
                  <a:gd name="T2" fmla="*/ 0 w 75"/>
                  <a:gd name="T3" fmla="*/ 0 h 78"/>
                  <a:gd name="T4" fmla="*/ 0 w 75"/>
                  <a:gd name="T5" fmla="*/ 0 h 78"/>
                  <a:gd name="T6" fmla="*/ 0 w 75"/>
                  <a:gd name="T7" fmla="*/ 0 h 78"/>
                  <a:gd name="T8" fmla="*/ 0 w 75"/>
                  <a:gd name="T9" fmla="*/ 0 h 78"/>
                  <a:gd name="T10" fmla="*/ 0 w 75"/>
                  <a:gd name="T11" fmla="*/ 0 h 78"/>
                  <a:gd name="T12" fmla="*/ 0 w 75"/>
                  <a:gd name="T13" fmla="*/ 0 h 78"/>
                  <a:gd name="T14" fmla="*/ 0 w 75"/>
                  <a:gd name="T15" fmla="*/ 0 h 78"/>
                  <a:gd name="T16" fmla="*/ 0 w 75"/>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78"/>
                  <a:gd name="T29" fmla="*/ 75 w 75"/>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78">
                    <a:moveTo>
                      <a:pt x="13" y="78"/>
                    </a:moveTo>
                    <a:lnTo>
                      <a:pt x="75" y="56"/>
                    </a:lnTo>
                    <a:lnTo>
                      <a:pt x="68" y="0"/>
                    </a:lnTo>
                    <a:lnTo>
                      <a:pt x="0" y="10"/>
                    </a:lnTo>
                    <a:lnTo>
                      <a:pt x="8" y="65"/>
                    </a:lnTo>
                    <a:lnTo>
                      <a:pt x="13" y="78"/>
                    </a:lnTo>
                    <a:lnTo>
                      <a:pt x="8" y="65"/>
                    </a:lnTo>
                    <a:lnTo>
                      <a:pt x="9" y="72"/>
                    </a:lnTo>
                    <a:lnTo>
                      <a:pt x="13" y="78"/>
                    </a:lnTo>
                    <a:close/>
                  </a:path>
                </a:pathLst>
              </a:custGeom>
              <a:solidFill>
                <a:srgbClr val="C4E5FA"/>
              </a:solidFill>
              <a:ln w="9525">
                <a:noFill/>
                <a:round/>
                <a:headEnd/>
                <a:tailEnd/>
              </a:ln>
            </p:spPr>
            <p:txBody>
              <a:bodyPr/>
              <a:lstStyle/>
              <a:p>
                <a:endParaRPr lang="en-US"/>
              </a:p>
            </p:txBody>
          </p:sp>
          <p:sp>
            <p:nvSpPr>
              <p:cNvPr id="41005" name="Freeform 573"/>
              <p:cNvSpPr>
                <a:spLocks/>
              </p:cNvSpPr>
              <p:nvPr/>
            </p:nvSpPr>
            <p:spPr bwMode="auto">
              <a:xfrm>
                <a:off x="2871" y="1102"/>
                <a:ext cx="14" cy="12"/>
              </a:xfrm>
              <a:custGeom>
                <a:avLst/>
                <a:gdLst>
                  <a:gd name="T0" fmla="*/ 0 w 84"/>
                  <a:gd name="T1" fmla="*/ 0 h 73"/>
                  <a:gd name="T2" fmla="*/ 0 w 84"/>
                  <a:gd name="T3" fmla="*/ 0 h 73"/>
                  <a:gd name="T4" fmla="*/ 0 w 84"/>
                  <a:gd name="T5" fmla="*/ 0 h 73"/>
                  <a:gd name="T6" fmla="*/ 0 w 84"/>
                  <a:gd name="T7" fmla="*/ 0 h 73"/>
                  <a:gd name="T8" fmla="*/ 0 w 84"/>
                  <a:gd name="T9" fmla="*/ 0 h 73"/>
                  <a:gd name="T10" fmla="*/ 0 w 84"/>
                  <a:gd name="T11" fmla="*/ 0 h 73"/>
                  <a:gd name="T12" fmla="*/ 0 w 84"/>
                  <a:gd name="T13" fmla="*/ 0 h 73"/>
                  <a:gd name="T14" fmla="*/ 0 w 84"/>
                  <a:gd name="T15" fmla="*/ 0 h 73"/>
                  <a:gd name="T16" fmla="*/ 0 w 84"/>
                  <a:gd name="T17" fmla="*/ 0 h 73"/>
                  <a:gd name="T18" fmla="*/ 0 w 84"/>
                  <a:gd name="T19" fmla="*/ 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73"/>
                  <a:gd name="T32" fmla="*/ 84 w 84"/>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73">
                    <a:moveTo>
                      <a:pt x="84" y="44"/>
                    </a:moveTo>
                    <a:lnTo>
                      <a:pt x="81" y="38"/>
                    </a:lnTo>
                    <a:lnTo>
                      <a:pt x="58" y="0"/>
                    </a:lnTo>
                    <a:lnTo>
                      <a:pt x="0" y="35"/>
                    </a:lnTo>
                    <a:lnTo>
                      <a:pt x="23" y="73"/>
                    </a:lnTo>
                    <a:lnTo>
                      <a:pt x="84" y="44"/>
                    </a:lnTo>
                    <a:lnTo>
                      <a:pt x="83" y="42"/>
                    </a:lnTo>
                    <a:lnTo>
                      <a:pt x="81" y="38"/>
                    </a:lnTo>
                    <a:lnTo>
                      <a:pt x="84" y="44"/>
                    </a:lnTo>
                    <a:close/>
                  </a:path>
                </a:pathLst>
              </a:custGeom>
              <a:solidFill>
                <a:srgbClr val="C4E5FA"/>
              </a:solidFill>
              <a:ln w="9525">
                <a:noFill/>
                <a:round/>
                <a:headEnd/>
                <a:tailEnd/>
              </a:ln>
            </p:spPr>
            <p:txBody>
              <a:bodyPr/>
              <a:lstStyle/>
              <a:p>
                <a:endParaRPr lang="en-US"/>
              </a:p>
            </p:txBody>
          </p:sp>
          <p:sp>
            <p:nvSpPr>
              <p:cNvPr id="41006" name="Freeform 574"/>
              <p:cNvSpPr>
                <a:spLocks/>
              </p:cNvSpPr>
              <p:nvPr/>
            </p:nvSpPr>
            <p:spPr bwMode="auto">
              <a:xfrm>
                <a:off x="2874" y="1110"/>
                <a:ext cx="15" cy="15"/>
              </a:xfrm>
              <a:custGeom>
                <a:avLst/>
                <a:gdLst>
                  <a:gd name="T0" fmla="*/ 0 w 90"/>
                  <a:gd name="T1" fmla="*/ 0 h 90"/>
                  <a:gd name="T2" fmla="*/ 0 w 90"/>
                  <a:gd name="T3" fmla="*/ 0 h 90"/>
                  <a:gd name="T4" fmla="*/ 0 w 90"/>
                  <a:gd name="T5" fmla="*/ 0 h 90"/>
                  <a:gd name="T6" fmla="*/ 0 w 90"/>
                  <a:gd name="T7" fmla="*/ 0 h 90"/>
                  <a:gd name="T8" fmla="*/ 0 w 90"/>
                  <a:gd name="T9" fmla="*/ 0 h 90"/>
                  <a:gd name="T10" fmla="*/ 0 w 90"/>
                  <a:gd name="T11" fmla="*/ 0 h 90"/>
                  <a:gd name="T12" fmla="*/ 0 w 90"/>
                  <a:gd name="T13" fmla="*/ 0 h 90"/>
                  <a:gd name="T14" fmla="*/ 0 w 90"/>
                  <a:gd name="T15" fmla="*/ 0 h 90"/>
                  <a:gd name="T16" fmla="*/ 0 w 90"/>
                  <a:gd name="T17" fmla="*/ 0 h 90"/>
                  <a:gd name="T18" fmla="*/ 0 w 90"/>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90"/>
                  <a:gd name="T32" fmla="*/ 90 w 9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90">
                    <a:moveTo>
                      <a:pt x="90" y="75"/>
                    </a:moveTo>
                    <a:lnTo>
                      <a:pt x="87" y="67"/>
                    </a:lnTo>
                    <a:lnTo>
                      <a:pt x="63" y="0"/>
                    </a:lnTo>
                    <a:lnTo>
                      <a:pt x="0" y="23"/>
                    </a:lnTo>
                    <a:lnTo>
                      <a:pt x="24" y="90"/>
                    </a:lnTo>
                    <a:lnTo>
                      <a:pt x="90" y="75"/>
                    </a:lnTo>
                    <a:lnTo>
                      <a:pt x="89" y="71"/>
                    </a:lnTo>
                    <a:lnTo>
                      <a:pt x="87" y="67"/>
                    </a:lnTo>
                    <a:lnTo>
                      <a:pt x="90" y="75"/>
                    </a:lnTo>
                    <a:close/>
                  </a:path>
                </a:pathLst>
              </a:custGeom>
              <a:solidFill>
                <a:srgbClr val="C4E5FA"/>
              </a:solidFill>
              <a:ln w="9525">
                <a:noFill/>
                <a:round/>
                <a:headEnd/>
                <a:tailEnd/>
              </a:ln>
            </p:spPr>
            <p:txBody>
              <a:bodyPr/>
              <a:lstStyle/>
              <a:p>
                <a:endParaRPr lang="en-US"/>
              </a:p>
            </p:txBody>
          </p:sp>
          <p:sp>
            <p:nvSpPr>
              <p:cNvPr id="41007" name="Freeform 575"/>
              <p:cNvSpPr>
                <a:spLocks/>
              </p:cNvSpPr>
              <p:nvPr/>
            </p:nvSpPr>
            <p:spPr bwMode="auto">
              <a:xfrm>
                <a:off x="2878" y="1122"/>
                <a:ext cx="13" cy="23"/>
              </a:xfrm>
              <a:custGeom>
                <a:avLst/>
                <a:gdLst>
                  <a:gd name="T0" fmla="*/ 0 w 78"/>
                  <a:gd name="T1" fmla="*/ 0 h 137"/>
                  <a:gd name="T2" fmla="*/ 0 w 78"/>
                  <a:gd name="T3" fmla="*/ 0 h 137"/>
                  <a:gd name="T4" fmla="*/ 0 w 78"/>
                  <a:gd name="T5" fmla="*/ 0 h 137"/>
                  <a:gd name="T6" fmla="*/ 0 w 78"/>
                  <a:gd name="T7" fmla="*/ 0 h 137"/>
                  <a:gd name="T8" fmla="*/ 0 w 78"/>
                  <a:gd name="T9" fmla="*/ 0 h 137"/>
                  <a:gd name="T10" fmla="*/ 0 w 78"/>
                  <a:gd name="T11" fmla="*/ 0 h 137"/>
                  <a:gd name="T12" fmla="*/ 0 w 78"/>
                  <a:gd name="T13" fmla="*/ 0 h 137"/>
                  <a:gd name="T14" fmla="*/ 0 w 78"/>
                  <a:gd name="T15" fmla="*/ 0 h 137"/>
                  <a:gd name="T16" fmla="*/ 0 w 78"/>
                  <a:gd name="T17" fmla="*/ 0 h 137"/>
                  <a:gd name="T18" fmla="*/ 0 w 78"/>
                  <a:gd name="T19" fmla="*/ 0 h 1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137"/>
                  <a:gd name="T32" fmla="*/ 78 w 78"/>
                  <a:gd name="T33" fmla="*/ 137 h 1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137">
                    <a:moveTo>
                      <a:pt x="78" y="137"/>
                    </a:moveTo>
                    <a:lnTo>
                      <a:pt x="78" y="130"/>
                    </a:lnTo>
                    <a:lnTo>
                      <a:pt x="68" y="0"/>
                    </a:lnTo>
                    <a:lnTo>
                      <a:pt x="0" y="6"/>
                    </a:lnTo>
                    <a:lnTo>
                      <a:pt x="10" y="136"/>
                    </a:lnTo>
                    <a:lnTo>
                      <a:pt x="78" y="137"/>
                    </a:lnTo>
                    <a:lnTo>
                      <a:pt x="78" y="133"/>
                    </a:lnTo>
                    <a:lnTo>
                      <a:pt x="78" y="130"/>
                    </a:lnTo>
                    <a:lnTo>
                      <a:pt x="78" y="137"/>
                    </a:lnTo>
                    <a:close/>
                  </a:path>
                </a:pathLst>
              </a:custGeom>
              <a:solidFill>
                <a:srgbClr val="C4E5FA"/>
              </a:solidFill>
              <a:ln w="9525">
                <a:noFill/>
                <a:round/>
                <a:headEnd/>
                <a:tailEnd/>
              </a:ln>
            </p:spPr>
            <p:txBody>
              <a:bodyPr/>
              <a:lstStyle/>
              <a:p>
                <a:endParaRPr lang="en-US"/>
              </a:p>
            </p:txBody>
          </p:sp>
          <p:sp>
            <p:nvSpPr>
              <p:cNvPr id="41008" name="Freeform 576"/>
              <p:cNvSpPr>
                <a:spLocks/>
              </p:cNvSpPr>
              <p:nvPr/>
            </p:nvSpPr>
            <p:spPr bwMode="auto">
              <a:xfrm>
                <a:off x="2877" y="1143"/>
                <a:ext cx="14" cy="25"/>
              </a:xfrm>
              <a:custGeom>
                <a:avLst/>
                <a:gdLst>
                  <a:gd name="T0" fmla="*/ 0 w 83"/>
                  <a:gd name="T1" fmla="*/ 0 h 148"/>
                  <a:gd name="T2" fmla="*/ 0 w 83"/>
                  <a:gd name="T3" fmla="*/ 0 h 148"/>
                  <a:gd name="T4" fmla="*/ 0 w 83"/>
                  <a:gd name="T5" fmla="*/ 0 h 148"/>
                  <a:gd name="T6" fmla="*/ 0 w 83"/>
                  <a:gd name="T7" fmla="*/ 0 h 148"/>
                  <a:gd name="T8" fmla="*/ 0 w 83"/>
                  <a:gd name="T9" fmla="*/ 0 h 148"/>
                  <a:gd name="T10" fmla="*/ 0 w 83"/>
                  <a:gd name="T11" fmla="*/ 0 h 148"/>
                  <a:gd name="T12" fmla="*/ 0 w 83"/>
                  <a:gd name="T13" fmla="*/ 0 h 148"/>
                  <a:gd name="T14" fmla="*/ 0 w 83"/>
                  <a:gd name="T15" fmla="*/ 0 h 148"/>
                  <a:gd name="T16" fmla="*/ 0 w 83"/>
                  <a:gd name="T17" fmla="*/ 0 h 148"/>
                  <a:gd name="T18" fmla="*/ 0 w 83"/>
                  <a:gd name="T19" fmla="*/ 0 h 1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148"/>
                  <a:gd name="T32" fmla="*/ 83 w 83"/>
                  <a:gd name="T33" fmla="*/ 148 h 1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148">
                    <a:moveTo>
                      <a:pt x="63" y="148"/>
                    </a:moveTo>
                    <a:lnTo>
                      <a:pt x="68" y="135"/>
                    </a:lnTo>
                    <a:lnTo>
                      <a:pt x="83" y="8"/>
                    </a:lnTo>
                    <a:lnTo>
                      <a:pt x="16" y="0"/>
                    </a:lnTo>
                    <a:lnTo>
                      <a:pt x="0" y="127"/>
                    </a:lnTo>
                    <a:lnTo>
                      <a:pt x="63" y="148"/>
                    </a:lnTo>
                    <a:lnTo>
                      <a:pt x="67" y="142"/>
                    </a:lnTo>
                    <a:lnTo>
                      <a:pt x="68" y="135"/>
                    </a:lnTo>
                    <a:lnTo>
                      <a:pt x="63" y="148"/>
                    </a:lnTo>
                    <a:close/>
                  </a:path>
                </a:pathLst>
              </a:custGeom>
              <a:solidFill>
                <a:srgbClr val="C4E5FA"/>
              </a:solidFill>
              <a:ln w="9525">
                <a:noFill/>
                <a:round/>
                <a:headEnd/>
                <a:tailEnd/>
              </a:ln>
            </p:spPr>
            <p:txBody>
              <a:bodyPr/>
              <a:lstStyle/>
              <a:p>
                <a:endParaRPr lang="en-US"/>
              </a:p>
            </p:txBody>
          </p:sp>
          <p:sp>
            <p:nvSpPr>
              <p:cNvPr id="41009" name="Freeform 577"/>
              <p:cNvSpPr>
                <a:spLocks/>
              </p:cNvSpPr>
              <p:nvPr/>
            </p:nvSpPr>
            <p:spPr bwMode="auto">
              <a:xfrm>
                <a:off x="2872" y="1163"/>
                <a:ext cx="16" cy="16"/>
              </a:xfrm>
              <a:custGeom>
                <a:avLst/>
                <a:gdLst>
                  <a:gd name="T0" fmla="*/ 0 w 92"/>
                  <a:gd name="T1" fmla="*/ 0 h 97"/>
                  <a:gd name="T2" fmla="*/ 0 w 92"/>
                  <a:gd name="T3" fmla="*/ 0 h 97"/>
                  <a:gd name="T4" fmla="*/ 0 w 92"/>
                  <a:gd name="T5" fmla="*/ 0 h 97"/>
                  <a:gd name="T6" fmla="*/ 0 w 92"/>
                  <a:gd name="T7" fmla="*/ 0 h 97"/>
                  <a:gd name="T8" fmla="*/ 0 w 92"/>
                  <a:gd name="T9" fmla="*/ 0 h 97"/>
                  <a:gd name="T10" fmla="*/ 0 w 92"/>
                  <a:gd name="T11" fmla="*/ 0 h 97"/>
                  <a:gd name="T12" fmla="*/ 0 w 92"/>
                  <a:gd name="T13" fmla="*/ 0 h 97"/>
                  <a:gd name="T14" fmla="*/ 0 w 92"/>
                  <a:gd name="T15" fmla="*/ 0 h 97"/>
                  <a:gd name="T16" fmla="*/ 0 w 92"/>
                  <a:gd name="T17" fmla="*/ 0 h 97"/>
                  <a:gd name="T18" fmla="*/ 0 w 92"/>
                  <a:gd name="T19" fmla="*/ 0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2"/>
                  <a:gd name="T31" fmla="*/ 0 h 97"/>
                  <a:gd name="T32" fmla="*/ 92 w 9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2" h="97">
                    <a:moveTo>
                      <a:pt x="54" y="97"/>
                    </a:moveTo>
                    <a:lnTo>
                      <a:pt x="59" y="91"/>
                    </a:lnTo>
                    <a:lnTo>
                      <a:pt x="92" y="34"/>
                    </a:lnTo>
                    <a:lnTo>
                      <a:pt x="34" y="0"/>
                    </a:lnTo>
                    <a:lnTo>
                      <a:pt x="0" y="58"/>
                    </a:lnTo>
                    <a:lnTo>
                      <a:pt x="54" y="97"/>
                    </a:lnTo>
                    <a:lnTo>
                      <a:pt x="57" y="95"/>
                    </a:lnTo>
                    <a:lnTo>
                      <a:pt x="59" y="91"/>
                    </a:lnTo>
                    <a:lnTo>
                      <a:pt x="54" y="97"/>
                    </a:lnTo>
                    <a:close/>
                  </a:path>
                </a:pathLst>
              </a:custGeom>
              <a:solidFill>
                <a:srgbClr val="C4E5FA"/>
              </a:solidFill>
              <a:ln w="9525">
                <a:noFill/>
                <a:round/>
                <a:headEnd/>
                <a:tailEnd/>
              </a:ln>
            </p:spPr>
            <p:txBody>
              <a:bodyPr/>
              <a:lstStyle/>
              <a:p>
                <a:endParaRPr lang="en-US"/>
              </a:p>
            </p:txBody>
          </p:sp>
          <p:sp>
            <p:nvSpPr>
              <p:cNvPr id="41010" name="Freeform 578"/>
              <p:cNvSpPr>
                <a:spLocks/>
              </p:cNvSpPr>
              <p:nvPr/>
            </p:nvSpPr>
            <p:spPr bwMode="auto">
              <a:xfrm>
                <a:off x="2866" y="1171"/>
                <a:ext cx="16" cy="14"/>
              </a:xfrm>
              <a:custGeom>
                <a:avLst/>
                <a:gdLst>
                  <a:gd name="T0" fmla="*/ 0 w 91"/>
                  <a:gd name="T1" fmla="*/ 0 h 82"/>
                  <a:gd name="T2" fmla="*/ 0 w 91"/>
                  <a:gd name="T3" fmla="*/ 0 h 82"/>
                  <a:gd name="T4" fmla="*/ 0 w 91"/>
                  <a:gd name="T5" fmla="*/ 0 h 82"/>
                  <a:gd name="T6" fmla="*/ 0 w 91"/>
                  <a:gd name="T7" fmla="*/ 0 h 82"/>
                  <a:gd name="T8" fmla="*/ 0 w 91"/>
                  <a:gd name="T9" fmla="*/ 0 h 82"/>
                  <a:gd name="T10" fmla="*/ 0 w 91"/>
                  <a:gd name="T11" fmla="*/ 0 h 82"/>
                  <a:gd name="T12" fmla="*/ 0 w 91"/>
                  <a:gd name="T13" fmla="*/ 0 h 82"/>
                  <a:gd name="T14" fmla="*/ 0 w 91"/>
                  <a:gd name="T15" fmla="*/ 0 h 82"/>
                  <a:gd name="T16" fmla="*/ 0 w 91"/>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82"/>
                  <a:gd name="T29" fmla="*/ 91 w 91"/>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82">
                    <a:moveTo>
                      <a:pt x="0" y="56"/>
                    </a:moveTo>
                    <a:lnTo>
                      <a:pt x="59" y="82"/>
                    </a:lnTo>
                    <a:lnTo>
                      <a:pt x="91" y="45"/>
                    </a:lnTo>
                    <a:lnTo>
                      <a:pt x="40" y="0"/>
                    </a:lnTo>
                    <a:lnTo>
                      <a:pt x="8" y="38"/>
                    </a:lnTo>
                    <a:lnTo>
                      <a:pt x="0" y="56"/>
                    </a:lnTo>
                    <a:lnTo>
                      <a:pt x="8" y="38"/>
                    </a:lnTo>
                    <a:lnTo>
                      <a:pt x="1" y="45"/>
                    </a:lnTo>
                    <a:lnTo>
                      <a:pt x="0" y="56"/>
                    </a:lnTo>
                    <a:close/>
                  </a:path>
                </a:pathLst>
              </a:custGeom>
              <a:solidFill>
                <a:srgbClr val="C4E5FA"/>
              </a:solidFill>
              <a:ln w="9525">
                <a:noFill/>
                <a:round/>
                <a:headEnd/>
                <a:tailEnd/>
              </a:ln>
            </p:spPr>
            <p:txBody>
              <a:bodyPr/>
              <a:lstStyle/>
              <a:p>
                <a:endParaRPr lang="en-US"/>
              </a:p>
            </p:txBody>
          </p:sp>
          <p:sp>
            <p:nvSpPr>
              <p:cNvPr id="41011" name="Freeform 579"/>
              <p:cNvSpPr>
                <a:spLocks/>
              </p:cNvSpPr>
              <p:nvPr/>
            </p:nvSpPr>
            <p:spPr bwMode="auto">
              <a:xfrm>
                <a:off x="2865" y="1180"/>
                <a:ext cx="13" cy="12"/>
              </a:xfrm>
              <a:custGeom>
                <a:avLst/>
                <a:gdLst>
                  <a:gd name="T0" fmla="*/ 0 w 76"/>
                  <a:gd name="T1" fmla="*/ 0 h 71"/>
                  <a:gd name="T2" fmla="*/ 0 w 76"/>
                  <a:gd name="T3" fmla="*/ 0 h 71"/>
                  <a:gd name="T4" fmla="*/ 0 w 76"/>
                  <a:gd name="T5" fmla="*/ 0 h 71"/>
                  <a:gd name="T6" fmla="*/ 0 w 76"/>
                  <a:gd name="T7" fmla="*/ 0 h 71"/>
                  <a:gd name="T8" fmla="*/ 0 w 76"/>
                  <a:gd name="T9" fmla="*/ 0 h 71"/>
                  <a:gd name="T10" fmla="*/ 0 w 76"/>
                  <a:gd name="T11" fmla="*/ 0 h 71"/>
                  <a:gd name="T12" fmla="*/ 0 w 76"/>
                  <a:gd name="T13" fmla="*/ 0 h 71"/>
                  <a:gd name="T14" fmla="*/ 0 w 76"/>
                  <a:gd name="T15" fmla="*/ 0 h 71"/>
                  <a:gd name="T16" fmla="*/ 0 w 76"/>
                  <a:gd name="T17" fmla="*/ 0 h 71"/>
                  <a:gd name="T18" fmla="*/ 0 w 76"/>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71"/>
                  <a:gd name="T32" fmla="*/ 76 w 76"/>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71">
                    <a:moveTo>
                      <a:pt x="67" y="71"/>
                    </a:moveTo>
                    <a:lnTo>
                      <a:pt x="67" y="70"/>
                    </a:lnTo>
                    <a:lnTo>
                      <a:pt x="76" y="9"/>
                    </a:lnTo>
                    <a:lnTo>
                      <a:pt x="9" y="0"/>
                    </a:lnTo>
                    <a:lnTo>
                      <a:pt x="0" y="60"/>
                    </a:lnTo>
                    <a:lnTo>
                      <a:pt x="67" y="71"/>
                    </a:lnTo>
                    <a:lnTo>
                      <a:pt x="67" y="70"/>
                    </a:lnTo>
                    <a:lnTo>
                      <a:pt x="67" y="71"/>
                    </a:lnTo>
                    <a:close/>
                  </a:path>
                </a:pathLst>
              </a:custGeom>
              <a:solidFill>
                <a:srgbClr val="C4E5FA"/>
              </a:solidFill>
              <a:ln w="9525">
                <a:noFill/>
                <a:round/>
                <a:headEnd/>
                <a:tailEnd/>
              </a:ln>
            </p:spPr>
            <p:txBody>
              <a:bodyPr/>
              <a:lstStyle/>
              <a:p>
                <a:endParaRPr lang="en-US"/>
              </a:p>
            </p:txBody>
          </p:sp>
          <p:sp>
            <p:nvSpPr>
              <p:cNvPr id="41012" name="Freeform 580"/>
              <p:cNvSpPr>
                <a:spLocks/>
              </p:cNvSpPr>
              <p:nvPr/>
            </p:nvSpPr>
            <p:spPr bwMode="auto">
              <a:xfrm>
                <a:off x="2862" y="1190"/>
                <a:ext cx="14" cy="18"/>
              </a:xfrm>
              <a:custGeom>
                <a:avLst/>
                <a:gdLst>
                  <a:gd name="T0" fmla="*/ 0 w 81"/>
                  <a:gd name="T1" fmla="*/ 0 h 107"/>
                  <a:gd name="T2" fmla="*/ 0 w 81"/>
                  <a:gd name="T3" fmla="*/ 0 h 107"/>
                  <a:gd name="T4" fmla="*/ 0 w 81"/>
                  <a:gd name="T5" fmla="*/ 0 h 107"/>
                  <a:gd name="T6" fmla="*/ 0 w 81"/>
                  <a:gd name="T7" fmla="*/ 0 h 107"/>
                  <a:gd name="T8" fmla="*/ 0 w 81"/>
                  <a:gd name="T9" fmla="*/ 0 h 107"/>
                  <a:gd name="T10" fmla="*/ 0 w 81"/>
                  <a:gd name="T11" fmla="*/ 0 h 107"/>
                  <a:gd name="T12" fmla="*/ 0 w 81"/>
                  <a:gd name="T13" fmla="*/ 0 h 107"/>
                  <a:gd name="T14" fmla="*/ 0 w 81"/>
                  <a:gd name="T15" fmla="*/ 0 h 107"/>
                  <a:gd name="T16" fmla="*/ 0 w 81"/>
                  <a:gd name="T17" fmla="*/ 0 h 107"/>
                  <a:gd name="T18" fmla="*/ 0 w 81"/>
                  <a:gd name="T19" fmla="*/ 0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107"/>
                  <a:gd name="T32" fmla="*/ 81 w 81"/>
                  <a:gd name="T33" fmla="*/ 107 h 1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107">
                    <a:moveTo>
                      <a:pt x="55" y="107"/>
                    </a:moveTo>
                    <a:lnTo>
                      <a:pt x="67" y="86"/>
                    </a:lnTo>
                    <a:lnTo>
                      <a:pt x="81" y="12"/>
                    </a:lnTo>
                    <a:lnTo>
                      <a:pt x="14" y="0"/>
                    </a:lnTo>
                    <a:lnTo>
                      <a:pt x="0" y="75"/>
                    </a:lnTo>
                    <a:lnTo>
                      <a:pt x="55" y="107"/>
                    </a:lnTo>
                    <a:lnTo>
                      <a:pt x="65" y="99"/>
                    </a:lnTo>
                    <a:lnTo>
                      <a:pt x="67" y="86"/>
                    </a:lnTo>
                    <a:lnTo>
                      <a:pt x="55" y="107"/>
                    </a:lnTo>
                    <a:close/>
                  </a:path>
                </a:pathLst>
              </a:custGeom>
              <a:solidFill>
                <a:srgbClr val="C4E5FA"/>
              </a:solidFill>
              <a:ln w="9525">
                <a:noFill/>
                <a:round/>
                <a:headEnd/>
                <a:tailEnd/>
              </a:ln>
            </p:spPr>
            <p:txBody>
              <a:bodyPr/>
              <a:lstStyle/>
              <a:p>
                <a:endParaRPr lang="en-US"/>
              </a:p>
            </p:txBody>
          </p:sp>
          <p:sp>
            <p:nvSpPr>
              <p:cNvPr id="41013" name="Freeform 581"/>
              <p:cNvSpPr>
                <a:spLocks/>
              </p:cNvSpPr>
              <p:nvPr/>
            </p:nvSpPr>
            <p:spPr bwMode="auto">
              <a:xfrm>
                <a:off x="2857" y="1199"/>
                <a:ext cx="15" cy="17"/>
              </a:xfrm>
              <a:custGeom>
                <a:avLst/>
                <a:gdLst>
                  <a:gd name="T0" fmla="*/ 0 w 91"/>
                  <a:gd name="T1" fmla="*/ 0 h 101"/>
                  <a:gd name="T2" fmla="*/ 0 w 91"/>
                  <a:gd name="T3" fmla="*/ 0 h 101"/>
                  <a:gd name="T4" fmla="*/ 0 w 91"/>
                  <a:gd name="T5" fmla="*/ 0 h 101"/>
                  <a:gd name="T6" fmla="*/ 0 w 91"/>
                  <a:gd name="T7" fmla="*/ 0 h 101"/>
                  <a:gd name="T8" fmla="*/ 0 w 91"/>
                  <a:gd name="T9" fmla="*/ 0 h 101"/>
                  <a:gd name="T10" fmla="*/ 0 w 91"/>
                  <a:gd name="T11" fmla="*/ 0 h 101"/>
                  <a:gd name="T12" fmla="*/ 0 w 91"/>
                  <a:gd name="T13" fmla="*/ 0 h 101"/>
                  <a:gd name="T14" fmla="*/ 0 w 91"/>
                  <a:gd name="T15" fmla="*/ 0 h 101"/>
                  <a:gd name="T16" fmla="*/ 0 w 91"/>
                  <a:gd name="T17" fmla="*/ 0 h 101"/>
                  <a:gd name="T18" fmla="*/ 0 w 91"/>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101"/>
                  <a:gd name="T32" fmla="*/ 91 w 91"/>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101">
                    <a:moveTo>
                      <a:pt x="19" y="99"/>
                    </a:moveTo>
                    <a:lnTo>
                      <a:pt x="43" y="91"/>
                    </a:lnTo>
                    <a:lnTo>
                      <a:pt x="91" y="53"/>
                    </a:lnTo>
                    <a:lnTo>
                      <a:pt x="49" y="0"/>
                    </a:lnTo>
                    <a:lnTo>
                      <a:pt x="0" y="39"/>
                    </a:lnTo>
                    <a:lnTo>
                      <a:pt x="19" y="99"/>
                    </a:lnTo>
                    <a:lnTo>
                      <a:pt x="32" y="101"/>
                    </a:lnTo>
                    <a:lnTo>
                      <a:pt x="43" y="91"/>
                    </a:lnTo>
                    <a:lnTo>
                      <a:pt x="19" y="99"/>
                    </a:lnTo>
                    <a:close/>
                  </a:path>
                </a:pathLst>
              </a:custGeom>
              <a:solidFill>
                <a:srgbClr val="C4E5FA"/>
              </a:solidFill>
              <a:ln w="9525">
                <a:noFill/>
                <a:round/>
                <a:headEnd/>
                <a:tailEnd/>
              </a:ln>
            </p:spPr>
            <p:txBody>
              <a:bodyPr/>
              <a:lstStyle/>
              <a:p>
                <a:endParaRPr lang="en-US"/>
              </a:p>
            </p:txBody>
          </p:sp>
          <p:sp>
            <p:nvSpPr>
              <p:cNvPr id="41014" name="Freeform 582"/>
              <p:cNvSpPr>
                <a:spLocks/>
              </p:cNvSpPr>
              <p:nvPr/>
            </p:nvSpPr>
            <p:spPr bwMode="auto">
              <a:xfrm>
                <a:off x="2846" y="1204"/>
                <a:ext cx="15" cy="12"/>
              </a:xfrm>
              <a:custGeom>
                <a:avLst/>
                <a:gdLst>
                  <a:gd name="T0" fmla="*/ 0 w 91"/>
                  <a:gd name="T1" fmla="*/ 0 h 72"/>
                  <a:gd name="T2" fmla="*/ 0 w 91"/>
                  <a:gd name="T3" fmla="*/ 0 h 72"/>
                  <a:gd name="T4" fmla="*/ 0 w 91"/>
                  <a:gd name="T5" fmla="*/ 0 h 72"/>
                  <a:gd name="T6" fmla="*/ 0 w 91"/>
                  <a:gd name="T7" fmla="*/ 0 h 72"/>
                  <a:gd name="T8" fmla="*/ 0 w 91"/>
                  <a:gd name="T9" fmla="*/ 0 h 72"/>
                  <a:gd name="T10" fmla="*/ 0 w 91"/>
                  <a:gd name="T11" fmla="*/ 0 h 72"/>
                  <a:gd name="T12" fmla="*/ 0 w 91"/>
                  <a:gd name="T13" fmla="*/ 0 h 72"/>
                  <a:gd name="T14" fmla="*/ 0 w 91"/>
                  <a:gd name="T15" fmla="*/ 0 h 72"/>
                  <a:gd name="T16" fmla="*/ 0 w 91"/>
                  <a:gd name="T17" fmla="*/ 0 h 72"/>
                  <a:gd name="T18" fmla="*/ 0 w 91"/>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72"/>
                  <a:gd name="T32" fmla="*/ 91 w 91"/>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72">
                    <a:moveTo>
                      <a:pt x="0" y="56"/>
                    </a:moveTo>
                    <a:lnTo>
                      <a:pt x="22" y="67"/>
                    </a:lnTo>
                    <a:lnTo>
                      <a:pt x="85" y="72"/>
                    </a:lnTo>
                    <a:lnTo>
                      <a:pt x="91" y="4"/>
                    </a:lnTo>
                    <a:lnTo>
                      <a:pt x="28" y="0"/>
                    </a:lnTo>
                    <a:lnTo>
                      <a:pt x="0" y="56"/>
                    </a:lnTo>
                    <a:lnTo>
                      <a:pt x="8" y="66"/>
                    </a:lnTo>
                    <a:lnTo>
                      <a:pt x="22" y="67"/>
                    </a:lnTo>
                    <a:lnTo>
                      <a:pt x="0" y="56"/>
                    </a:lnTo>
                    <a:close/>
                  </a:path>
                </a:pathLst>
              </a:custGeom>
              <a:solidFill>
                <a:srgbClr val="C4E5FA"/>
              </a:solidFill>
              <a:ln w="9525">
                <a:noFill/>
                <a:round/>
                <a:headEnd/>
                <a:tailEnd/>
              </a:ln>
            </p:spPr>
            <p:txBody>
              <a:bodyPr/>
              <a:lstStyle/>
              <a:p>
                <a:endParaRPr lang="en-US"/>
              </a:p>
            </p:txBody>
          </p:sp>
          <p:sp>
            <p:nvSpPr>
              <p:cNvPr id="41015" name="Freeform 583"/>
              <p:cNvSpPr>
                <a:spLocks/>
              </p:cNvSpPr>
              <p:nvPr/>
            </p:nvSpPr>
            <p:spPr bwMode="auto">
              <a:xfrm>
                <a:off x="2835" y="1194"/>
                <a:ext cx="19" cy="19"/>
              </a:xfrm>
              <a:custGeom>
                <a:avLst/>
                <a:gdLst>
                  <a:gd name="T0" fmla="*/ 0 w 111"/>
                  <a:gd name="T1" fmla="*/ 0 h 113"/>
                  <a:gd name="T2" fmla="*/ 0 w 111"/>
                  <a:gd name="T3" fmla="*/ 0 h 113"/>
                  <a:gd name="T4" fmla="*/ 0 w 111"/>
                  <a:gd name="T5" fmla="*/ 0 h 113"/>
                  <a:gd name="T6" fmla="*/ 0 w 111"/>
                  <a:gd name="T7" fmla="*/ 0 h 113"/>
                  <a:gd name="T8" fmla="*/ 0 w 111"/>
                  <a:gd name="T9" fmla="*/ 0 h 113"/>
                  <a:gd name="T10" fmla="*/ 0 60000 65536"/>
                  <a:gd name="T11" fmla="*/ 0 60000 65536"/>
                  <a:gd name="T12" fmla="*/ 0 60000 65536"/>
                  <a:gd name="T13" fmla="*/ 0 60000 65536"/>
                  <a:gd name="T14" fmla="*/ 0 60000 65536"/>
                  <a:gd name="T15" fmla="*/ 0 w 111"/>
                  <a:gd name="T16" fmla="*/ 0 h 113"/>
                  <a:gd name="T17" fmla="*/ 111 w 111"/>
                  <a:gd name="T18" fmla="*/ 113 h 113"/>
                </a:gdLst>
                <a:ahLst/>
                <a:cxnLst>
                  <a:cxn ang="T10">
                    <a:pos x="T0" y="T1"/>
                  </a:cxn>
                  <a:cxn ang="T11">
                    <a:pos x="T2" y="T3"/>
                  </a:cxn>
                  <a:cxn ang="T12">
                    <a:pos x="T4" y="T5"/>
                  </a:cxn>
                  <a:cxn ang="T13">
                    <a:pos x="T6" y="T7"/>
                  </a:cxn>
                  <a:cxn ang="T14">
                    <a:pos x="T8" y="T9"/>
                  </a:cxn>
                </a:cxnLst>
                <a:rect l="T15" t="T16" r="T17" b="T18"/>
                <a:pathLst>
                  <a:path w="111" h="113">
                    <a:moveTo>
                      <a:pt x="0" y="45"/>
                    </a:moveTo>
                    <a:lnTo>
                      <a:pt x="61" y="113"/>
                    </a:lnTo>
                    <a:lnTo>
                      <a:pt x="111" y="67"/>
                    </a:lnTo>
                    <a:lnTo>
                      <a:pt x="50" y="0"/>
                    </a:lnTo>
                    <a:lnTo>
                      <a:pt x="0" y="45"/>
                    </a:lnTo>
                    <a:close/>
                  </a:path>
                </a:pathLst>
              </a:custGeom>
              <a:solidFill>
                <a:srgbClr val="C4E5FA"/>
              </a:solidFill>
              <a:ln w="9525">
                <a:noFill/>
                <a:round/>
                <a:headEnd/>
                <a:tailEnd/>
              </a:ln>
            </p:spPr>
            <p:txBody>
              <a:bodyPr/>
              <a:lstStyle/>
              <a:p>
                <a:endParaRPr lang="en-US"/>
              </a:p>
            </p:txBody>
          </p:sp>
          <p:sp>
            <p:nvSpPr>
              <p:cNvPr id="41016" name="Freeform 584"/>
              <p:cNvSpPr>
                <a:spLocks/>
              </p:cNvSpPr>
              <p:nvPr/>
            </p:nvSpPr>
            <p:spPr bwMode="auto">
              <a:xfrm>
                <a:off x="2857" y="1095"/>
                <a:ext cx="12" cy="14"/>
              </a:xfrm>
              <a:custGeom>
                <a:avLst/>
                <a:gdLst>
                  <a:gd name="T0" fmla="*/ 0 w 73"/>
                  <a:gd name="T1" fmla="*/ 0 h 79"/>
                  <a:gd name="T2" fmla="*/ 0 w 73"/>
                  <a:gd name="T3" fmla="*/ 0 h 79"/>
                  <a:gd name="T4" fmla="*/ 0 w 73"/>
                  <a:gd name="T5" fmla="*/ 0 h 79"/>
                  <a:gd name="T6" fmla="*/ 0 w 73"/>
                  <a:gd name="T7" fmla="*/ 0 h 79"/>
                  <a:gd name="T8" fmla="*/ 0 w 73"/>
                  <a:gd name="T9" fmla="*/ 0 h 79"/>
                  <a:gd name="T10" fmla="*/ 0 w 73"/>
                  <a:gd name="T11" fmla="*/ 0 h 79"/>
                  <a:gd name="T12" fmla="*/ 0 w 73"/>
                  <a:gd name="T13" fmla="*/ 0 h 79"/>
                  <a:gd name="T14" fmla="*/ 0 w 73"/>
                  <a:gd name="T15" fmla="*/ 0 h 79"/>
                  <a:gd name="T16" fmla="*/ 0 w 73"/>
                  <a:gd name="T17" fmla="*/ 0 h 79"/>
                  <a:gd name="T18" fmla="*/ 0 w 73"/>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79"/>
                  <a:gd name="T32" fmla="*/ 73 w 73"/>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79">
                    <a:moveTo>
                      <a:pt x="21" y="0"/>
                    </a:moveTo>
                    <a:lnTo>
                      <a:pt x="6" y="24"/>
                    </a:lnTo>
                    <a:lnTo>
                      <a:pt x="0" y="71"/>
                    </a:lnTo>
                    <a:lnTo>
                      <a:pt x="67" y="79"/>
                    </a:lnTo>
                    <a:lnTo>
                      <a:pt x="73" y="32"/>
                    </a:lnTo>
                    <a:lnTo>
                      <a:pt x="21" y="0"/>
                    </a:lnTo>
                    <a:lnTo>
                      <a:pt x="8" y="9"/>
                    </a:lnTo>
                    <a:lnTo>
                      <a:pt x="6" y="24"/>
                    </a:lnTo>
                    <a:lnTo>
                      <a:pt x="21" y="0"/>
                    </a:lnTo>
                    <a:close/>
                  </a:path>
                </a:pathLst>
              </a:custGeom>
              <a:solidFill>
                <a:srgbClr val="C4E5FA"/>
              </a:solidFill>
              <a:ln w="9525">
                <a:noFill/>
                <a:round/>
                <a:headEnd/>
                <a:tailEnd/>
              </a:ln>
            </p:spPr>
            <p:txBody>
              <a:bodyPr/>
              <a:lstStyle/>
              <a:p>
                <a:endParaRPr lang="en-US"/>
              </a:p>
            </p:txBody>
          </p:sp>
          <p:sp>
            <p:nvSpPr>
              <p:cNvPr id="41017" name="Freeform 585"/>
              <p:cNvSpPr>
                <a:spLocks/>
              </p:cNvSpPr>
              <p:nvPr/>
            </p:nvSpPr>
            <p:spPr bwMode="auto">
              <a:xfrm>
                <a:off x="2860" y="1092"/>
                <a:ext cx="10" cy="13"/>
              </a:xfrm>
              <a:custGeom>
                <a:avLst/>
                <a:gdLst>
                  <a:gd name="T0" fmla="*/ 0 w 60"/>
                  <a:gd name="T1" fmla="*/ 0 h 76"/>
                  <a:gd name="T2" fmla="*/ 0 w 60"/>
                  <a:gd name="T3" fmla="*/ 0 h 76"/>
                  <a:gd name="T4" fmla="*/ 0 w 60"/>
                  <a:gd name="T5" fmla="*/ 0 h 76"/>
                  <a:gd name="T6" fmla="*/ 0 w 60"/>
                  <a:gd name="T7" fmla="*/ 0 h 76"/>
                  <a:gd name="T8" fmla="*/ 0 w 60"/>
                  <a:gd name="T9" fmla="*/ 0 h 76"/>
                  <a:gd name="T10" fmla="*/ 0 w 60"/>
                  <a:gd name="T11" fmla="*/ 0 h 76"/>
                  <a:gd name="T12" fmla="*/ 0 w 60"/>
                  <a:gd name="T13" fmla="*/ 0 h 76"/>
                  <a:gd name="T14" fmla="*/ 0 w 60"/>
                  <a:gd name="T15" fmla="*/ 0 h 76"/>
                  <a:gd name="T16" fmla="*/ 0 w 60"/>
                  <a:gd name="T17" fmla="*/ 0 h 76"/>
                  <a:gd name="T18" fmla="*/ 0 w 60"/>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76"/>
                  <a:gd name="T32" fmla="*/ 60 w 60"/>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76">
                    <a:moveTo>
                      <a:pt x="33" y="0"/>
                    </a:moveTo>
                    <a:lnTo>
                      <a:pt x="23" y="5"/>
                    </a:lnTo>
                    <a:lnTo>
                      <a:pt x="0" y="20"/>
                    </a:lnTo>
                    <a:lnTo>
                      <a:pt x="37" y="76"/>
                    </a:lnTo>
                    <a:lnTo>
                      <a:pt x="60" y="61"/>
                    </a:lnTo>
                    <a:lnTo>
                      <a:pt x="33" y="0"/>
                    </a:lnTo>
                    <a:lnTo>
                      <a:pt x="28" y="2"/>
                    </a:lnTo>
                    <a:lnTo>
                      <a:pt x="23" y="5"/>
                    </a:lnTo>
                    <a:lnTo>
                      <a:pt x="33" y="0"/>
                    </a:lnTo>
                    <a:close/>
                  </a:path>
                </a:pathLst>
              </a:custGeom>
              <a:solidFill>
                <a:srgbClr val="C4E5FA"/>
              </a:solidFill>
              <a:ln w="9525">
                <a:noFill/>
                <a:round/>
                <a:headEnd/>
                <a:tailEnd/>
              </a:ln>
            </p:spPr>
            <p:txBody>
              <a:bodyPr/>
              <a:lstStyle/>
              <a:p>
                <a:endParaRPr lang="en-US"/>
              </a:p>
            </p:txBody>
          </p:sp>
          <p:sp>
            <p:nvSpPr>
              <p:cNvPr id="41018" name="Freeform 586"/>
              <p:cNvSpPr>
                <a:spLocks/>
              </p:cNvSpPr>
              <p:nvPr/>
            </p:nvSpPr>
            <p:spPr bwMode="auto">
              <a:xfrm>
                <a:off x="2866" y="1091"/>
                <a:ext cx="11" cy="12"/>
              </a:xfrm>
              <a:custGeom>
                <a:avLst/>
                <a:gdLst>
                  <a:gd name="T0" fmla="*/ 0 w 68"/>
                  <a:gd name="T1" fmla="*/ 0 h 75"/>
                  <a:gd name="T2" fmla="*/ 0 w 68"/>
                  <a:gd name="T3" fmla="*/ 0 h 75"/>
                  <a:gd name="T4" fmla="*/ 0 w 68"/>
                  <a:gd name="T5" fmla="*/ 0 h 75"/>
                  <a:gd name="T6" fmla="*/ 0 w 68"/>
                  <a:gd name="T7" fmla="*/ 0 h 75"/>
                  <a:gd name="T8" fmla="*/ 0 w 68"/>
                  <a:gd name="T9" fmla="*/ 0 h 75"/>
                  <a:gd name="T10" fmla="*/ 0 w 68"/>
                  <a:gd name="T11" fmla="*/ 0 h 75"/>
                  <a:gd name="T12" fmla="*/ 0 w 68"/>
                  <a:gd name="T13" fmla="*/ 0 h 75"/>
                  <a:gd name="T14" fmla="*/ 0 w 68"/>
                  <a:gd name="T15" fmla="*/ 0 h 75"/>
                  <a:gd name="T16" fmla="*/ 0 w 68"/>
                  <a:gd name="T17" fmla="*/ 0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75"/>
                  <a:gd name="T29" fmla="*/ 68 w 68"/>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75">
                    <a:moveTo>
                      <a:pt x="68" y="54"/>
                    </a:moveTo>
                    <a:lnTo>
                      <a:pt x="32" y="0"/>
                    </a:lnTo>
                    <a:lnTo>
                      <a:pt x="0" y="9"/>
                    </a:lnTo>
                    <a:lnTo>
                      <a:pt x="19" y="75"/>
                    </a:lnTo>
                    <a:lnTo>
                      <a:pt x="52" y="64"/>
                    </a:lnTo>
                    <a:lnTo>
                      <a:pt x="68" y="54"/>
                    </a:lnTo>
                    <a:lnTo>
                      <a:pt x="52" y="64"/>
                    </a:lnTo>
                    <a:lnTo>
                      <a:pt x="61" y="62"/>
                    </a:lnTo>
                    <a:lnTo>
                      <a:pt x="68" y="54"/>
                    </a:lnTo>
                    <a:close/>
                  </a:path>
                </a:pathLst>
              </a:custGeom>
              <a:solidFill>
                <a:srgbClr val="C4E5FA"/>
              </a:solidFill>
              <a:ln w="9525">
                <a:noFill/>
                <a:round/>
                <a:headEnd/>
                <a:tailEnd/>
              </a:ln>
            </p:spPr>
            <p:txBody>
              <a:bodyPr/>
              <a:lstStyle/>
              <a:p>
                <a:endParaRPr lang="en-US"/>
              </a:p>
            </p:txBody>
          </p:sp>
          <p:sp>
            <p:nvSpPr>
              <p:cNvPr id="41019" name="Freeform 587"/>
              <p:cNvSpPr>
                <a:spLocks/>
              </p:cNvSpPr>
              <p:nvPr/>
            </p:nvSpPr>
            <p:spPr bwMode="auto">
              <a:xfrm>
                <a:off x="2868" y="1087"/>
                <a:ext cx="15" cy="13"/>
              </a:xfrm>
              <a:custGeom>
                <a:avLst/>
                <a:gdLst>
                  <a:gd name="T0" fmla="*/ 0 w 89"/>
                  <a:gd name="T1" fmla="*/ 0 h 79"/>
                  <a:gd name="T2" fmla="*/ 0 w 89"/>
                  <a:gd name="T3" fmla="*/ 0 h 79"/>
                  <a:gd name="T4" fmla="*/ 0 w 89"/>
                  <a:gd name="T5" fmla="*/ 0 h 79"/>
                  <a:gd name="T6" fmla="*/ 0 w 89"/>
                  <a:gd name="T7" fmla="*/ 0 h 79"/>
                  <a:gd name="T8" fmla="*/ 0 w 89"/>
                  <a:gd name="T9" fmla="*/ 0 h 79"/>
                  <a:gd name="T10" fmla="*/ 0 w 89"/>
                  <a:gd name="T11" fmla="*/ 0 h 79"/>
                  <a:gd name="T12" fmla="*/ 0 w 89"/>
                  <a:gd name="T13" fmla="*/ 0 h 79"/>
                  <a:gd name="T14" fmla="*/ 0 w 89"/>
                  <a:gd name="T15" fmla="*/ 0 h 79"/>
                  <a:gd name="T16" fmla="*/ 0 w 89"/>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
                  <a:gd name="T28" fmla="*/ 0 h 79"/>
                  <a:gd name="T29" fmla="*/ 89 w 89"/>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 h="79">
                    <a:moveTo>
                      <a:pt x="89" y="29"/>
                    </a:moveTo>
                    <a:lnTo>
                      <a:pt x="30" y="0"/>
                    </a:lnTo>
                    <a:lnTo>
                      <a:pt x="0" y="36"/>
                    </a:lnTo>
                    <a:lnTo>
                      <a:pt x="53" y="79"/>
                    </a:lnTo>
                    <a:lnTo>
                      <a:pt x="82" y="43"/>
                    </a:lnTo>
                    <a:lnTo>
                      <a:pt x="89" y="29"/>
                    </a:lnTo>
                    <a:lnTo>
                      <a:pt x="82" y="43"/>
                    </a:lnTo>
                    <a:lnTo>
                      <a:pt x="86" y="37"/>
                    </a:lnTo>
                    <a:lnTo>
                      <a:pt x="89" y="29"/>
                    </a:lnTo>
                    <a:close/>
                  </a:path>
                </a:pathLst>
              </a:custGeom>
              <a:solidFill>
                <a:srgbClr val="C4E5FA"/>
              </a:solidFill>
              <a:ln w="9525">
                <a:noFill/>
                <a:round/>
                <a:headEnd/>
                <a:tailEnd/>
              </a:ln>
            </p:spPr>
            <p:txBody>
              <a:bodyPr/>
              <a:lstStyle/>
              <a:p>
                <a:endParaRPr lang="en-US"/>
              </a:p>
            </p:txBody>
          </p:sp>
          <p:sp>
            <p:nvSpPr>
              <p:cNvPr id="41020" name="Freeform 588"/>
              <p:cNvSpPr>
                <a:spLocks/>
              </p:cNvSpPr>
              <p:nvPr/>
            </p:nvSpPr>
            <p:spPr bwMode="auto">
              <a:xfrm>
                <a:off x="2872" y="1079"/>
                <a:ext cx="14" cy="12"/>
              </a:xfrm>
              <a:custGeom>
                <a:avLst/>
                <a:gdLst>
                  <a:gd name="T0" fmla="*/ 0 w 82"/>
                  <a:gd name="T1" fmla="*/ 0 h 76"/>
                  <a:gd name="T2" fmla="*/ 0 w 82"/>
                  <a:gd name="T3" fmla="*/ 0 h 76"/>
                  <a:gd name="T4" fmla="*/ 0 w 82"/>
                  <a:gd name="T5" fmla="*/ 0 h 76"/>
                  <a:gd name="T6" fmla="*/ 0 w 82"/>
                  <a:gd name="T7" fmla="*/ 0 h 76"/>
                  <a:gd name="T8" fmla="*/ 0 w 82"/>
                  <a:gd name="T9" fmla="*/ 0 h 76"/>
                  <a:gd name="T10" fmla="*/ 0 w 82"/>
                  <a:gd name="T11" fmla="*/ 0 h 76"/>
                  <a:gd name="T12" fmla="*/ 0 w 82"/>
                  <a:gd name="T13" fmla="*/ 0 h 76"/>
                  <a:gd name="T14" fmla="*/ 0 w 82"/>
                  <a:gd name="T15" fmla="*/ 0 h 76"/>
                  <a:gd name="T16" fmla="*/ 0 w 82"/>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76"/>
                  <a:gd name="T29" fmla="*/ 82 w 82"/>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76">
                    <a:moveTo>
                      <a:pt x="82" y="9"/>
                    </a:moveTo>
                    <a:lnTo>
                      <a:pt x="15" y="0"/>
                    </a:lnTo>
                    <a:lnTo>
                      <a:pt x="0" y="60"/>
                    </a:lnTo>
                    <a:lnTo>
                      <a:pt x="66" y="76"/>
                    </a:lnTo>
                    <a:lnTo>
                      <a:pt x="81" y="17"/>
                    </a:lnTo>
                    <a:lnTo>
                      <a:pt x="82" y="9"/>
                    </a:lnTo>
                    <a:lnTo>
                      <a:pt x="81" y="17"/>
                    </a:lnTo>
                    <a:lnTo>
                      <a:pt x="82" y="13"/>
                    </a:lnTo>
                    <a:lnTo>
                      <a:pt x="82" y="9"/>
                    </a:lnTo>
                    <a:close/>
                  </a:path>
                </a:pathLst>
              </a:custGeom>
              <a:solidFill>
                <a:srgbClr val="C4E5FA"/>
              </a:solidFill>
              <a:ln w="9525">
                <a:noFill/>
                <a:round/>
                <a:headEnd/>
                <a:tailEnd/>
              </a:ln>
            </p:spPr>
            <p:txBody>
              <a:bodyPr/>
              <a:lstStyle/>
              <a:p>
                <a:endParaRPr lang="en-US"/>
              </a:p>
            </p:txBody>
          </p:sp>
          <p:sp>
            <p:nvSpPr>
              <p:cNvPr id="41021" name="Freeform 589"/>
              <p:cNvSpPr>
                <a:spLocks/>
              </p:cNvSpPr>
              <p:nvPr/>
            </p:nvSpPr>
            <p:spPr bwMode="auto">
              <a:xfrm>
                <a:off x="2874" y="1067"/>
                <a:ext cx="12" cy="13"/>
              </a:xfrm>
              <a:custGeom>
                <a:avLst/>
                <a:gdLst>
                  <a:gd name="T0" fmla="*/ 0 w 68"/>
                  <a:gd name="T1" fmla="*/ 0 h 78"/>
                  <a:gd name="T2" fmla="*/ 0 w 68"/>
                  <a:gd name="T3" fmla="*/ 0 h 78"/>
                  <a:gd name="T4" fmla="*/ 0 w 68"/>
                  <a:gd name="T5" fmla="*/ 0 h 78"/>
                  <a:gd name="T6" fmla="*/ 0 w 68"/>
                  <a:gd name="T7" fmla="*/ 0 h 78"/>
                  <a:gd name="T8" fmla="*/ 0 w 68"/>
                  <a:gd name="T9" fmla="*/ 0 h 78"/>
                  <a:gd name="T10" fmla="*/ 0 w 68"/>
                  <a:gd name="T11" fmla="*/ 0 h 78"/>
                  <a:gd name="T12" fmla="*/ 0 w 68"/>
                  <a:gd name="T13" fmla="*/ 0 h 78"/>
                  <a:gd name="T14" fmla="*/ 0 w 68"/>
                  <a:gd name="T15" fmla="*/ 0 h 78"/>
                  <a:gd name="T16" fmla="*/ 0 w 68"/>
                  <a:gd name="T17" fmla="*/ 0 h 78"/>
                  <a:gd name="T18" fmla="*/ 0 w 68"/>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78"/>
                  <a:gd name="T32" fmla="*/ 68 w 68"/>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78">
                    <a:moveTo>
                      <a:pt x="1" y="0"/>
                    </a:moveTo>
                    <a:lnTo>
                      <a:pt x="0" y="5"/>
                    </a:lnTo>
                    <a:lnTo>
                      <a:pt x="0" y="78"/>
                    </a:lnTo>
                    <a:lnTo>
                      <a:pt x="68" y="78"/>
                    </a:lnTo>
                    <a:lnTo>
                      <a:pt x="68" y="5"/>
                    </a:lnTo>
                    <a:lnTo>
                      <a:pt x="1" y="0"/>
                    </a:lnTo>
                    <a:lnTo>
                      <a:pt x="0" y="3"/>
                    </a:lnTo>
                    <a:lnTo>
                      <a:pt x="0" y="5"/>
                    </a:lnTo>
                    <a:lnTo>
                      <a:pt x="1" y="0"/>
                    </a:lnTo>
                    <a:close/>
                  </a:path>
                </a:pathLst>
              </a:custGeom>
              <a:solidFill>
                <a:srgbClr val="C4E5FA"/>
              </a:solidFill>
              <a:ln w="9525">
                <a:noFill/>
                <a:round/>
                <a:headEnd/>
                <a:tailEnd/>
              </a:ln>
            </p:spPr>
            <p:txBody>
              <a:bodyPr/>
              <a:lstStyle/>
              <a:p>
                <a:endParaRPr lang="en-US"/>
              </a:p>
            </p:txBody>
          </p:sp>
          <p:sp>
            <p:nvSpPr>
              <p:cNvPr id="41022" name="Freeform 590"/>
              <p:cNvSpPr>
                <a:spLocks/>
              </p:cNvSpPr>
              <p:nvPr/>
            </p:nvSpPr>
            <p:spPr bwMode="auto">
              <a:xfrm>
                <a:off x="2875" y="1052"/>
                <a:ext cx="13" cy="17"/>
              </a:xfrm>
              <a:custGeom>
                <a:avLst/>
                <a:gdLst>
                  <a:gd name="T0" fmla="*/ 0 w 81"/>
                  <a:gd name="T1" fmla="*/ 0 h 99"/>
                  <a:gd name="T2" fmla="*/ 0 w 81"/>
                  <a:gd name="T3" fmla="*/ 0 h 99"/>
                  <a:gd name="T4" fmla="*/ 0 w 81"/>
                  <a:gd name="T5" fmla="*/ 0 h 99"/>
                  <a:gd name="T6" fmla="*/ 0 w 81"/>
                  <a:gd name="T7" fmla="*/ 0 h 99"/>
                  <a:gd name="T8" fmla="*/ 0 w 81"/>
                  <a:gd name="T9" fmla="*/ 0 h 99"/>
                  <a:gd name="T10" fmla="*/ 0 w 81"/>
                  <a:gd name="T11" fmla="*/ 0 h 99"/>
                  <a:gd name="T12" fmla="*/ 0 w 81"/>
                  <a:gd name="T13" fmla="*/ 0 h 99"/>
                  <a:gd name="T14" fmla="*/ 0 w 81"/>
                  <a:gd name="T15" fmla="*/ 0 h 99"/>
                  <a:gd name="T16" fmla="*/ 0 w 81"/>
                  <a:gd name="T17" fmla="*/ 0 h 99"/>
                  <a:gd name="T18" fmla="*/ 0 w 81"/>
                  <a:gd name="T19" fmla="*/ 0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99"/>
                  <a:gd name="T32" fmla="*/ 81 w 81"/>
                  <a:gd name="T33" fmla="*/ 99 h 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99">
                    <a:moveTo>
                      <a:pt x="17" y="0"/>
                    </a:moveTo>
                    <a:lnTo>
                      <a:pt x="14" y="10"/>
                    </a:lnTo>
                    <a:lnTo>
                      <a:pt x="0" y="88"/>
                    </a:lnTo>
                    <a:lnTo>
                      <a:pt x="67" y="99"/>
                    </a:lnTo>
                    <a:lnTo>
                      <a:pt x="81" y="22"/>
                    </a:lnTo>
                    <a:lnTo>
                      <a:pt x="17" y="0"/>
                    </a:lnTo>
                    <a:lnTo>
                      <a:pt x="15" y="4"/>
                    </a:lnTo>
                    <a:lnTo>
                      <a:pt x="14" y="10"/>
                    </a:lnTo>
                    <a:lnTo>
                      <a:pt x="17" y="0"/>
                    </a:lnTo>
                    <a:close/>
                  </a:path>
                </a:pathLst>
              </a:custGeom>
              <a:solidFill>
                <a:srgbClr val="C4E5FA"/>
              </a:solidFill>
              <a:ln w="9525">
                <a:noFill/>
                <a:round/>
                <a:headEnd/>
                <a:tailEnd/>
              </a:ln>
            </p:spPr>
            <p:txBody>
              <a:bodyPr/>
              <a:lstStyle/>
              <a:p>
                <a:endParaRPr lang="en-US"/>
              </a:p>
            </p:txBody>
          </p:sp>
          <p:sp>
            <p:nvSpPr>
              <p:cNvPr id="41023" name="Freeform 591"/>
              <p:cNvSpPr>
                <a:spLocks/>
              </p:cNvSpPr>
              <p:nvPr/>
            </p:nvSpPr>
            <p:spPr bwMode="auto">
              <a:xfrm>
                <a:off x="2878" y="1038"/>
                <a:ext cx="17" cy="20"/>
              </a:xfrm>
              <a:custGeom>
                <a:avLst/>
                <a:gdLst>
                  <a:gd name="T0" fmla="*/ 0 w 104"/>
                  <a:gd name="T1" fmla="*/ 0 h 120"/>
                  <a:gd name="T2" fmla="*/ 0 w 104"/>
                  <a:gd name="T3" fmla="*/ 0 h 120"/>
                  <a:gd name="T4" fmla="*/ 0 w 104"/>
                  <a:gd name="T5" fmla="*/ 0 h 120"/>
                  <a:gd name="T6" fmla="*/ 0 w 104"/>
                  <a:gd name="T7" fmla="*/ 0 h 120"/>
                  <a:gd name="T8" fmla="*/ 0 w 104"/>
                  <a:gd name="T9" fmla="*/ 0 h 120"/>
                  <a:gd name="T10" fmla="*/ 0 w 104"/>
                  <a:gd name="T11" fmla="*/ 0 h 120"/>
                  <a:gd name="T12" fmla="*/ 0 w 104"/>
                  <a:gd name="T13" fmla="*/ 0 h 120"/>
                  <a:gd name="T14" fmla="*/ 0 w 104"/>
                  <a:gd name="T15" fmla="*/ 0 h 120"/>
                  <a:gd name="T16" fmla="*/ 0 w 104"/>
                  <a:gd name="T17" fmla="*/ 0 h 120"/>
                  <a:gd name="T18" fmla="*/ 0 w 104"/>
                  <a:gd name="T19" fmla="*/ 0 h 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
                  <a:gd name="T31" fmla="*/ 0 h 120"/>
                  <a:gd name="T32" fmla="*/ 104 w 104"/>
                  <a:gd name="T33" fmla="*/ 120 h 1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4" h="120">
                    <a:moveTo>
                      <a:pt x="51" y="0"/>
                    </a:moveTo>
                    <a:lnTo>
                      <a:pt x="45" y="8"/>
                    </a:lnTo>
                    <a:lnTo>
                      <a:pt x="0" y="88"/>
                    </a:lnTo>
                    <a:lnTo>
                      <a:pt x="59" y="120"/>
                    </a:lnTo>
                    <a:lnTo>
                      <a:pt x="104" y="40"/>
                    </a:lnTo>
                    <a:lnTo>
                      <a:pt x="51" y="0"/>
                    </a:lnTo>
                    <a:lnTo>
                      <a:pt x="47" y="3"/>
                    </a:lnTo>
                    <a:lnTo>
                      <a:pt x="45" y="8"/>
                    </a:lnTo>
                    <a:lnTo>
                      <a:pt x="51" y="0"/>
                    </a:lnTo>
                    <a:close/>
                  </a:path>
                </a:pathLst>
              </a:custGeom>
              <a:solidFill>
                <a:srgbClr val="C4E5FA"/>
              </a:solidFill>
              <a:ln w="9525">
                <a:noFill/>
                <a:round/>
                <a:headEnd/>
                <a:tailEnd/>
              </a:ln>
            </p:spPr>
            <p:txBody>
              <a:bodyPr/>
              <a:lstStyle/>
              <a:p>
                <a:endParaRPr lang="en-US"/>
              </a:p>
            </p:txBody>
          </p:sp>
          <p:sp>
            <p:nvSpPr>
              <p:cNvPr id="41024" name="Freeform 592"/>
              <p:cNvSpPr>
                <a:spLocks/>
              </p:cNvSpPr>
              <p:nvPr/>
            </p:nvSpPr>
            <p:spPr bwMode="auto">
              <a:xfrm>
                <a:off x="2886" y="1031"/>
                <a:ext cx="14" cy="15"/>
              </a:xfrm>
              <a:custGeom>
                <a:avLst/>
                <a:gdLst>
                  <a:gd name="T0" fmla="*/ 0 w 84"/>
                  <a:gd name="T1" fmla="*/ 0 h 89"/>
                  <a:gd name="T2" fmla="*/ 0 w 84"/>
                  <a:gd name="T3" fmla="*/ 0 h 89"/>
                  <a:gd name="T4" fmla="*/ 0 w 84"/>
                  <a:gd name="T5" fmla="*/ 0 h 89"/>
                  <a:gd name="T6" fmla="*/ 0 w 84"/>
                  <a:gd name="T7" fmla="*/ 0 h 89"/>
                  <a:gd name="T8" fmla="*/ 0 w 84"/>
                  <a:gd name="T9" fmla="*/ 0 h 89"/>
                  <a:gd name="T10" fmla="*/ 0 w 84"/>
                  <a:gd name="T11" fmla="*/ 0 h 89"/>
                  <a:gd name="T12" fmla="*/ 0 w 84"/>
                  <a:gd name="T13" fmla="*/ 0 h 89"/>
                  <a:gd name="T14" fmla="*/ 0 w 84"/>
                  <a:gd name="T15" fmla="*/ 0 h 89"/>
                  <a:gd name="T16" fmla="*/ 0 w 84"/>
                  <a:gd name="T17" fmla="*/ 0 h 89"/>
                  <a:gd name="T18" fmla="*/ 0 w 84"/>
                  <a:gd name="T19" fmla="*/ 0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89"/>
                  <a:gd name="T32" fmla="*/ 84 w 84"/>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89">
                    <a:moveTo>
                      <a:pt x="42" y="0"/>
                    </a:moveTo>
                    <a:lnTo>
                      <a:pt x="37" y="5"/>
                    </a:lnTo>
                    <a:lnTo>
                      <a:pt x="0" y="41"/>
                    </a:lnTo>
                    <a:lnTo>
                      <a:pt x="47" y="89"/>
                    </a:lnTo>
                    <a:lnTo>
                      <a:pt x="84" y="54"/>
                    </a:lnTo>
                    <a:lnTo>
                      <a:pt x="42" y="0"/>
                    </a:lnTo>
                    <a:lnTo>
                      <a:pt x="39" y="3"/>
                    </a:lnTo>
                    <a:lnTo>
                      <a:pt x="37" y="5"/>
                    </a:lnTo>
                    <a:lnTo>
                      <a:pt x="42" y="0"/>
                    </a:lnTo>
                    <a:close/>
                  </a:path>
                </a:pathLst>
              </a:custGeom>
              <a:solidFill>
                <a:srgbClr val="C4E5FA"/>
              </a:solidFill>
              <a:ln w="9525">
                <a:noFill/>
                <a:round/>
                <a:headEnd/>
                <a:tailEnd/>
              </a:ln>
            </p:spPr>
            <p:txBody>
              <a:bodyPr/>
              <a:lstStyle/>
              <a:p>
                <a:endParaRPr lang="en-US"/>
              </a:p>
            </p:txBody>
          </p:sp>
          <p:sp>
            <p:nvSpPr>
              <p:cNvPr id="41025" name="Freeform 593"/>
              <p:cNvSpPr>
                <a:spLocks/>
              </p:cNvSpPr>
              <p:nvPr/>
            </p:nvSpPr>
            <p:spPr bwMode="auto">
              <a:xfrm>
                <a:off x="2893" y="1026"/>
                <a:ext cx="14" cy="15"/>
              </a:xfrm>
              <a:custGeom>
                <a:avLst/>
                <a:gdLst>
                  <a:gd name="T0" fmla="*/ 0 w 82"/>
                  <a:gd name="T1" fmla="*/ 0 h 87"/>
                  <a:gd name="T2" fmla="*/ 0 w 82"/>
                  <a:gd name="T3" fmla="*/ 0 h 87"/>
                  <a:gd name="T4" fmla="*/ 0 w 82"/>
                  <a:gd name="T5" fmla="*/ 0 h 87"/>
                  <a:gd name="T6" fmla="*/ 0 w 82"/>
                  <a:gd name="T7" fmla="*/ 0 h 87"/>
                  <a:gd name="T8" fmla="*/ 0 w 82"/>
                  <a:gd name="T9" fmla="*/ 0 h 87"/>
                  <a:gd name="T10" fmla="*/ 0 w 82"/>
                  <a:gd name="T11" fmla="*/ 0 h 87"/>
                  <a:gd name="T12" fmla="*/ 0 w 82"/>
                  <a:gd name="T13" fmla="*/ 0 h 87"/>
                  <a:gd name="T14" fmla="*/ 0 w 82"/>
                  <a:gd name="T15" fmla="*/ 0 h 87"/>
                  <a:gd name="T16" fmla="*/ 0 w 82"/>
                  <a:gd name="T17" fmla="*/ 0 h 87"/>
                  <a:gd name="T18" fmla="*/ 0 w 82"/>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87"/>
                  <a:gd name="T32" fmla="*/ 82 w 82"/>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87">
                    <a:moveTo>
                      <a:pt x="45" y="0"/>
                    </a:moveTo>
                    <a:lnTo>
                      <a:pt x="43" y="0"/>
                    </a:lnTo>
                    <a:lnTo>
                      <a:pt x="0" y="30"/>
                    </a:lnTo>
                    <a:lnTo>
                      <a:pt x="38" y="87"/>
                    </a:lnTo>
                    <a:lnTo>
                      <a:pt x="82" y="57"/>
                    </a:lnTo>
                    <a:lnTo>
                      <a:pt x="45" y="0"/>
                    </a:lnTo>
                    <a:lnTo>
                      <a:pt x="43" y="0"/>
                    </a:lnTo>
                    <a:lnTo>
                      <a:pt x="45" y="0"/>
                    </a:lnTo>
                    <a:close/>
                  </a:path>
                </a:pathLst>
              </a:custGeom>
              <a:solidFill>
                <a:srgbClr val="C4E5FA"/>
              </a:solidFill>
              <a:ln w="9525">
                <a:noFill/>
                <a:round/>
                <a:headEnd/>
                <a:tailEnd/>
              </a:ln>
            </p:spPr>
            <p:txBody>
              <a:bodyPr/>
              <a:lstStyle/>
              <a:p>
                <a:endParaRPr lang="en-US"/>
              </a:p>
            </p:txBody>
          </p:sp>
          <p:sp>
            <p:nvSpPr>
              <p:cNvPr id="41026" name="Freeform 594"/>
              <p:cNvSpPr>
                <a:spLocks/>
              </p:cNvSpPr>
              <p:nvPr/>
            </p:nvSpPr>
            <p:spPr bwMode="auto">
              <a:xfrm>
                <a:off x="2900" y="1022"/>
                <a:ext cx="14" cy="13"/>
              </a:xfrm>
              <a:custGeom>
                <a:avLst/>
                <a:gdLst>
                  <a:gd name="T0" fmla="*/ 0 w 78"/>
                  <a:gd name="T1" fmla="*/ 0 h 83"/>
                  <a:gd name="T2" fmla="*/ 0 w 78"/>
                  <a:gd name="T3" fmla="*/ 0 h 83"/>
                  <a:gd name="T4" fmla="*/ 0 w 78"/>
                  <a:gd name="T5" fmla="*/ 0 h 83"/>
                  <a:gd name="T6" fmla="*/ 0 w 78"/>
                  <a:gd name="T7" fmla="*/ 0 h 83"/>
                  <a:gd name="T8" fmla="*/ 0 w 78"/>
                  <a:gd name="T9" fmla="*/ 0 h 83"/>
                  <a:gd name="T10" fmla="*/ 0 w 78"/>
                  <a:gd name="T11" fmla="*/ 0 h 83"/>
                  <a:gd name="T12" fmla="*/ 0 w 78"/>
                  <a:gd name="T13" fmla="*/ 0 h 83"/>
                  <a:gd name="T14" fmla="*/ 0 w 78"/>
                  <a:gd name="T15" fmla="*/ 0 h 83"/>
                  <a:gd name="T16" fmla="*/ 0 w 78"/>
                  <a:gd name="T17" fmla="*/ 0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83"/>
                  <a:gd name="T29" fmla="*/ 78 w 78"/>
                  <a:gd name="T30" fmla="*/ 83 h 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83">
                    <a:moveTo>
                      <a:pt x="78" y="56"/>
                    </a:moveTo>
                    <a:lnTo>
                      <a:pt x="41" y="0"/>
                    </a:lnTo>
                    <a:lnTo>
                      <a:pt x="0" y="26"/>
                    </a:lnTo>
                    <a:lnTo>
                      <a:pt x="35" y="83"/>
                    </a:lnTo>
                    <a:lnTo>
                      <a:pt x="77" y="56"/>
                    </a:lnTo>
                    <a:lnTo>
                      <a:pt x="78" y="56"/>
                    </a:lnTo>
                    <a:lnTo>
                      <a:pt x="77" y="56"/>
                    </a:lnTo>
                    <a:lnTo>
                      <a:pt x="78" y="56"/>
                    </a:lnTo>
                    <a:close/>
                  </a:path>
                </a:pathLst>
              </a:custGeom>
              <a:solidFill>
                <a:srgbClr val="C4E5FA"/>
              </a:solidFill>
              <a:ln w="9525">
                <a:noFill/>
                <a:round/>
                <a:headEnd/>
                <a:tailEnd/>
              </a:ln>
            </p:spPr>
            <p:txBody>
              <a:bodyPr/>
              <a:lstStyle/>
              <a:p>
                <a:endParaRPr lang="en-US"/>
              </a:p>
            </p:txBody>
          </p:sp>
          <p:sp>
            <p:nvSpPr>
              <p:cNvPr id="41027" name="Freeform 595"/>
              <p:cNvSpPr>
                <a:spLocks/>
              </p:cNvSpPr>
              <p:nvPr/>
            </p:nvSpPr>
            <p:spPr bwMode="auto">
              <a:xfrm>
                <a:off x="2907" y="1017"/>
                <a:ext cx="14" cy="14"/>
              </a:xfrm>
              <a:custGeom>
                <a:avLst/>
                <a:gdLst>
                  <a:gd name="T0" fmla="*/ 0 w 80"/>
                  <a:gd name="T1" fmla="*/ 0 h 82"/>
                  <a:gd name="T2" fmla="*/ 0 w 80"/>
                  <a:gd name="T3" fmla="*/ 0 h 82"/>
                  <a:gd name="T4" fmla="*/ 0 w 80"/>
                  <a:gd name="T5" fmla="*/ 0 h 82"/>
                  <a:gd name="T6" fmla="*/ 0 w 80"/>
                  <a:gd name="T7" fmla="*/ 0 h 82"/>
                  <a:gd name="T8" fmla="*/ 0 w 80"/>
                  <a:gd name="T9" fmla="*/ 0 h 82"/>
                  <a:gd name="T10" fmla="*/ 0 w 80"/>
                  <a:gd name="T11" fmla="*/ 0 h 82"/>
                  <a:gd name="T12" fmla="*/ 0 w 80"/>
                  <a:gd name="T13" fmla="*/ 0 h 82"/>
                  <a:gd name="T14" fmla="*/ 0 w 80"/>
                  <a:gd name="T15" fmla="*/ 0 h 82"/>
                  <a:gd name="T16" fmla="*/ 0 w 80"/>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82"/>
                  <a:gd name="T29" fmla="*/ 80 w 80"/>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82">
                    <a:moveTo>
                      <a:pt x="80" y="53"/>
                    </a:moveTo>
                    <a:lnTo>
                      <a:pt x="38" y="0"/>
                    </a:lnTo>
                    <a:lnTo>
                      <a:pt x="0" y="26"/>
                    </a:lnTo>
                    <a:lnTo>
                      <a:pt x="37" y="82"/>
                    </a:lnTo>
                    <a:lnTo>
                      <a:pt x="75" y="58"/>
                    </a:lnTo>
                    <a:lnTo>
                      <a:pt x="80" y="53"/>
                    </a:lnTo>
                    <a:lnTo>
                      <a:pt x="75" y="58"/>
                    </a:lnTo>
                    <a:lnTo>
                      <a:pt x="78" y="56"/>
                    </a:lnTo>
                    <a:lnTo>
                      <a:pt x="80" y="53"/>
                    </a:lnTo>
                    <a:close/>
                  </a:path>
                </a:pathLst>
              </a:custGeom>
              <a:solidFill>
                <a:srgbClr val="C4E5FA"/>
              </a:solidFill>
              <a:ln w="9525">
                <a:noFill/>
                <a:round/>
                <a:headEnd/>
                <a:tailEnd/>
              </a:ln>
            </p:spPr>
            <p:txBody>
              <a:bodyPr/>
              <a:lstStyle/>
              <a:p>
                <a:endParaRPr lang="en-US"/>
              </a:p>
            </p:txBody>
          </p:sp>
          <p:sp>
            <p:nvSpPr>
              <p:cNvPr id="41028" name="Freeform 596"/>
              <p:cNvSpPr>
                <a:spLocks/>
              </p:cNvSpPr>
              <p:nvPr/>
            </p:nvSpPr>
            <p:spPr bwMode="auto">
              <a:xfrm>
                <a:off x="2913" y="1013"/>
                <a:ext cx="13" cy="13"/>
              </a:xfrm>
              <a:custGeom>
                <a:avLst/>
                <a:gdLst>
                  <a:gd name="T0" fmla="*/ 0 w 80"/>
                  <a:gd name="T1" fmla="*/ 0 h 77"/>
                  <a:gd name="T2" fmla="*/ 0 w 80"/>
                  <a:gd name="T3" fmla="*/ 0 h 77"/>
                  <a:gd name="T4" fmla="*/ 0 w 80"/>
                  <a:gd name="T5" fmla="*/ 0 h 77"/>
                  <a:gd name="T6" fmla="*/ 0 w 80"/>
                  <a:gd name="T7" fmla="*/ 0 h 77"/>
                  <a:gd name="T8" fmla="*/ 0 w 80"/>
                  <a:gd name="T9" fmla="*/ 0 h 77"/>
                  <a:gd name="T10" fmla="*/ 0 w 80"/>
                  <a:gd name="T11" fmla="*/ 0 h 77"/>
                  <a:gd name="T12" fmla="*/ 0 w 80"/>
                  <a:gd name="T13" fmla="*/ 0 h 77"/>
                  <a:gd name="T14" fmla="*/ 0 w 80"/>
                  <a:gd name="T15" fmla="*/ 0 h 77"/>
                  <a:gd name="T16" fmla="*/ 0 w 80"/>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77"/>
                  <a:gd name="T29" fmla="*/ 80 w 80"/>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77">
                    <a:moveTo>
                      <a:pt x="80" y="46"/>
                    </a:moveTo>
                    <a:lnTo>
                      <a:pt x="30" y="0"/>
                    </a:lnTo>
                    <a:lnTo>
                      <a:pt x="0" y="29"/>
                    </a:lnTo>
                    <a:lnTo>
                      <a:pt x="46" y="77"/>
                    </a:lnTo>
                    <a:lnTo>
                      <a:pt x="77" y="49"/>
                    </a:lnTo>
                    <a:lnTo>
                      <a:pt x="80" y="46"/>
                    </a:lnTo>
                    <a:lnTo>
                      <a:pt x="77" y="49"/>
                    </a:lnTo>
                    <a:lnTo>
                      <a:pt x="78" y="47"/>
                    </a:lnTo>
                    <a:lnTo>
                      <a:pt x="80" y="46"/>
                    </a:lnTo>
                    <a:close/>
                  </a:path>
                </a:pathLst>
              </a:custGeom>
              <a:solidFill>
                <a:srgbClr val="C4E5FA"/>
              </a:solidFill>
              <a:ln w="9525">
                <a:noFill/>
                <a:round/>
                <a:headEnd/>
                <a:tailEnd/>
              </a:ln>
            </p:spPr>
            <p:txBody>
              <a:bodyPr/>
              <a:lstStyle/>
              <a:p>
                <a:endParaRPr lang="en-US"/>
              </a:p>
            </p:txBody>
          </p:sp>
          <p:sp>
            <p:nvSpPr>
              <p:cNvPr id="41029" name="Freeform 597"/>
              <p:cNvSpPr>
                <a:spLocks/>
              </p:cNvSpPr>
              <p:nvPr/>
            </p:nvSpPr>
            <p:spPr bwMode="auto">
              <a:xfrm>
                <a:off x="2918" y="1009"/>
                <a:ext cx="14" cy="12"/>
              </a:xfrm>
              <a:custGeom>
                <a:avLst/>
                <a:gdLst>
                  <a:gd name="T0" fmla="*/ 0 w 84"/>
                  <a:gd name="T1" fmla="*/ 0 h 73"/>
                  <a:gd name="T2" fmla="*/ 0 w 84"/>
                  <a:gd name="T3" fmla="*/ 0 h 73"/>
                  <a:gd name="T4" fmla="*/ 0 w 84"/>
                  <a:gd name="T5" fmla="*/ 0 h 73"/>
                  <a:gd name="T6" fmla="*/ 0 w 84"/>
                  <a:gd name="T7" fmla="*/ 0 h 73"/>
                  <a:gd name="T8" fmla="*/ 0 w 84"/>
                  <a:gd name="T9" fmla="*/ 0 h 73"/>
                  <a:gd name="T10" fmla="*/ 0 w 84"/>
                  <a:gd name="T11" fmla="*/ 0 h 73"/>
                  <a:gd name="T12" fmla="*/ 0 w 84"/>
                  <a:gd name="T13" fmla="*/ 0 h 73"/>
                  <a:gd name="T14" fmla="*/ 0 w 84"/>
                  <a:gd name="T15" fmla="*/ 0 h 73"/>
                  <a:gd name="T16" fmla="*/ 0 w 84"/>
                  <a:gd name="T17" fmla="*/ 0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
                  <a:gd name="T28" fmla="*/ 0 h 73"/>
                  <a:gd name="T29" fmla="*/ 84 w 84"/>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 h="73">
                    <a:moveTo>
                      <a:pt x="84" y="26"/>
                    </a:moveTo>
                    <a:lnTo>
                      <a:pt x="24" y="0"/>
                    </a:lnTo>
                    <a:lnTo>
                      <a:pt x="0" y="29"/>
                    </a:lnTo>
                    <a:lnTo>
                      <a:pt x="52" y="73"/>
                    </a:lnTo>
                    <a:lnTo>
                      <a:pt x="76" y="44"/>
                    </a:lnTo>
                    <a:lnTo>
                      <a:pt x="84" y="26"/>
                    </a:lnTo>
                    <a:lnTo>
                      <a:pt x="76" y="44"/>
                    </a:lnTo>
                    <a:lnTo>
                      <a:pt x="83" y="36"/>
                    </a:lnTo>
                    <a:lnTo>
                      <a:pt x="84" y="26"/>
                    </a:lnTo>
                    <a:close/>
                  </a:path>
                </a:pathLst>
              </a:custGeom>
              <a:solidFill>
                <a:srgbClr val="C4E5FA"/>
              </a:solidFill>
              <a:ln w="9525">
                <a:noFill/>
                <a:round/>
                <a:headEnd/>
                <a:tailEnd/>
              </a:ln>
            </p:spPr>
            <p:txBody>
              <a:bodyPr/>
              <a:lstStyle/>
              <a:p>
                <a:endParaRPr lang="en-US"/>
              </a:p>
            </p:txBody>
          </p:sp>
        </p:grpSp>
        <p:grpSp>
          <p:nvGrpSpPr>
            <p:cNvPr id="40134" name="Group 598"/>
            <p:cNvGrpSpPr>
              <a:grpSpLocks/>
            </p:cNvGrpSpPr>
            <p:nvPr/>
          </p:nvGrpSpPr>
          <p:grpSpPr bwMode="auto">
            <a:xfrm>
              <a:off x="891" y="997"/>
              <a:ext cx="566" cy="320"/>
              <a:chOff x="2367" y="957"/>
              <a:chExt cx="566" cy="320"/>
            </a:xfrm>
          </p:grpSpPr>
          <p:sp>
            <p:nvSpPr>
              <p:cNvPr id="40630" name="Freeform 599"/>
              <p:cNvSpPr>
                <a:spLocks/>
              </p:cNvSpPr>
              <p:nvPr/>
            </p:nvSpPr>
            <p:spPr bwMode="auto">
              <a:xfrm>
                <a:off x="2920" y="1005"/>
                <a:ext cx="13" cy="8"/>
              </a:xfrm>
              <a:custGeom>
                <a:avLst/>
                <a:gdLst>
                  <a:gd name="T0" fmla="*/ 0 w 73"/>
                  <a:gd name="T1" fmla="*/ 0 h 51"/>
                  <a:gd name="T2" fmla="*/ 0 w 73"/>
                  <a:gd name="T3" fmla="*/ 0 h 51"/>
                  <a:gd name="T4" fmla="*/ 0 w 73"/>
                  <a:gd name="T5" fmla="*/ 0 h 51"/>
                  <a:gd name="T6" fmla="*/ 0 w 73"/>
                  <a:gd name="T7" fmla="*/ 0 h 51"/>
                  <a:gd name="T8" fmla="*/ 0 w 73"/>
                  <a:gd name="T9" fmla="*/ 0 h 51"/>
                  <a:gd name="T10" fmla="*/ 0 w 73"/>
                  <a:gd name="T11" fmla="*/ 0 h 51"/>
                  <a:gd name="T12" fmla="*/ 0 w 73"/>
                  <a:gd name="T13" fmla="*/ 0 h 51"/>
                  <a:gd name="T14" fmla="*/ 0 w 73"/>
                  <a:gd name="T15" fmla="*/ 0 h 51"/>
                  <a:gd name="T16" fmla="*/ 0 w 73"/>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51"/>
                  <a:gd name="T29" fmla="*/ 73 w 73"/>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51">
                    <a:moveTo>
                      <a:pt x="72" y="0"/>
                    </a:moveTo>
                    <a:lnTo>
                      <a:pt x="5" y="3"/>
                    </a:lnTo>
                    <a:lnTo>
                      <a:pt x="0" y="43"/>
                    </a:lnTo>
                    <a:lnTo>
                      <a:pt x="67" y="51"/>
                    </a:lnTo>
                    <a:lnTo>
                      <a:pt x="72" y="10"/>
                    </a:lnTo>
                    <a:lnTo>
                      <a:pt x="72" y="0"/>
                    </a:lnTo>
                    <a:lnTo>
                      <a:pt x="72" y="10"/>
                    </a:lnTo>
                    <a:lnTo>
                      <a:pt x="73" y="6"/>
                    </a:lnTo>
                    <a:lnTo>
                      <a:pt x="72" y="0"/>
                    </a:lnTo>
                    <a:close/>
                  </a:path>
                </a:pathLst>
              </a:custGeom>
              <a:solidFill>
                <a:srgbClr val="C4E5FA"/>
              </a:solidFill>
              <a:ln w="9525">
                <a:noFill/>
                <a:round/>
                <a:headEnd/>
                <a:tailEnd/>
              </a:ln>
            </p:spPr>
            <p:txBody>
              <a:bodyPr/>
              <a:lstStyle/>
              <a:p>
                <a:endParaRPr lang="en-US"/>
              </a:p>
            </p:txBody>
          </p:sp>
          <p:sp>
            <p:nvSpPr>
              <p:cNvPr id="40631" name="Freeform 600"/>
              <p:cNvSpPr>
                <a:spLocks/>
              </p:cNvSpPr>
              <p:nvPr/>
            </p:nvSpPr>
            <p:spPr bwMode="auto">
              <a:xfrm>
                <a:off x="2920" y="996"/>
                <a:ext cx="12" cy="11"/>
              </a:xfrm>
              <a:custGeom>
                <a:avLst/>
                <a:gdLst>
                  <a:gd name="T0" fmla="*/ 0 w 78"/>
                  <a:gd name="T1" fmla="*/ 0 h 64"/>
                  <a:gd name="T2" fmla="*/ 0 w 78"/>
                  <a:gd name="T3" fmla="*/ 0 h 64"/>
                  <a:gd name="T4" fmla="*/ 0 w 78"/>
                  <a:gd name="T5" fmla="*/ 0 h 64"/>
                  <a:gd name="T6" fmla="*/ 0 w 78"/>
                  <a:gd name="T7" fmla="*/ 0 h 64"/>
                  <a:gd name="T8" fmla="*/ 0 w 78"/>
                  <a:gd name="T9" fmla="*/ 0 h 64"/>
                  <a:gd name="T10" fmla="*/ 0 60000 65536"/>
                  <a:gd name="T11" fmla="*/ 0 60000 65536"/>
                  <a:gd name="T12" fmla="*/ 0 60000 65536"/>
                  <a:gd name="T13" fmla="*/ 0 60000 65536"/>
                  <a:gd name="T14" fmla="*/ 0 60000 65536"/>
                  <a:gd name="T15" fmla="*/ 0 w 78"/>
                  <a:gd name="T16" fmla="*/ 0 h 64"/>
                  <a:gd name="T17" fmla="*/ 78 w 78"/>
                  <a:gd name="T18" fmla="*/ 64 h 64"/>
                </a:gdLst>
                <a:ahLst/>
                <a:cxnLst>
                  <a:cxn ang="T10">
                    <a:pos x="T0" y="T1"/>
                  </a:cxn>
                  <a:cxn ang="T11">
                    <a:pos x="T2" y="T3"/>
                  </a:cxn>
                  <a:cxn ang="T12">
                    <a:pos x="T4" y="T5"/>
                  </a:cxn>
                  <a:cxn ang="T13">
                    <a:pos x="T6" y="T7"/>
                  </a:cxn>
                  <a:cxn ang="T14">
                    <a:pos x="T8" y="T9"/>
                  </a:cxn>
                </a:cxnLst>
                <a:rect l="T15" t="T16" r="T17" b="T18"/>
                <a:pathLst>
                  <a:path w="78" h="64">
                    <a:moveTo>
                      <a:pt x="0" y="14"/>
                    </a:moveTo>
                    <a:lnTo>
                      <a:pt x="11" y="64"/>
                    </a:lnTo>
                    <a:lnTo>
                      <a:pt x="78" y="50"/>
                    </a:lnTo>
                    <a:lnTo>
                      <a:pt x="66" y="0"/>
                    </a:lnTo>
                    <a:lnTo>
                      <a:pt x="0" y="14"/>
                    </a:lnTo>
                    <a:close/>
                  </a:path>
                </a:pathLst>
              </a:custGeom>
              <a:solidFill>
                <a:srgbClr val="C4E5FA"/>
              </a:solidFill>
              <a:ln w="9525">
                <a:noFill/>
                <a:round/>
                <a:headEnd/>
                <a:tailEnd/>
              </a:ln>
            </p:spPr>
            <p:txBody>
              <a:bodyPr/>
              <a:lstStyle/>
              <a:p>
                <a:endParaRPr lang="en-US"/>
              </a:p>
            </p:txBody>
          </p:sp>
          <p:sp>
            <p:nvSpPr>
              <p:cNvPr id="40632" name="Freeform 601"/>
              <p:cNvSpPr>
                <a:spLocks/>
              </p:cNvSpPr>
              <p:nvPr/>
            </p:nvSpPr>
            <p:spPr bwMode="auto">
              <a:xfrm>
                <a:off x="2850" y="957"/>
                <a:ext cx="21" cy="16"/>
              </a:xfrm>
              <a:custGeom>
                <a:avLst/>
                <a:gdLst>
                  <a:gd name="T0" fmla="*/ 0 w 126"/>
                  <a:gd name="T1" fmla="*/ 0 h 97"/>
                  <a:gd name="T2" fmla="*/ 0 w 126"/>
                  <a:gd name="T3" fmla="*/ 0 h 97"/>
                  <a:gd name="T4" fmla="*/ 0 w 126"/>
                  <a:gd name="T5" fmla="*/ 0 h 97"/>
                  <a:gd name="T6" fmla="*/ 0 w 126"/>
                  <a:gd name="T7" fmla="*/ 0 h 97"/>
                  <a:gd name="T8" fmla="*/ 0 w 126"/>
                  <a:gd name="T9" fmla="*/ 0 h 97"/>
                  <a:gd name="T10" fmla="*/ 0 w 126"/>
                  <a:gd name="T11" fmla="*/ 0 h 97"/>
                  <a:gd name="T12" fmla="*/ 0 w 126"/>
                  <a:gd name="T13" fmla="*/ 0 h 97"/>
                  <a:gd name="T14" fmla="*/ 0 w 126"/>
                  <a:gd name="T15" fmla="*/ 0 h 97"/>
                  <a:gd name="T16" fmla="*/ 0 w 126"/>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6"/>
                  <a:gd name="T28" fmla="*/ 0 h 97"/>
                  <a:gd name="T29" fmla="*/ 126 w 12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6" h="97">
                    <a:moveTo>
                      <a:pt x="0" y="59"/>
                    </a:moveTo>
                    <a:lnTo>
                      <a:pt x="47" y="97"/>
                    </a:lnTo>
                    <a:lnTo>
                      <a:pt x="126" y="61"/>
                    </a:lnTo>
                    <a:lnTo>
                      <a:pt x="98" y="0"/>
                    </a:lnTo>
                    <a:lnTo>
                      <a:pt x="19" y="36"/>
                    </a:lnTo>
                    <a:lnTo>
                      <a:pt x="0" y="59"/>
                    </a:lnTo>
                    <a:lnTo>
                      <a:pt x="19" y="36"/>
                    </a:lnTo>
                    <a:lnTo>
                      <a:pt x="4" y="43"/>
                    </a:lnTo>
                    <a:lnTo>
                      <a:pt x="0" y="59"/>
                    </a:lnTo>
                    <a:close/>
                  </a:path>
                </a:pathLst>
              </a:custGeom>
              <a:solidFill>
                <a:srgbClr val="C4E5FA"/>
              </a:solidFill>
              <a:ln w="9525">
                <a:noFill/>
                <a:round/>
                <a:headEnd/>
                <a:tailEnd/>
              </a:ln>
            </p:spPr>
            <p:txBody>
              <a:bodyPr/>
              <a:lstStyle/>
              <a:p>
                <a:endParaRPr lang="en-US"/>
              </a:p>
            </p:txBody>
          </p:sp>
          <p:sp>
            <p:nvSpPr>
              <p:cNvPr id="40633" name="Freeform 602"/>
              <p:cNvSpPr>
                <a:spLocks/>
              </p:cNvSpPr>
              <p:nvPr/>
            </p:nvSpPr>
            <p:spPr bwMode="auto">
              <a:xfrm>
                <a:off x="2848" y="967"/>
                <a:ext cx="13" cy="12"/>
              </a:xfrm>
              <a:custGeom>
                <a:avLst/>
                <a:gdLst>
                  <a:gd name="T0" fmla="*/ 0 w 81"/>
                  <a:gd name="T1" fmla="*/ 0 h 76"/>
                  <a:gd name="T2" fmla="*/ 0 w 81"/>
                  <a:gd name="T3" fmla="*/ 0 h 76"/>
                  <a:gd name="T4" fmla="*/ 0 w 81"/>
                  <a:gd name="T5" fmla="*/ 0 h 76"/>
                  <a:gd name="T6" fmla="*/ 0 w 81"/>
                  <a:gd name="T7" fmla="*/ 0 h 76"/>
                  <a:gd name="T8" fmla="*/ 0 w 81"/>
                  <a:gd name="T9" fmla="*/ 0 h 76"/>
                  <a:gd name="T10" fmla="*/ 0 w 81"/>
                  <a:gd name="T11" fmla="*/ 0 h 76"/>
                  <a:gd name="T12" fmla="*/ 0 w 81"/>
                  <a:gd name="T13" fmla="*/ 0 h 76"/>
                  <a:gd name="T14" fmla="*/ 0 w 81"/>
                  <a:gd name="T15" fmla="*/ 0 h 76"/>
                  <a:gd name="T16" fmla="*/ 0 w 81"/>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76"/>
                  <a:gd name="T29" fmla="*/ 81 w 81"/>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76">
                    <a:moveTo>
                      <a:pt x="0" y="71"/>
                    </a:moveTo>
                    <a:lnTo>
                      <a:pt x="67" y="76"/>
                    </a:lnTo>
                    <a:lnTo>
                      <a:pt x="81" y="15"/>
                    </a:lnTo>
                    <a:lnTo>
                      <a:pt x="14" y="0"/>
                    </a:lnTo>
                    <a:lnTo>
                      <a:pt x="0" y="61"/>
                    </a:lnTo>
                    <a:lnTo>
                      <a:pt x="0" y="71"/>
                    </a:lnTo>
                    <a:lnTo>
                      <a:pt x="0" y="61"/>
                    </a:lnTo>
                    <a:lnTo>
                      <a:pt x="0" y="66"/>
                    </a:lnTo>
                    <a:lnTo>
                      <a:pt x="0" y="71"/>
                    </a:lnTo>
                    <a:close/>
                  </a:path>
                </a:pathLst>
              </a:custGeom>
              <a:solidFill>
                <a:srgbClr val="C4E5FA"/>
              </a:solidFill>
              <a:ln w="9525">
                <a:noFill/>
                <a:round/>
                <a:headEnd/>
                <a:tailEnd/>
              </a:ln>
            </p:spPr>
            <p:txBody>
              <a:bodyPr/>
              <a:lstStyle/>
              <a:p>
                <a:endParaRPr lang="en-US"/>
              </a:p>
            </p:txBody>
          </p:sp>
          <p:sp>
            <p:nvSpPr>
              <p:cNvPr id="40634" name="Freeform 603"/>
              <p:cNvSpPr>
                <a:spLocks/>
              </p:cNvSpPr>
              <p:nvPr/>
            </p:nvSpPr>
            <p:spPr bwMode="auto">
              <a:xfrm>
                <a:off x="2848" y="978"/>
                <a:ext cx="11" cy="15"/>
              </a:xfrm>
              <a:custGeom>
                <a:avLst/>
                <a:gdLst>
                  <a:gd name="T0" fmla="*/ 0 w 70"/>
                  <a:gd name="T1" fmla="*/ 0 h 90"/>
                  <a:gd name="T2" fmla="*/ 0 w 70"/>
                  <a:gd name="T3" fmla="*/ 0 h 90"/>
                  <a:gd name="T4" fmla="*/ 0 w 70"/>
                  <a:gd name="T5" fmla="*/ 0 h 90"/>
                  <a:gd name="T6" fmla="*/ 0 w 70"/>
                  <a:gd name="T7" fmla="*/ 0 h 90"/>
                  <a:gd name="T8" fmla="*/ 0 w 70"/>
                  <a:gd name="T9" fmla="*/ 0 h 90"/>
                  <a:gd name="T10" fmla="*/ 0 w 70"/>
                  <a:gd name="T11" fmla="*/ 0 h 90"/>
                  <a:gd name="T12" fmla="*/ 0 w 70"/>
                  <a:gd name="T13" fmla="*/ 0 h 90"/>
                  <a:gd name="T14" fmla="*/ 0 w 70"/>
                  <a:gd name="T15" fmla="*/ 0 h 90"/>
                  <a:gd name="T16" fmla="*/ 0 w 70"/>
                  <a:gd name="T17" fmla="*/ 0 h 90"/>
                  <a:gd name="T18" fmla="*/ 0 w 70"/>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90"/>
                  <a:gd name="T32" fmla="*/ 70 w 7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90">
                    <a:moveTo>
                      <a:pt x="68" y="90"/>
                    </a:moveTo>
                    <a:lnTo>
                      <a:pt x="70" y="78"/>
                    </a:lnTo>
                    <a:lnTo>
                      <a:pt x="67" y="0"/>
                    </a:lnTo>
                    <a:lnTo>
                      <a:pt x="0" y="4"/>
                    </a:lnTo>
                    <a:lnTo>
                      <a:pt x="2" y="81"/>
                    </a:lnTo>
                    <a:lnTo>
                      <a:pt x="68" y="90"/>
                    </a:lnTo>
                    <a:lnTo>
                      <a:pt x="70" y="85"/>
                    </a:lnTo>
                    <a:lnTo>
                      <a:pt x="70" y="78"/>
                    </a:lnTo>
                    <a:lnTo>
                      <a:pt x="68" y="90"/>
                    </a:lnTo>
                    <a:close/>
                  </a:path>
                </a:pathLst>
              </a:custGeom>
              <a:solidFill>
                <a:srgbClr val="C4E5FA"/>
              </a:solidFill>
              <a:ln w="9525">
                <a:noFill/>
                <a:round/>
                <a:headEnd/>
                <a:tailEnd/>
              </a:ln>
            </p:spPr>
            <p:txBody>
              <a:bodyPr/>
              <a:lstStyle/>
              <a:p>
                <a:endParaRPr lang="en-US"/>
              </a:p>
            </p:txBody>
          </p:sp>
          <p:sp>
            <p:nvSpPr>
              <p:cNvPr id="40635" name="Freeform 604"/>
              <p:cNvSpPr>
                <a:spLocks/>
              </p:cNvSpPr>
              <p:nvPr/>
            </p:nvSpPr>
            <p:spPr bwMode="auto">
              <a:xfrm>
                <a:off x="2843" y="989"/>
                <a:ext cx="16" cy="19"/>
              </a:xfrm>
              <a:custGeom>
                <a:avLst/>
                <a:gdLst>
                  <a:gd name="T0" fmla="*/ 0 w 95"/>
                  <a:gd name="T1" fmla="*/ 0 h 113"/>
                  <a:gd name="T2" fmla="*/ 0 w 95"/>
                  <a:gd name="T3" fmla="*/ 0 h 113"/>
                  <a:gd name="T4" fmla="*/ 0 w 95"/>
                  <a:gd name="T5" fmla="*/ 0 h 113"/>
                  <a:gd name="T6" fmla="*/ 0 w 95"/>
                  <a:gd name="T7" fmla="*/ 0 h 113"/>
                  <a:gd name="T8" fmla="*/ 0 w 95"/>
                  <a:gd name="T9" fmla="*/ 0 h 113"/>
                  <a:gd name="T10" fmla="*/ 0 w 95"/>
                  <a:gd name="T11" fmla="*/ 0 h 113"/>
                  <a:gd name="T12" fmla="*/ 0 w 95"/>
                  <a:gd name="T13" fmla="*/ 0 h 113"/>
                  <a:gd name="T14" fmla="*/ 0 w 95"/>
                  <a:gd name="T15" fmla="*/ 0 h 113"/>
                  <a:gd name="T16" fmla="*/ 0 w 95"/>
                  <a:gd name="T17" fmla="*/ 0 h 113"/>
                  <a:gd name="T18" fmla="*/ 0 w 95"/>
                  <a:gd name="T19" fmla="*/ 0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
                  <a:gd name="T31" fmla="*/ 0 h 113"/>
                  <a:gd name="T32" fmla="*/ 95 w 95"/>
                  <a:gd name="T33" fmla="*/ 113 h 1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 h="113">
                    <a:moveTo>
                      <a:pt x="64" y="113"/>
                    </a:moveTo>
                    <a:lnTo>
                      <a:pt x="65" y="110"/>
                    </a:lnTo>
                    <a:lnTo>
                      <a:pt x="95" y="22"/>
                    </a:lnTo>
                    <a:lnTo>
                      <a:pt x="31" y="0"/>
                    </a:lnTo>
                    <a:lnTo>
                      <a:pt x="0" y="87"/>
                    </a:lnTo>
                    <a:lnTo>
                      <a:pt x="64" y="113"/>
                    </a:lnTo>
                    <a:lnTo>
                      <a:pt x="64" y="111"/>
                    </a:lnTo>
                    <a:lnTo>
                      <a:pt x="65" y="110"/>
                    </a:lnTo>
                    <a:lnTo>
                      <a:pt x="64" y="113"/>
                    </a:lnTo>
                    <a:close/>
                  </a:path>
                </a:pathLst>
              </a:custGeom>
              <a:solidFill>
                <a:srgbClr val="C4E5FA"/>
              </a:solidFill>
              <a:ln w="9525">
                <a:noFill/>
                <a:round/>
                <a:headEnd/>
                <a:tailEnd/>
              </a:ln>
            </p:spPr>
            <p:txBody>
              <a:bodyPr/>
              <a:lstStyle/>
              <a:p>
                <a:endParaRPr lang="en-US"/>
              </a:p>
            </p:txBody>
          </p:sp>
          <p:sp>
            <p:nvSpPr>
              <p:cNvPr id="40636" name="Freeform 605"/>
              <p:cNvSpPr>
                <a:spLocks/>
              </p:cNvSpPr>
              <p:nvPr/>
            </p:nvSpPr>
            <p:spPr bwMode="auto">
              <a:xfrm>
                <a:off x="2835" y="1003"/>
                <a:ext cx="19" cy="22"/>
              </a:xfrm>
              <a:custGeom>
                <a:avLst/>
                <a:gdLst>
                  <a:gd name="T0" fmla="*/ 0 w 110"/>
                  <a:gd name="T1" fmla="*/ 0 h 128"/>
                  <a:gd name="T2" fmla="*/ 0 w 110"/>
                  <a:gd name="T3" fmla="*/ 0 h 128"/>
                  <a:gd name="T4" fmla="*/ 0 w 110"/>
                  <a:gd name="T5" fmla="*/ 0 h 128"/>
                  <a:gd name="T6" fmla="*/ 0 w 110"/>
                  <a:gd name="T7" fmla="*/ 0 h 128"/>
                  <a:gd name="T8" fmla="*/ 0 w 110"/>
                  <a:gd name="T9" fmla="*/ 0 h 128"/>
                  <a:gd name="T10" fmla="*/ 0 w 110"/>
                  <a:gd name="T11" fmla="*/ 0 h 128"/>
                  <a:gd name="T12" fmla="*/ 0 w 110"/>
                  <a:gd name="T13" fmla="*/ 0 h 128"/>
                  <a:gd name="T14" fmla="*/ 0 w 110"/>
                  <a:gd name="T15" fmla="*/ 0 h 128"/>
                  <a:gd name="T16" fmla="*/ 0 w 110"/>
                  <a:gd name="T17" fmla="*/ 0 h 1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0"/>
                  <a:gd name="T28" fmla="*/ 0 h 128"/>
                  <a:gd name="T29" fmla="*/ 110 w 110"/>
                  <a:gd name="T30" fmla="*/ 128 h 1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0" h="128">
                    <a:moveTo>
                      <a:pt x="0" y="111"/>
                    </a:moveTo>
                    <a:lnTo>
                      <a:pt x="65" y="128"/>
                    </a:lnTo>
                    <a:lnTo>
                      <a:pt x="110" y="28"/>
                    </a:lnTo>
                    <a:lnTo>
                      <a:pt x="47" y="0"/>
                    </a:lnTo>
                    <a:lnTo>
                      <a:pt x="3" y="100"/>
                    </a:lnTo>
                    <a:lnTo>
                      <a:pt x="0" y="111"/>
                    </a:lnTo>
                    <a:lnTo>
                      <a:pt x="3" y="100"/>
                    </a:lnTo>
                    <a:lnTo>
                      <a:pt x="1" y="105"/>
                    </a:lnTo>
                    <a:lnTo>
                      <a:pt x="0" y="111"/>
                    </a:lnTo>
                    <a:close/>
                  </a:path>
                </a:pathLst>
              </a:custGeom>
              <a:solidFill>
                <a:srgbClr val="C4E5FA"/>
              </a:solidFill>
              <a:ln w="9525">
                <a:noFill/>
                <a:round/>
                <a:headEnd/>
                <a:tailEnd/>
              </a:ln>
            </p:spPr>
            <p:txBody>
              <a:bodyPr/>
              <a:lstStyle/>
              <a:p>
                <a:endParaRPr lang="en-US"/>
              </a:p>
            </p:txBody>
          </p:sp>
          <p:sp>
            <p:nvSpPr>
              <p:cNvPr id="40637" name="Freeform 606"/>
              <p:cNvSpPr>
                <a:spLocks/>
              </p:cNvSpPr>
              <p:nvPr/>
            </p:nvSpPr>
            <p:spPr bwMode="auto">
              <a:xfrm>
                <a:off x="2833" y="1022"/>
                <a:ext cx="14" cy="20"/>
              </a:xfrm>
              <a:custGeom>
                <a:avLst/>
                <a:gdLst>
                  <a:gd name="T0" fmla="*/ 0 w 82"/>
                  <a:gd name="T1" fmla="*/ 0 h 119"/>
                  <a:gd name="T2" fmla="*/ 0 w 82"/>
                  <a:gd name="T3" fmla="*/ 0 h 119"/>
                  <a:gd name="T4" fmla="*/ 0 w 82"/>
                  <a:gd name="T5" fmla="*/ 0 h 119"/>
                  <a:gd name="T6" fmla="*/ 0 w 82"/>
                  <a:gd name="T7" fmla="*/ 0 h 119"/>
                  <a:gd name="T8" fmla="*/ 0 w 82"/>
                  <a:gd name="T9" fmla="*/ 0 h 119"/>
                  <a:gd name="T10" fmla="*/ 0 w 82"/>
                  <a:gd name="T11" fmla="*/ 0 h 119"/>
                  <a:gd name="T12" fmla="*/ 0 w 82"/>
                  <a:gd name="T13" fmla="*/ 0 h 119"/>
                  <a:gd name="T14" fmla="*/ 0 w 82"/>
                  <a:gd name="T15" fmla="*/ 0 h 119"/>
                  <a:gd name="T16" fmla="*/ 0 w 82"/>
                  <a:gd name="T17" fmla="*/ 0 h 1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19"/>
                  <a:gd name="T29" fmla="*/ 82 w 82"/>
                  <a:gd name="T30" fmla="*/ 119 h 1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19">
                    <a:moveTo>
                      <a:pt x="0" y="114"/>
                    </a:moveTo>
                    <a:lnTo>
                      <a:pt x="68" y="119"/>
                    </a:lnTo>
                    <a:lnTo>
                      <a:pt x="82" y="8"/>
                    </a:lnTo>
                    <a:lnTo>
                      <a:pt x="14" y="0"/>
                    </a:lnTo>
                    <a:lnTo>
                      <a:pt x="0" y="110"/>
                    </a:lnTo>
                    <a:lnTo>
                      <a:pt x="0" y="114"/>
                    </a:lnTo>
                    <a:lnTo>
                      <a:pt x="0" y="110"/>
                    </a:lnTo>
                    <a:lnTo>
                      <a:pt x="0" y="113"/>
                    </a:lnTo>
                    <a:lnTo>
                      <a:pt x="0" y="114"/>
                    </a:lnTo>
                    <a:close/>
                  </a:path>
                </a:pathLst>
              </a:custGeom>
              <a:solidFill>
                <a:srgbClr val="C4E5FA"/>
              </a:solidFill>
              <a:ln w="9525">
                <a:noFill/>
                <a:round/>
                <a:headEnd/>
                <a:tailEnd/>
              </a:ln>
            </p:spPr>
            <p:txBody>
              <a:bodyPr/>
              <a:lstStyle/>
              <a:p>
                <a:endParaRPr lang="en-US"/>
              </a:p>
            </p:txBody>
          </p:sp>
          <p:sp>
            <p:nvSpPr>
              <p:cNvPr id="40638" name="Freeform 607"/>
              <p:cNvSpPr>
                <a:spLocks/>
              </p:cNvSpPr>
              <p:nvPr/>
            </p:nvSpPr>
            <p:spPr bwMode="auto">
              <a:xfrm>
                <a:off x="2833" y="1041"/>
                <a:ext cx="12" cy="15"/>
              </a:xfrm>
              <a:custGeom>
                <a:avLst/>
                <a:gdLst>
                  <a:gd name="T0" fmla="*/ 0 w 69"/>
                  <a:gd name="T1" fmla="*/ 0 h 92"/>
                  <a:gd name="T2" fmla="*/ 0 w 69"/>
                  <a:gd name="T3" fmla="*/ 0 h 92"/>
                  <a:gd name="T4" fmla="*/ 0 w 69"/>
                  <a:gd name="T5" fmla="*/ 0 h 92"/>
                  <a:gd name="T6" fmla="*/ 0 w 69"/>
                  <a:gd name="T7" fmla="*/ 0 h 92"/>
                  <a:gd name="T8" fmla="*/ 0 w 69"/>
                  <a:gd name="T9" fmla="*/ 0 h 92"/>
                  <a:gd name="T10" fmla="*/ 0 w 69"/>
                  <a:gd name="T11" fmla="*/ 0 h 92"/>
                  <a:gd name="T12" fmla="*/ 0 w 69"/>
                  <a:gd name="T13" fmla="*/ 0 h 92"/>
                  <a:gd name="T14" fmla="*/ 0 w 69"/>
                  <a:gd name="T15" fmla="*/ 0 h 92"/>
                  <a:gd name="T16" fmla="*/ 0 w 69"/>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92"/>
                  <a:gd name="T29" fmla="*/ 69 w 69"/>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92">
                    <a:moveTo>
                      <a:pt x="2" y="92"/>
                    </a:moveTo>
                    <a:lnTo>
                      <a:pt x="69" y="89"/>
                    </a:lnTo>
                    <a:lnTo>
                      <a:pt x="68" y="0"/>
                    </a:lnTo>
                    <a:lnTo>
                      <a:pt x="0" y="0"/>
                    </a:lnTo>
                    <a:lnTo>
                      <a:pt x="2" y="91"/>
                    </a:lnTo>
                    <a:lnTo>
                      <a:pt x="2" y="92"/>
                    </a:lnTo>
                    <a:lnTo>
                      <a:pt x="2" y="91"/>
                    </a:lnTo>
                    <a:lnTo>
                      <a:pt x="2" y="92"/>
                    </a:lnTo>
                    <a:close/>
                  </a:path>
                </a:pathLst>
              </a:custGeom>
              <a:solidFill>
                <a:srgbClr val="C4E5FA"/>
              </a:solidFill>
              <a:ln w="9525">
                <a:noFill/>
                <a:round/>
                <a:headEnd/>
                <a:tailEnd/>
              </a:ln>
            </p:spPr>
            <p:txBody>
              <a:bodyPr/>
              <a:lstStyle/>
              <a:p>
                <a:endParaRPr lang="en-US"/>
              </a:p>
            </p:txBody>
          </p:sp>
          <p:sp>
            <p:nvSpPr>
              <p:cNvPr id="40639" name="Freeform 608"/>
              <p:cNvSpPr>
                <a:spLocks/>
              </p:cNvSpPr>
              <p:nvPr/>
            </p:nvSpPr>
            <p:spPr bwMode="auto">
              <a:xfrm>
                <a:off x="2834" y="1056"/>
                <a:ext cx="11" cy="6"/>
              </a:xfrm>
              <a:custGeom>
                <a:avLst/>
                <a:gdLst>
                  <a:gd name="T0" fmla="*/ 0 w 70"/>
                  <a:gd name="T1" fmla="*/ 0 h 40"/>
                  <a:gd name="T2" fmla="*/ 0 w 70"/>
                  <a:gd name="T3" fmla="*/ 0 h 40"/>
                  <a:gd name="T4" fmla="*/ 0 w 70"/>
                  <a:gd name="T5" fmla="*/ 0 h 40"/>
                  <a:gd name="T6" fmla="*/ 0 w 70"/>
                  <a:gd name="T7" fmla="*/ 0 h 40"/>
                  <a:gd name="T8" fmla="*/ 0 w 70"/>
                  <a:gd name="T9" fmla="*/ 0 h 40"/>
                  <a:gd name="T10" fmla="*/ 0 60000 65536"/>
                  <a:gd name="T11" fmla="*/ 0 60000 65536"/>
                  <a:gd name="T12" fmla="*/ 0 60000 65536"/>
                  <a:gd name="T13" fmla="*/ 0 60000 65536"/>
                  <a:gd name="T14" fmla="*/ 0 60000 65536"/>
                  <a:gd name="T15" fmla="*/ 0 w 70"/>
                  <a:gd name="T16" fmla="*/ 0 h 40"/>
                  <a:gd name="T17" fmla="*/ 70 w 70"/>
                  <a:gd name="T18" fmla="*/ 40 h 40"/>
                </a:gdLst>
                <a:ahLst/>
                <a:cxnLst>
                  <a:cxn ang="T10">
                    <a:pos x="T0" y="T1"/>
                  </a:cxn>
                  <a:cxn ang="T11">
                    <a:pos x="T2" y="T3"/>
                  </a:cxn>
                  <a:cxn ang="T12">
                    <a:pos x="T4" y="T5"/>
                  </a:cxn>
                  <a:cxn ang="T13">
                    <a:pos x="T6" y="T7"/>
                  </a:cxn>
                  <a:cxn ang="T14">
                    <a:pos x="T8" y="T9"/>
                  </a:cxn>
                </a:cxnLst>
                <a:rect l="T15" t="T16" r="T17" b="T18"/>
                <a:pathLst>
                  <a:path w="70" h="40">
                    <a:moveTo>
                      <a:pt x="70" y="37"/>
                    </a:moveTo>
                    <a:lnTo>
                      <a:pt x="67" y="0"/>
                    </a:lnTo>
                    <a:lnTo>
                      <a:pt x="0" y="3"/>
                    </a:lnTo>
                    <a:lnTo>
                      <a:pt x="2" y="40"/>
                    </a:lnTo>
                    <a:lnTo>
                      <a:pt x="70" y="37"/>
                    </a:lnTo>
                    <a:close/>
                  </a:path>
                </a:pathLst>
              </a:custGeom>
              <a:solidFill>
                <a:srgbClr val="C4E5FA"/>
              </a:solidFill>
              <a:ln w="9525">
                <a:noFill/>
                <a:round/>
                <a:headEnd/>
                <a:tailEnd/>
              </a:ln>
            </p:spPr>
            <p:txBody>
              <a:bodyPr/>
              <a:lstStyle/>
              <a:p>
                <a:endParaRPr lang="en-US"/>
              </a:p>
            </p:txBody>
          </p:sp>
          <p:sp>
            <p:nvSpPr>
              <p:cNvPr id="40640" name="Freeform 609"/>
              <p:cNvSpPr>
                <a:spLocks/>
              </p:cNvSpPr>
              <p:nvPr/>
            </p:nvSpPr>
            <p:spPr bwMode="auto">
              <a:xfrm>
                <a:off x="2840" y="1058"/>
                <a:ext cx="15" cy="15"/>
              </a:xfrm>
              <a:custGeom>
                <a:avLst/>
                <a:gdLst>
                  <a:gd name="T0" fmla="*/ 0 w 86"/>
                  <a:gd name="T1" fmla="*/ 0 h 88"/>
                  <a:gd name="T2" fmla="*/ 0 w 86"/>
                  <a:gd name="T3" fmla="*/ 0 h 88"/>
                  <a:gd name="T4" fmla="*/ 0 w 86"/>
                  <a:gd name="T5" fmla="*/ 0 h 88"/>
                  <a:gd name="T6" fmla="*/ 0 w 86"/>
                  <a:gd name="T7" fmla="*/ 0 h 88"/>
                  <a:gd name="T8" fmla="*/ 0 w 86"/>
                  <a:gd name="T9" fmla="*/ 0 h 88"/>
                  <a:gd name="T10" fmla="*/ 0 w 86"/>
                  <a:gd name="T11" fmla="*/ 0 h 88"/>
                  <a:gd name="T12" fmla="*/ 0 w 86"/>
                  <a:gd name="T13" fmla="*/ 0 h 88"/>
                  <a:gd name="T14" fmla="*/ 0 w 86"/>
                  <a:gd name="T15" fmla="*/ 0 h 88"/>
                  <a:gd name="T16" fmla="*/ 0 w 86"/>
                  <a:gd name="T17" fmla="*/ 0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88"/>
                  <a:gd name="T29" fmla="*/ 86 w 86"/>
                  <a:gd name="T30" fmla="*/ 88 h 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88">
                    <a:moveTo>
                      <a:pt x="47" y="0"/>
                    </a:moveTo>
                    <a:lnTo>
                      <a:pt x="0" y="48"/>
                    </a:lnTo>
                    <a:lnTo>
                      <a:pt x="34" y="88"/>
                    </a:lnTo>
                    <a:lnTo>
                      <a:pt x="86" y="44"/>
                    </a:lnTo>
                    <a:lnTo>
                      <a:pt x="52" y="5"/>
                    </a:lnTo>
                    <a:lnTo>
                      <a:pt x="47" y="0"/>
                    </a:lnTo>
                    <a:lnTo>
                      <a:pt x="52" y="5"/>
                    </a:lnTo>
                    <a:lnTo>
                      <a:pt x="49" y="2"/>
                    </a:lnTo>
                    <a:lnTo>
                      <a:pt x="47" y="0"/>
                    </a:lnTo>
                    <a:close/>
                  </a:path>
                </a:pathLst>
              </a:custGeom>
              <a:solidFill>
                <a:srgbClr val="C4E5FA"/>
              </a:solidFill>
              <a:ln w="9525">
                <a:noFill/>
                <a:round/>
                <a:headEnd/>
                <a:tailEnd/>
              </a:ln>
            </p:spPr>
            <p:txBody>
              <a:bodyPr/>
              <a:lstStyle/>
              <a:p>
                <a:endParaRPr lang="en-US"/>
              </a:p>
            </p:txBody>
          </p:sp>
          <p:sp>
            <p:nvSpPr>
              <p:cNvPr id="40641" name="Freeform 610"/>
              <p:cNvSpPr>
                <a:spLocks/>
              </p:cNvSpPr>
              <p:nvPr/>
            </p:nvSpPr>
            <p:spPr bwMode="auto">
              <a:xfrm>
                <a:off x="2835" y="1052"/>
                <a:ext cx="13" cy="15"/>
              </a:xfrm>
              <a:custGeom>
                <a:avLst/>
                <a:gdLst>
                  <a:gd name="T0" fmla="*/ 0 w 81"/>
                  <a:gd name="T1" fmla="*/ 0 h 89"/>
                  <a:gd name="T2" fmla="*/ 0 w 81"/>
                  <a:gd name="T3" fmla="*/ 0 h 89"/>
                  <a:gd name="T4" fmla="*/ 0 w 81"/>
                  <a:gd name="T5" fmla="*/ 0 h 89"/>
                  <a:gd name="T6" fmla="*/ 0 w 81"/>
                  <a:gd name="T7" fmla="*/ 0 h 89"/>
                  <a:gd name="T8" fmla="*/ 0 w 81"/>
                  <a:gd name="T9" fmla="*/ 0 h 89"/>
                  <a:gd name="T10" fmla="*/ 0 w 81"/>
                  <a:gd name="T11" fmla="*/ 0 h 89"/>
                  <a:gd name="T12" fmla="*/ 0 w 81"/>
                  <a:gd name="T13" fmla="*/ 0 h 89"/>
                  <a:gd name="T14" fmla="*/ 0 w 81"/>
                  <a:gd name="T15" fmla="*/ 0 h 89"/>
                  <a:gd name="T16" fmla="*/ 0 w 81"/>
                  <a:gd name="T17" fmla="*/ 0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89"/>
                  <a:gd name="T29" fmla="*/ 81 w 81"/>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89">
                    <a:moveTo>
                      <a:pt x="35" y="0"/>
                    </a:moveTo>
                    <a:lnTo>
                      <a:pt x="0" y="57"/>
                    </a:lnTo>
                    <a:lnTo>
                      <a:pt x="40" y="89"/>
                    </a:lnTo>
                    <a:lnTo>
                      <a:pt x="81" y="35"/>
                    </a:lnTo>
                    <a:lnTo>
                      <a:pt x="43" y="4"/>
                    </a:lnTo>
                    <a:lnTo>
                      <a:pt x="35" y="0"/>
                    </a:lnTo>
                    <a:lnTo>
                      <a:pt x="43" y="4"/>
                    </a:lnTo>
                    <a:lnTo>
                      <a:pt x="40" y="2"/>
                    </a:lnTo>
                    <a:lnTo>
                      <a:pt x="35" y="0"/>
                    </a:lnTo>
                    <a:close/>
                  </a:path>
                </a:pathLst>
              </a:custGeom>
              <a:solidFill>
                <a:srgbClr val="C4E5FA"/>
              </a:solidFill>
              <a:ln w="9525">
                <a:noFill/>
                <a:round/>
                <a:headEnd/>
                <a:tailEnd/>
              </a:ln>
            </p:spPr>
            <p:txBody>
              <a:bodyPr/>
              <a:lstStyle/>
              <a:p>
                <a:endParaRPr lang="en-US"/>
              </a:p>
            </p:txBody>
          </p:sp>
          <p:sp>
            <p:nvSpPr>
              <p:cNvPr id="40642" name="Freeform 611"/>
              <p:cNvSpPr>
                <a:spLocks/>
              </p:cNvSpPr>
              <p:nvPr/>
            </p:nvSpPr>
            <p:spPr bwMode="auto">
              <a:xfrm>
                <a:off x="2828" y="1049"/>
                <a:ext cx="12" cy="14"/>
              </a:xfrm>
              <a:custGeom>
                <a:avLst/>
                <a:gdLst>
                  <a:gd name="T0" fmla="*/ 0 w 72"/>
                  <a:gd name="T1" fmla="*/ 0 h 83"/>
                  <a:gd name="T2" fmla="*/ 0 w 72"/>
                  <a:gd name="T3" fmla="*/ 0 h 83"/>
                  <a:gd name="T4" fmla="*/ 0 w 72"/>
                  <a:gd name="T5" fmla="*/ 0 h 83"/>
                  <a:gd name="T6" fmla="*/ 0 w 72"/>
                  <a:gd name="T7" fmla="*/ 0 h 83"/>
                  <a:gd name="T8" fmla="*/ 0 w 72"/>
                  <a:gd name="T9" fmla="*/ 0 h 83"/>
                  <a:gd name="T10" fmla="*/ 0 w 72"/>
                  <a:gd name="T11" fmla="*/ 0 h 83"/>
                  <a:gd name="T12" fmla="*/ 0 w 72"/>
                  <a:gd name="T13" fmla="*/ 0 h 83"/>
                  <a:gd name="T14" fmla="*/ 0 w 72"/>
                  <a:gd name="T15" fmla="*/ 0 h 83"/>
                  <a:gd name="T16" fmla="*/ 0 w 72"/>
                  <a:gd name="T17" fmla="*/ 0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83"/>
                  <a:gd name="T29" fmla="*/ 72 w 72"/>
                  <a:gd name="T30" fmla="*/ 83 h 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83">
                    <a:moveTo>
                      <a:pt x="23" y="0"/>
                    </a:moveTo>
                    <a:lnTo>
                      <a:pt x="0" y="63"/>
                    </a:lnTo>
                    <a:lnTo>
                      <a:pt x="45" y="83"/>
                    </a:lnTo>
                    <a:lnTo>
                      <a:pt x="72" y="21"/>
                    </a:lnTo>
                    <a:lnTo>
                      <a:pt x="28" y="2"/>
                    </a:lnTo>
                    <a:lnTo>
                      <a:pt x="23" y="0"/>
                    </a:lnTo>
                    <a:lnTo>
                      <a:pt x="28" y="2"/>
                    </a:lnTo>
                    <a:lnTo>
                      <a:pt x="26" y="1"/>
                    </a:lnTo>
                    <a:lnTo>
                      <a:pt x="23" y="0"/>
                    </a:lnTo>
                    <a:close/>
                  </a:path>
                </a:pathLst>
              </a:custGeom>
              <a:solidFill>
                <a:srgbClr val="C4E5FA"/>
              </a:solidFill>
              <a:ln w="9525">
                <a:noFill/>
                <a:round/>
                <a:headEnd/>
                <a:tailEnd/>
              </a:ln>
            </p:spPr>
            <p:txBody>
              <a:bodyPr/>
              <a:lstStyle/>
              <a:p>
                <a:endParaRPr lang="en-US"/>
              </a:p>
            </p:txBody>
          </p:sp>
          <p:sp>
            <p:nvSpPr>
              <p:cNvPr id="40643" name="Freeform 612"/>
              <p:cNvSpPr>
                <a:spLocks/>
              </p:cNvSpPr>
              <p:nvPr/>
            </p:nvSpPr>
            <p:spPr bwMode="auto">
              <a:xfrm>
                <a:off x="2821" y="1046"/>
                <a:ext cx="11" cy="14"/>
              </a:xfrm>
              <a:custGeom>
                <a:avLst/>
                <a:gdLst>
                  <a:gd name="T0" fmla="*/ 0 w 66"/>
                  <a:gd name="T1" fmla="*/ 0 h 81"/>
                  <a:gd name="T2" fmla="*/ 0 w 66"/>
                  <a:gd name="T3" fmla="*/ 0 h 81"/>
                  <a:gd name="T4" fmla="*/ 0 w 66"/>
                  <a:gd name="T5" fmla="*/ 0 h 81"/>
                  <a:gd name="T6" fmla="*/ 0 w 66"/>
                  <a:gd name="T7" fmla="*/ 0 h 81"/>
                  <a:gd name="T8" fmla="*/ 0 w 66"/>
                  <a:gd name="T9" fmla="*/ 0 h 81"/>
                  <a:gd name="T10" fmla="*/ 0 w 66"/>
                  <a:gd name="T11" fmla="*/ 0 h 81"/>
                  <a:gd name="T12" fmla="*/ 0 w 66"/>
                  <a:gd name="T13" fmla="*/ 0 h 81"/>
                  <a:gd name="T14" fmla="*/ 0 w 66"/>
                  <a:gd name="T15" fmla="*/ 0 h 81"/>
                  <a:gd name="T16" fmla="*/ 0 w 66"/>
                  <a:gd name="T17" fmla="*/ 0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81"/>
                  <a:gd name="T29" fmla="*/ 66 w 66"/>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81">
                    <a:moveTo>
                      <a:pt x="13" y="0"/>
                    </a:moveTo>
                    <a:lnTo>
                      <a:pt x="0" y="67"/>
                    </a:lnTo>
                    <a:lnTo>
                      <a:pt x="48" y="81"/>
                    </a:lnTo>
                    <a:lnTo>
                      <a:pt x="66" y="15"/>
                    </a:lnTo>
                    <a:lnTo>
                      <a:pt x="19" y="1"/>
                    </a:lnTo>
                    <a:lnTo>
                      <a:pt x="13" y="0"/>
                    </a:lnTo>
                    <a:lnTo>
                      <a:pt x="19" y="1"/>
                    </a:lnTo>
                    <a:lnTo>
                      <a:pt x="17" y="1"/>
                    </a:lnTo>
                    <a:lnTo>
                      <a:pt x="13" y="0"/>
                    </a:lnTo>
                    <a:close/>
                  </a:path>
                </a:pathLst>
              </a:custGeom>
              <a:solidFill>
                <a:srgbClr val="C4E5FA"/>
              </a:solidFill>
              <a:ln w="9525">
                <a:noFill/>
                <a:round/>
                <a:headEnd/>
                <a:tailEnd/>
              </a:ln>
            </p:spPr>
            <p:txBody>
              <a:bodyPr/>
              <a:lstStyle/>
              <a:p>
                <a:endParaRPr lang="en-US"/>
              </a:p>
            </p:txBody>
          </p:sp>
          <p:sp>
            <p:nvSpPr>
              <p:cNvPr id="40644" name="Freeform 613"/>
              <p:cNvSpPr>
                <a:spLocks/>
              </p:cNvSpPr>
              <p:nvPr/>
            </p:nvSpPr>
            <p:spPr bwMode="auto">
              <a:xfrm>
                <a:off x="2815" y="1045"/>
                <a:ext cx="8" cy="13"/>
              </a:xfrm>
              <a:custGeom>
                <a:avLst/>
                <a:gdLst>
                  <a:gd name="T0" fmla="*/ 0 w 52"/>
                  <a:gd name="T1" fmla="*/ 0 h 74"/>
                  <a:gd name="T2" fmla="*/ 0 w 52"/>
                  <a:gd name="T3" fmla="*/ 0 h 74"/>
                  <a:gd name="T4" fmla="*/ 0 w 52"/>
                  <a:gd name="T5" fmla="*/ 0 h 74"/>
                  <a:gd name="T6" fmla="*/ 0 w 52"/>
                  <a:gd name="T7" fmla="*/ 0 h 74"/>
                  <a:gd name="T8" fmla="*/ 0 w 52"/>
                  <a:gd name="T9" fmla="*/ 0 h 74"/>
                  <a:gd name="T10" fmla="*/ 0 w 52"/>
                  <a:gd name="T11" fmla="*/ 0 h 74"/>
                  <a:gd name="T12" fmla="*/ 0 w 52"/>
                  <a:gd name="T13" fmla="*/ 0 h 74"/>
                  <a:gd name="T14" fmla="*/ 0 w 52"/>
                  <a:gd name="T15" fmla="*/ 0 h 74"/>
                  <a:gd name="T16" fmla="*/ 0 w 52"/>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74"/>
                  <a:gd name="T29" fmla="*/ 52 w 52"/>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74">
                    <a:moveTo>
                      <a:pt x="5" y="0"/>
                    </a:moveTo>
                    <a:lnTo>
                      <a:pt x="0" y="68"/>
                    </a:lnTo>
                    <a:lnTo>
                      <a:pt x="44" y="74"/>
                    </a:lnTo>
                    <a:lnTo>
                      <a:pt x="52" y="6"/>
                    </a:lnTo>
                    <a:lnTo>
                      <a:pt x="8" y="1"/>
                    </a:lnTo>
                    <a:lnTo>
                      <a:pt x="5" y="0"/>
                    </a:lnTo>
                    <a:lnTo>
                      <a:pt x="8" y="1"/>
                    </a:lnTo>
                    <a:lnTo>
                      <a:pt x="6" y="0"/>
                    </a:lnTo>
                    <a:lnTo>
                      <a:pt x="5" y="0"/>
                    </a:lnTo>
                    <a:close/>
                  </a:path>
                </a:pathLst>
              </a:custGeom>
              <a:solidFill>
                <a:srgbClr val="C4E5FA"/>
              </a:solidFill>
              <a:ln w="9525">
                <a:noFill/>
                <a:round/>
                <a:headEnd/>
                <a:tailEnd/>
              </a:ln>
            </p:spPr>
            <p:txBody>
              <a:bodyPr/>
              <a:lstStyle/>
              <a:p>
                <a:endParaRPr lang="en-US"/>
              </a:p>
            </p:txBody>
          </p:sp>
          <p:sp>
            <p:nvSpPr>
              <p:cNvPr id="40645" name="Freeform 614"/>
              <p:cNvSpPr>
                <a:spLocks/>
              </p:cNvSpPr>
              <p:nvPr/>
            </p:nvSpPr>
            <p:spPr bwMode="auto">
              <a:xfrm>
                <a:off x="2807" y="1045"/>
                <a:ext cx="8" cy="12"/>
              </a:xfrm>
              <a:custGeom>
                <a:avLst/>
                <a:gdLst>
                  <a:gd name="T0" fmla="*/ 0 w 49"/>
                  <a:gd name="T1" fmla="*/ 0 h 69"/>
                  <a:gd name="T2" fmla="*/ 0 w 49"/>
                  <a:gd name="T3" fmla="*/ 0 h 69"/>
                  <a:gd name="T4" fmla="*/ 0 w 49"/>
                  <a:gd name="T5" fmla="*/ 0 h 69"/>
                  <a:gd name="T6" fmla="*/ 0 w 49"/>
                  <a:gd name="T7" fmla="*/ 0 h 69"/>
                  <a:gd name="T8" fmla="*/ 0 w 49"/>
                  <a:gd name="T9" fmla="*/ 0 h 69"/>
                  <a:gd name="T10" fmla="*/ 0 w 49"/>
                  <a:gd name="T11" fmla="*/ 0 h 69"/>
                  <a:gd name="T12" fmla="*/ 0 w 49"/>
                  <a:gd name="T13" fmla="*/ 0 h 69"/>
                  <a:gd name="T14" fmla="*/ 0 w 49"/>
                  <a:gd name="T15" fmla="*/ 0 h 69"/>
                  <a:gd name="T16" fmla="*/ 0 w 49"/>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69"/>
                  <a:gd name="T29" fmla="*/ 49 w 49"/>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69">
                    <a:moveTo>
                      <a:pt x="0" y="0"/>
                    </a:moveTo>
                    <a:lnTo>
                      <a:pt x="0" y="68"/>
                    </a:lnTo>
                    <a:lnTo>
                      <a:pt x="46" y="69"/>
                    </a:lnTo>
                    <a:lnTo>
                      <a:pt x="49" y="1"/>
                    </a:lnTo>
                    <a:lnTo>
                      <a:pt x="2" y="0"/>
                    </a:lnTo>
                    <a:lnTo>
                      <a:pt x="0" y="0"/>
                    </a:lnTo>
                    <a:lnTo>
                      <a:pt x="2" y="0"/>
                    </a:lnTo>
                    <a:lnTo>
                      <a:pt x="1" y="0"/>
                    </a:lnTo>
                    <a:lnTo>
                      <a:pt x="0" y="0"/>
                    </a:lnTo>
                    <a:close/>
                  </a:path>
                </a:pathLst>
              </a:custGeom>
              <a:solidFill>
                <a:srgbClr val="C4E5FA"/>
              </a:solidFill>
              <a:ln w="9525">
                <a:noFill/>
                <a:round/>
                <a:headEnd/>
                <a:tailEnd/>
              </a:ln>
            </p:spPr>
            <p:txBody>
              <a:bodyPr/>
              <a:lstStyle/>
              <a:p>
                <a:endParaRPr lang="en-US"/>
              </a:p>
            </p:txBody>
          </p:sp>
          <p:sp>
            <p:nvSpPr>
              <p:cNvPr id="40646" name="Freeform 615"/>
              <p:cNvSpPr>
                <a:spLocks/>
              </p:cNvSpPr>
              <p:nvPr/>
            </p:nvSpPr>
            <p:spPr bwMode="auto">
              <a:xfrm>
                <a:off x="2800" y="1045"/>
                <a:ext cx="8" cy="12"/>
              </a:xfrm>
              <a:custGeom>
                <a:avLst/>
                <a:gdLst>
                  <a:gd name="T0" fmla="*/ 0 w 47"/>
                  <a:gd name="T1" fmla="*/ 0 h 69"/>
                  <a:gd name="T2" fmla="*/ 0 w 47"/>
                  <a:gd name="T3" fmla="*/ 0 h 69"/>
                  <a:gd name="T4" fmla="*/ 0 w 47"/>
                  <a:gd name="T5" fmla="*/ 0 h 69"/>
                  <a:gd name="T6" fmla="*/ 0 w 47"/>
                  <a:gd name="T7" fmla="*/ 0 h 69"/>
                  <a:gd name="T8" fmla="*/ 0 w 47"/>
                  <a:gd name="T9" fmla="*/ 0 h 69"/>
                  <a:gd name="T10" fmla="*/ 0 w 47"/>
                  <a:gd name="T11" fmla="*/ 0 h 69"/>
                  <a:gd name="T12" fmla="*/ 0 w 47"/>
                  <a:gd name="T13" fmla="*/ 0 h 69"/>
                  <a:gd name="T14" fmla="*/ 0 w 47"/>
                  <a:gd name="T15" fmla="*/ 0 h 69"/>
                  <a:gd name="T16" fmla="*/ 0 w 47"/>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69"/>
                  <a:gd name="T29" fmla="*/ 47 w 47"/>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69">
                    <a:moveTo>
                      <a:pt x="0" y="1"/>
                    </a:moveTo>
                    <a:lnTo>
                      <a:pt x="4" y="69"/>
                    </a:lnTo>
                    <a:lnTo>
                      <a:pt x="47" y="68"/>
                    </a:lnTo>
                    <a:lnTo>
                      <a:pt x="45" y="0"/>
                    </a:lnTo>
                    <a:lnTo>
                      <a:pt x="1" y="1"/>
                    </a:lnTo>
                    <a:lnTo>
                      <a:pt x="0" y="1"/>
                    </a:lnTo>
                    <a:lnTo>
                      <a:pt x="1" y="1"/>
                    </a:lnTo>
                    <a:lnTo>
                      <a:pt x="0" y="1"/>
                    </a:lnTo>
                    <a:close/>
                  </a:path>
                </a:pathLst>
              </a:custGeom>
              <a:solidFill>
                <a:srgbClr val="C4E5FA"/>
              </a:solidFill>
              <a:ln w="9525">
                <a:noFill/>
                <a:round/>
                <a:headEnd/>
                <a:tailEnd/>
              </a:ln>
            </p:spPr>
            <p:txBody>
              <a:bodyPr/>
              <a:lstStyle/>
              <a:p>
                <a:endParaRPr lang="en-US"/>
              </a:p>
            </p:txBody>
          </p:sp>
          <p:sp>
            <p:nvSpPr>
              <p:cNvPr id="40647" name="Freeform 616"/>
              <p:cNvSpPr>
                <a:spLocks/>
              </p:cNvSpPr>
              <p:nvPr/>
            </p:nvSpPr>
            <p:spPr bwMode="auto">
              <a:xfrm>
                <a:off x="2793" y="1045"/>
                <a:ext cx="8" cy="12"/>
              </a:xfrm>
              <a:custGeom>
                <a:avLst/>
                <a:gdLst>
                  <a:gd name="T0" fmla="*/ 0 w 45"/>
                  <a:gd name="T1" fmla="*/ 0 h 70"/>
                  <a:gd name="T2" fmla="*/ 0 w 45"/>
                  <a:gd name="T3" fmla="*/ 0 h 70"/>
                  <a:gd name="T4" fmla="*/ 0 w 45"/>
                  <a:gd name="T5" fmla="*/ 0 h 70"/>
                  <a:gd name="T6" fmla="*/ 0 w 45"/>
                  <a:gd name="T7" fmla="*/ 0 h 70"/>
                  <a:gd name="T8" fmla="*/ 0 w 45"/>
                  <a:gd name="T9" fmla="*/ 0 h 70"/>
                  <a:gd name="T10" fmla="*/ 0 w 45"/>
                  <a:gd name="T11" fmla="*/ 0 h 70"/>
                  <a:gd name="T12" fmla="*/ 0 w 45"/>
                  <a:gd name="T13" fmla="*/ 0 h 70"/>
                  <a:gd name="T14" fmla="*/ 0 w 45"/>
                  <a:gd name="T15" fmla="*/ 0 h 70"/>
                  <a:gd name="T16" fmla="*/ 0 w 45"/>
                  <a:gd name="T17" fmla="*/ 0 h 70"/>
                  <a:gd name="T18" fmla="*/ 0 w 45"/>
                  <a:gd name="T19" fmla="*/ 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70"/>
                  <a:gd name="T32" fmla="*/ 45 w 45"/>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70">
                    <a:moveTo>
                      <a:pt x="3" y="70"/>
                    </a:moveTo>
                    <a:lnTo>
                      <a:pt x="4" y="70"/>
                    </a:lnTo>
                    <a:lnTo>
                      <a:pt x="45" y="68"/>
                    </a:lnTo>
                    <a:lnTo>
                      <a:pt x="40" y="0"/>
                    </a:lnTo>
                    <a:lnTo>
                      <a:pt x="0" y="3"/>
                    </a:lnTo>
                    <a:lnTo>
                      <a:pt x="3" y="70"/>
                    </a:lnTo>
                    <a:lnTo>
                      <a:pt x="4" y="70"/>
                    </a:lnTo>
                    <a:lnTo>
                      <a:pt x="3" y="70"/>
                    </a:lnTo>
                    <a:close/>
                  </a:path>
                </a:pathLst>
              </a:custGeom>
              <a:solidFill>
                <a:srgbClr val="C4E5FA"/>
              </a:solidFill>
              <a:ln w="9525">
                <a:noFill/>
                <a:round/>
                <a:headEnd/>
                <a:tailEnd/>
              </a:ln>
            </p:spPr>
            <p:txBody>
              <a:bodyPr/>
              <a:lstStyle/>
              <a:p>
                <a:endParaRPr lang="en-US"/>
              </a:p>
            </p:txBody>
          </p:sp>
          <p:sp>
            <p:nvSpPr>
              <p:cNvPr id="40648" name="Freeform 617"/>
              <p:cNvSpPr>
                <a:spLocks/>
              </p:cNvSpPr>
              <p:nvPr/>
            </p:nvSpPr>
            <p:spPr bwMode="auto">
              <a:xfrm>
                <a:off x="2786" y="1046"/>
                <a:ext cx="8" cy="11"/>
              </a:xfrm>
              <a:custGeom>
                <a:avLst/>
                <a:gdLst>
                  <a:gd name="T0" fmla="*/ 0 w 44"/>
                  <a:gd name="T1" fmla="*/ 0 h 70"/>
                  <a:gd name="T2" fmla="*/ 0 w 44"/>
                  <a:gd name="T3" fmla="*/ 0 h 70"/>
                  <a:gd name="T4" fmla="*/ 0 w 44"/>
                  <a:gd name="T5" fmla="*/ 0 h 70"/>
                  <a:gd name="T6" fmla="*/ 0 w 44"/>
                  <a:gd name="T7" fmla="*/ 0 h 70"/>
                  <a:gd name="T8" fmla="*/ 0 w 44"/>
                  <a:gd name="T9" fmla="*/ 0 h 70"/>
                  <a:gd name="T10" fmla="*/ 0 w 44"/>
                  <a:gd name="T11" fmla="*/ 0 h 70"/>
                  <a:gd name="T12" fmla="*/ 0 w 44"/>
                  <a:gd name="T13" fmla="*/ 0 h 70"/>
                  <a:gd name="T14" fmla="*/ 0 w 44"/>
                  <a:gd name="T15" fmla="*/ 0 h 70"/>
                  <a:gd name="T16" fmla="*/ 0 w 44"/>
                  <a:gd name="T17" fmla="*/ 0 h 70"/>
                  <a:gd name="T18" fmla="*/ 0 w 44"/>
                  <a:gd name="T19" fmla="*/ 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70"/>
                  <a:gd name="T32" fmla="*/ 44 w 44"/>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70">
                    <a:moveTo>
                      <a:pt x="1" y="70"/>
                    </a:moveTo>
                    <a:lnTo>
                      <a:pt x="2" y="70"/>
                    </a:lnTo>
                    <a:lnTo>
                      <a:pt x="44" y="67"/>
                    </a:lnTo>
                    <a:lnTo>
                      <a:pt x="42" y="0"/>
                    </a:lnTo>
                    <a:lnTo>
                      <a:pt x="0" y="2"/>
                    </a:lnTo>
                    <a:lnTo>
                      <a:pt x="1" y="70"/>
                    </a:lnTo>
                    <a:lnTo>
                      <a:pt x="2" y="70"/>
                    </a:lnTo>
                    <a:lnTo>
                      <a:pt x="1" y="70"/>
                    </a:lnTo>
                    <a:close/>
                  </a:path>
                </a:pathLst>
              </a:custGeom>
              <a:solidFill>
                <a:srgbClr val="C4E5FA"/>
              </a:solidFill>
              <a:ln w="9525">
                <a:noFill/>
                <a:round/>
                <a:headEnd/>
                <a:tailEnd/>
              </a:ln>
            </p:spPr>
            <p:txBody>
              <a:bodyPr/>
              <a:lstStyle/>
              <a:p>
                <a:endParaRPr lang="en-US"/>
              </a:p>
            </p:txBody>
          </p:sp>
          <p:sp>
            <p:nvSpPr>
              <p:cNvPr id="40649" name="Freeform 618"/>
              <p:cNvSpPr>
                <a:spLocks/>
              </p:cNvSpPr>
              <p:nvPr/>
            </p:nvSpPr>
            <p:spPr bwMode="auto">
              <a:xfrm>
                <a:off x="2778" y="1046"/>
                <a:ext cx="9" cy="11"/>
              </a:xfrm>
              <a:custGeom>
                <a:avLst/>
                <a:gdLst>
                  <a:gd name="T0" fmla="*/ 0 w 51"/>
                  <a:gd name="T1" fmla="*/ 0 h 68"/>
                  <a:gd name="T2" fmla="*/ 0 w 51"/>
                  <a:gd name="T3" fmla="*/ 0 h 68"/>
                  <a:gd name="T4" fmla="*/ 0 w 51"/>
                  <a:gd name="T5" fmla="*/ 0 h 68"/>
                  <a:gd name="T6" fmla="*/ 0 w 51"/>
                  <a:gd name="T7" fmla="*/ 0 h 68"/>
                  <a:gd name="T8" fmla="*/ 0 w 51"/>
                  <a:gd name="T9" fmla="*/ 0 h 68"/>
                  <a:gd name="T10" fmla="*/ 0 w 51"/>
                  <a:gd name="T11" fmla="*/ 0 h 68"/>
                  <a:gd name="T12" fmla="*/ 0 w 51"/>
                  <a:gd name="T13" fmla="*/ 0 h 68"/>
                  <a:gd name="T14" fmla="*/ 0 w 51"/>
                  <a:gd name="T15" fmla="*/ 0 h 68"/>
                  <a:gd name="T16" fmla="*/ 0 w 51"/>
                  <a:gd name="T17" fmla="*/ 0 h 68"/>
                  <a:gd name="T18" fmla="*/ 0 w 51"/>
                  <a:gd name="T19" fmla="*/ 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68"/>
                  <a:gd name="T32" fmla="*/ 51 w 51"/>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68">
                    <a:moveTo>
                      <a:pt x="0" y="0"/>
                    </a:moveTo>
                    <a:lnTo>
                      <a:pt x="0" y="68"/>
                    </a:lnTo>
                    <a:lnTo>
                      <a:pt x="51" y="68"/>
                    </a:lnTo>
                    <a:lnTo>
                      <a:pt x="51" y="0"/>
                    </a:lnTo>
                    <a:lnTo>
                      <a:pt x="0" y="0"/>
                    </a:lnTo>
                    <a:lnTo>
                      <a:pt x="0" y="68"/>
                    </a:lnTo>
                    <a:lnTo>
                      <a:pt x="0" y="0"/>
                    </a:lnTo>
                    <a:close/>
                  </a:path>
                </a:pathLst>
              </a:custGeom>
              <a:solidFill>
                <a:srgbClr val="C4E5FA"/>
              </a:solidFill>
              <a:ln w="9525">
                <a:noFill/>
                <a:round/>
                <a:headEnd/>
                <a:tailEnd/>
              </a:ln>
            </p:spPr>
            <p:txBody>
              <a:bodyPr/>
              <a:lstStyle/>
              <a:p>
                <a:endParaRPr lang="en-US"/>
              </a:p>
            </p:txBody>
          </p:sp>
          <p:sp>
            <p:nvSpPr>
              <p:cNvPr id="40650" name="Freeform 619"/>
              <p:cNvSpPr>
                <a:spLocks/>
              </p:cNvSpPr>
              <p:nvPr/>
            </p:nvSpPr>
            <p:spPr bwMode="auto">
              <a:xfrm>
                <a:off x="2769" y="1046"/>
                <a:ext cx="9" cy="11"/>
              </a:xfrm>
              <a:custGeom>
                <a:avLst/>
                <a:gdLst>
                  <a:gd name="T0" fmla="*/ 0 w 53"/>
                  <a:gd name="T1" fmla="*/ 0 h 68"/>
                  <a:gd name="T2" fmla="*/ 0 w 53"/>
                  <a:gd name="T3" fmla="*/ 0 h 68"/>
                  <a:gd name="T4" fmla="*/ 0 w 53"/>
                  <a:gd name="T5" fmla="*/ 0 h 68"/>
                  <a:gd name="T6" fmla="*/ 0 w 53"/>
                  <a:gd name="T7" fmla="*/ 0 h 68"/>
                  <a:gd name="T8" fmla="*/ 0 w 53"/>
                  <a:gd name="T9" fmla="*/ 0 h 68"/>
                  <a:gd name="T10" fmla="*/ 0 w 53"/>
                  <a:gd name="T11" fmla="*/ 0 h 68"/>
                  <a:gd name="T12" fmla="*/ 0 w 53"/>
                  <a:gd name="T13" fmla="*/ 0 h 68"/>
                  <a:gd name="T14" fmla="*/ 0 w 53"/>
                  <a:gd name="T15" fmla="*/ 0 h 68"/>
                  <a:gd name="T16" fmla="*/ 0 w 53"/>
                  <a:gd name="T17" fmla="*/ 0 h 68"/>
                  <a:gd name="T18" fmla="*/ 0 w 53"/>
                  <a:gd name="T19" fmla="*/ 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68"/>
                  <a:gd name="T32" fmla="*/ 53 w 53"/>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68">
                    <a:moveTo>
                      <a:pt x="0" y="68"/>
                    </a:moveTo>
                    <a:lnTo>
                      <a:pt x="3" y="68"/>
                    </a:lnTo>
                    <a:lnTo>
                      <a:pt x="53" y="68"/>
                    </a:lnTo>
                    <a:lnTo>
                      <a:pt x="53" y="0"/>
                    </a:lnTo>
                    <a:lnTo>
                      <a:pt x="3" y="0"/>
                    </a:lnTo>
                    <a:lnTo>
                      <a:pt x="0" y="68"/>
                    </a:lnTo>
                    <a:lnTo>
                      <a:pt x="1" y="68"/>
                    </a:lnTo>
                    <a:lnTo>
                      <a:pt x="3" y="68"/>
                    </a:lnTo>
                    <a:lnTo>
                      <a:pt x="0" y="68"/>
                    </a:lnTo>
                    <a:close/>
                  </a:path>
                </a:pathLst>
              </a:custGeom>
              <a:solidFill>
                <a:srgbClr val="C4E5FA"/>
              </a:solidFill>
              <a:ln w="9525">
                <a:noFill/>
                <a:round/>
                <a:headEnd/>
                <a:tailEnd/>
              </a:ln>
            </p:spPr>
            <p:txBody>
              <a:bodyPr/>
              <a:lstStyle/>
              <a:p>
                <a:endParaRPr lang="en-US"/>
              </a:p>
            </p:txBody>
          </p:sp>
          <p:sp>
            <p:nvSpPr>
              <p:cNvPr id="40651" name="Freeform 620"/>
              <p:cNvSpPr>
                <a:spLocks/>
              </p:cNvSpPr>
              <p:nvPr/>
            </p:nvSpPr>
            <p:spPr bwMode="auto">
              <a:xfrm>
                <a:off x="2760" y="1045"/>
                <a:ext cx="10" cy="12"/>
              </a:xfrm>
              <a:custGeom>
                <a:avLst/>
                <a:gdLst>
                  <a:gd name="T0" fmla="*/ 0 w 60"/>
                  <a:gd name="T1" fmla="*/ 0 h 73"/>
                  <a:gd name="T2" fmla="*/ 0 w 60"/>
                  <a:gd name="T3" fmla="*/ 0 h 73"/>
                  <a:gd name="T4" fmla="*/ 0 w 60"/>
                  <a:gd name="T5" fmla="*/ 0 h 73"/>
                  <a:gd name="T6" fmla="*/ 0 w 60"/>
                  <a:gd name="T7" fmla="*/ 0 h 73"/>
                  <a:gd name="T8" fmla="*/ 0 w 60"/>
                  <a:gd name="T9" fmla="*/ 0 h 73"/>
                  <a:gd name="T10" fmla="*/ 0 w 60"/>
                  <a:gd name="T11" fmla="*/ 0 h 73"/>
                  <a:gd name="T12" fmla="*/ 0 w 60"/>
                  <a:gd name="T13" fmla="*/ 0 h 73"/>
                  <a:gd name="T14" fmla="*/ 0 w 60"/>
                  <a:gd name="T15" fmla="*/ 0 h 73"/>
                  <a:gd name="T16" fmla="*/ 0 w 60"/>
                  <a:gd name="T17" fmla="*/ 0 h 73"/>
                  <a:gd name="T18" fmla="*/ 0 w 60"/>
                  <a:gd name="T19" fmla="*/ 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73"/>
                  <a:gd name="T32" fmla="*/ 60 w 60"/>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73">
                    <a:moveTo>
                      <a:pt x="0" y="68"/>
                    </a:moveTo>
                    <a:lnTo>
                      <a:pt x="2" y="68"/>
                    </a:lnTo>
                    <a:lnTo>
                      <a:pt x="54" y="73"/>
                    </a:lnTo>
                    <a:lnTo>
                      <a:pt x="60" y="5"/>
                    </a:lnTo>
                    <a:lnTo>
                      <a:pt x="7" y="0"/>
                    </a:lnTo>
                    <a:lnTo>
                      <a:pt x="0" y="68"/>
                    </a:lnTo>
                    <a:lnTo>
                      <a:pt x="1" y="68"/>
                    </a:lnTo>
                    <a:lnTo>
                      <a:pt x="2" y="68"/>
                    </a:lnTo>
                    <a:lnTo>
                      <a:pt x="0" y="68"/>
                    </a:lnTo>
                    <a:close/>
                  </a:path>
                </a:pathLst>
              </a:custGeom>
              <a:solidFill>
                <a:srgbClr val="C4E5FA"/>
              </a:solidFill>
              <a:ln w="9525">
                <a:noFill/>
                <a:round/>
                <a:headEnd/>
                <a:tailEnd/>
              </a:ln>
            </p:spPr>
            <p:txBody>
              <a:bodyPr/>
              <a:lstStyle/>
              <a:p>
                <a:endParaRPr lang="en-US"/>
              </a:p>
            </p:txBody>
          </p:sp>
          <p:sp>
            <p:nvSpPr>
              <p:cNvPr id="40652" name="Freeform 621"/>
              <p:cNvSpPr>
                <a:spLocks/>
              </p:cNvSpPr>
              <p:nvPr/>
            </p:nvSpPr>
            <p:spPr bwMode="auto">
              <a:xfrm>
                <a:off x="2752" y="1044"/>
                <a:ext cx="10" cy="13"/>
              </a:xfrm>
              <a:custGeom>
                <a:avLst/>
                <a:gdLst>
                  <a:gd name="T0" fmla="*/ 0 w 59"/>
                  <a:gd name="T1" fmla="*/ 0 h 74"/>
                  <a:gd name="T2" fmla="*/ 0 w 59"/>
                  <a:gd name="T3" fmla="*/ 0 h 74"/>
                  <a:gd name="T4" fmla="*/ 0 w 59"/>
                  <a:gd name="T5" fmla="*/ 0 h 74"/>
                  <a:gd name="T6" fmla="*/ 0 w 59"/>
                  <a:gd name="T7" fmla="*/ 0 h 74"/>
                  <a:gd name="T8" fmla="*/ 0 w 59"/>
                  <a:gd name="T9" fmla="*/ 0 h 74"/>
                  <a:gd name="T10" fmla="*/ 0 w 59"/>
                  <a:gd name="T11" fmla="*/ 0 h 74"/>
                  <a:gd name="T12" fmla="*/ 0 w 59"/>
                  <a:gd name="T13" fmla="*/ 0 h 74"/>
                  <a:gd name="T14" fmla="*/ 0 w 59"/>
                  <a:gd name="T15" fmla="*/ 0 h 74"/>
                  <a:gd name="T16" fmla="*/ 0 w 59"/>
                  <a:gd name="T17" fmla="*/ 0 h 74"/>
                  <a:gd name="T18" fmla="*/ 0 w 59"/>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74"/>
                  <a:gd name="T32" fmla="*/ 59 w 59"/>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74">
                    <a:moveTo>
                      <a:pt x="0" y="66"/>
                    </a:moveTo>
                    <a:lnTo>
                      <a:pt x="2" y="67"/>
                    </a:lnTo>
                    <a:lnTo>
                      <a:pt x="50" y="74"/>
                    </a:lnTo>
                    <a:lnTo>
                      <a:pt x="59" y="7"/>
                    </a:lnTo>
                    <a:lnTo>
                      <a:pt x="12" y="0"/>
                    </a:lnTo>
                    <a:lnTo>
                      <a:pt x="0" y="66"/>
                    </a:lnTo>
                    <a:lnTo>
                      <a:pt x="1" y="67"/>
                    </a:lnTo>
                    <a:lnTo>
                      <a:pt x="2" y="67"/>
                    </a:lnTo>
                    <a:lnTo>
                      <a:pt x="0" y="66"/>
                    </a:lnTo>
                    <a:close/>
                  </a:path>
                </a:pathLst>
              </a:custGeom>
              <a:solidFill>
                <a:srgbClr val="C4E5FA"/>
              </a:solidFill>
              <a:ln w="9525">
                <a:noFill/>
                <a:round/>
                <a:headEnd/>
                <a:tailEnd/>
              </a:ln>
            </p:spPr>
            <p:txBody>
              <a:bodyPr/>
              <a:lstStyle/>
              <a:p>
                <a:endParaRPr lang="en-US"/>
              </a:p>
            </p:txBody>
          </p:sp>
          <p:sp>
            <p:nvSpPr>
              <p:cNvPr id="40653" name="Freeform 622"/>
              <p:cNvSpPr>
                <a:spLocks/>
              </p:cNvSpPr>
              <p:nvPr/>
            </p:nvSpPr>
            <p:spPr bwMode="auto">
              <a:xfrm>
                <a:off x="2744" y="1043"/>
                <a:ext cx="10" cy="12"/>
              </a:xfrm>
              <a:custGeom>
                <a:avLst/>
                <a:gdLst>
                  <a:gd name="T0" fmla="*/ 0 w 64"/>
                  <a:gd name="T1" fmla="*/ 0 h 75"/>
                  <a:gd name="T2" fmla="*/ 0 w 64"/>
                  <a:gd name="T3" fmla="*/ 0 h 75"/>
                  <a:gd name="T4" fmla="*/ 0 w 64"/>
                  <a:gd name="T5" fmla="*/ 0 h 75"/>
                  <a:gd name="T6" fmla="*/ 0 w 64"/>
                  <a:gd name="T7" fmla="*/ 0 h 75"/>
                  <a:gd name="T8" fmla="*/ 0 w 64"/>
                  <a:gd name="T9" fmla="*/ 0 h 75"/>
                  <a:gd name="T10" fmla="*/ 0 w 64"/>
                  <a:gd name="T11" fmla="*/ 0 h 75"/>
                  <a:gd name="T12" fmla="*/ 0 w 64"/>
                  <a:gd name="T13" fmla="*/ 0 h 75"/>
                  <a:gd name="T14" fmla="*/ 0 w 64"/>
                  <a:gd name="T15" fmla="*/ 0 h 75"/>
                  <a:gd name="T16" fmla="*/ 0 w 64"/>
                  <a:gd name="T17" fmla="*/ 0 h 75"/>
                  <a:gd name="T18" fmla="*/ 0 w 64"/>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75"/>
                  <a:gd name="T32" fmla="*/ 64 w 64"/>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75">
                    <a:moveTo>
                      <a:pt x="0" y="64"/>
                    </a:moveTo>
                    <a:lnTo>
                      <a:pt x="6" y="66"/>
                    </a:lnTo>
                    <a:lnTo>
                      <a:pt x="50" y="75"/>
                    </a:lnTo>
                    <a:lnTo>
                      <a:pt x="64" y="9"/>
                    </a:lnTo>
                    <a:lnTo>
                      <a:pt x="21" y="0"/>
                    </a:lnTo>
                    <a:lnTo>
                      <a:pt x="0" y="64"/>
                    </a:lnTo>
                    <a:lnTo>
                      <a:pt x="4" y="65"/>
                    </a:lnTo>
                    <a:lnTo>
                      <a:pt x="6" y="66"/>
                    </a:lnTo>
                    <a:lnTo>
                      <a:pt x="0" y="64"/>
                    </a:lnTo>
                    <a:close/>
                  </a:path>
                </a:pathLst>
              </a:custGeom>
              <a:solidFill>
                <a:srgbClr val="C4E5FA"/>
              </a:solidFill>
              <a:ln w="9525">
                <a:noFill/>
                <a:round/>
                <a:headEnd/>
                <a:tailEnd/>
              </a:ln>
            </p:spPr>
            <p:txBody>
              <a:bodyPr/>
              <a:lstStyle/>
              <a:p>
                <a:endParaRPr lang="en-US"/>
              </a:p>
            </p:txBody>
          </p:sp>
          <p:sp>
            <p:nvSpPr>
              <p:cNvPr id="40654" name="Freeform 623"/>
              <p:cNvSpPr>
                <a:spLocks/>
              </p:cNvSpPr>
              <p:nvPr/>
            </p:nvSpPr>
            <p:spPr bwMode="auto">
              <a:xfrm>
                <a:off x="2737" y="1041"/>
                <a:ext cx="11" cy="12"/>
              </a:xfrm>
              <a:custGeom>
                <a:avLst/>
                <a:gdLst>
                  <a:gd name="T0" fmla="*/ 0 w 64"/>
                  <a:gd name="T1" fmla="*/ 0 h 77"/>
                  <a:gd name="T2" fmla="*/ 0 w 64"/>
                  <a:gd name="T3" fmla="*/ 0 h 77"/>
                  <a:gd name="T4" fmla="*/ 0 w 64"/>
                  <a:gd name="T5" fmla="*/ 0 h 77"/>
                  <a:gd name="T6" fmla="*/ 0 w 64"/>
                  <a:gd name="T7" fmla="*/ 0 h 77"/>
                  <a:gd name="T8" fmla="*/ 0 w 64"/>
                  <a:gd name="T9" fmla="*/ 0 h 77"/>
                  <a:gd name="T10" fmla="*/ 0 w 64"/>
                  <a:gd name="T11" fmla="*/ 0 h 77"/>
                  <a:gd name="T12" fmla="*/ 0 w 64"/>
                  <a:gd name="T13" fmla="*/ 0 h 77"/>
                  <a:gd name="T14" fmla="*/ 0 w 64"/>
                  <a:gd name="T15" fmla="*/ 0 h 77"/>
                  <a:gd name="T16" fmla="*/ 0 w 64"/>
                  <a:gd name="T17" fmla="*/ 0 h 77"/>
                  <a:gd name="T18" fmla="*/ 0 w 64"/>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77"/>
                  <a:gd name="T32" fmla="*/ 64 w 64"/>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77">
                    <a:moveTo>
                      <a:pt x="0" y="60"/>
                    </a:moveTo>
                    <a:lnTo>
                      <a:pt x="5" y="63"/>
                    </a:lnTo>
                    <a:lnTo>
                      <a:pt x="37" y="77"/>
                    </a:lnTo>
                    <a:lnTo>
                      <a:pt x="64" y="14"/>
                    </a:lnTo>
                    <a:lnTo>
                      <a:pt x="32" y="0"/>
                    </a:lnTo>
                    <a:lnTo>
                      <a:pt x="0" y="60"/>
                    </a:lnTo>
                    <a:lnTo>
                      <a:pt x="3" y="61"/>
                    </a:lnTo>
                    <a:lnTo>
                      <a:pt x="5" y="63"/>
                    </a:lnTo>
                    <a:lnTo>
                      <a:pt x="0" y="60"/>
                    </a:lnTo>
                    <a:close/>
                  </a:path>
                </a:pathLst>
              </a:custGeom>
              <a:solidFill>
                <a:srgbClr val="C4E5FA"/>
              </a:solidFill>
              <a:ln w="9525">
                <a:noFill/>
                <a:round/>
                <a:headEnd/>
                <a:tailEnd/>
              </a:ln>
            </p:spPr>
            <p:txBody>
              <a:bodyPr/>
              <a:lstStyle/>
              <a:p>
                <a:endParaRPr lang="en-US"/>
              </a:p>
            </p:txBody>
          </p:sp>
          <p:sp>
            <p:nvSpPr>
              <p:cNvPr id="40655" name="Freeform 624"/>
              <p:cNvSpPr>
                <a:spLocks/>
              </p:cNvSpPr>
              <p:nvPr/>
            </p:nvSpPr>
            <p:spPr bwMode="auto">
              <a:xfrm>
                <a:off x="2734" y="1039"/>
                <a:ext cx="10" cy="12"/>
              </a:xfrm>
              <a:custGeom>
                <a:avLst/>
                <a:gdLst>
                  <a:gd name="T0" fmla="*/ 0 w 60"/>
                  <a:gd name="T1" fmla="*/ 0 h 71"/>
                  <a:gd name="T2" fmla="*/ 0 w 60"/>
                  <a:gd name="T3" fmla="*/ 0 h 71"/>
                  <a:gd name="T4" fmla="*/ 0 w 60"/>
                  <a:gd name="T5" fmla="*/ 0 h 71"/>
                  <a:gd name="T6" fmla="*/ 0 w 60"/>
                  <a:gd name="T7" fmla="*/ 0 h 71"/>
                  <a:gd name="T8" fmla="*/ 0 w 60"/>
                  <a:gd name="T9" fmla="*/ 0 h 71"/>
                  <a:gd name="T10" fmla="*/ 0 60000 65536"/>
                  <a:gd name="T11" fmla="*/ 0 60000 65536"/>
                  <a:gd name="T12" fmla="*/ 0 60000 65536"/>
                  <a:gd name="T13" fmla="*/ 0 60000 65536"/>
                  <a:gd name="T14" fmla="*/ 0 60000 65536"/>
                  <a:gd name="T15" fmla="*/ 0 w 60"/>
                  <a:gd name="T16" fmla="*/ 0 h 71"/>
                  <a:gd name="T17" fmla="*/ 60 w 60"/>
                  <a:gd name="T18" fmla="*/ 71 h 71"/>
                </a:gdLst>
                <a:ahLst/>
                <a:cxnLst>
                  <a:cxn ang="T10">
                    <a:pos x="T0" y="T1"/>
                  </a:cxn>
                  <a:cxn ang="T11">
                    <a:pos x="T2" y="T3"/>
                  </a:cxn>
                  <a:cxn ang="T12">
                    <a:pos x="T4" y="T5"/>
                  </a:cxn>
                  <a:cxn ang="T13">
                    <a:pos x="T6" y="T7"/>
                  </a:cxn>
                  <a:cxn ang="T14">
                    <a:pos x="T8" y="T9"/>
                  </a:cxn>
                </a:cxnLst>
                <a:rect l="T15" t="T16" r="T17" b="T18"/>
                <a:pathLst>
                  <a:path w="60" h="71">
                    <a:moveTo>
                      <a:pt x="0" y="56"/>
                    </a:moveTo>
                    <a:lnTo>
                      <a:pt x="23" y="71"/>
                    </a:lnTo>
                    <a:lnTo>
                      <a:pt x="60" y="15"/>
                    </a:lnTo>
                    <a:lnTo>
                      <a:pt x="37" y="0"/>
                    </a:lnTo>
                    <a:lnTo>
                      <a:pt x="0" y="56"/>
                    </a:lnTo>
                    <a:close/>
                  </a:path>
                </a:pathLst>
              </a:custGeom>
              <a:solidFill>
                <a:srgbClr val="C4E5FA"/>
              </a:solidFill>
              <a:ln w="9525">
                <a:noFill/>
                <a:round/>
                <a:headEnd/>
                <a:tailEnd/>
              </a:ln>
            </p:spPr>
            <p:txBody>
              <a:bodyPr/>
              <a:lstStyle/>
              <a:p>
                <a:endParaRPr lang="en-US"/>
              </a:p>
            </p:txBody>
          </p:sp>
          <p:sp>
            <p:nvSpPr>
              <p:cNvPr id="40656" name="Freeform 625"/>
              <p:cNvSpPr>
                <a:spLocks/>
              </p:cNvSpPr>
              <p:nvPr/>
            </p:nvSpPr>
            <p:spPr bwMode="auto">
              <a:xfrm>
                <a:off x="2526" y="1086"/>
                <a:ext cx="7" cy="12"/>
              </a:xfrm>
              <a:custGeom>
                <a:avLst/>
                <a:gdLst>
                  <a:gd name="T0" fmla="*/ 0 w 41"/>
                  <a:gd name="T1" fmla="*/ 0 h 69"/>
                  <a:gd name="T2" fmla="*/ 0 w 41"/>
                  <a:gd name="T3" fmla="*/ 0 h 69"/>
                  <a:gd name="T4" fmla="*/ 0 w 41"/>
                  <a:gd name="T5" fmla="*/ 0 h 69"/>
                  <a:gd name="T6" fmla="*/ 0 w 41"/>
                  <a:gd name="T7" fmla="*/ 0 h 69"/>
                  <a:gd name="T8" fmla="*/ 0 w 41"/>
                  <a:gd name="T9" fmla="*/ 0 h 69"/>
                  <a:gd name="T10" fmla="*/ 0 w 41"/>
                  <a:gd name="T11" fmla="*/ 0 h 69"/>
                  <a:gd name="T12" fmla="*/ 0 w 41"/>
                  <a:gd name="T13" fmla="*/ 0 h 69"/>
                  <a:gd name="T14" fmla="*/ 0 w 41"/>
                  <a:gd name="T15" fmla="*/ 0 h 69"/>
                  <a:gd name="T16" fmla="*/ 0 w 41"/>
                  <a:gd name="T17" fmla="*/ 0 h 69"/>
                  <a:gd name="T18" fmla="*/ 0 w 41"/>
                  <a:gd name="T19" fmla="*/ 0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69"/>
                  <a:gd name="T32" fmla="*/ 41 w 41"/>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69">
                    <a:moveTo>
                      <a:pt x="41" y="7"/>
                    </a:moveTo>
                    <a:lnTo>
                      <a:pt x="39" y="6"/>
                    </a:lnTo>
                    <a:lnTo>
                      <a:pt x="25" y="0"/>
                    </a:lnTo>
                    <a:lnTo>
                      <a:pt x="0" y="64"/>
                    </a:lnTo>
                    <a:lnTo>
                      <a:pt x="14" y="69"/>
                    </a:lnTo>
                    <a:lnTo>
                      <a:pt x="41" y="7"/>
                    </a:lnTo>
                    <a:lnTo>
                      <a:pt x="40" y="7"/>
                    </a:lnTo>
                    <a:lnTo>
                      <a:pt x="39" y="6"/>
                    </a:lnTo>
                    <a:lnTo>
                      <a:pt x="41" y="7"/>
                    </a:lnTo>
                    <a:close/>
                  </a:path>
                </a:pathLst>
              </a:custGeom>
              <a:solidFill>
                <a:srgbClr val="C4E5FA"/>
              </a:solidFill>
              <a:ln w="9525">
                <a:noFill/>
                <a:round/>
                <a:headEnd/>
                <a:tailEnd/>
              </a:ln>
            </p:spPr>
            <p:txBody>
              <a:bodyPr/>
              <a:lstStyle/>
              <a:p>
                <a:endParaRPr lang="en-US"/>
              </a:p>
            </p:txBody>
          </p:sp>
          <p:sp>
            <p:nvSpPr>
              <p:cNvPr id="40657" name="Freeform 626"/>
              <p:cNvSpPr>
                <a:spLocks/>
              </p:cNvSpPr>
              <p:nvPr/>
            </p:nvSpPr>
            <p:spPr bwMode="auto">
              <a:xfrm>
                <a:off x="2527" y="1088"/>
                <a:ext cx="12" cy="12"/>
              </a:xfrm>
              <a:custGeom>
                <a:avLst/>
                <a:gdLst>
                  <a:gd name="T0" fmla="*/ 0 w 71"/>
                  <a:gd name="T1" fmla="*/ 0 h 75"/>
                  <a:gd name="T2" fmla="*/ 0 w 71"/>
                  <a:gd name="T3" fmla="*/ 0 h 75"/>
                  <a:gd name="T4" fmla="*/ 0 w 71"/>
                  <a:gd name="T5" fmla="*/ 0 h 75"/>
                  <a:gd name="T6" fmla="*/ 0 w 71"/>
                  <a:gd name="T7" fmla="*/ 0 h 75"/>
                  <a:gd name="T8" fmla="*/ 0 w 71"/>
                  <a:gd name="T9" fmla="*/ 0 h 75"/>
                  <a:gd name="T10" fmla="*/ 0 w 71"/>
                  <a:gd name="T11" fmla="*/ 0 h 75"/>
                  <a:gd name="T12" fmla="*/ 0 w 71"/>
                  <a:gd name="T13" fmla="*/ 0 h 75"/>
                  <a:gd name="T14" fmla="*/ 0 w 71"/>
                  <a:gd name="T15" fmla="*/ 0 h 75"/>
                  <a:gd name="T16" fmla="*/ 0 w 71"/>
                  <a:gd name="T17" fmla="*/ 0 h 75"/>
                  <a:gd name="T18" fmla="*/ 0 w 71"/>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75"/>
                  <a:gd name="T32" fmla="*/ 71 w 71"/>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75">
                    <a:moveTo>
                      <a:pt x="71" y="23"/>
                    </a:moveTo>
                    <a:lnTo>
                      <a:pt x="60" y="15"/>
                    </a:lnTo>
                    <a:lnTo>
                      <a:pt x="31" y="0"/>
                    </a:lnTo>
                    <a:lnTo>
                      <a:pt x="0" y="60"/>
                    </a:lnTo>
                    <a:lnTo>
                      <a:pt x="29" y="75"/>
                    </a:lnTo>
                    <a:lnTo>
                      <a:pt x="71" y="23"/>
                    </a:lnTo>
                    <a:lnTo>
                      <a:pt x="66" y="19"/>
                    </a:lnTo>
                    <a:lnTo>
                      <a:pt x="60" y="15"/>
                    </a:lnTo>
                    <a:lnTo>
                      <a:pt x="71" y="23"/>
                    </a:lnTo>
                    <a:close/>
                  </a:path>
                </a:pathLst>
              </a:custGeom>
              <a:solidFill>
                <a:srgbClr val="C4E5FA"/>
              </a:solidFill>
              <a:ln w="9525">
                <a:noFill/>
                <a:round/>
                <a:headEnd/>
                <a:tailEnd/>
              </a:ln>
            </p:spPr>
            <p:txBody>
              <a:bodyPr/>
              <a:lstStyle/>
              <a:p>
                <a:endParaRPr lang="en-US"/>
              </a:p>
            </p:txBody>
          </p:sp>
          <p:sp>
            <p:nvSpPr>
              <p:cNvPr id="40658" name="Freeform 627"/>
              <p:cNvSpPr>
                <a:spLocks/>
              </p:cNvSpPr>
              <p:nvPr/>
            </p:nvSpPr>
            <p:spPr bwMode="auto">
              <a:xfrm>
                <a:off x="2531" y="1091"/>
                <a:ext cx="13" cy="12"/>
              </a:xfrm>
              <a:custGeom>
                <a:avLst/>
                <a:gdLst>
                  <a:gd name="T0" fmla="*/ 0 w 81"/>
                  <a:gd name="T1" fmla="*/ 0 h 70"/>
                  <a:gd name="T2" fmla="*/ 0 w 81"/>
                  <a:gd name="T3" fmla="*/ 0 h 70"/>
                  <a:gd name="T4" fmla="*/ 0 w 81"/>
                  <a:gd name="T5" fmla="*/ 0 h 70"/>
                  <a:gd name="T6" fmla="*/ 0 w 81"/>
                  <a:gd name="T7" fmla="*/ 0 h 70"/>
                  <a:gd name="T8" fmla="*/ 0 w 81"/>
                  <a:gd name="T9" fmla="*/ 0 h 70"/>
                  <a:gd name="T10" fmla="*/ 0 w 81"/>
                  <a:gd name="T11" fmla="*/ 0 h 70"/>
                  <a:gd name="T12" fmla="*/ 0 w 81"/>
                  <a:gd name="T13" fmla="*/ 0 h 70"/>
                  <a:gd name="T14" fmla="*/ 0 w 81"/>
                  <a:gd name="T15" fmla="*/ 0 h 70"/>
                  <a:gd name="T16" fmla="*/ 0 w 81"/>
                  <a:gd name="T17" fmla="*/ 0 h 70"/>
                  <a:gd name="T18" fmla="*/ 0 w 81"/>
                  <a:gd name="T19" fmla="*/ 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70"/>
                  <a:gd name="T32" fmla="*/ 81 w 81"/>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70">
                    <a:moveTo>
                      <a:pt x="81" y="48"/>
                    </a:moveTo>
                    <a:lnTo>
                      <a:pt x="73" y="26"/>
                    </a:lnTo>
                    <a:lnTo>
                      <a:pt x="51" y="0"/>
                    </a:lnTo>
                    <a:lnTo>
                      <a:pt x="0" y="45"/>
                    </a:lnTo>
                    <a:lnTo>
                      <a:pt x="21" y="70"/>
                    </a:lnTo>
                    <a:lnTo>
                      <a:pt x="81" y="48"/>
                    </a:lnTo>
                    <a:lnTo>
                      <a:pt x="81" y="35"/>
                    </a:lnTo>
                    <a:lnTo>
                      <a:pt x="73" y="26"/>
                    </a:lnTo>
                    <a:lnTo>
                      <a:pt x="81" y="48"/>
                    </a:lnTo>
                    <a:close/>
                  </a:path>
                </a:pathLst>
              </a:custGeom>
              <a:solidFill>
                <a:srgbClr val="C4E5FA"/>
              </a:solidFill>
              <a:ln w="9525">
                <a:noFill/>
                <a:round/>
                <a:headEnd/>
                <a:tailEnd/>
              </a:ln>
            </p:spPr>
            <p:txBody>
              <a:bodyPr/>
              <a:lstStyle/>
              <a:p>
                <a:endParaRPr lang="en-US"/>
              </a:p>
            </p:txBody>
          </p:sp>
          <p:sp>
            <p:nvSpPr>
              <p:cNvPr id="40659" name="Rectangle 628"/>
              <p:cNvSpPr>
                <a:spLocks noChangeArrowheads="1"/>
              </p:cNvSpPr>
              <p:nvPr/>
            </p:nvSpPr>
            <p:spPr bwMode="auto">
              <a:xfrm>
                <a:off x="2533" y="1099"/>
                <a:ext cx="11" cy="6"/>
              </a:xfrm>
              <a:prstGeom prst="rect">
                <a:avLst/>
              </a:prstGeom>
              <a:solidFill>
                <a:srgbClr val="C4E5FA"/>
              </a:solidFill>
              <a:ln w="9525">
                <a:noFill/>
                <a:miter lim="800000"/>
                <a:headEnd/>
                <a:tailEnd/>
              </a:ln>
            </p:spPr>
            <p:txBody>
              <a:bodyPr/>
              <a:lstStyle/>
              <a:p>
                <a:endParaRPr lang="en-US"/>
              </a:p>
            </p:txBody>
          </p:sp>
          <p:sp>
            <p:nvSpPr>
              <p:cNvPr id="40660" name="Freeform 629"/>
              <p:cNvSpPr>
                <a:spLocks/>
              </p:cNvSpPr>
              <p:nvPr/>
            </p:nvSpPr>
            <p:spPr bwMode="auto">
              <a:xfrm>
                <a:off x="2533" y="1090"/>
                <a:ext cx="9" cy="10"/>
              </a:xfrm>
              <a:custGeom>
                <a:avLst/>
                <a:gdLst>
                  <a:gd name="T0" fmla="*/ 0 w 54"/>
                  <a:gd name="T1" fmla="*/ 0 h 59"/>
                  <a:gd name="T2" fmla="*/ 0 w 54"/>
                  <a:gd name="T3" fmla="*/ 0 h 59"/>
                  <a:gd name="T4" fmla="*/ 0 w 54"/>
                  <a:gd name="T5" fmla="*/ 0 h 59"/>
                  <a:gd name="T6" fmla="*/ 0 w 54"/>
                  <a:gd name="T7" fmla="*/ 0 h 59"/>
                  <a:gd name="T8" fmla="*/ 0 w 54"/>
                  <a:gd name="T9" fmla="*/ 0 h 59"/>
                  <a:gd name="T10" fmla="*/ 0 w 54"/>
                  <a:gd name="T11" fmla="*/ 0 h 59"/>
                  <a:gd name="T12" fmla="*/ 0 w 54"/>
                  <a:gd name="T13" fmla="*/ 0 h 59"/>
                  <a:gd name="T14" fmla="*/ 0 w 54"/>
                  <a:gd name="T15" fmla="*/ 0 h 59"/>
                  <a:gd name="T16" fmla="*/ 0 w 54"/>
                  <a:gd name="T17" fmla="*/ 0 h 59"/>
                  <a:gd name="T18" fmla="*/ 0 w 54"/>
                  <a:gd name="T19" fmla="*/ 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59"/>
                  <a:gd name="T32" fmla="*/ 54 w 54"/>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59">
                    <a:moveTo>
                      <a:pt x="54" y="51"/>
                    </a:moveTo>
                    <a:lnTo>
                      <a:pt x="9" y="0"/>
                    </a:lnTo>
                    <a:lnTo>
                      <a:pt x="0" y="9"/>
                    </a:lnTo>
                    <a:lnTo>
                      <a:pt x="45" y="59"/>
                    </a:lnTo>
                    <a:lnTo>
                      <a:pt x="54" y="51"/>
                    </a:lnTo>
                    <a:lnTo>
                      <a:pt x="9" y="0"/>
                    </a:lnTo>
                    <a:lnTo>
                      <a:pt x="54" y="51"/>
                    </a:lnTo>
                    <a:close/>
                  </a:path>
                </a:pathLst>
              </a:custGeom>
              <a:solidFill>
                <a:srgbClr val="C4E5FA"/>
              </a:solidFill>
              <a:ln w="9525">
                <a:noFill/>
                <a:round/>
                <a:headEnd/>
                <a:tailEnd/>
              </a:ln>
            </p:spPr>
            <p:txBody>
              <a:bodyPr/>
              <a:lstStyle/>
              <a:p>
                <a:endParaRPr lang="en-US"/>
              </a:p>
            </p:txBody>
          </p:sp>
          <p:sp>
            <p:nvSpPr>
              <p:cNvPr id="40661" name="Freeform 630"/>
              <p:cNvSpPr>
                <a:spLocks/>
              </p:cNvSpPr>
              <p:nvPr/>
            </p:nvSpPr>
            <p:spPr bwMode="auto">
              <a:xfrm>
                <a:off x="2535" y="1086"/>
                <a:ext cx="11" cy="13"/>
              </a:xfrm>
              <a:custGeom>
                <a:avLst/>
                <a:gdLst>
                  <a:gd name="T0" fmla="*/ 0 w 68"/>
                  <a:gd name="T1" fmla="*/ 0 h 74"/>
                  <a:gd name="T2" fmla="*/ 0 w 68"/>
                  <a:gd name="T3" fmla="*/ 0 h 74"/>
                  <a:gd name="T4" fmla="*/ 0 w 68"/>
                  <a:gd name="T5" fmla="*/ 0 h 74"/>
                  <a:gd name="T6" fmla="*/ 0 w 68"/>
                  <a:gd name="T7" fmla="*/ 0 h 74"/>
                  <a:gd name="T8" fmla="*/ 0 w 68"/>
                  <a:gd name="T9" fmla="*/ 0 h 74"/>
                  <a:gd name="T10" fmla="*/ 0 w 68"/>
                  <a:gd name="T11" fmla="*/ 0 h 74"/>
                  <a:gd name="T12" fmla="*/ 0 w 68"/>
                  <a:gd name="T13" fmla="*/ 0 h 74"/>
                  <a:gd name="T14" fmla="*/ 0 w 68"/>
                  <a:gd name="T15" fmla="*/ 0 h 74"/>
                  <a:gd name="T16" fmla="*/ 0 w 68"/>
                  <a:gd name="T17" fmla="*/ 0 h 74"/>
                  <a:gd name="T18" fmla="*/ 0 w 68"/>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74"/>
                  <a:gd name="T32" fmla="*/ 68 w 68"/>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74">
                    <a:moveTo>
                      <a:pt x="27" y="0"/>
                    </a:moveTo>
                    <a:lnTo>
                      <a:pt x="23" y="3"/>
                    </a:lnTo>
                    <a:lnTo>
                      <a:pt x="0" y="23"/>
                    </a:lnTo>
                    <a:lnTo>
                      <a:pt x="45" y="74"/>
                    </a:lnTo>
                    <a:lnTo>
                      <a:pt x="68" y="53"/>
                    </a:lnTo>
                    <a:lnTo>
                      <a:pt x="27" y="0"/>
                    </a:lnTo>
                    <a:lnTo>
                      <a:pt x="24" y="1"/>
                    </a:lnTo>
                    <a:lnTo>
                      <a:pt x="23" y="3"/>
                    </a:lnTo>
                    <a:lnTo>
                      <a:pt x="27" y="0"/>
                    </a:lnTo>
                    <a:close/>
                  </a:path>
                </a:pathLst>
              </a:custGeom>
              <a:solidFill>
                <a:srgbClr val="C4E5FA"/>
              </a:solidFill>
              <a:ln w="9525">
                <a:noFill/>
                <a:round/>
                <a:headEnd/>
                <a:tailEnd/>
              </a:ln>
            </p:spPr>
            <p:txBody>
              <a:bodyPr/>
              <a:lstStyle/>
              <a:p>
                <a:endParaRPr lang="en-US"/>
              </a:p>
            </p:txBody>
          </p:sp>
          <p:sp>
            <p:nvSpPr>
              <p:cNvPr id="40662" name="Freeform 631"/>
              <p:cNvSpPr>
                <a:spLocks/>
              </p:cNvSpPr>
              <p:nvPr/>
            </p:nvSpPr>
            <p:spPr bwMode="auto">
              <a:xfrm>
                <a:off x="2539" y="1082"/>
                <a:ext cx="13" cy="14"/>
              </a:xfrm>
              <a:custGeom>
                <a:avLst/>
                <a:gdLst>
                  <a:gd name="T0" fmla="*/ 0 w 77"/>
                  <a:gd name="T1" fmla="*/ 0 h 82"/>
                  <a:gd name="T2" fmla="*/ 0 w 77"/>
                  <a:gd name="T3" fmla="*/ 0 h 82"/>
                  <a:gd name="T4" fmla="*/ 0 w 77"/>
                  <a:gd name="T5" fmla="*/ 0 h 82"/>
                  <a:gd name="T6" fmla="*/ 0 w 77"/>
                  <a:gd name="T7" fmla="*/ 0 h 82"/>
                  <a:gd name="T8" fmla="*/ 0 w 77"/>
                  <a:gd name="T9" fmla="*/ 0 h 82"/>
                  <a:gd name="T10" fmla="*/ 0 w 77"/>
                  <a:gd name="T11" fmla="*/ 0 h 82"/>
                  <a:gd name="T12" fmla="*/ 0 w 77"/>
                  <a:gd name="T13" fmla="*/ 0 h 82"/>
                  <a:gd name="T14" fmla="*/ 0 w 77"/>
                  <a:gd name="T15" fmla="*/ 0 h 82"/>
                  <a:gd name="T16" fmla="*/ 0 w 77"/>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82"/>
                  <a:gd name="T29" fmla="*/ 77 w 77"/>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82">
                    <a:moveTo>
                      <a:pt x="77" y="55"/>
                    </a:moveTo>
                    <a:lnTo>
                      <a:pt x="38" y="0"/>
                    </a:lnTo>
                    <a:lnTo>
                      <a:pt x="0" y="26"/>
                    </a:lnTo>
                    <a:lnTo>
                      <a:pt x="38" y="82"/>
                    </a:lnTo>
                    <a:lnTo>
                      <a:pt x="76" y="55"/>
                    </a:lnTo>
                    <a:lnTo>
                      <a:pt x="77" y="55"/>
                    </a:lnTo>
                    <a:lnTo>
                      <a:pt x="76" y="55"/>
                    </a:lnTo>
                    <a:lnTo>
                      <a:pt x="77" y="55"/>
                    </a:lnTo>
                    <a:close/>
                  </a:path>
                </a:pathLst>
              </a:custGeom>
              <a:solidFill>
                <a:srgbClr val="C4E5FA"/>
              </a:solidFill>
              <a:ln w="9525">
                <a:noFill/>
                <a:round/>
                <a:headEnd/>
                <a:tailEnd/>
              </a:ln>
            </p:spPr>
            <p:txBody>
              <a:bodyPr/>
              <a:lstStyle/>
              <a:p>
                <a:endParaRPr lang="en-US"/>
              </a:p>
            </p:txBody>
          </p:sp>
          <p:sp>
            <p:nvSpPr>
              <p:cNvPr id="40663" name="Freeform 632"/>
              <p:cNvSpPr>
                <a:spLocks/>
              </p:cNvSpPr>
              <p:nvPr/>
            </p:nvSpPr>
            <p:spPr bwMode="auto">
              <a:xfrm>
                <a:off x="2545" y="1076"/>
                <a:ext cx="15" cy="15"/>
              </a:xfrm>
              <a:custGeom>
                <a:avLst/>
                <a:gdLst>
                  <a:gd name="T0" fmla="*/ 0 w 87"/>
                  <a:gd name="T1" fmla="*/ 0 h 90"/>
                  <a:gd name="T2" fmla="*/ 0 w 87"/>
                  <a:gd name="T3" fmla="*/ 0 h 90"/>
                  <a:gd name="T4" fmla="*/ 0 w 87"/>
                  <a:gd name="T5" fmla="*/ 0 h 90"/>
                  <a:gd name="T6" fmla="*/ 0 w 87"/>
                  <a:gd name="T7" fmla="*/ 0 h 90"/>
                  <a:gd name="T8" fmla="*/ 0 w 87"/>
                  <a:gd name="T9" fmla="*/ 0 h 90"/>
                  <a:gd name="T10" fmla="*/ 0 w 87"/>
                  <a:gd name="T11" fmla="*/ 0 h 90"/>
                  <a:gd name="T12" fmla="*/ 0 w 87"/>
                  <a:gd name="T13" fmla="*/ 0 h 90"/>
                  <a:gd name="T14" fmla="*/ 0 w 87"/>
                  <a:gd name="T15" fmla="*/ 0 h 90"/>
                  <a:gd name="T16" fmla="*/ 0 w 87"/>
                  <a:gd name="T17" fmla="*/ 0 h 90"/>
                  <a:gd name="T18" fmla="*/ 0 w 87"/>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90"/>
                  <a:gd name="T32" fmla="*/ 87 w 87"/>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90">
                    <a:moveTo>
                      <a:pt x="50" y="0"/>
                    </a:moveTo>
                    <a:lnTo>
                      <a:pt x="47" y="1"/>
                    </a:lnTo>
                    <a:lnTo>
                      <a:pt x="0" y="35"/>
                    </a:lnTo>
                    <a:lnTo>
                      <a:pt x="39" y="90"/>
                    </a:lnTo>
                    <a:lnTo>
                      <a:pt x="87" y="57"/>
                    </a:lnTo>
                    <a:lnTo>
                      <a:pt x="50" y="0"/>
                    </a:lnTo>
                    <a:lnTo>
                      <a:pt x="48" y="1"/>
                    </a:lnTo>
                    <a:lnTo>
                      <a:pt x="47" y="1"/>
                    </a:lnTo>
                    <a:lnTo>
                      <a:pt x="50" y="0"/>
                    </a:lnTo>
                    <a:close/>
                  </a:path>
                </a:pathLst>
              </a:custGeom>
              <a:solidFill>
                <a:srgbClr val="C4E5FA"/>
              </a:solidFill>
              <a:ln w="9525">
                <a:noFill/>
                <a:round/>
                <a:headEnd/>
                <a:tailEnd/>
              </a:ln>
            </p:spPr>
            <p:txBody>
              <a:bodyPr/>
              <a:lstStyle/>
              <a:p>
                <a:endParaRPr lang="en-US"/>
              </a:p>
            </p:txBody>
          </p:sp>
          <p:sp>
            <p:nvSpPr>
              <p:cNvPr id="40664" name="Freeform 633"/>
              <p:cNvSpPr>
                <a:spLocks/>
              </p:cNvSpPr>
              <p:nvPr/>
            </p:nvSpPr>
            <p:spPr bwMode="auto">
              <a:xfrm>
                <a:off x="2554" y="1070"/>
                <a:ext cx="15" cy="16"/>
              </a:xfrm>
              <a:custGeom>
                <a:avLst/>
                <a:gdLst>
                  <a:gd name="T0" fmla="*/ 0 w 91"/>
                  <a:gd name="T1" fmla="*/ 0 h 94"/>
                  <a:gd name="T2" fmla="*/ 0 w 91"/>
                  <a:gd name="T3" fmla="*/ 0 h 94"/>
                  <a:gd name="T4" fmla="*/ 0 w 91"/>
                  <a:gd name="T5" fmla="*/ 0 h 94"/>
                  <a:gd name="T6" fmla="*/ 0 w 91"/>
                  <a:gd name="T7" fmla="*/ 0 h 94"/>
                  <a:gd name="T8" fmla="*/ 0 w 91"/>
                  <a:gd name="T9" fmla="*/ 0 h 94"/>
                  <a:gd name="T10" fmla="*/ 0 w 91"/>
                  <a:gd name="T11" fmla="*/ 0 h 94"/>
                  <a:gd name="T12" fmla="*/ 0 w 91"/>
                  <a:gd name="T13" fmla="*/ 0 h 94"/>
                  <a:gd name="T14" fmla="*/ 0 w 91"/>
                  <a:gd name="T15" fmla="*/ 0 h 94"/>
                  <a:gd name="T16" fmla="*/ 0 w 91"/>
                  <a:gd name="T17" fmla="*/ 0 h 94"/>
                  <a:gd name="T18" fmla="*/ 0 w 91"/>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94"/>
                  <a:gd name="T32" fmla="*/ 91 w 91"/>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94">
                    <a:moveTo>
                      <a:pt x="60" y="0"/>
                    </a:moveTo>
                    <a:lnTo>
                      <a:pt x="56" y="1"/>
                    </a:lnTo>
                    <a:lnTo>
                      <a:pt x="0" y="35"/>
                    </a:lnTo>
                    <a:lnTo>
                      <a:pt x="34" y="94"/>
                    </a:lnTo>
                    <a:lnTo>
                      <a:pt x="91" y="60"/>
                    </a:lnTo>
                    <a:lnTo>
                      <a:pt x="60" y="0"/>
                    </a:lnTo>
                    <a:lnTo>
                      <a:pt x="59" y="0"/>
                    </a:lnTo>
                    <a:lnTo>
                      <a:pt x="56" y="1"/>
                    </a:lnTo>
                    <a:lnTo>
                      <a:pt x="60" y="0"/>
                    </a:lnTo>
                    <a:close/>
                  </a:path>
                </a:pathLst>
              </a:custGeom>
              <a:solidFill>
                <a:srgbClr val="C4E5FA"/>
              </a:solidFill>
              <a:ln w="9525">
                <a:noFill/>
                <a:round/>
                <a:headEnd/>
                <a:tailEnd/>
              </a:ln>
            </p:spPr>
            <p:txBody>
              <a:bodyPr/>
              <a:lstStyle/>
              <a:p>
                <a:endParaRPr lang="en-US"/>
              </a:p>
            </p:txBody>
          </p:sp>
          <p:sp>
            <p:nvSpPr>
              <p:cNvPr id="40665" name="Freeform 634"/>
              <p:cNvSpPr>
                <a:spLocks/>
              </p:cNvSpPr>
              <p:nvPr/>
            </p:nvSpPr>
            <p:spPr bwMode="auto">
              <a:xfrm>
                <a:off x="2564" y="1066"/>
                <a:ext cx="15" cy="15"/>
              </a:xfrm>
              <a:custGeom>
                <a:avLst/>
                <a:gdLst>
                  <a:gd name="T0" fmla="*/ 0 w 89"/>
                  <a:gd name="T1" fmla="*/ 0 h 91"/>
                  <a:gd name="T2" fmla="*/ 0 w 89"/>
                  <a:gd name="T3" fmla="*/ 0 h 91"/>
                  <a:gd name="T4" fmla="*/ 0 w 89"/>
                  <a:gd name="T5" fmla="*/ 0 h 91"/>
                  <a:gd name="T6" fmla="*/ 0 w 89"/>
                  <a:gd name="T7" fmla="*/ 0 h 91"/>
                  <a:gd name="T8" fmla="*/ 0 w 89"/>
                  <a:gd name="T9" fmla="*/ 0 h 91"/>
                  <a:gd name="T10" fmla="*/ 0 w 89"/>
                  <a:gd name="T11" fmla="*/ 0 h 91"/>
                  <a:gd name="T12" fmla="*/ 0 w 89"/>
                  <a:gd name="T13" fmla="*/ 0 h 91"/>
                  <a:gd name="T14" fmla="*/ 0 w 89"/>
                  <a:gd name="T15" fmla="*/ 0 h 91"/>
                  <a:gd name="T16" fmla="*/ 0 w 89"/>
                  <a:gd name="T17" fmla="*/ 0 h 91"/>
                  <a:gd name="T18" fmla="*/ 0 w 89"/>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91"/>
                  <a:gd name="T32" fmla="*/ 89 w 89"/>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91">
                    <a:moveTo>
                      <a:pt x="64" y="0"/>
                    </a:moveTo>
                    <a:lnTo>
                      <a:pt x="61" y="2"/>
                    </a:lnTo>
                    <a:lnTo>
                      <a:pt x="0" y="29"/>
                    </a:lnTo>
                    <a:lnTo>
                      <a:pt x="27" y="91"/>
                    </a:lnTo>
                    <a:lnTo>
                      <a:pt x="89" y="63"/>
                    </a:lnTo>
                    <a:lnTo>
                      <a:pt x="64" y="0"/>
                    </a:lnTo>
                    <a:lnTo>
                      <a:pt x="63" y="0"/>
                    </a:lnTo>
                    <a:lnTo>
                      <a:pt x="61" y="2"/>
                    </a:lnTo>
                    <a:lnTo>
                      <a:pt x="64" y="0"/>
                    </a:lnTo>
                    <a:close/>
                  </a:path>
                </a:pathLst>
              </a:custGeom>
              <a:solidFill>
                <a:srgbClr val="C4E5FA"/>
              </a:solidFill>
              <a:ln w="9525">
                <a:noFill/>
                <a:round/>
                <a:headEnd/>
                <a:tailEnd/>
              </a:ln>
            </p:spPr>
            <p:txBody>
              <a:bodyPr/>
              <a:lstStyle/>
              <a:p>
                <a:endParaRPr lang="en-US"/>
              </a:p>
            </p:txBody>
          </p:sp>
          <p:sp>
            <p:nvSpPr>
              <p:cNvPr id="40666" name="Freeform 635"/>
              <p:cNvSpPr>
                <a:spLocks/>
              </p:cNvSpPr>
              <p:nvPr/>
            </p:nvSpPr>
            <p:spPr bwMode="auto">
              <a:xfrm>
                <a:off x="2575" y="1062"/>
                <a:ext cx="14" cy="14"/>
              </a:xfrm>
              <a:custGeom>
                <a:avLst/>
                <a:gdLst>
                  <a:gd name="T0" fmla="*/ 0 w 88"/>
                  <a:gd name="T1" fmla="*/ 0 h 87"/>
                  <a:gd name="T2" fmla="*/ 0 w 88"/>
                  <a:gd name="T3" fmla="*/ 0 h 87"/>
                  <a:gd name="T4" fmla="*/ 0 w 88"/>
                  <a:gd name="T5" fmla="*/ 0 h 87"/>
                  <a:gd name="T6" fmla="*/ 0 w 88"/>
                  <a:gd name="T7" fmla="*/ 0 h 87"/>
                  <a:gd name="T8" fmla="*/ 0 w 88"/>
                  <a:gd name="T9" fmla="*/ 0 h 87"/>
                  <a:gd name="T10" fmla="*/ 0 w 88"/>
                  <a:gd name="T11" fmla="*/ 0 h 87"/>
                  <a:gd name="T12" fmla="*/ 0 w 88"/>
                  <a:gd name="T13" fmla="*/ 0 h 87"/>
                  <a:gd name="T14" fmla="*/ 0 w 88"/>
                  <a:gd name="T15" fmla="*/ 0 h 87"/>
                  <a:gd name="T16" fmla="*/ 0 w 88"/>
                  <a:gd name="T17" fmla="*/ 0 h 87"/>
                  <a:gd name="T18" fmla="*/ 0 w 88"/>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87"/>
                  <a:gd name="T32" fmla="*/ 88 w 88"/>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87">
                    <a:moveTo>
                      <a:pt x="72" y="0"/>
                    </a:moveTo>
                    <a:lnTo>
                      <a:pt x="66" y="1"/>
                    </a:lnTo>
                    <a:lnTo>
                      <a:pt x="0" y="23"/>
                    </a:lnTo>
                    <a:lnTo>
                      <a:pt x="22" y="87"/>
                    </a:lnTo>
                    <a:lnTo>
                      <a:pt x="88" y="65"/>
                    </a:lnTo>
                    <a:lnTo>
                      <a:pt x="72" y="0"/>
                    </a:lnTo>
                    <a:lnTo>
                      <a:pt x="70" y="0"/>
                    </a:lnTo>
                    <a:lnTo>
                      <a:pt x="66" y="1"/>
                    </a:lnTo>
                    <a:lnTo>
                      <a:pt x="72" y="0"/>
                    </a:lnTo>
                    <a:close/>
                  </a:path>
                </a:pathLst>
              </a:custGeom>
              <a:solidFill>
                <a:srgbClr val="C4E5FA"/>
              </a:solidFill>
              <a:ln w="9525">
                <a:noFill/>
                <a:round/>
                <a:headEnd/>
                <a:tailEnd/>
              </a:ln>
            </p:spPr>
            <p:txBody>
              <a:bodyPr/>
              <a:lstStyle/>
              <a:p>
                <a:endParaRPr lang="en-US"/>
              </a:p>
            </p:txBody>
          </p:sp>
          <p:sp>
            <p:nvSpPr>
              <p:cNvPr id="40667" name="Freeform 636"/>
              <p:cNvSpPr>
                <a:spLocks/>
              </p:cNvSpPr>
              <p:nvPr/>
            </p:nvSpPr>
            <p:spPr bwMode="auto">
              <a:xfrm>
                <a:off x="2587" y="1060"/>
                <a:ext cx="12" cy="13"/>
              </a:xfrm>
              <a:custGeom>
                <a:avLst/>
                <a:gdLst>
                  <a:gd name="T0" fmla="*/ 0 w 78"/>
                  <a:gd name="T1" fmla="*/ 0 h 77"/>
                  <a:gd name="T2" fmla="*/ 0 w 78"/>
                  <a:gd name="T3" fmla="*/ 0 h 77"/>
                  <a:gd name="T4" fmla="*/ 0 w 78"/>
                  <a:gd name="T5" fmla="*/ 0 h 77"/>
                  <a:gd name="T6" fmla="*/ 0 w 78"/>
                  <a:gd name="T7" fmla="*/ 0 h 77"/>
                  <a:gd name="T8" fmla="*/ 0 w 78"/>
                  <a:gd name="T9" fmla="*/ 0 h 77"/>
                  <a:gd name="T10" fmla="*/ 0 w 78"/>
                  <a:gd name="T11" fmla="*/ 0 h 77"/>
                  <a:gd name="T12" fmla="*/ 0 w 78"/>
                  <a:gd name="T13" fmla="*/ 0 h 77"/>
                  <a:gd name="T14" fmla="*/ 0 w 78"/>
                  <a:gd name="T15" fmla="*/ 0 h 77"/>
                  <a:gd name="T16" fmla="*/ 0 w 78"/>
                  <a:gd name="T17" fmla="*/ 0 h 77"/>
                  <a:gd name="T18" fmla="*/ 0 w 78"/>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77"/>
                  <a:gd name="T32" fmla="*/ 78 w 78"/>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77">
                    <a:moveTo>
                      <a:pt x="71" y="0"/>
                    </a:moveTo>
                    <a:lnTo>
                      <a:pt x="66" y="0"/>
                    </a:lnTo>
                    <a:lnTo>
                      <a:pt x="0" y="11"/>
                    </a:lnTo>
                    <a:lnTo>
                      <a:pt x="11" y="77"/>
                    </a:lnTo>
                    <a:lnTo>
                      <a:pt x="78" y="67"/>
                    </a:lnTo>
                    <a:lnTo>
                      <a:pt x="71" y="0"/>
                    </a:lnTo>
                    <a:lnTo>
                      <a:pt x="68" y="0"/>
                    </a:lnTo>
                    <a:lnTo>
                      <a:pt x="66" y="0"/>
                    </a:lnTo>
                    <a:lnTo>
                      <a:pt x="71" y="0"/>
                    </a:lnTo>
                    <a:close/>
                  </a:path>
                </a:pathLst>
              </a:custGeom>
              <a:solidFill>
                <a:srgbClr val="C4E5FA"/>
              </a:solidFill>
              <a:ln w="9525">
                <a:noFill/>
                <a:round/>
                <a:headEnd/>
                <a:tailEnd/>
              </a:ln>
            </p:spPr>
            <p:txBody>
              <a:bodyPr/>
              <a:lstStyle/>
              <a:p>
                <a:endParaRPr lang="en-US"/>
              </a:p>
            </p:txBody>
          </p:sp>
          <p:sp>
            <p:nvSpPr>
              <p:cNvPr id="40668" name="Freeform 637"/>
              <p:cNvSpPr>
                <a:spLocks/>
              </p:cNvSpPr>
              <p:nvPr/>
            </p:nvSpPr>
            <p:spPr bwMode="auto">
              <a:xfrm>
                <a:off x="2598" y="1059"/>
                <a:ext cx="12" cy="12"/>
              </a:xfrm>
              <a:custGeom>
                <a:avLst/>
                <a:gdLst>
                  <a:gd name="T0" fmla="*/ 0 w 71"/>
                  <a:gd name="T1" fmla="*/ 0 h 70"/>
                  <a:gd name="T2" fmla="*/ 0 w 71"/>
                  <a:gd name="T3" fmla="*/ 0 h 70"/>
                  <a:gd name="T4" fmla="*/ 0 w 71"/>
                  <a:gd name="T5" fmla="*/ 0 h 70"/>
                  <a:gd name="T6" fmla="*/ 0 w 71"/>
                  <a:gd name="T7" fmla="*/ 0 h 70"/>
                  <a:gd name="T8" fmla="*/ 0 w 71"/>
                  <a:gd name="T9" fmla="*/ 0 h 70"/>
                  <a:gd name="T10" fmla="*/ 0 w 71"/>
                  <a:gd name="T11" fmla="*/ 0 h 70"/>
                  <a:gd name="T12" fmla="*/ 0 w 71"/>
                  <a:gd name="T13" fmla="*/ 0 h 70"/>
                  <a:gd name="T14" fmla="*/ 0 w 71"/>
                  <a:gd name="T15" fmla="*/ 0 h 70"/>
                  <a:gd name="T16" fmla="*/ 0 w 71"/>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70"/>
                  <a:gd name="T29" fmla="*/ 71 w 71"/>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70">
                    <a:moveTo>
                      <a:pt x="71" y="69"/>
                    </a:moveTo>
                    <a:lnTo>
                      <a:pt x="69" y="0"/>
                    </a:lnTo>
                    <a:lnTo>
                      <a:pt x="0" y="3"/>
                    </a:lnTo>
                    <a:lnTo>
                      <a:pt x="1" y="70"/>
                    </a:lnTo>
                    <a:lnTo>
                      <a:pt x="70" y="69"/>
                    </a:lnTo>
                    <a:lnTo>
                      <a:pt x="71" y="69"/>
                    </a:lnTo>
                    <a:lnTo>
                      <a:pt x="70" y="69"/>
                    </a:lnTo>
                    <a:lnTo>
                      <a:pt x="71" y="69"/>
                    </a:lnTo>
                    <a:close/>
                  </a:path>
                </a:pathLst>
              </a:custGeom>
              <a:solidFill>
                <a:srgbClr val="C4E5FA"/>
              </a:solidFill>
              <a:ln w="9525">
                <a:noFill/>
                <a:round/>
                <a:headEnd/>
                <a:tailEnd/>
              </a:ln>
            </p:spPr>
            <p:txBody>
              <a:bodyPr/>
              <a:lstStyle/>
              <a:p>
                <a:endParaRPr lang="en-US"/>
              </a:p>
            </p:txBody>
          </p:sp>
          <p:sp>
            <p:nvSpPr>
              <p:cNvPr id="40669" name="Freeform 638"/>
              <p:cNvSpPr>
                <a:spLocks/>
              </p:cNvSpPr>
              <p:nvPr/>
            </p:nvSpPr>
            <p:spPr bwMode="auto">
              <a:xfrm>
                <a:off x="2610" y="1059"/>
                <a:ext cx="13" cy="12"/>
              </a:xfrm>
              <a:custGeom>
                <a:avLst/>
                <a:gdLst>
                  <a:gd name="T0" fmla="*/ 0 w 81"/>
                  <a:gd name="T1" fmla="*/ 0 h 71"/>
                  <a:gd name="T2" fmla="*/ 0 w 81"/>
                  <a:gd name="T3" fmla="*/ 0 h 71"/>
                  <a:gd name="T4" fmla="*/ 0 w 81"/>
                  <a:gd name="T5" fmla="*/ 0 h 71"/>
                  <a:gd name="T6" fmla="*/ 0 w 81"/>
                  <a:gd name="T7" fmla="*/ 0 h 71"/>
                  <a:gd name="T8" fmla="*/ 0 w 81"/>
                  <a:gd name="T9" fmla="*/ 0 h 71"/>
                  <a:gd name="T10" fmla="*/ 0 w 81"/>
                  <a:gd name="T11" fmla="*/ 0 h 71"/>
                  <a:gd name="T12" fmla="*/ 0 w 81"/>
                  <a:gd name="T13" fmla="*/ 0 h 71"/>
                  <a:gd name="T14" fmla="*/ 0 w 81"/>
                  <a:gd name="T15" fmla="*/ 0 h 71"/>
                  <a:gd name="T16" fmla="*/ 0 w 81"/>
                  <a:gd name="T17" fmla="*/ 0 h 71"/>
                  <a:gd name="T18" fmla="*/ 0 w 81"/>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71"/>
                  <a:gd name="T32" fmla="*/ 81 w 81"/>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71">
                    <a:moveTo>
                      <a:pt x="79" y="0"/>
                    </a:moveTo>
                    <a:lnTo>
                      <a:pt x="77" y="0"/>
                    </a:lnTo>
                    <a:lnTo>
                      <a:pt x="0" y="2"/>
                    </a:lnTo>
                    <a:lnTo>
                      <a:pt x="2" y="71"/>
                    </a:lnTo>
                    <a:lnTo>
                      <a:pt x="81" y="68"/>
                    </a:lnTo>
                    <a:lnTo>
                      <a:pt x="79" y="0"/>
                    </a:lnTo>
                    <a:lnTo>
                      <a:pt x="77" y="0"/>
                    </a:lnTo>
                    <a:lnTo>
                      <a:pt x="79" y="0"/>
                    </a:lnTo>
                    <a:close/>
                  </a:path>
                </a:pathLst>
              </a:custGeom>
              <a:solidFill>
                <a:srgbClr val="C4E5FA"/>
              </a:solidFill>
              <a:ln w="9525">
                <a:noFill/>
                <a:round/>
                <a:headEnd/>
                <a:tailEnd/>
              </a:ln>
            </p:spPr>
            <p:txBody>
              <a:bodyPr/>
              <a:lstStyle/>
              <a:p>
                <a:endParaRPr lang="en-US"/>
              </a:p>
            </p:txBody>
          </p:sp>
          <p:sp>
            <p:nvSpPr>
              <p:cNvPr id="40670" name="Freeform 639"/>
              <p:cNvSpPr>
                <a:spLocks/>
              </p:cNvSpPr>
              <p:nvPr/>
            </p:nvSpPr>
            <p:spPr bwMode="auto">
              <a:xfrm>
                <a:off x="2623" y="1059"/>
                <a:ext cx="13" cy="11"/>
              </a:xfrm>
              <a:custGeom>
                <a:avLst/>
                <a:gdLst>
                  <a:gd name="T0" fmla="*/ 0 w 79"/>
                  <a:gd name="T1" fmla="*/ 0 h 69"/>
                  <a:gd name="T2" fmla="*/ 0 w 79"/>
                  <a:gd name="T3" fmla="*/ 0 h 69"/>
                  <a:gd name="T4" fmla="*/ 0 w 79"/>
                  <a:gd name="T5" fmla="*/ 0 h 69"/>
                  <a:gd name="T6" fmla="*/ 0 w 79"/>
                  <a:gd name="T7" fmla="*/ 0 h 69"/>
                  <a:gd name="T8" fmla="*/ 0 w 79"/>
                  <a:gd name="T9" fmla="*/ 0 h 69"/>
                  <a:gd name="T10" fmla="*/ 0 w 79"/>
                  <a:gd name="T11" fmla="*/ 0 h 69"/>
                  <a:gd name="T12" fmla="*/ 0 w 79"/>
                  <a:gd name="T13" fmla="*/ 0 h 69"/>
                  <a:gd name="T14" fmla="*/ 0 w 79"/>
                  <a:gd name="T15" fmla="*/ 0 h 69"/>
                  <a:gd name="T16" fmla="*/ 0 w 79"/>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69"/>
                  <a:gd name="T29" fmla="*/ 79 w 79"/>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69">
                    <a:moveTo>
                      <a:pt x="79" y="67"/>
                    </a:moveTo>
                    <a:lnTo>
                      <a:pt x="78" y="0"/>
                    </a:lnTo>
                    <a:lnTo>
                      <a:pt x="0" y="1"/>
                    </a:lnTo>
                    <a:lnTo>
                      <a:pt x="1" y="69"/>
                    </a:lnTo>
                    <a:lnTo>
                      <a:pt x="79" y="68"/>
                    </a:lnTo>
                    <a:lnTo>
                      <a:pt x="79" y="67"/>
                    </a:lnTo>
                    <a:lnTo>
                      <a:pt x="79" y="68"/>
                    </a:lnTo>
                    <a:lnTo>
                      <a:pt x="79" y="67"/>
                    </a:lnTo>
                    <a:close/>
                  </a:path>
                </a:pathLst>
              </a:custGeom>
              <a:solidFill>
                <a:srgbClr val="C4E5FA"/>
              </a:solidFill>
              <a:ln w="9525">
                <a:noFill/>
                <a:round/>
                <a:headEnd/>
                <a:tailEnd/>
              </a:ln>
            </p:spPr>
            <p:txBody>
              <a:bodyPr/>
              <a:lstStyle/>
              <a:p>
                <a:endParaRPr lang="en-US"/>
              </a:p>
            </p:txBody>
          </p:sp>
          <p:sp>
            <p:nvSpPr>
              <p:cNvPr id="40671" name="Freeform 640"/>
              <p:cNvSpPr>
                <a:spLocks/>
              </p:cNvSpPr>
              <p:nvPr/>
            </p:nvSpPr>
            <p:spPr bwMode="auto">
              <a:xfrm>
                <a:off x="2636" y="1058"/>
                <a:ext cx="14" cy="12"/>
              </a:xfrm>
              <a:custGeom>
                <a:avLst/>
                <a:gdLst>
                  <a:gd name="T0" fmla="*/ 0 w 85"/>
                  <a:gd name="T1" fmla="*/ 0 h 71"/>
                  <a:gd name="T2" fmla="*/ 0 w 85"/>
                  <a:gd name="T3" fmla="*/ 0 h 71"/>
                  <a:gd name="T4" fmla="*/ 0 w 85"/>
                  <a:gd name="T5" fmla="*/ 0 h 71"/>
                  <a:gd name="T6" fmla="*/ 0 w 85"/>
                  <a:gd name="T7" fmla="*/ 0 h 71"/>
                  <a:gd name="T8" fmla="*/ 0 w 85"/>
                  <a:gd name="T9" fmla="*/ 0 h 71"/>
                  <a:gd name="T10" fmla="*/ 0 w 85"/>
                  <a:gd name="T11" fmla="*/ 0 h 71"/>
                  <a:gd name="T12" fmla="*/ 0 w 85"/>
                  <a:gd name="T13" fmla="*/ 0 h 71"/>
                  <a:gd name="T14" fmla="*/ 0 w 85"/>
                  <a:gd name="T15" fmla="*/ 0 h 71"/>
                  <a:gd name="T16" fmla="*/ 0 w 85"/>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71"/>
                  <a:gd name="T29" fmla="*/ 85 w 85"/>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71">
                    <a:moveTo>
                      <a:pt x="85" y="69"/>
                    </a:moveTo>
                    <a:lnTo>
                      <a:pt x="81" y="0"/>
                    </a:lnTo>
                    <a:lnTo>
                      <a:pt x="0" y="4"/>
                    </a:lnTo>
                    <a:lnTo>
                      <a:pt x="2" y="71"/>
                    </a:lnTo>
                    <a:lnTo>
                      <a:pt x="82" y="69"/>
                    </a:lnTo>
                    <a:lnTo>
                      <a:pt x="85" y="69"/>
                    </a:lnTo>
                    <a:lnTo>
                      <a:pt x="82" y="69"/>
                    </a:lnTo>
                    <a:lnTo>
                      <a:pt x="83" y="69"/>
                    </a:lnTo>
                    <a:lnTo>
                      <a:pt x="85" y="69"/>
                    </a:lnTo>
                    <a:close/>
                  </a:path>
                </a:pathLst>
              </a:custGeom>
              <a:solidFill>
                <a:srgbClr val="C4E5FA"/>
              </a:solidFill>
              <a:ln w="9525">
                <a:noFill/>
                <a:round/>
                <a:headEnd/>
                <a:tailEnd/>
              </a:ln>
            </p:spPr>
            <p:txBody>
              <a:bodyPr/>
              <a:lstStyle/>
              <a:p>
                <a:endParaRPr lang="en-US"/>
              </a:p>
            </p:txBody>
          </p:sp>
          <p:sp>
            <p:nvSpPr>
              <p:cNvPr id="40672" name="Freeform 641"/>
              <p:cNvSpPr>
                <a:spLocks/>
              </p:cNvSpPr>
              <p:nvPr/>
            </p:nvSpPr>
            <p:spPr bwMode="auto">
              <a:xfrm>
                <a:off x="2649" y="1057"/>
                <a:ext cx="14" cy="13"/>
              </a:xfrm>
              <a:custGeom>
                <a:avLst/>
                <a:gdLst>
                  <a:gd name="T0" fmla="*/ 0 w 84"/>
                  <a:gd name="T1" fmla="*/ 0 h 73"/>
                  <a:gd name="T2" fmla="*/ 0 w 84"/>
                  <a:gd name="T3" fmla="*/ 0 h 73"/>
                  <a:gd name="T4" fmla="*/ 0 w 84"/>
                  <a:gd name="T5" fmla="*/ 0 h 73"/>
                  <a:gd name="T6" fmla="*/ 0 w 84"/>
                  <a:gd name="T7" fmla="*/ 0 h 73"/>
                  <a:gd name="T8" fmla="*/ 0 w 84"/>
                  <a:gd name="T9" fmla="*/ 0 h 73"/>
                  <a:gd name="T10" fmla="*/ 0 w 84"/>
                  <a:gd name="T11" fmla="*/ 0 h 73"/>
                  <a:gd name="T12" fmla="*/ 0 w 84"/>
                  <a:gd name="T13" fmla="*/ 0 h 73"/>
                  <a:gd name="T14" fmla="*/ 0 w 84"/>
                  <a:gd name="T15" fmla="*/ 0 h 73"/>
                  <a:gd name="T16" fmla="*/ 0 w 84"/>
                  <a:gd name="T17" fmla="*/ 0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
                  <a:gd name="T28" fmla="*/ 0 h 73"/>
                  <a:gd name="T29" fmla="*/ 84 w 84"/>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 h="73">
                    <a:moveTo>
                      <a:pt x="84" y="67"/>
                    </a:moveTo>
                    <a:lnTo>
                      <a:pt x="76" y="0"/>
                    </a:lnTo>
                    <a:lnTo>
                      <a:pt x="0" y="4"/>
                    </a:lnTo>
                    <a:lnTo>
                      <a:pt x="6" y="73"/>
                    </a:lnTo>
                    <a:lnTo>
                      <a:pt x="81" y="67"/>
                    </a:lnTo>
                    <a:lnTo>
                      <a:pt x="84" y="67"/>
                    </a:lnTo>
                    <a:lnTo>
                      <a:pt x="81" y="67"/>
                    </a:lnTo>
                    <a:lnTo>
                      <a:pt x="82" y="67"/>
                    </a:lnTo>
                    <a:lnTo>
                      <a:pt x="84" y="67"/>
                    </a:lnTo>
                    <a:close/>
                  </a:path>
                </a:pathLst>
              </a:custGeom>
              <a:solidFill>
                <a:srgbClr val="C4E5FA"/>
              </a:solidFill>
              <a:ln w="9525">
                <a:noFill/>
                <a:round/>
                <a:headEnd/>
                <a:tailEnd/>
              </a:ln>
            </p:spPr>
            <p:txBody>
              <a:bodyPr/>
              <a:lstStyle/>
              <a:p>
                <a:endParaRPr lang="en-US"/>
              </a:p>
            </p:txBody>
          </p:sp>
          <p:sp>
            <p:nvSpPr>
              <p:cNvPr id="40673" name="Freeform 642"/>
              <p:cNvSpPr>
                <a:spLocks/>
              </p:cNvSpPr>
              <p:nvPr/>
            </p:nvSpPr>
            <p:spPr bwMode="auto">
              <a:xfrm>
                <a:off x="2661" y="1055"/>
                <a:ext cx="14" cy="14"/>
              </a:xfrm>
              <a:custGeom>
                <a:avLst/>
                <a:gdLst>
                  <a:gd name="T0" fmla="*/ 0 w 83"/>
                  <a:gd name="T1" fmla="*/ 0 h 80"/>
                  <a:gd name="T2" fmla="*/ 0 w 83"/>
                  <a:gd name="T3" fmla="*/ 0 h 80"/>
                  <a:gd name="T4" fmla="*/ 0 w 83"/>
                  <a:gd name="T5" fmla="*/ 0 h 80"/>
                  <a:gd name="T6" fmla="*/ 0 w 83"/>
                  <a:gd name="T7" fmla="*/ 0 h 80"/>
                  <a:gd name="T8" fmla="*/ 0 w 83"/>
                  <a:gd name="T9" fmla="*/ 0 h 80"/>
                  <a:gd name="T10" fmla="*/ 0 w 83"/>
                  <a:gd name="T11" fmla="*/ 0 h 80"/>
                  <a:gd name="T12" fmla="*/ 0 w 83"/>
                  <a:gd name="T13" fmla="*/ 0 h 80"/>
                  <a:gd name="T14" fmla="*/ 0 w 83"/>
                  <a:gd name="T15" fmla="*/ 0 h 80"/>
                  <a:gd name="T16" fmla="*/ 0 w 83"/>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
                  <a:gd name="T28" fmla="*/ 0 h 80"/>
                  <a:gd name="T29" fmla="*/ 83 w 83"/>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 h="80">
                    <a:moveTo>
                      <a:pt x="83" y="66"/>
                    </a:moveTo>
                    <a:lnTo>
                      <a:pt x="67" y="0"/>
                    </a:lnTo>
                    <a:lnTo>
                      <a:pt x="0" y="13"/>
                    </a:lnTo>
                    <a:lnTo>
                      <a:pt x="13" y="80"/>
                    </a:lnTo>
                    <a:lnTo>
                      <a:pt x="79" y="67"/>
                    </a:lnTo>
                    <a:lnTo>
                      <a:pt x="83" y="66"/>
                    </a:lnTo>
                    <a:lnTo>
                      <a:pt x="79" y="67"/>
                    </a:lnTo>
                    <a:lnTo>
                      <a:pt x="81" y="67"/>
                    </a:lnTo>
                    <a:lnTo>
                      <a:pt x="83" y="66"/>
                    </a:lnTo>
                    <a:close/>
                  </a:path>
                </a:pathLst>
              </a:custGeom>
              <a:solidFill>
                <a:srgbClr val="C4E5FA"/>
              </a:solidFill>
              <a:ln w="9525">
                <a:noFill/>
                <a:round/>
                <a:headEnd/>
                <a:tailEnd/>
              </a:ln>
            </p:spPr>
            <p:txBody>
              <a:bodyPr/>
              <a:lstStyle/>
              <a:p>
                <a:endParaRPr lang="en-US"/>
              </a:p>
            </p:txBody>
          </p:sp>
          <p:sp>
            <p:nvSpPr>
              <p:cNvPr id="40674" name="Freeform 643"/>
              <p:cNvSpPr>
                <a:spLocks/>
              </p:cNvSpPr>
              <p:nvPr/>
            </p:nvSpPr>
            <p:spPr bwMode="auto">
              <a:xfrm>
                <a:off x="2672" y="1053"/>
                <a:ext cx="13" cy="13"/>
              </a:xfrm>
              <a:custGeom>
                <a:avLst/>
                <a:gdLst>
                  <a:gd name="T0" fmla="*/ 0 w 82"/>
                  <a:gd name="T1" fmla="*/ 0 h 81"/>
                  <a:gd name="T2" fmla="*/ 0 w 82"/>
                  <a:gd name="T3" fmla="*/ 0 h 81"/>
                  <a:gd name="T4" fmla="*/ 0 w 82"/>
                  <a:gd name="T5" fmla="*/ 0 h 81"/>
                  <a:gd name="T6" fmla="*/ 0 w 82"/>
                  <a:gd name="T7" fmla="*/ 0 h 81"/>
                  <a:gd name="T8" fmla="*/ 0 w 82"/>
                  <a:gd name="T9" fmla="*/ 0 h 81"/>
                  <a:gd name="T10" fmla="*/ 0 w 82"/>
                  <a:gd name="T11" fmla="*/ 0 h 81"/>
                  <a:gd name="T12" fmla="*/ 0 w 82"/>
                  <a:gd name="T13" fmla="*/ 0 h 81"/>
                  <a:gd name="T14" fmla="*/ 0 w 82"/>
                  <a:gd name="T15" fmla="*/ 0 h 81"/>
                  <a:gd name="T16" fmla="*/ 0 w 82"/>
                  <a:gd name="T17" fmla="*/ 0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81"/>
                  <a:gd name="T29" fmla="*/ 82 w 82"/>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81">
                    <a:moveTo>
                      <a:pt x="82" y="61"/>
                    </a:moveTo>
                    <a:lnTo>
                      <a:pt x="54" y="0"/>
                    </a:lnTo>
                    <a:lnTo>
                      <a:pt x="0" y="16"/>
                    </a:lnTo>
                    <a:lnTo>
                      <a:pt x="19" y="81"/>
                    </a:lnTo>
                    <a:lnTo>
                      <a:pt x="74" y="65"/>
                    </a:lnTo>
                    <a:lnTo>
                      <a:pt x="82" y="61"/>
                    </a:lnTo>
                    <a:lnTo>
                      <a:pt x="74" y="65"/>
                    </a:lnTo>
                    <a:lnTo>
                      <a:pt x="79" y="64"/>
                    </a:lnTo>
                    <a:lnTo>
                      <a:pt x="82" y="61"/>
                    </a:lnTo>
                    <a:close/>
                  </a:path>
                </a:pathLst>
              </a:custGeom>
              <a:solidFill>
                <a:srgbClr val="C4E5FA"/>
              </a:solidFill>
              <a:ln w="9525">
                <a:noFill/>
                <a:round/>
                <a:headEnd/>
                <a:tailEnd/>
              </a:ln>
            </p:spPr>
            <p:txBody>
              <a:bodyPr/>
              <a:lstStyle/>
              <a:p>
                <a:endParaRPr lang="en-US"/>
              </a:p>
            </p:txBody>
          </p:sp>
          <p:sp>
            <p:nvSpPr>
              <p:cNvPr id="40675" name="Freeform 644"/>
              <p:cNvSpPr>
                <a:spLocks/>
              </p:cNvSpPr>
              <p:nvPr/>
            </p:nvSpPr>
            <p:spPr bwMode="auto">
              <a:xfrm>
                <a:off x="2679" y="1049"/>
                <a:ext cx="13" cy="14"/>
              </a:xfrm>
              <a:custGeom>
                <a:avLst/>
                <a:gdLst>
                  <a:gd name="T0" fmla="*/ 0 w 74"/>
                  <a:gd name="T1" fmla="*/ 0 h 83"/>
                  <a:gd name="T2" fmla="*/ 0 w 74"/>
                  <a:gd name="T3" fmla="*/ 0 h 83"/>
                  <a:gd name="T4" fmla="*/ 0 w 74"/>
                  <a:gd name="T5" fmla="*/ 0 h 83"/>
                  <a:gd name="T6" fmla="*/ 0 w 74"/>
                  <a:gd name="T7" fmla="*/ 0 h 83"/>
                  <a:gd name="T8" fmla="*/ 0 w 74"/>
                  <a:gd name="T9" fmla="*/ 0 h 83"/>
                  <a:gd name="T10" fmla="*/ 0 w 74"/>
                  <a:gd name="T11" fmla="*/ 0 h 83"/>
                  <a:gd name="T12" fmla="*/ 0 w 74"/>
                  <a:gd name="T13" fmla="*/ 0 h 83"/>
                  <a:gd name="T14" fmla="*/ 0 w 74"/>
                  <a:gd name="T15" fmla="*/ 0 h 83"/>
                  <a:gd name="T16" fmla="*/ 0 w 74"/>
                  <a:gd name="T17" fmla="*/ 0 h 83"/>
                  <a:gd name="T18" fmla="*/ 0 w 74"/>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
                  <a:gd name="T31" fmla="*/ 0 h 83"/>
                  <a:gd name="T32" fmla="*/ 74 w 74"/>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 h="83">
                    <a:moveTo>
                      <a:pt x="42" y="0"/>
                    </a:moveTo>
                    <a:lnTo>
                      <a:pt x="41" y="1"/>
                    </a:lnTo>
                    <a:lnTo>
                      <a:pt x="0" y="26"/>
                    </a:lnTo>
                    <a:lnTo>
                      <a:pt x="35" y="83"/>
                    </a:lnTo>
                    <a:lnTo>
                      <a:pt x="74" y="60"/>
                    </a:lnTo>
                    <a:lnTo>
                      <a:pt x="42" y="0"/>
                    </a:lnTo>
                    <a:lnTo>
                      <a:pt x="41" y="1"/>
                    </a:lnTo>
                    <a:lnTo>
                      <a:pt x="42" y="0"/>
                    </a:lnTo>
                    <a:close/>
                  </a:path>
                </a:pathLst>
              </a:custGeom>
              <a:solidFill>
                <a:srgbClr val="C4E5FA"/>
              </a:solidFill>
              <a:ln w="9525">
                <a:noFill/>
                <a:round/>
                <a:headEnd/>
                <a:tailEnd/>
              </a:ln>
            </p:spPr>
            <p:txBody>
              <a:bodyPr/>
              <a:lstStyle/>
              <a:p>
                <a:endParaRPr lang="en-US"/>
              </a:p>
            </p:txBody>
          </p:sp>
          <p:sp>
            <p:nvSpPr>
              <p:cNvPr id="40676" name="Freeform 645"/>
              <p:cNvSpPr>
                <a:spLocks/>
              </p:cNvSpPr>
              <p:nvPr/>
            </p:nvSpPr>
            <p:spPr bwMode="auto">
              <a:xfrm>
                <a:off x="2686" y="1046"/>
                <a:ext cx="12" cy="13"/>
              </a:xfrm>
              <a:custGeom>
                <a:avLst/>
                <a:gdLst>
                  <a:gd name="T0" fmla="*/ 0 w 69"/>
                  <a:gd name="T1" fmla="*/ 0 h 83"/>
                  <a:gd name="T2" fmla="*/ 0 w 69"/>
                  <a:gd name="T3" fmla="*/ 0 h 83"/>
                  <a:gd name="T4" fmla="*/ 0 w 69"/>
                  <a:gd name="T5" fmla="*/ 0 h 83"/>
                  <a:gd name="T6" fmla="*/ 0 w 69"/>
                  <a:gd name="T7" fmla="*/ 0 h 83"/>
                  <a:gd name="T8" fmla="*/ 0 w 69"/>
                  <a:gd name="T9" fmla="*/ 0 h 83"/>
                  <a:gd name="T10" fmla="*/ 0 w 69"/>
                  <a:gd name="T11" fmla="*/ 0 h 83"/>
                  <a:gd name="T12" fmla="*/ 0 w 69"/>
                  <a:gd name="T13" fmla="*/ 0 h 83"/>
                  <a:gd name="T14" fmla="*/ 0 w 69"/>
                  <a:gd name="T15" fmla="*/ 0 h 83"/>
                  <a:gd name="T16" fmla="*/ 0 w 69"/>
                  <a:gd name="T17" fmla="*/ 0 h 83"/>
                  <a:gd name="T18" fmla="*/ 0 w 69"/>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83"/>
                  <a:gd name="T32" fmla="*/ 69 w 69"/>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83">
                    <a:moveTo>
                      <a:pt x="50" y="0"/>
                    </a:moveTo>
                    <a:lnTo>
                      <a:pt x="38" y="2"/>
                    </a:lnTo>
                    <a:lnTo>
                      <a:pt x="0" y="22"/>
                    </a:lnTo>
                    <a:lnTo>
                      <a:pt x="31" y="83"/>
                    </a:lnTo>
                    <a:lnTo>
                      <a:pt x="69" y="64"/>
                    </a:lnTo>
                    <a:lnTo>
                      <a:pt x="50" y="0"/>
                    </a:lnTo>
                    <a:lnTo>
                      <a:pt x="44" y="0"/>
                    </a:lnTo>
                    <a:lnTo>
                      <a:pt x="38" y="2"/>
                    </a:lnTo>
                    <a:lnTo>
                      <a:pt x="50" y="0"/>
                    </a:lnTo>
                    <a:close/>
                  </a:path>
                </a:pathLst>
              </a:custGeom>
              <a:solidFill>
                <a:srgbClr val="C4E5FA"/>
              </a:solidFill>
              <a:ln w="9525">
                <a:noFill/>
                <a:round/>
                <a:headEnd/>
                <a:tailEnd/>
              </a:ln>
            </p:spPr>
            <p:txBody>
              <a:bodyPr/>
              <a:lstStyle/>
              <a:p>
                <a:endParaRPr lang="en-US"/>
              </a:p>
            </p:txBody>
          </p:sp>
          <p:sp>
            <p:nvSpPr>
              <p:cNvPr id="40677" name="Freeform 646"/>
              <p:cNvSpPr>
                <a:spLocks/>
              </p:cNvSpPr>
              <p:nvPr/>
            </p:nvSpPr>
            <p:spPr bwMode="auto">
              <a:xfrm>
                <a:off x="2695" y="1044"/>
                <a:ext cx="8" cy="13"/>
              </a:xfrm>
              <a:custGeom>
                <a:avLst/>
                <a:gdLst>
                  <a:gd name="T0" fmla="*/ 0 w 49"/>
                  <a:gd name="T1" fmla="*/ 0 h 74"/>
                  <a:gd name="T2" fmla="*/ 0 w 49"/>
                  <a:gd name="T3" fmla="*/ 0 h 74"/>
                  <a:gd name="T4" fmla="*/ 0 w 49"/>
                  <a:gd name="T5" fmla="*/ 0 h 74"/>
                  <a:gd name="T6" fmla="*/ 0 w 49"/>
                  <a:gd name="T7" fmla="*/ 0 h 74"/>
                  <a:gd name="T8" fmla="*/ 0 w 49"/>
                  <a:gd name="T9" fmla="*/ 0 h 74"/>
                  <a:gd name="T10" fmla="*/ 0 w 49"/>
                  <a:gd name="T11" fmla="*/ 0 h 74"/>
                  <a:gd name="T12" fmla="*/ 0 w 49"/>
                  <a:gd name="T13" fmla="*/ 0 h 74"/>
                  <a:gd name="T14" fmla="*/ 0 w 49"/>
                  <a:gd name="T15" fmla="*/ 0 h 74"/>
                  <a:gd name="T16" fmla="*/ 0 w 49"/>
                  <a:gd name="T17" fmla="*/ 0 h 74"/>
                  <a:gd name="T18" fmla="*/ 0 w 49"/>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74"/>
                  <a:gd name="T32" fmla="*/ 49 w 49"/>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74">
                    <a:moveTo>
                      <a:pt x="49" y="1"/>
                    </a:moveTo>
                    <a:lnTo>
                      <a:pt x="41" y="1"/>
                    </a:lnTo>
                    <a:lnTo>
                      <a:pt x="0" y="7"/>
                    </a:lnTo>
                    <a:lnTo>
                      <a:pt x="8" y="74"/>
                    </a:lnTo>
                    <a:lnTo>
                      <a:pt x="49" y="68"/>
                    </a:lnTo>
                    <a:lnTo>
                      <a:pt x="49" y="1"/>
                    </a:lnTo>
                    <a:lnTo>
                      <a:pt x="45" y="0"/>
                    </a:lnTo>
                    <a:lnTo>
                      <a:pt x="41" y="1"/>
                    </a:lnTo>
                    <a:lnTo>
                      <a:pt x="49" y="1"/>
                    </a:lnTo>
                    <a:close/>
                  </a:path>
                </a:pathLst>
              </a:custGeom>
              <a:solidFill>
                <a:srgbClr val="C4E5FA"/>
              </a:solidFill>
              <a:ln w="9525">
                <a:noFill/>
                <a:round/>
                <a:headEnd/>
                <a:tailEnd/>
              </a:ln>
            </p:spPr>
            <p:txBody>
              <a:bodyPr/>
              <a:lstStyle/>
              <a:p>
                <a:endParaRPr lang="en-US"/>
              </a:p>
            </p:txBody>
          </p:sp>
          <p:sp>
            <p:nvSpPr>
              <p:cNvPr id="40678" name="Freeform 647"/>
              <p:cNvSpPr>
                <a:spLocks/>
              </p:cNvSpPr>
              <p:nvPr/>
            </p:nvSpPr>
            <p:spPr bwMode="auto">
              <a:xfrm>
                <a:off x="2702" y="1045"/>
                <a:ext cx="9" cy="12"/>
              </a:xfrm>
              <a:custGeom>
                <a:avLst/>
                <a:gdLst>
                  <a:gd name="T0" fmla="*/ 0 w 55"/>
                  <a:gd name="T1" fmla="*/ 0 h 73"/>
                  <a:gd name="T2" fmla="*/ 0 w 55"/>
                  <a:gd name="T3" fmla="*/ 0 h 73"/>
                  <a:gd name="T4" fmla="*/ 0 w 55"/>
                  <a:gd name="T5" fmla="*/ 0 h 73"/>
                  <a:gd name="T6" fmla="*/ 0 w 55"/>
                  <a:gd name="T7" fmla="*/ 0 h 73"/>
                  <a:gd name="T8" fmla="*/ 0 w 55"/>
                  <a:gd name="T9" fmla="*/ 0 h 73"/>
                  <a:gd name="T10" fmla="*/ 0 w 55"/>
                  <a:gd name="T11" fmla="*/ 0 h 73"/>
                  <a:gd name="T12" fmla="*/ 0 w 55"/>
                  <a:gd name="T13" fmla="*/ 0 h 73"/>
                  <a:gd name="T14" fmla="*/ 0 w 55"/>
                  <a:gd name="T15" fmla="*/ 0 h 73"/>
                  <a:gd name="T16" fmla="*/ 0 w 55"/>
                  <a:gd name="T17" fmla="*/ 0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73"/>
                  <a:gd name="T29" fmla="*/ 55 w 55"/>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73">
                    <a:moveTo>
                      <a:pt x="48" y="73"/>
                    </a:moveTo>
                    <a:lnTo>
                      <a:pt x="55" y="6"/>
                    </a:lnTo>
                    <a:lnTo>
                      <a:pt x="8" y="0"/>
                    </a:lnTo>
                    <a:lnTo>
                      <a:pt x="0" y="67"/>
                    </a:lnTo>
                    <a:lnTo>
                      <a:pt x="47" y="73"/>
                    </a:lnTo>
                    <a:lnTo>
                      <a:pt x="48" y="73"/>
                    </a:lnTo>
                    <a:lnTo>
                      <a:pt x="47" y="73"/>
                    </a:lnTo>
                    <a:lnTo>
                      <a:pt x="48" y="73"/>
                    </a:lnTo>
                    <a:close/>
                  </a:path>
                </a:pathLst>
              </a:custGeom>
              <a:solidFill>
                <a:srgbClr val="C4E5FA"/>
              </a:solidFill>
              <a:ln w="9525">
                <a:noFill/>
                <a:round/>
                <a:headEnd/>
                <a:tailEnd/>
              </a:ln>
            </p:spPr>
            <p:txBody>
              <a:bodyPr/>
              <a:lstStyle/>
              <a:p>
                <a:endParaRPr lang="en-US"/>
              </a:p>
            </p:txBody>
          </p:sp>
          <p:sp>
            <p:nvSpPr>
              <p:cNvPr id="40679" name="Freeform 648"/>
              <p:cNvSpPr>
                <a:spLocks/>
              </p:cNvSpPr>
              <p:nvPr/>
            </p:nvSpPr>
            <p:spPr bwMode="auto">
              <a:xfrm>
                <a:off x="2709" y="1045"/>
                <a:ext cx="9" cy="12"/>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73"/>
                  <a:gd name="T29" fmla="*/ 53 w 53"/>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73">
                    <a:moveTo>
                      <a:pt x="51" y="73"/>
                    </a:moveTo>
                    <a:lnTo>
                      <a:pt x="53" y="5"/>
                    </a:lnTo>
                    <a:lnTo>
                      <a:pt x="6" y="0"/>
                    </a:lnTo>
                    <a:lnTo>
                      <a:pt x="0" y="68"/>
                    </a:lnTo>
                    <a:lnTo>
                      <a:pt x="47" y="73"/>
                    </a:lnTo>
                    <a:lnTo>
                      <a:pt x="51" y="73"/>
                    </a:lnTo>
                    <a:lnTo>
                      <a:pt x="47" y="73"/>
                    </a:lnTo>
                    <a:lnTo>
                      <a:pt x="48" y="73"/>
                    </a:lnTo>
                    <a:lnTo>
                      <a:pt x="51" y="73"/>
                    </a:lnTo>
                    <a:close/>
                  </a:path>
                </a:pathLst>
              </a:custGeom>
              <a:solidFill>
                <a:srgbClr val="C4E5FA"/>
              </a:solidFill>
              <a:ln w="9525">
                <a:noFill/>
                <a:round/>
                <a:headEnd/>
                <a:tailEnd/>
              </a:ln>
            </p:spPr>
            <p:txBody>
              <a:bodyPr/>
              <a:lstStyle/>
              <a:p>
                <a:endParaRPr lang="en-US"/>
              </a:p>
            </p:txBody>
          </p:sp>
          <p:sp>
            <p:nvSpPr>
              <p:cNvPr id="40680" name="Freeform 649"/>
              <p:cNvSpPr>
                <a:spLocks/>
              </p:cNvSpPr>
              <p:nvPr/>
            </p:nvSpPr>
            <p:spPr bwMode="auto">
              <a:xfrm>
                <a:off x="2718" y="1046"/>
                <a:ext cx="8" cy="11"/>
              </a:xfrm>
              <a:custGeom>
                <a:avLst/>
                <a:gdLst>
                  <a:gd name="T0" fmla="*/ 0 w 51"/>
                  <a:gd name="T1" fmla="*/ 0 h 68"/>
                  <a:gd name="T2" fmla="*/ 0 w 51"/>
                  <a:gd name="T3" fmla="*/ 0 h 68"/>
                  <a:gd name="T4" fmla="*/ 0 w 51"/>
                  <a:gd name="T5" fmla="*/ 0 h 68"/>
                  <a:gd name="T6" fmla="*/ 0 w 51"/>
                  <a:gd name="T7" fmla="*/ 0 h 68"/>
                  <a:gd name="T8" fmla="*/ 0 w 51"/>
                  <a:gd name="T9" fmla="*/ 0 h 68"/>
                  <a:gd name="T10" fmla="*/ 0 w 51"/>
                  <a:gd name="T11" fmla="*/ 0 h 68"/>
                  <a:gd name="T12" fmla="*/ 0 w 51"/>
                  <a:gd name="T13" fmla="*/ 0 h 68"/>
                  <a:gd name="T14" fmla="*/ 0 w 51"/>
                  <a:gd name="T15" fmla="*/ 0 h 68"/>
                  <a:gd name="T16" fmla="*/ 0 w 51"/>
                  <a:gd name="T17" fmla="*/ 0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68"/>
                  <a:gd name="T29" fmla="*/ 51 w 51"/>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68">
                    <a:moveTo>
                      <a:pt x="51" y="67"/>
                    </a:moveTo>
                    <a:lnTo>
                      <a:pt x="42" y="0"/>
                    </a:lnTo>
                    <a:lnTo>
                      <a:pt x="0" y="0"/>
                    </a:lnTo>
                    <a:lnTo>
                      <a:pt x="0" y="68"/>
                    </a:lnTo>
                    <a:lnTo>
                      <a:pt x="42" y="68"/>
                    </a:lnTo>
                    <a:lnTo>
                      <a:pt x="51" y="67"/>
                    </a:lnTo>
                    <a:lnTo>
                      <a:pt x="42" y="68"/>
                    </a:lnTo>
                    <a:lnTo>
                      <a:pt x="47" y="68"/>
                    </a:lnTo>
                    <a:lnTo>
                      <a:pt x="51" y="67"/>
                    </a:lnTo>
                    <a:close/>
                  </a:path>
                </a:pathLst>
              </a:custGeom>
              <a:solidFill>
                <a:srgbClr val="C4E5FA"/>
              </a:solidFill>
              <a:ln w="9525">
                <a:noFill/>
                <a:round/>
                <a:headEnd/>
                <a:tailEnd/>
              </a:ln>
            </p:spPr>
            <p:txBody>
              <a:bodyPr/>
              <a:lstStyle/>
              <a:p>
                <a:endParaRPr lang="en-US"/>
              </a:p>
            </p:txBody>
          </p:sp>
          <p:sp>
            <p:nvSpPr>
              <p:cNvPr id="40681" name="Freeform 650"/>
              <p:cNvSpPr>
                <a:spLocks/>
              </p:cNvSpPr>
              <p:nvPr/>
            </p:nvSpPr>
            <p:spPr bwMode="auto">
              <a:xfrm>
                <a:off x="2724" y="1045"/>
                <a:ext cx="11" cy="12"/>
              </a:xfrm>
              <a:custGeom>
                <a:avLst/>
                <a:gdLst>
                  <a:gd name="T0" fmla="*/ 0 w 66"/>
                  <a:gd name="T1" fmla="*/ 0 h 76"/>
                  <a:gd name="T2" fmla="*/ 0 w 66"/>
                  <a:gd name="T3" fmla="*/ 0 h 76"/>
                  <a:gd name="T4" fmla="*/ 0 w 66"/>
                  <a:gd name="T5" fmla="*/ 0 h 76"/>
                  <a:gd name="T6" fmla="*/ 0 w 66"/>
                  <a:gd name="T7" fmla="*/ 0 h 76"/>
                  <a:gd name="T8" fmla="*/ 0 w 66"/>
                  <a:gd name="T9" fmla="*/ 0 h 76"/>
                  <a:gd name="T10" fmla="*/ 0 w 66"/>
                  <a:gd name="T11" fmla="*/ 0 h 76"/>
                  <a:gd name="T12" fmla="*/ 0 w 66"/>
                  <a:gd name="T13" fmla="*/ 0 h 76"/>
                  <a:gd name="T14" fmla="*/ 0 w 66"/>
                  <a:gd name="T15" fmla="*/ 0 h 76"/>
                  <a:gd name="T16" fmla="*/ 0 w 66"/>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76"/>
                  <a:gd name="T29" fmla="*/ 66 w 66"/>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76">
                    <a:moveTo>
                      <a:pt x="66" y="59"/>
                    </a:moveTo>
                    <a:lnTo>
                      <a:pt x="37" y="0"/>
                    </a:lnTo>
                    <a:lnTo>
                      <a:pt x="0" y="10"/>
                    </a:lnTo>
                    <a:lnTo>
                      <a:pt x="17" y="76"/>
                    </a:lnTo>
                    <a:lnTo>
                      <a:pt x="54" y="65"/>
                    </a:lnTo>
                    <a:lnTo>
                      <a:pt x="66" y="59"/>
                    </a:lnTo>
                    <a:lnTo>
                      <a:pt x="54" y="65"/>
                    </a:lnTo>
                    <a:lnTo>
                      <a:pt x="60" y="64"/>
                    </a:lnTo>
                    <a:lnTo>
                      <a:pt x="66" y="59"/>
                    </a:lnTo>
                    <a:close/>
                  </a:path>
                </a:pathLst>
              </a:custGeom>
              <a:solidFill>
                <a:srgbClr val="C4E5FA"/>
              </a:solidFill>
              <a:ln w="9525">
                <a:noFill/>
                <a:round/>
                <a:headEnd/>
                <a:tailEnd/>
              </a:ln>
            </p:spPr>
            <p:txBody>
              <a:bodyPr/>
              <a:lstStyle/>
              <a:p>
                <a:endParaRPr lang="en-US"/>
              </a:p>
            </p:txBody>
          </p:sp>
          <p:sp>
            <p:nvSpPr>
              <p:cNvPr id="40682" name="Freeform 651"/>
              <p:cNvSpPr>
                <a:spLocks/>
              </p:cNvSpPr>
              <p:nvPr/>
            </p:nvSpPr>
            <p:spPr bwMode="auto">
              <a:xfrm>
                <a:off x="2728" y="1041"/>
                <a:ext cx="14" cy="14"/>
              </a:xfrm>
              <a:custGeom>
                <a:avLst/>
                <a:gdLst>
                  <a:gd name="T0" fmla="*/ 0 w 85"/>
                  <a:gd name="T1" fmla="*/ 0 h 78"/>
                  <a:gd name="T2" fmla="*/ 0 w 85"/>
                  <a:gd name="T3" fmla="*/ 0 h 78"/>
                  <a:gd name="T4" fmla="*/ 0 w 85"/>
                  <a:gd name="T5" fmla="*/ 0 h 78"/>
                  <a:gd name="T6" fmla="*/ 0 w 85"/>
                  <a:gd name="T7" fmla="*/ 0 h 78"/>
                  <a:gd name="T8" fmla="*/ 0 w 85"/>
                  <a:gd name="T9" fmla="*/ 0 h 78"/>
                  <a:gd name="T10" fmla="*/ 0 w 85"/>
                  <a:gd name="T11" fmla="*/ 0 h 78"/>
                  <a:gd name="T12" fmla="*/ 0 w 85"/>
                  <a:gd name="T13" fmla="*/ 0 h 78"/>
                  <a:gd name="T14" fmla="*/ 0 w 85"/>
                  <a:gd name="T15" fmla="*/ 0 h 78"/>
                  <a:gd name="T16" fmla="*/ 0 w 85"/>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78"/>
                  <a:gd name="T29" fmla="*/ 85 w 85"/>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78">
                    <a:moveTo>
                      <a:pt x="85" y="36"/>
                    </a:moveTo>
                    <a:lnTo>
                      <a:pt x="32" y="0"/>
                    </a:lnTo>
                    <a:lnTo>
                      <a:pt x="0" y="25"/>
                    </a:lnTo>
                    <a:lnTo>
                      <a:pt x="41" y="78"/>
                    </a:lnTo>
                    <a:lnTo>
                      <a:pt x="74" y="54"/>
                    </a:lnTo>
                    <a:lnTo>
                      <a:pt x="85" y="36"/>
                    </a:lnTo>
                    <a:lnTo>
                      <a:pt x="74" y="54"/>
                    </a:lnTo>
                    <a:lnTo>
                      <a:pt x="82" y="47"/>
                    </a:lnTo>
                    <a:lnTo>
                      <a:pt x="85" y="36"/>
                    </a:lnTo>
                    <a:close/>
                  </a:path>
                </a:pathLst>
              </a:custGeom>
              <a:solidFill>
                <a:srgbClr val="C4E5FA"/>
              </a:solidFill>
              <a:ln w="9525">
                <a:noFill/>
                <a:round/>
                <a:headEnd/>
                <a:tailEnd/>
              </a:ln>
            </p:spPr>
            <p:txBody>
              <a:bodyPr/>
              <a:lstStyle/>
              <a:p>
                <a:endParaRPr lang="en-US"/>
              </a:p>
            </p:txBody>
          </p:sp>
          <p:sp>
            <p:nvSpPr>
              <p:cNvPr id="40683" name="Freeform 652"/>
              <p:cNvSpPr>
                <a:spLocks/>
              </p:cNvSpPr>
              <p:nvPr/>
            </p:nvSpPr>
            <p:spPr bwMode="auto">
              <a:xfrm>
                <a:off x="2731" y="1036"/>
                <a:ext cx="14" cy="11"/>
              </a:xfrm>
              <a:custGeom>
                <a:avLst/>
                <a:gdLst>
                  <a:gd name="T0" fmla="*/ 0 w 80"/>
                  <a:gd name="T1" fmla="*/ 0 h 69"/>
                  <a:gd name="T2" fmla="*/ 0 w 80"/>
                  <a:gd name="T3" fmla="*/ 0 h 69"/>
                  <a:gd name="T4" fmla="*/ 0 w 80"/>
                  <a:gd name="T5" fmla="*/ 0 h 69"/>
                  <a:gd name="T6" fmla="*/ 0 w 80"/>
                  <a:gd name="T7" fmla="*/ 0 h 69"/>
                  <a:gd name="T8" fmla="*/ 0 w 80"/>
                  <a:gd name="T9" fmla="*/ 0 h 69"/>
                  <a:gd name="T10" fmla="*/ 0 w 80"/>
                  <a:gd name="T11" fmla="*/ 0 h 69"/>
                  <a:gd name="T12" fmla="*/ 0 w 80"/>
                  <a:gd name="T13" fmla="*/ 0 h 69"/>
                  <a:gd name="T14" fmla="*/ 0 w 80"/>
                  <a:gd name="T15" fmla="*/ 0 h 69"/>
                  <a:gd name="T16" fmla="*/ 0 w 80"/>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69"/>
                  <a:gd name="T29" fmla="*/ 80 w 80"/>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69">
                    <a:moveTo>
                      <a:pt x="80" y="10"/>
                    </a:moveTo>
                    <a:lnTo>
                      <a:pt x="14" y="0"/>
                    </a:lnTo>
                    <a:lnTo>
                      <a:pt x="0" y="51"/>
                    </a:lnTo>
                    <a:lnTo>
                      <a:pt x="65" y="69"/>
                    </a:lnTo>
                    <a:lnTo>
                      <a:pt x="79" y="19"/>
                    </a:lnTo>
                    <a:lnTo>
                      <a:pt x="80" y="10"/>
                    </a:lnTo>
                    <a:lnTo>
                      <a:pt x="79" y="19"/>
                    </a:lnTo>
                    <a:lnTo>
                      <a:pt x="80" y="14"/>
                    </a:lnTo>
                    <a:lnTo>
                      <a:pt x="80" y="10"/>
                    </a:lnTo>
                    <a:close/>
                  </a:path>
                </a:pathLst>
              </a:custGeom>
              <a:solidFill>
                <a:srgbClr val="C4E5FA"/>
              </a:solidFill>
              <a:ln w="9525">
                <a:noFill/>
                <a:round/>
                <a:headEnd/>
                <a:tailEnd/>
              </a:ln>
            </p:spPr>
            <p:txBody>
              <a:bodyPr/>
              <a:lstStyle/>
              <a:p>
                <a:endParaRPr lang="en-US"/>
              </a:p>
            </p:txBody>
          </p:sp>
          <p:sp>
            <p:nvSpPr>
              <p:cNvPr id="40684" name="Freeform 653"/>
              <p:cNvSpPr>
                <a:spLocks/>
              </p:cNvSpPr>
              <p:nvPr/>
            </p:nvSpPr>
            <p:spPr bwMode="auto">
              <a:xfrm>
                <a:off x="2733" y="1026"/>
                <a:ext cx="12" cy="12"/>
              </a:xfrm>
              <a:custGeom>
                <a:avLst/>
                <a:gdLst>
                  <a:gd name="T0" fmla="*/ 0 w 68"/>
                  <a:gd name="T1" fmla="*/ 0 h 70"/>
                  <a:gd name="T2" fmla="*/ 0 w 68"/>
                  <a:gd name="T3" fmla="*/ 0 h 70"/>
                  <a:gd name="T4" fmla="*/ 0 w 68"/>
                  <a:gd name="T5" fmla="*/ 0 h 70"/>
                  <a:gd name="T6" fmla="*/ 0 w 68"/>
                  <a:gd name="T7" fmla="*/ 0 h 70"/>
                  <a:gd name="T8" fmla="*/ 0 w 68"/>
                  <a:gd name="T9" fmla="*/ 0 h 70"/>
                  <a:gd name="T10" fmla="*/ 0 w 68"/>
                  <a:gd name="T11" fmla="*/ 0 h 70"/>
                  <a:gd name="T12" fmla="*/ 0 w 68"/>
                  <a:gd name="T13" fmla="*/ 0 h 70"/>
                  <a:gd name="T14" fmla="*/ 0 w 68"/>
                  <a:gd name="T15" fmla="*/ 0 h 70"/>
                  <a:gd name="T16" fmla="*/ 0 w 68"/>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70"/>
                  <a:gd name="T29" fmla="*/ 68 w 68"/>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70">
                    <a:moveTo>
                      <a:pt x="64" y="0"/>
                    </a:moveTo>
                    <a:lnTo>
                      <a:pt x="0" y="19"/>
                    </a:lnTo>
                    <a:lnTo>
                      <a:pt x="0" y="70"/>
                    </a:lnTo>
                    <a:lnTo>
                      <a:pt x="68" y="70"/>
                    </a:lnTo>
                    <a:lnTo>
                      <a:pt x="68" y="19"/>
                    </a:lnTo>
                    <a:lnTo>
                      <a:pt x="64" y="0"/>
                    </a:lnTo>
                    <a:lnTo>
                      <a:pt x="68" y="19"/>
                    </a:lnTo>
                    <a:lnTo>
                      <a:pt x="68" y="10"/>
                    </a:lnTo>
                    <a:lnTo>
                      <a:pt x="64" y="0"/>
                    </a:lnTo>
                    <a:close/>
                  </a:path>
                </a:pathLst>
              </a:custGeom>
              <a:solidFill>
                <a:srgbClr val="C4E5FA"/>
              </a:solidFill>
              <a:ln w="9525">
                <a:noFill/>
                <a:round/>
                <a:headEnd/>
                <a:tailEnd/>
              </a:ln>
            </p:spPr>
            <p:txBody>
              <a:bodyPr/>
              <a:lstStyle/>
              <a:p>
                <a:endParaRPr lang="en-US"/>
              </a:p>
            </p:txBody>
          </p:sp>
          <p:sp>
            <p:nvSpPr>
              <p:cNvPr id="40685" name="Freeform 654"/>
              <p:cNvSpPr>
                <a:spLocks/>
              </p:cNvSpPr>
              <p:nvPr/>
            </p:nvSpPr>
            <p:spPr bwMode="auto">
              <a:xfrm>
                <a:off x="2730" y="1018"/>
                <a:ext cx="14" cy="14"/>
              </a:xfrm>
              <a:custGeom>
                <a:avLst/>
                <a:gdLst>
                  <a:gd name="T0" fmla="*/ 0 w 80"/>
                  <a:gd name="T1" fmla="*/ 0 h 83"/>
                  <a:gd name="T2" fmla="*/ 0 w 80"/>
                  <a:gd name="T3" fmla="*/ 0 h 83"/>
                  <a:gd name="T4" fmla="*/ 0 w 80"/>
                  <a:gd name="T5" fmla="*/ 0 h 83"/>
                  <a:gd name="T6" fmla="*/ 0 w 80"/>
                  <a:gd name="T7" fmla="*/ 0 h 83"/>
                  <a:gd name="T8" fmla="*/ 0 w 80"/>
                  <a:gd name="T9" fmla="*/ 0 h 83"/>
                  <a:gd name="T10" fmla="*/ 0 w 80"/>
                  <a:gd name="T11" fmla="*/ 0 h 83"/>
                  <a:gd name="T12" fmla="*/ 0 w 80"/>
                  <a:gd name="T13" fmla="*/ 0 h 83"/>
                  <a:gd name="T14" fmla="*/ 0 w 80"/>
                  <a:gd name="T15" fmla="*/ 0 h 83"/>
                  <a:gd name="T16" fmla="*/ 0 w 80"/>
                  <a:gd name="T17" fmla="*/ 0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83"/>
                  <a:gd name="T29" fmla="*/ 80 w 80"/>
                  <a:gd name="T30" fmla="*/ 83 h 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83">
                    <a:moveTo>
                      <a:pt x="44" y="0"/>
                    </a:moveTo>
                    <a:lnTo>
                      <a:pt x="0" y="50"/>
                    </a:lnTo>
                    <a:lnTo>
                      <a:pt x="22" y="83"/>
                    </a:lnTo>
                    <a:lnTo>
                      <a:pt x="80" y="47"/>
                    </a:lnTo>
                    <a:lnTo>
                      <a:pt x="58" y="14"/>
                    </a:lnTo>
                    <a:lnTo>
                      <a:pt x="44" y="0"/>
                    </a:lnTo>
                    <a:lnTo>
                      <a:pt x="58" y="14"/>
                    </a:lnTo>
                    <a:lnTo>
                      <a:pt x="52" y="5"/>
                    </a:lnTo>
                    <a:lnTo>
                      <a:pt x="44" y="0"/>
                    </a:lnTo>
                    <a:close/>
                  </a:path>
                </a:pathLst>
              </a:custGeom>
              <a:solidFill>
                <a:srgbClr val="C4E5FA"/>
              </a:solidFill>
              <a:ln w="9525">
                <a:noFill/>
                <a:round/>
                <a:headEnd/>
                <a:tailEnd/>
              </a:ln>
            </p:spPr>
            <p:txBody>
              <a:bodyPr/>
              <a:lstStyle/>
              <a:p>
                <a:endParaRPr lang="en-US"/>
              </a:p>
            </p:txBody>
          </p:sp>
          <p:sp>
            <p:nvSpPr>
              <p:cNvPr id="40686" name="Freeform 655"/>
              <p:cNvSpPr>
                <a:spLocks/>
              </p:cNvSpPr>
              <p:nvPr/>
            </p:nvSpPr>
            <p:spPr bwMode="auto">
              <a:xfrm>
                <a:off x="2727" y="1015"/>
                <a:ext cx="11" cy="14"/>
              </a:xfrm>
              <a:custGeom>
                <a:avLst/>
                <a:gdLst>
                  <a:gd name="T0" fmla="*/ 0 w 67"/>
                  <a:gd name="T1" fmla="*/ 0 h 82"/>
                  <a:gd name="T2" fmla="*/ 0 w 67"/>
                  <a:gd name="T3" fmla="*/ 0 h 82"/>
                  <a:gd name="T4" fmla="*/ 0 w 67"/>
                  <a:gd name="T5" fmla="*/ 0 h 82"/>
                  <a:gd name="T6" fmla="*/ 0 w 67"/>
                  <a:gd name="T7" fmla="*/ 0 h 82"/>
                  <a:gd name="T8" fmla="*/ 0 w 67"/>
                  <a:gd name="T9" fmla="*/ 0 h 82"/>
                  <a:gd name="T10" fmla="*/ 0 w 67"/>
                  <a:gd name="T11" fmla="*/ 0 h 82"/>
                  <a:gd name="T12" fmla="*/ 0 w 67"/>
                  <a:gd name="T13" fmla="*/ 0 h 82"/>
                  <a:gd name="T14" fmla="*/ 0 w 67"/>
                  <a:gd name="T15" fmla="*/ 0 h 82"/>
                  <a:gd name="T16" fmla="*/ 0 w 67"/>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82"/>
                  <a:gd name="T29" fmla="*/ 67 w 67"/>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82">
                    <a:moveTo>
                      <a:pt x="21" y="0"/>
                    </a:moveTo>
                    <a:lnTo>
                      <a:pt x="0" y="64"/>
                    </a:lnTo>
                    <a:lnTo>
                      <a:pt x="38" y="82"/>
                    </a:lnTo>
                    <a:lnTo>
                      <a:pt x="67" y="20"/>
                    </a:lnTo>
                    <a:lnTo>
                      <a:pt x="27" y="3"/>
                    </a:lnTo>
                    <a:lnTo>
                      <a:pt x="21" y="0"/>
                    </a:lnTo>
                    <a:lnTo>
                      <a:pt x="27" y="3"/>
                    </a:lnTo>
                    <a:lnTo>
                      <a:pt x="24" y="0"/>
                    </a:lnTo>
                    <a:lnTo>
                      <a:pt x="21" y="0"/>
                    </a:lnTo>
                    <a:close/>
                  </a:path>
                </a:pathLst>
              </a:custGeom>
              <a:solidFill>
                <a:srgbClr val="C4E5FA"/>
              </a:solidFill>
              <a:ln w="9525">
                <a:noFill/>
                <a:round/>
                <a:headEnd/>
                <a:tailEnd/>
              </a:ln>
            </p:spPr>
            <p:txBody>
              <a:bodyPr/>
              <a:lstStyle/>
              <a:p>
                <a:endParaRPr lang="en-US"/>
              </a:p>
            </p:txBody>
          </p:sp>
          <p:sp>
            <p:nvSpPr>
              <p:cNvPr id="40687" name="Freeform 656"/>
              <p:cNvSpPr>
                <a:spLocks/>
              </p:cNvSpPr>
              <p:nvPr/>
            </p:nvSpPr>
            <p:spPr bwMode="auto">
              <a:xfrm>
                <a:off x="2720" y="1013"/>
                <a:ext cx="10" cy="13"/>
              </a:xfrm>
              <a:custGeom>
                <a:avLst/>
                <a:gdLst>
                  <a:gd name="T0" fmla="*/ 0 w 59"/>
                  <a:gd name="T1" fmla="*/ 0 h 76"/>
                  <a:gd name="T2" fmla="*/ 0 w 59"/>
                  <a:gd name="T3" fmla="*/ 0 h 76"/>
                  <a:gd name="T4" fmla="*/ 0 w 59"/>
                  <a:gd name="T5" fmla="*/ 0 h 76"/>
                  <a:gd name="T6" fmla="*/ 0 w 59"/>
                  <a:gd name="T7" fmla="*/ 0 h 76"/>
                  <a:gd name="T8" fmla="*/ 0 w 59"/>
                  <a:gd name="T9" fmla="*/ 0 h 76"/>
                  <a:gd name="T10" fmla="*/ 0 w 59"/>
                  <a:gd name="T11" fmla="*/ 0 h 76"/>
                  <a:gd name="T12" fmla="*/ 0 w 59"/>
                  <a:gd name="T13" fmla="*/ 0 h 76"/>
                  <a:gd name="T14" fmla="*/ 0 w 59"/>
                  <a:gd name="T15" fmla="*/ 0 h 76"/>
                  <a:gd name="T16" fmla="*/ 0 w 59"/>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76"/>
                  <a:gd name="T29" fmla="*/ 59 w 59"/>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76">
                    <a:moveTo>
                      <a:pt x="11" y="0"/>
                    </a:moveTo>
                    <a:lnTo>
                      <a:pt x="0" y="67"/>
                    </a:lnTo>
                    <a:lnTo>
                      <a:pt x="45" y="76"/>
                    </a:lnTo>
                    <a:lnTo>
                      <a:pt x="59" y="10"/>
                    </a:lnTo>
                    <a:lnTo>
                      <a:pt x="15" y="0"/>
                    </a:lnTo>
                    <a:lnTo>
                      <a:pt x="11" y="0"/>
                    </a:lnTo>
                    <a:lnTo>
                      <a:pt x="15" y="0"/>
                    </a:lnTo>
                    <a:lnTo>
                      <a:pt x="12" y="0"/>
                    </a:lnTo>
                    <a:lnTo>
                      <a:pt x="11" y="0"/>
                    </a:lnTo>
                    <a:close/>
                  </a:path>
                </a:pathLst>
              </a:custGeom>
              <a:solidFill>
                <a:srgbClr val="C4E5FA"/>
              </a:solidFill>
              <a:ln w="9525">
                <a:noFill/>
                <a:round/>
                <a:headEnd/>
                <a:tailEnd/>
              </a:ln>
            </p:spPr>
            <p:txBody>
              <a:bodyPr/>
              <a:lstStyle/>
              <a:p>
                <a:endParaRPr lang="en-US"/>
              </a:p>
            </p:txBody>
          </p:sp>
          <p:sp>
            <p:nvSpPr>
              <p:cNvPr id="40688" name="Freeform 657"/>
              <p:cNvSpPr>
                <a:spLocks/>
              </p:cNvSpPr>
              <p:nvPr/>
            </p:nvSpPr>
            <p:spPr bwMode="auto">
              <a:xfrm>
                <a:off x="2712" y="1012"/>
                <a:ext cx="10" cy="12"/>
              </a:xfrm>
              <a:custGeom>
                <a:avLst/>
                <a:gdLst>
                  <a:gd name="T0" fmla="*/ 0 w 59"/>
                  <a:gd name="T1" fmla="*/ 0 h 74"/>
                  <a:gd name="T2" fmla="*/ 0 w 59"/>
                  <a:gd name="T3" fmla="*/ 0 h 74"/>
                  <a:gd name="T4" fmla="*/ 0 w 59"/>
                  <a:gd name="T5" fmla="*/ 0 h 74"/>
                  <a:gd name="T6" fmla="*/ 0 w 59"/>
                  <a:gd name="T7" fmla="*/ 0 h 74"/>
                  <a:gd name="T8" fmla="*/ 0 w 59"/>
                  <a:gd name="T9" fmla="*/ 0 h 74"/>
                  <a:gd name="T10" fmla="*/ 0 w 59"/>
                  <a:gd name="T11" fmla="*/ 0 h 74"/>
                  <a:gd name="T12" fmla="*/ 0 w 59"/>
                  <a:gd name="T13" fmla="*/ 0 h 74"/>
                  <a:gd name="T14" fmla="*/ 0 w 59"/>
                  <a:gd name="T15" fmla="*/ 0 h 74"/>
                  <a:gd name="T16" fmla="*/ 0 w 59"/>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74"/>
                  <a:gd name="T29" fmla="*/ 59 w 59"/>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74">
                    <a:moveTo>
                      <a:pt x="7" y="0"/>
                    </a:moveTo>
                    <a:lnTo>
                      <a:pt x="0" y="67"/>
                    </a:lnTo>
                    <a:lnTo>
                      <a:pt x="50" y="74"/>
                    </a:lnTo>
                    <a:lnTo>
                      <a:pt x="59" y="7"/>
                    </a:lnTo>
                    <a:lnTo>
                      <a:pt x="8" y="0"/>
                    </a:lnTo>
                    <a:lnTo>
                      <a:pt x="7" y="0"/>
                    </a:lnTo>
                    <a:lnTo>
                      <a:pt x="8" y="0"/>
                    </a:lnTo>
                    <a:lnTo>
                      <a:pt x="7" y="0"/>
                    </a:lnTo>
                    <a:close/>
                  </a:path>
                </a:pathLst>
              </a:custGeom>
              <a:solidFill>
                <a:srgbClr val="C4E5FA"/>
              </a:solidFill>
              <a:ln w="9525">
                <a:noFill/>
                <a:round/>
                <a:headEnd/>
                <a:tailEnd/>
              </a:ln>
            </p:spPr>
            <p:txBody>
              <a:bodyPr/>
              <a:lstStyle/>
              <a:p>
                <a:endParaRPr lang="en-US"/>
              </a:p>
            </p:txBody>
          </p:sp>
          <p:sp>
            <p:nvSpPr>
              <p:cNvPr id="40689" name="Freeform 658"/>
              <p:cNvSpPr>
                <a:spLocks/>
              </p:cNvSpPr>
              <p:nvPr/>
            </p:nvSpPr>
            <p:spPr bwMode="auto">
              <a:xfrm>
                <a:off x="2703" y="1011"/>
                <a:ext cx="11" cy="12"/>
              </a:xfrm>
              <a:custGeom>
                <a:avLst/>
                <a:gdLst>
                  <a:gd name="T0" fmla="*/ 0 w 64"/>
                  <a:gd name="T1" fmla="*/ 0 h 73"/>
                  <a:gd name="T2" fmla="*/ 0 w 64"/>
                  <a:gd name="T3" fmla="*/ 0 h 73"/>
                  <a:gd name="T4" fmla="*/ 0 w 64"/>
                  <a:gd name="T5" fmla="*/ 0 h 73"/>
                  <a:gd name="T6" fmla="*/ 0 w 64"/>
                  <a:gd name="T7" fmla="*/ 0 h 73"/>
                  <a:gd name="T8" fmla="*/ 0 w 64"/>
                  <a:gd name="T9" fmla="*/ 0 h 73"/>
                  <a:gd name="T10" fmla="*/ 0 w 64"/>
                  <a:gd name="T11" fmla="*/ 0 h 73"/>
                  <a:gd name="T12" fmla="*/ 0 w 64"/>
                  <a:gd name="T13" fmla="*/ 0 h 73"/>
                  <a:gd name="T14" fmla="*/ 0 w 64"/>
                  <a:gd name="T15" fmla="*/ 0 h 73"/>
                  <a:gd name="T16" fmla="*/ 0 w 64"/>
                  <a:gd name="T17" fmla="*/ 0 h 73"/>
                  <a:gd name="T18" fmla="*/ 0 w 64"/>
                  <a:gd name="T19" fmla="*/ 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73"/>
                  <a:gd name="T32" fmla="*/ 64 w 64"/>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73">
                    <a:moveTo>
                      <a:pt x="0" y="67"/>
                    </a:moveTo>
                    <a:lnTo>
                      <a:pt x="4" y="67"/>
                    </a:lnTo>
                    <a:lnTo>
                      <a:pt x="57" y="73"/>
                    </a:lnTo>
                    <a:lnTo>
                      <a:pt x="64" y="6"/>
                    </a:lnTo>
                    <a:lnTo>
                      <a:pt x="11" y="0"/>
                    </a:lnTo>
                    <a:lnTo>
                      <a:pt x="0" y="67"/>
                    </a:lnTo>
                    <a:lnTo>
                      <a:pt x="2" y="67"/>
                    </a:lnTo>
                    <a:lnTo>
                      <a:pt x="4" y="67"/>
                    </a:lnTo>
                    <a:lnTo>
                      <a:pt x="0" y="67"/>
                    </a:lnTo>
                    <a:close/>
                  </a:path>
                </a:pathLst>
              </a:custGeom>
              <a:solidFill>
                <a:srgbClr val="C4E5FA"/>
              </a:solidFill>
              <a:ln w="9525">
                <a:noFill/>
                <a:round/>
                <a:headEnd/>
                <a:tailEnd/>
              </a:ln>
            </p:spPr>
            <p:txBody>
              <a:bodyPr/>
              <a:lstStyle/>
              <a:p>
                <a:endParaRPr lang="en-US"/>
              </a:p>
            </p:txBody>
          </p:sp>
          <p:sp>
            <p:nvSpPr>
              <p:cNvPr id="40690" name="Freeform 659"/>
              <p:cNvSpPr>
                <a:spLocks/>
              </p:cNvSpPr>
              <p:nvPr/>
            </p:nvSpPr>
            <p:spPr bwMode="auto">
              <a:xfrm>
                <a:off x="2693" y="1009"/>
                <a:ext cx="12" cy="13"/>
              </a:xfrm>
              <a:custGeom>
                <a:avLst/>
                <a:gdLst>
                  <a:gd name="T0" fmla="*/ 0 w 71"/>
                  <a:gd name="T1" fmla="*/ 0 h 76"/>
                  <a:gd name="T2" fmla="*/ 0 w 71"/>
                  <a:gd name="T3" fmla="*/ 0 h 76"/>
                  <a:gd name="T4" fmla="*/ 0 w 71"/>
                  <a:gd name="T5" fmla="*/ 0 h 76"/>
                  <a:gd name="T6" fmla="*/ 0 w 71"/>
                  <a:gd name="T7" fmla="*/ 0 h 76"/>
                  <a:gd name="T8" fmla="*/ 0 w 71"/>
                  <a:gd name="T9" fmla="*/ 0 h 76"/>
                  <a:gd name="T10" fmla="*/ 0 w 71"/>
                  <a:gd name="T11" fmla="*/ 0 h 76"/>
                  <a:gd name="T12" fmla="*/ 0 w 71"/>
                  <a:gd name="T13" fmla="*/ 0 h 76"/>
                  <a:gd name="T14" fmla="*/ 0 w 71"/>
                  <a:gd name="T15" fmla="*/ 0 h 76"/>
                  <a:gd name="T16" fmla="*/ 0 w 71"/>
                  <a:gd name="T17" fmla="*/ 0 h 76"/>
                  <a:gd name="T18" fmla="*/ 0 w 71"/>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76"/>
                  <a:gd name="T32" fmla="*/ 71 w 71"/>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76">
                    <a:moveTo>
                      <a:pt x="0" y="62"/>
                    </a:moveTo>
                    <a:lnTo>
                      <a:pt x="11" y="67"/>
                    </a:lnTo>
                    <a:lnTo>
                      <a:pt x="57" y="76"/>
                    </a:lnTo>
                    <a:lnTo>
                      <a:pt x="71" y="10"/>
                    </a:lnTo>
                    <a:lnTo>
                      <a:pt x="25" y="0"/>
                    </a:lnTo>
                    <a:lnTo>
                      <a:pt x="0" y="62"/>
                    </a:lnTo>
                    <a:lnTo>
                      <a:pt x="5" y="66"/>
                    </a:lnTo>
                    <a:lnTo>
                      <a:pt x="11" y="67"/>
                    </a:lnTo>
                    <a:lnTo>
                      <a:pt x="0" y="62"/>
                    </a:lnTo>
                    <a:close/>
                  </a:path>
                </a:pathLst>
              </a:custGeom>
              <a:solidFill>
                <a:srgbClr val="C4E5FA"/>
              </a:solidFill>
              <a:ln w="9525">
                <a:noFill/>
                <a:round/>
                <a:headEnd/>
                <a:tailEnd/>
              </a:ln>
            </p:spPr>
            <p:txBody>
              <a:bodyPr/>
              <a:lstStyle/>
              <a:p>
                <a:endParaRPr lang="en-US"/>
              </a:p>
            </p:txBody>
          </p:sp>
          <p:sp>
            <p:nvSpPr>
              <p:cNvPr id="40691" name="Freeform 660"/>
              <p:cNvSpPr>
                <a:spLocks/>
              </p:cNvSpPr>
              <p:nvPr/>
            </p:nvSpPr>
            <p:spPr bwMode="auto">
              <a:xfrm>
                <a:off x="2687" y="1007"/>
                <a:ext cx="12" cy="13"/>
              </a:xfrm>
              <a:custGeom>
                <a:avLst/>
                <a:gdLst>
                  <a:gd name="T0" fmla="*/ 0 w 73"/>
                  <a:gd name="T1" fmla="*/ 0 h 80"/>
                  <a:gd name="T2" fmla="*/ 0 w 73"/>
                  <a:gd name="T3" fmla="*/ 0 h 80"/>
                  <a:gd name="T4" fmla="*/ 0 w 73"/>
                  <a:gd name="T5" fmla="*/ 0 h 80"/>
                  <a:gd name="T6" fmla="*/ 0 w 73"/>
                  <a:gd name="T7" fmla="*/ 0 h 80"/>
                  <a:gd name="T8" fmla="*/ 0 w 73"/>
                  <a:gd name="T9" fmla="*/ 0 h 80"/>
                  <a:gd name="T10" fmla="*/ 0 w 73"/>
                  <a:gd name="T11" fmla="*/ 0 h 80"/>
                  <a:gd name="T12" fmla="*/ 0 w 73"/>
                  <a:gd name="T13" fmla="*/ 0 h 80"/>
                  <a:gd name="T14" fmla="*/ 0 w 73"/>
                  <a:gd name="T15" fmla="*/ 0 h 80"/>
                  <a:gd name="T16" fmla="*/ 0 w 73"/>
                  <a:gd name="T17" fmla="*/ 0 h 80"/>
                  <a:gd name="T18" fmla="*/ 0 w 73"/>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80"/>
                  <a:gd name="T32" fmla="*/ 73 w 73"/>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80">
                    <a:moveTo>
                      <a:pt x="0" y="57"/>
                    </a:moveTo>
                    <a:lnTo>
                      <a:pt x="2" y="58"/>
                    </a:lnTo>
                    <a:lnTo>
                      <a:pt x="37" y="80"/>
                    </a:lnTo>
                    <a:lnTo>
                      <a:pt x="73" y="22"/>
                    </a:lnTo>
                    <a:lnTo>
                      <a:pt x="38" y="0"/>
                    </a:lnTo>
                    <a:lnTo>
                      <a:pt x="0" y="57"/>
                    </a:lnTo>
                    <a:lnTo>
                      <a:pt x="1" y="57"/>
                    </a:lnTo>
                    <a:lnTo>
                      <a:pt x="2" y="58"/>
                    </a:lnTo>
                    <a:lnTo>
                      <a:pt x="0" y="57"/>
                    </a:lnTo>
                    <a:close/>
                  </a:path>
                </a:pathLst>
              </a:custGeom>
              <a:solidFill>
                <a:srgbClr val="C4E5FA"/>
              </a:solidFill>
              <a:ln w="9525">
                <a:noFill/>
                <a:round/>
                <a:headEnd/>
                <a:tailEnd/>
              </a:ln>
            </p:spPr>
            <p:txBody>
              <a:bodyPr/>
              <a:lstStyle/>
              <a:p>
                <a:endParaRPr lang="en-US"/>
              </a:p>
            </p:txBody>
          </p:sp>
          <p:sp>
            <p:nvSpPr>
              <p:cNvPr id="40692" name="Freeform 661"/>
              <p:cNvSpPr>
                <a:spLocks/>
              </p:cNvSpPr>
              <p:nvPr/>
            </p:nvSpPr>
            <p:spPr bwMode="auto">
              <a:xfrm>
                <a:off x="2681" y="1002"/>
                <a:ext cx="13" cy="14"/>
              </a:xfrm>
              <a:custGeom>
                <a:avLst/>
                <a:gdLst>
                  <a:gd name="T0" fmla="*/ 0 w 76"/>
                  <a:gd name="T1" fmla="*/ 0 h 85"/>
                  <a:gd name="T2" fmla="*/ 0 w 76"/>
                  <a:gd name="T3" fmla="*/ 0 h 85"/>
                  <a:gd name="T4" fmla="*/ 0 w 76"/>
                  <a:gd name="T5" fmla="*/ 0 h 85"/>
                  <a:gd name="T6" fmla="*/ 0 w 76"/>
                  <a:gd name="T7" fmla="*/ 0 h 85"/>
                  <a:gd name="T8" fmla="*/ 0 w 76"/>
                  <a:gd name="T9" fmla="*/ 0 h 85"/>
                  <a:gd name="T10" fmla="*/ 0 w 76"/>
                  <a:gd name="T11" fmla="*/ 0 h 85"/>
                  <a:gd name="T12" fmla="*/ 0 w 76"/>
                  <a:gd name="T13" fmla="*/ 0 h 85"/>
                  <a:gd name="T14" fmla="*/ 0 w 76"/>
                  <a:gd name="T15" fmla="*/ 0 h 85"/>
                  <a:gd name="T16" fmla="*/ 0 w 76"/>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85"/>
                  <a:gd name="T29" fmla="*/ 76 w 76"/>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85">
                    <a:moveTo>
                      <a:pt x="33" y="0"/>
                    </a:moveTo>
                    <a:lnTo>
                      <a:pt x="0" y="59"/>
                    </a:lnTo>
                    <a:lnTo>
                      <a:pt x="37" y="85"/>
                    </a:lnTo>
                    <a:lnTo>
                      <a:pt x="76" y="30"/>
                    </a:lnTo>
                    <a:lnTo>
                      <a:pt x="39" y="3"/>
                    </a:lnTo>
                    <a:lnTo>
                      <a:pt x="33" y="0"/>
                    </a:lnTo>
                    <a:lnTo>
                      <a:pt x="39" y="3"/>
                    </a:lnTo>
                    <a:lnTo>
                      <a:pt x="37" y="1"/>
                    </a:lnTo>
                    <a:lnTo>
                      <a:pt x="33" y="0"/>
                    </a:lnTo>
                    <a:close/>
                  </a:path>
                </a:pathLst>
              </a:custGeom>
              <a:solidFill>
                <a:srgbClr val="C4E5FA"/>
              </a:solidFill>
              <a:ln w="9525">
                <a:noFill/>
                <a:round/>
                <a:headEnd/>
                <a:tailEnd/>
              </a:ln>
            </p:spPr>
            <p:txBody>
              <a:bodyPr/>
              <a:lstStyle/>
              <a:p>
                <a:endParaRPr lang="en-US"/>
              </a:p>
            </p:txBody>
          </p:sp>
          <p:sp>
            <p:nvSpPr>
              <p:cNvPr id="40693" name="Freeform 662"/>
              <p:cNvSpPr>
                <a:spLocks/>
              </p:cNvSpPr>
              <p:nvPr/>
            </p:nvSpPr>
            <p:spPr bwMode="auto">
              <a:xfrm>
                <a:off x="2673" y="998"/>
                <a:ext cx="14" cy="14"/>
              </a:xfrm>
              <a:custGeom>
                <a:avLst/>
                <a:gdLst>
                  <a:gd name="T0" fmla="*/ 0 w 78"/>
                  <a:gd name="T1" fmla="*/ 0 h 87"/>
                  <a:gd name="T2" fmla="*/ 0 w 78"/>
                  <a:gd name="T3" fmla="*/ 0 h 87"/>
                  <a:gd name="T4" fmla="*/ 0 w 78"/>
                  <a:gd name="T5" fmla="*/ 0 h 87"/>
                  <a:gd name="T6" fmla="*/ 0 w 78"/>
                  <a:gd name="T7" fmla="*/ 0 h 87"/>
                  <a:gd name="T8" fmla="*/ 0 w 78"/>
                  <a:gd name="T9" fmla="*/ 0 h 87"/>
                  <a:gd name="T10" fmla="*/ 0 w 78"/>
                  <a:gd name="T11" fmla="*/ 0 h 87"/>
                  <a:gd name="T12" fmla="*/ 0 w 78"/>
                  <a:gd name="T13" fmla="*/ 0 h 87"/>
                  <a:gd name="T14" fmla="*/ 0 w 78"/>
                  <a:gd name="T15" fmla="*/ 0 h 87"/>
                  <a:gd name="T16" fmla="*/ 0 w 78"/>
                  <a:gd name="T17" fmla="*/ 0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87"/>
                  <a:gd name="T29" fmla="*/ 78 w 78"/>
                  <a:gd name="T30" fmla="*/ 87 h 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87">
                    <a:moveTo>
                      <a:pt x="18" y="0"/>
                    </a:moveTo>
                    <a:lnTo>
                      <a:pt x="0" y="65"/>
                    </a:lnTo>
                    <a:lnTo>
                      <a:pt x="52" y="87"/>
                    </a:lnTo>
                    <a:lnTo>
                      <a:pt x="78" y="25"/>
                    </a:lnTo>
                    <a:lnTo>
                      <a:pt x="26" y="3"/>
                    </a:lnTo>
                    <a:lnTo>
                      <a:pt x="18" y="0"/>
                    </a:lnTo>
                    <a:lnTo>
                      <a:pt x="26" y="3"/>
                    </a:lnTo>
                    <a:lnTo>
                      <a:pt x="23" y="1"/>
                    </a:lnTo>
                    <a:lnTo>
                      <a:pt x="18" y="0"/>
                    </a:lnTo>
                    <a:close/>
                  </a:path>
                </a:pathLst>
              </a:custGeom>
              <a:solidFill>
                <a:srgbClr val="C4E5FA"/>
              </a:solidFill>
              <a:ln w="9525">
                <a:noFill/>
                <a:round/>
                <a:headEnd/>
                <a:tailEnd/>
              </a:ln>
            </p:spPr>
            <p:txBody>
              <a:bodyPr/>
              <a:lstStyle/>
              <a:p>
                <a:endParaRPr lang="en-US"/>
              </a:p>
            </p:txBody>
          </p:sp>
          <p:sp>
            <p:nvSpPr>
              <p:cNvPr id="40694" name="Freeform 663"/>
              <p:cNvSpPr>
                <a:spLocks/>
              </p:cNvSpPr>
              <p:nvPr/>
            </p:nvSpPr>
            <p:spPr bwMode="auto">
              <a:xfrm>
                <a:off x="2664" y="996"/>
                <a:ext cx="13" cy="13"/>
              </a:xfrm>
              <a:custGeom>
                <a:avLst/>
                <a:gdLst>
                  <a:gd name="T0" fmla="*/ 0 w 73"/>
                  <a:gd name="T1" fmla="*/ 0 h 78"/>
                  <a:gd name="T2" fmla="*/ 0 w 73"/>
                  <a:gd name="T3" fmla="*/ 0 h 78"/>
                  <a:gd name="T4" fmla="*/ 0 w 73"/>
                  <a:gd name="T5" fmla="*/ 0 h 78"/>
                  <a:gd name="T6" fmla="*/ 0 w 73"/>
                  <a:gd name="T7" fmla="*/ 0 h 78"/>
                  <a:gd name="T8" fmla="*/ 0 w 73"/>
                  <a:gd name="T9" fmla="*/ 0 h 78"/>
                  <a:gd name="T10" fmla="*/ 0 w 73"/>
                  <a:gd name="T11" fmla="*/ 0 h 78"/>
                  <a:gd name="T12" fmla="*/ 0 w 73"/>
                  <a:gd name="T13" fmla="*/ 0 h 78"/>
                  <a:gd name="T14" fmla="*/ 0 w 73"/>
                  <a:gd name="T15" fmla="*/ 0 h 78"/>
                  <a:gd name="T16" fmla="*/ 0 w 73"/>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8"/>
                  <a:gd name="T29" fmla="*/ 73 w 73"/>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8">
                    <a:moveTo>
                      <a:pt x="7" y="0"/>
                    </a:moveTo>
                    <a:lnTo>
                      <a:pt x="0" y="67"/>
                    </a:lnTo>
                    <a:lnTo>
                      <a:pt x="62" y="78"/>
                    </a:lnTo>
                    <a:lnTo>
                      <a:pt x="73" y="11"/>
                    </a:lnTo>
                    <a:lnTo>
                      <a:pt x="12" y="0"/>
                    </a:lnTo>
                    <a:lnTo>
                      <a:pt x="7" y="0"/>
                    </a:lnTo>
                    <a:lnTo>
                      <a:pt x="12" y="0"/>
                    </a:lnTo>
                    <a:lnTo>
                      <a:pt x="9" y="0"/>
                    </a:lnTo>
                    <a:lnTo>
                      <a:pt x="7" y="0"/>
                    </a:lnTo>
                    <a:close/>
                  </a:path>
                </a:pathLst>
              </a:custGeom>
              <a:solidFill>
                <a:srgbClr val="C4E5FA"/>
              </a:solidFill>
              <a:ln w="9525">
                <a:noFill/>
                <a:round/>
                <a:headEnd/>
                <a:tailEnd/>
              </a:ln>
            </p:spPr>
            <p:txBody>
              <a:bodyPr/>
              <a:lstStyle/>
              <a:p>
                <a:endParaRPr lang="en-US"/>
              </a:p>
            </p:txBody>
          </p:sp>
          <p:sp>
            <p:nvSpPr>
              <p:cNvPr id="40695" name="Freeform 664"/>
              <p:cNvSpPr>
                <a:spLocks/>
              </p:cNvSpPr>
              <p:nvPr/>
            </p:nvSpPr>
            <p:spPr bwMode="auto">
              <a:xfrm>
                <a:off x="2653" y="996"/>
                <a:ext cx="13" cy="11"/>
              </a:xfrm>
              <a:custGeom>
                <a:avLst/>
                <a:gdLst>
                  <a:gd name="T0" fmla="*/ 0 w 73"/>
                  <a:gd name="T1" fmla="*/ 0 h 69"/>
                  <a:gd name="T2" fmla="*/ 0 w 73"/>
                  <a:gd name="T3" fmla="*/ 0 h 69"/>
                  <a:gd name="T4" fmla="*/ 0 w 73"/>
                  <a:gd name="T5" fmla="*/ 0 h 69"/>
                  <a:gd name="T6" fmla="*/ 0 w 73"/>
                  <a:gd name="T7" fmla="*/ 0 h 69"/>
                  <a:gd name="T8" fmla="*/ 0 w 73"/>
                  <a:gd name="T9" fmla="*/ 0 h 69"/>
                  <a:gd name="T10" fmla="*/ 0 w 73"/>
                  <a:gd name="T11" fmla="*/ 0 h 69"/>
                  <a:gd name="T12" fmla="*/ 0 w 73"/>
                  <a:gd name="T13" fmla="*/ 0 h 69"/>
                  <a:gd name="T14" fmla="*/ 0 w 73"/>
                  <a:gd name="T15" fmla="*/ 0 h 69"/>
                  <a:gd name="T16" fmla="*/ 0 w 73"/>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69"/>
                  <a:gd name="T29" fmla="*/ 73 w 73"/>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69">
                    <a:moveTo>
                      <a:pt x="0" y="0"/>
                    </a:moveTo>
                    <a:lnTo>
                      <a:pt x="7" y="67"/>
                    </a:lnTo>
                    <a:lnTo>
                      <a:pt x="71" y="69"/>
                    </a:lnTo>
                    <a:lnTo>
                      <a:pt x="73" y="1"/>
                    </a:lnTo>
                    <a:lnTo>
                      <a:pt x="8" y="0"/>
                    </a:lnTo>
                    <a:lnTo>
                      <a:pt x="0" y="0"/>
                    </a:lnTo>
                    <a:lnTo>
                      <a:pt x="8" y="0"/>
                    </a:lnTo>
                    <a:lnTo>
                      <a:pt x="4" y="0"/>
                    </a:lnTo>
                    <a:lnTo>
                      <a:pt x="0" y="0"/>
                    </a:lnTo>
                    <a:close/>
                  </a:path>
                </a:pathLst>
              </a:custGeom>
              <a:solidFill>
                <a:srgbClr val="C4E5FA"/>
              </a:solidFill>
              <a:ln w="9525">
                <a:noFill/>
                <a:round/>
                <a:headEnd/>
                <a:tailEnd/>
              </a:ln>
            </p:spPr>
            <p:txBody>
              <a:bodyPr/>
              <a:lstStyle/>
              <a:p>
                <a:endParaRPr lang="en-US"/>
              </a:p>
            </p:txBody>
          </p:sp>
          <p:sp>
            <p:nvSpPr>
              <p:cNvPr id="40696" name="Freeform 665"/>
              <p:cNvSpPr>
                <a:spLocks/>
              </p:cNvSpPr>
              <p:nvPr/>
            </p:nvSpPr>
            <p:spPr bwMode="auto">
              <a:xfrm>
                <a:off x="2641" y="996"/>
                <a:ext cx="15" cy="13"/>
              </a:xfrm>
              <a:custGeom>
                <a:avLst/>
                <a:gdLst>
                  <a:gd name="T0" fmla="*/ 0 w 88"/>
                  <a:gd name="T1" fmla="*/ 0 h 81"/>
                  <a:gd name="T2" fmla="*/ 0 w 88"/>
                  <a:gd name="T3" fmla="*/ 0 h 81"/>
                  <a:gd name="T4" fmla="*/ 0 w 88"/>
                  <a:gd name="T5" fmla="*/ 0 h 81"/>
                  <a:gd name="T6" fmla="*/ 0 w 88"/>
                  <a:gd name="T7" fmla="*/ 0 h 81"/>
                  <a:gd name="T8" fmla="*/ 0 w 88"/>
                  <a:gd name="T9" fmla="*/ 0 h 81"/>
                  <a:gd name="T10" fmla="*/ 0 w 88"/>
                  <a:gd name="T11" fmla="*/ 0 h 81"/>
                  <a:gd name="T12" fmla="*/ 0 w 88"/>
                  <a:gd name="T13" fmla="*/ 0 h 81"/>
                  <a:gd name="T14" fmla="*/ 0 w 88"/>
                  <a:gd name="T15" fmla="*/ 0 h 81"/>
                  <a:gd name="T16" fmla="*/ 0 w 88"/>
                  <a:gd name="T17" fmla="*/ 0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
                  <a:gd name="T28" fmla="*/ 0 h 81"/>
                  <a:gd name="T29" fmla="*/ 88 w 88"/>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 h="81">
                    <a:moveTo>
                      <a:pt x="0" y="18"/>
                    </a:moveTo>
                    <a:lnTo>
                      <a:pt x="26" y="81"/>
                    </a:lnTo>
                    <a:lnTo>
                      <a:pt x="88" y="67"/>
                    </a:lnTo>
                    <a:lnTo>
                      <a:pt x="73" y="0"/>
                    </a:lnTo>
                    <a:lnTo>
                      <a:pt x="12" y="13"/>
                    </a:lnTo>
                    <a:lnTo>
                      <a:pt x="0" y="18"/>
                    </a:lnTo>
                    <a:lnTo>
                      <a:pt x="12" y="13"/>
                    </a:lnTo>
                    <a:lnTo>
                      <a:pt x="5" y="16"/>
                    </a:lnTo>
                    <a:lnTo>
                      <a:pt x="0" y="18"/>
                    </a:lnTo>
                    <a:close/>
                  </a:path>
                </a:pathLst>
              </a:custGeom>
              <a:solidFill>
                <a:srgbClr val="C4E5FA"/>
              </a:solidFill>
              <a:ln w="9525">
                <a:noFill/>
                <a:round/>
                <a:headEnd/>
                <a:tailEnd/>
              </a:ln>
            </p:spPr>
            <p:txBody>
              <a:bodyPr/>
              <a:lstStyle/>
              <a:p>
                <a:endParaRPr lang="en-US"/>
              </a:p>
            </p:txBody>
          </p:sp>
          <p:sp>
            <p:nvSpPr>
              <p:cNvPr id="40697" name="Freeform 666"/>
              <p:cNvSpPr>
                <a:spLocks/>
              </p:cNvSpPr>
              <p:nvPr/>
            </p:nvSpPr>
            <p:spPr bwMode="auto">
              <a:xfrm>
                <a:off x="2631" y="999"/>
                <a:ext cx="16" cy="15"/>
              </a:xfrm>
              <a:custGeom>
                <a:avLst/>
                <a:gdLst>
                  <a:gd name="T0" fmla="*/ 0 w 97"/>
                  <a:gd name="T1" fmla="*/ 0 h 90"/>
                  <a:gd name="T2" fmla="*/ 0 w 97"/>
                  <a:gd name="T3" fmla="*/ 0 h 90"/>
                  <a:gd name="T4" fmla="*/ 0 w 97"/>
                  <a:gd name="T5" fmla="*/ 0 h 90"/>
                  <a:gd name="T6" fmla="*/ 0 w 97"/>
                  <a:gd name="T7" fmla="*/ 0 h 90"/>
                  <a:gd name="T8" fmla="*/ 0 w 97"/>
                  <a:gd name="T9" fmla="*/ 0 h 90"/>
                  <a:gd name="T10" fmla="*/ 0 w 97"/>
                  <a:gd name="T11" fmla="*/ 0 h 90"/>
                  <a:gd name="T12" fmla="*/ 0 w 97"/>
                  <a:gd name="T13" fmla="*/ 0 h 90"/>
                  <a:gd name="T14" fmla="*/ 0 w 97"/>
                  <a:gd name="T15" fmla="*/ 0 h 90"/>
                  <a:gd name="T16" fmla="*/ 0 w 97"/>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90"/>
                  <a:gd name="T29" fmla="*/ 97 w 97"/>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90">
                    <a:moveTo>
                      <a:pt x="0" y="42"/>
                    </a:moveTo>
                    <a:lnTo>
                      <a:pt x="47" y="90"/>
                    </a:lnTo>
                    <a:lnTo>
                      <a:pt x="97" y="58"/>
                    </a:lnTo>
                    <a:lnTo>
                      <a:pt x="60" y="0"/>
                    </a:lnTo>
                    <a:lnTo>
                      <a:pt x="10" y="34"/>
                    </a:lnTo>
                    <a:lnTo>
                      <a:pt x="0" y="42"/>
                    </a:lnTo>
                    <a:lnTo>
                      <a:pt x="10" y="34"/>
                    </a:lnTo>
                    <a:lnTo>
                      <a:pt x="5" y="37"/>
                    </a:lnTo>
                    <a:lnTo>
                      <a:pt x="0" y="42"/>
                    </a:lnTo>
                    <a:close/>
                  </a:path>
                </a:pathLst>
              </a:custGeom>
              <a:solidFill>
                <a:srgbClr val="C4E5FA"/>
              </a:solidFill>
              <a:ln w="9525">
                <a:noFill/>
                <a:round/>
                <a:headEnd/>
                <a:tailEnd/>
              </a:ln>
            </p:spPr>
            <p:txBody>
              <a:bodyPr/>
              <a:lstStyle/>
              <a:p>
                <a:endParaRPr lang="en-US"/>
              </a:p>
            </p:txBody>
          </p:sp>
          <p:sp>
            <p:nvSpPr>
              <p:cNvPr id="40698" name="Freeform 667"/>
              <p:cNvSpPr>
                <a:spLocks/>
              </p:cNvSpPr>
              <p:nvPr/>
            </p:nvSpPr>
            <p:spPr bwMode="auto">
              <a:xfrm>
                <a:off x="2624" y="1006"/>
                <a:ext cx="16" cy="15"/>
              </a:xfrm>
              <a:custGeom>
                <a:avLst/>
                <a:gdLst>
                  <a:gd name="T0" fmla="*/ 0 w 101"/>
                  <a:gd name="T1" fmla="*/ 0 h 95"/>
                  <a:gd name="T2" fmla="*/ 0 w 101"/>
                  <a:gd name="T3" fmla="*/ 0 h 95"/>
                  <a:gd name="T4" fmla="*/ 0 w 101"/>
                  <a:gd name="T5" fmla="*/ 0 h 95"/>
                  <a:gd name="T6" fmla="*/ 0 w 101"/>
                  <a:gd name="T7" fmla="*/ 0 h 95"/>
                  <a:gd name="T8" fmla="*/ 0 w 101"/>
                  <a:gd name="T9" fmla="*/ 0 h 95"/>
                  <a:gd name="T10" fmla="*/ 0 w 101"/>
                  <a:gd name="T11" fmla="*/ 0 h 95"/>
                  <a:gd name="T12" fmla="*/ 0 w 101"/>
                  <a:gd name="T13" fmla="*/ 0 h 95"/>
                  <a:gd name="T14" fmla="*/ 0 w 101"/>
                  <a:gd name="T15" fmla="*/ 0 h 95"/>
                  <a:gd name="T16" fmla="*/ 0 w 101"/>
                  <a:gd name="T17" fmla="*/ 0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1"/>
                  <a:gd name="T28" fmla="*/ 0 h 95"/>
                  <a:gd name="T29" fmla="*/ 101 w 101"/>
                  <a:gd name="T30" fmla="*/ 95 h 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1" h="95">
                    <a:moveTo>
                      <a:pt x="0" y="66"/>
                    </a:moveTo>
                    <a:lnTo>
                      <a:pt x="60" y="95"/>
                    </a:lnTo>
                    <a:lnTo>
                      <a:pt x="101" y="40"/>
                    </a:lnTo>
                    <a:lnTo>
                      <a:pt x="45" y="0"/>
                    </a:lnTo>
                    <a:lnTo>
                      <a:pt x="6" y="54"/>
                    </a:lnTo>
                    <a:lnTo>
                      <a:pt x="0" y="66"/>
                    </a:lnTo>
                    <a:lnTo>
                      <a:pt x="6" y="54"/>
                    </a:lnTo>
                    <a:lnTo>
                      <a:pt x="1" y="60"/>
                    </a:lnTo>
                    <a:lnTo>
                      <a:pt x="0" y="66"/>
                    </a:lnTo>
                    <a:close/>
                  </a:path>
                </a:pathLst>
              </a:custGeom>
              <a:solidFill>
                <a:srgbClr val="C4E5FA"/>
              </a:solidFill>
              <a:ln w="9525">
                <a:noFill/>
                <a:round/>
                <a:headEnd/>
                <a:tailEnd/>
              </a:ln>
            </p:spPr>
            <p:txBody>
              <a:bodyPr/>
              <a:lstStyle/>
              <a:p>
                <a:endParaRPr lang="en-US"/>
              </a:p>
            </p:txBody>
          </p:sp>
          <p:sp>
            <p:nvSpPr>
              <p:cNvPr id="40699" name="Freeform 668"/>
              <p:cNvSpPr>
                <a:spLocks/>
              </p:cNvSpPr>
              <p:nvPr/>
            </p:nvSpPr>
            <p:spPr bwMode="auto">
              <a:xfrm>
                <a:off x="2620" y="1017"/>
                <a:ext cx="15" cy="15"/>
              </a:xfrm>
              <a:custGeom>
                <a:avLst/>
                <a:gdLst>
                  <a:gd name="T0" fmla="*/ 0 w 85"/>
                  <a:gd name="T1" fmla="*/ 0 h 93"/>
                  <a:gd name="T2" fmla="*/ 0 w 85"/>
                  <a:gd name="T3" fmla="*/ 0 h 93"/>
                  <a:gd name="T4" fmla="*/ 0 w 85"/>
                  <a:gd name="T5" fmla="*/ 0 h 93"/>
                  <a:gd name="T6" fmla="*/ 0 w 85"/>
                  <a:gd name="T7" fmla="*/ 0 h 93"/>
                  <a:gd name="T8" fmla="*/ 0 w 85"/>
                  <a:gd name="T9" fmla="*/ 0 h 93"/>
                  <a:gd name="T10" fmla="*/ 0 60000 65536"/>
                  <a:gd name="T11" fmla="*/ 0 60000 65536"/>
                  <a:gd name="T12" fmla="*/ 0 60000 65536"/>
                  <a:gd name="T13" fmla="*/ 0 60000 65536"/>
                  <a:gd name="T14" fmla="*/ 0 60000 65536"/>
                  <a:gd name="T15" fmla="*/ 0 w 85"/>
                  <a:gd name="T16" fmla="*/ 0 h 93"/>
                  <a:gd name="T17" fmla="*/ 85 w 85"/>
                  <a:gd name="T18" fmla="*/ 93 h 93"/>
                </a:gdLst>
                <a:ahLst/>
                <a:cxnLst>
                  <a:cxn ang="T10">
                    <a:pos x="T0" y="T1"/>
                  </a:cxn>
                  <a:cxn ang="T11">
                    <a:pos x="T2" y="T3"/>
                  </a:cxn>
                  <a:cxn ang="T12">
                    <a:pos x="T4" y="T5"/>
                  </a:cxn>
                  <a:cxn ang="T13">
                    <a:pos x="T6" y="T7"/>
                  </a:cxn>
                  <a:cxn ang="T14">
                    <a:pos x="T8" y="T9"/>
                  </a:cxn>
                </a:cxnLst>
                <a:rect l="T15" t="T16" r="T17" b="T18"/>
                <a:pathLst>
                  <a:path w="85" h="93">
                    <a:moveTo>
                      <a:pt x="66" y="93"/>
                    </a:moveTo>
                    <a:lnTo>
                      <a:pt x="85" y="17"/>
                    </a:lnTo>
                    <a:lnTo>
                      <a:pt x="19" y="0"/>
                    </a:lnTo>
                    <a:lnTo>
                      <a:pt x="0" y="76"/>
                    </a:lnTo>
                    <a:lnTo>
                      <a:pt x="66" y="93"/>
                    </a:lnTo>
                    <a:close/>
                  </a:path>
                </a:pathLst>
              </a:custGeom>
              <a:solidFill>
                <a:srgbClr val="C4E5FA"/>
              </a:solidFill>
              <a:ln w="9525">
                <a:noFill/>
                <a:round/>
                <a:headEnd/>
                <a:tailEnd/>
              </a:ln>
            </p:spPr>
            <p:txBody>
              <a:bodyPr/>
              <a:lstStyle/>
              <a:p>
                <a:endParaRPr lang="en-US"/>
              </a:p>
            </p:txBody>
          </p:sp>
          <p:sp>
            <p:nvSpPr>
              <p:cNvPr id="40700" name="Freeform 669"/>
              <p:cNvSpPr>
                <a:spLocks/>
              </p:cNvSpPr>
              <p:nvPr/>
            </p:nvSpPr>
            <p:spPr bwMode="auto">
              <a:xfrm>
                <a:off x="2623" y="1014"/>
                <a:ext cx="10" cy="12"/>
              </a:xfrm>
              <a:custGeom>
                <a:avLst/>
                <a:gdLst>
                  <a:gd name="T0" fmla="*/ 0 w 59"/>
                  <a:gd name="T1" fmla="*/ 0 h 73"/>
                  <a:gd name="T2" fmla="*/ 0 w 59"/>
                  <a:gd name="T3" fmla="*/ 0 h 73"/>
                  <a:gd name="T4" fmla="*/ 0 w 59"/>
                  <a:gd name="T5" fmla="*/ 0 h 73"/>
                  <a:gd name="T6" fmla="*/ 0 w 59"/>
                  <a:gd name="T7" fmla="*/ 0 h 73"/>
                  <a:gd name="T8" fmla="*/ 0 w 59"/>
                  <a:gd name="T9" fmla="*/ 0 h 73"/>
                  <a:gd name="T10" fmla="*/ 0 w 59"/>
                  <a:gd name="T11" fmla="*/ 0 h 73"/>
                  <a:gd name="T12" fmla="*/ 0 w 59"/>
                  <a:gd name="T13" fmla="*/ 0 h 73"/>
                  <a:gd name="T14" fmla="*/ 0 w 59"/>
                  <a:gd name="T15" fmla="*/ 0 h 73"/>
                  <a:gd name="T16" fmla="*/ 0 w 59"/>
                  <a:gd name="T17" fmla="*/ 0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73"/>
                  <a:gd name="T29" fmla="*/ 59 w 59"/>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73">
                    <a:moveTo>
                      <a:pt x="35" y="0"/>
                    </a:moveTo>
                    <a:lnTo>
                      <a:pt x="0" y="59"/>
                    </a:lnTo>
                    <a:lnTo>
                      <a:pt x="22" y="73"/>
                    </a:lnTo>
                    <a:lnTo>
                      <a:pt x="59" y="15"/>
                    </a:lnTo>
                    <a:lnTo>
                      <a:pt x="37" y="1"/>
                    </a:lnTo>
                    <a:lnTo>
                      <a:pt x="35" y="0"/>
                    </a:lnTo>
                    <a:lnTo>
                      <a:pt x="37" y="1"/>
                    </a:lnTo>
                    <a:lnTo>
                      <a:pt x="36" y="1"/>
                    </a:lnTo>
                    <a:lnTo>
                      <a:pt x="35" y="0"/>
                    </a:lnTo>
                    <a:close/>
                  </a:path>
                </a:pathLst>
              </a:custGeom>
              <a:solidFill>
                <a:srgbClr val="C4E5FA"/>
              </a:solidFill>
              <a:ln w="9525">
                <a:noFill/>
                <a:round/>
                <a:headEnd/>
                <a:tailEnd/>
              </a:ln>
            </p:spPr>
            <p:txBody>
              <a:bodyPr/>
              <a:lstStyle/>
              <a:p>
                <a:endParaRPr lang="en-US"/>
              </a:p>
            </p:txBody>
          </p:sp>
          <p:sp>
            <p:nvSpPr>
              <p:cNvPr id="40701" name="Freeform 670"/>
              <p:cNvSpPr>
                <a:spLocks/>
              </p:cNvSpPr>
              <p:nvPr/>
            </p:nvSpPr>
            <p:spPr bwMode="auto">
              <a:xfrm>
                <a:off x="2616" y="1009"/>
                <a:ext cx="13" cy="15"/>
              </a:xfrm>
              <a:custGeom>
                <a:avLst/>
                <a:gdLst>
                  <a:gd name="T0" fmla="*/ 0 w 77"/>
                  <a:gd name="T1" fmla="*/ 0 h 87"/>
                  <a:gd name="T2" fmla="*/ 0 w 77"/>
                  <a:gd name="T3" fmla="*/ 0 h 87"/>
                  <a:gd name="T4" fmla="*/ 0 w 77"/>
                  <a:gd name="T5" fmla="*/ 0 h 87"/>
                  <a:gd name="T6" fmla="*/ 0 w 77"/>
                  <a:gd name="T7" fmla="*/ 0 h 87"/>
                  <a:gd name="T8" fmla="*/ 0 w 77"/>
                  <a:gd name="T9" fmla="*/ 0 h 87"/>
                  <a:gd name="T10" fmla="*/ 0 w 77"/>
                  <a:gd name="T11" fmla="*/ 0 h 87"/>
                  <a:gd name="T12" fmla="*/ 0 w 77"/>
                  <a:gd name="T13" fmla="*/ 0 h 87"/>
                  <a:gd name="T14" fmla="*/ 0 w 77"/>
                  <a:gd name="T15" fmla="*/ 0 h 87"/>
                  <a:gd name="T16" fmla="*/ 0 w 77"/>
                  <a:gd name="T17" fmla="*/ 0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87"/>
                  <a:gd name="T29" fmla="*/ 77 w 77"/>
                  <a:gd name="T30" fmla="*/ 87 h 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87">
                    <a:moveTo>
                      <a:pt x="24" y="0"/>
                    </a:moveTo>
                    <a:lnTo>
                      <a:pt x="0" y="62"/>
                    </a:lnTo>
                    <a:lnTo>
                      <a:pt x="45" y="87"/>
                    </a:lnTo>
                    <a:lnTo>
                      <a:pt x="77" y="27"/>
                    </a:lnTo>
                    <a:lnTo>
                      <a:pt x="33" y="3"/>
                    </a:lnTo>
                    <a:lnTo>
                      <a:pt x="24" y="0"/>
                    </a:lnTo>
                    <a:lnTo>
                      <a:pt x="33" y="3"/>
                    </a:lnTo>
                    <a:lnTo>
                      <a:pt x="29" y="1"/>
                    </a:lnTo>
                    <a:lnTo>
                      <a:pt x="24" y="0"/>
                    </a:lnTo>
                    <a:close/>
                  </a:path>
                </a:pathLst>
              </a:custGeom>
              <a:solidFill>
                <a:srgbClr val="C4E5FA"/>
              </a:solidFill>
              <a:ln w="9525">
                <a:noFill/>
                <a:round/>
                <a:headEnd/>
                <a:tailEnd/>
              </a:ln>
            </p:spPr>
            <p:txBody>
              <a:bodyPr/>
              <a:lstStyle/>
              <a:p>
                <a:endParaRPr lang="en-US"/>
              </a:p>
            </p:txBody>
          </p:sp>
          <p:sp>
            <p:nvSpPr>
              <p:cNvPr id="40702" name="Freeform 671"/>
              <p:cNvSpPr>
                <a:spLocks/>
              </p:cNvSpPr>
              <p:nvPr/>
            </p:nvSpPr>
            <p:spPr bwMode="auto">
              <a:xfrm>
                <a:off x="2607" y="1007"/>
                <a:ext cx="13" cy="13"/>
              </a:xfrm>
              <a:custGeom>
                <a:avLst/>
                <a:gdLst>
                  <a:gd name="T0" fmla="*/ 0 w 75"/>
                  <a:gd name="T1" fmla="*/ 0 h 81"/>
                  <a:gd name="T2" fmla="*/ 0 w 75"/>
                  <a:gd name="T3" fmla="*/ 0 h 81"/>
                  <a:gd name="T4" fmla="*/ 0 w 75"/>
                  <a:gd name="T5" fmla="*/ 0 h 81"/>
                  <a:gd name="T6" fmla="*/ 0 w 75"/>
                  <a:gd name="T7" fmla="*/ 0 h 81"/>
                  <a:gd name="T8" fmla="*/ 0 w 75"/>
                  <a:gd name="T9" fmla="*/ 0 h 81"/>
                  <a:gd name="T10" fmla="*/ 0 w 75"/>
                  <a:gd name="T11" fmla="*/ 0 h 81"/>
                  <a:gd name="T12" fmla="*/ 0 w 75"/>
                  <a:gd name="T13" fmla="*/ 0 h 81"/>
                  <a:gd name="T14" fmla="*/ 0 w 75"/>
                  <a:gd name="T15" fmla="*/ 0 h 81"/>
                  <a:gd name="T16" fmla="*/ 0 w 75"/>
                  <a:gd name="T17" fmla="*/ 0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81"/>
                  <a:gd name="T29" fmla="*/ 75 w 75"/>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81">
                    <a:moveTo>
                      <a:pt x="0" y="4"/>
                    </a:moveTo>
                    <a:lnTo>
                      <a:pt x="4" y="69"/>
                    </a:lnTo>
                    <a:lnTo>
                      <a:pt x="60" y="81"/>
                    </a:lnTo>
                    <a:lnTo>
                      <a:pt x="75" y="16"/>
                    </a:lnTo>
                    <a:lnTo>
                      <a:pt x="19" y="3"/>
                    </a:lnTo>
                    <a:lnTo>
                      <a:pt x="0" y="4"/>
                    </a:lnTo>
                    <a:lnTo>
                      <a:pt x="19" y="3"/>
                    </a:lnTo>
                    <a:lnTo>
                      <a:pt x="9" y="0"/>
                    </a:lnTo>
                    <a:lnTo>
                      <a:pt x="0" y="4"/>
                    </a:lnTo>
                    <a:close/>
                  </a:path>
                </a:pathLst>
              </a:custGeom>
              <a:solidFill>
                <a:srgbClr val="C4E5FA"/>
              </a:solidFill>
              <a:ln w="9525">
                <a:noFill/>
                <a:round/>
                <a:headEnd/>
                <a:tailEnd/>
              </a:ln>
            </p:spPr>
            <p:txBody>
              <a:bodyPr/>
              <a:lstStyle/>
              <a:p>
                <a:endParaRPr lang="en-US"/>
              </a:p>
            </p:txBody>
          </p:sp>
          <p:sp>
            <p:nvSpPr>
              <p:cNvPr id="40703" name="Freeform 672"/>
              <p:cNvSpPr>
                <a:spLocks/>
              </p:cNvSpPr>
              <p:nvPr/>
            </p:nvSpPr>
            <p:spPr bwMode="auto">
              <a:xfrm>
                <a:off x="2597" y="1007"/>
                <a:ext cx="14" cy="14"/>
              </a:xfrm>
              <a:custGeom>
                <a:avLst/>
                <a:gdLst>
                  <a:gd name="T0" fmla="*/ 0 w 84"/>
                  <a:gd name="T1" fmla="*/ 0 h 82"/>
                  <a:gd name="T2" fmla="*/ 0 w 84"/>
                  <a:gd name="T3" fmla="*/ 0 h 82"/>
                  <a:gd name="T4" fmla="*/ 0 w 84"/>
                  <a:gd name="T5" fmla="*/ 0 h 82"/>
                  <a:gd name="T6" fmla="*/ 0 w 84"/>
                  <a:gd name="T7" fmla="*/ 0 h 82"/>
                  <a:gd name="T8" fmla="*/ 0 w 84"/>
                  <a:gd name="T9" fmla="*/ 0 h 82"/>
                  <a:gd name="T10" fmla="*/ 0 w 84"/>
                  <a:gd name="T11" fmla="*/ 0 h 82"/>
                  <a:gd name="T12" fmla="*/ 0 w 84"/>
                  <a:gd name="T13" fmla="*/ 0 h 82"/>
                  <a:gd name="T14" fmla="*/ 0 w 84"/>
                  <a:gd name="T15" fmla="*/ 0 h 82"/>
                  <a:gd name="T16" fmla="*/ 0 w 84"/>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
                  <a:gd name="T28" fmla="*/ 0 h 82"/>
                  <a:gd name="T29" fmla="*/ 84 w 84"/>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 h="82">
                    <a:moveTo>
                      <a:pt x="0" y="29"/>
                    </a:moveTo>
                    <a:lnTo>
                      <a:pt x="38" y="82"/>
                    </a:lnTo>
                    <a:lnTo>
                      <a:pt x="84" y="64"/>
                    </a:lnTo>
                    <a:lnTo>
                      <a:pt x="60" y="0"/>
                    </a:lnTo>
                    <a:lnTo>
                      <a:pt x="14" y="18"/>
                    </a:lnTo>
                    <a:lnTo>
                      <a:pt x="0" y="29"/>
                    </a:lnTo>
                    <a:lnTo>
                      <a:pt x="14" y="18"/>
                    </a:lnTo>
                    <a:lnTo>
                      <a:pt x="5" y="22"/>
                    </a:lnTo>
                    <a:lnTo>
                      <a:pt x="0" y="29"/>
                    </a:lnTo>
                    <a:close/>
                  </a:path>
                </a:pathLst>
              </a:custGeom>
              <a:solidFill>
                <a:srgbClr val="C4E5FA"/>
              </a:solidFill>
              <a:ln w="9525">
                <a:noFill/>
                <a:round/>
                <a:headEnd/>
                <a:tailEnd/>
              </a:ln>
            </p:spPr>
            <p:txBody>
              <a:bodyPr/>
              <a:lstStyle/>
              <a:p>
                <a:endParaRPr lang="en-US"/>
              </a:p>
            </p:txBody>
          </p:sp>
          <p:sp>
            <p:nvSpPr>
              <p:cNvPr id="40704" name="Freeform 673"/>
              <p:cNvSpPr>
                <a:spLocks/>
              </p:cNvSpPr>
              <p:nvPr/>
            </p:nvSpPr>
            <p:spPr bwMode="auto">
              <a:xfrm>
                <a:off x="2594" y="1012"/>
                <a:ext cx="12" cy="12"/>
              </a:xfrm>
              <a:custGeom>
                <a:avLst/>
                <a:gdLst>
                  <a:gd name="T0" fmla="*/ 0 w 71"/>
                  <a:gd name="T1" fmla="*/ 0 h 69"/>
                  <a:gd name="T2" fmla="*/ 0 w 71"/>
                  <a:gd name="T3" fmla="*/ 0 h 69"/>
                  <a:gd name="T4" fmla="*/ 0 w 71"/>
                  <a:gd name="T5" fmla="*/ 0 h 69"/>
                  <a:gd name="T6" fmla="*/ 0 w 71"/>
                  <a:gd name="T7" fmla="*/ 0 h 69"/>
                  <a:gd name="T8" fmla="*/ 0 w 71"/>
                  <a:gd name="T9" fmla="*/ 0 h 69"/>
                  <a:gd name="T10" fmla="*/ 0 w 71"/>
                  <a:gd name="T11" fmla="*/ 0 h 69"/>
                  <a:gd name="T12" fmla="*/ 0 w 71"/>
                  <a:gd name="T13" fmla="*/ 0 h 69"/>
                  <a:gd name="T14" fmla="*/ 0 w 71"/>
                  <a:gd name="T15" fmla="*/ 0 h 69"/>
                  <a:gd name="T16" fmla="*/ 0 w 71"/>
                  <a:gd name="T17" fmla="*/ 0 h 69"/>
                  <a:gd name="T18" fmla="*/ 0 w 71"/>
                  <a:gd name="T19" fmla="*/ 0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9"/>
                  <a:gd name="T32" fmla="*/ 71 w 71"/>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9">
                    <a:moveTo>
                      <a:pt x="48" y="69"/>
                    </a:moveTo>
                    <a:lnTo>
                      <a:pt x="52" y="65"/>
                    </a:lnTo>
                    <a:lnTo>
                      <a:pt x="71" y="43"/>
                    </a:lnTo>
                    <a:lnTo>
                      <a:pt x="19" y="0"/>
                    </a:lnTo>
                    <a:lnTo>
                      <a:pt x="0" y="22"/>
                    </a:lnTo>
                    <a:lnTo>
                      <a:pt x="48" y="69"/>
                    </a:lnTo>
                    <a:lnTo>
                      <a:pt x="50" y="67"/>
                    </a:lnTo>
                    <a:lnTo>
                      <a:pt x="52" y="65"/>
                    </a:lnTo>
                    <a:lnTo>
                      <a:pt x="48" y="69"/>
                    </a:lnTo>
                    <a:close/>
                  </a:path>
                </a:pathLst>
              </a:custGeom>
              <a:solidFill>
                <a:srgbClr val="C4E5FA"/>
              </a:solidFill>
              <a:ln w="9525">
                <a:noFill/>
                <a:round/>
                <a:headEnd/>
                <a:tailEnd/>
              </a:ln>
            </p:spPr>
            <p:txBody>
              <a:bodyPr/>
              <a:lstStyle/>
              <a:p>
                <a:endParaRPr lang="en-US"/>
              </a:p>
            </p:txBody>
          </p:sp>
          <p:sp>
            <p:nvSpPr>
              <p:cNvPr id="40705" name="Freeform 674"/>
              <p:cNvSpPr>
                <a:spLocks/>
              </p:cNvSpPr>
              <p:nvPr/>
            </p:nvSpPr>
            <p:spPr bwMode="auto">
              <a:xfrm>
                <a:off x="2591" y="1015"/>
                <a:ext cx="11" cy="12"/>
              </a:xfrm>
              <a:custGeom>
                <a:avLst/>
                <a:gdLst>
                  <a:gd name="T0" fmla="*/ 0 w 69"/>
                  <a:gd name="T1" fmla="*/ 0 h 75"/>
                  <a:gd name="T2" fmla="*/ 0 w 69"/>
                  <a:gd name="T3" fmla="*/ 0 h 75"/>
                  <a:gd name="T4" fmla="*/ 0 w 69"/>
                  <a:gd name="T5" fmla="*/ 0 h 75"/>
                  <a:gd name="T6" fmla="*/ 0 w 69"/>
                  <a:gd name="T7" fmla="*/ 0 h 75"/>
                  <a:gd name="T8" fmla="*/ 0 w 69"/>
                  <a:gd name="T9" fmla="*/ 0 h 75"/>
                  <a:gd name="T10" fmla="*/ 0 w 69"/>
                  <a:gd name="T11" fmla="*/ 0 h 75"/>
                  <a:gd name="T12" fmla="*/ 0 w 69"/>
                  <a:gd name="T13" fmla="*/ 0 h 75"/>
                  <a:gd name="T14" fmla="*/ 0 w 69"/>
                  <a:gd name="T15" fmla="*/ 0 h 75"/>
                  <a:gd name="T16" fmla="*/ 0 w 69"/>
                  <a:gd name="T17" fmla="*/ 0 h 75"/>
                  <a:gd name="T18" fmla="*/ 0 w 69"/>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75"/>
                  <a:gd name="T32" fmla="*/ 69 w 69"/>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75">
                    <a:moveTo>
                      <a:pt x="41" y="75"/>
                    </a:moveTo>
                    <a:lnTo>
                      <a:pt x="42" y="74"/>
                    </a:lnTo>
                    <a:lnTo>
                      <a:pt x="69" y="53"/>
                    </a:lnTo>
                    <a:lnTo>
                      <a:pt x="27" y="0"/>
                    </a:lnTo>
                    <a:lnTo>
                      <a:pt x="0" y="21"/>
                    </a:lnTo>
                    <a:lnTo>
                      <a:pt x="41" y="75"/>
                    </a:lnTo>
                    <a:lnTo>
                      <a:pt x="42" y="75"/>
                    </a:lnTo>
                    <a:lnTo>
                      <a:pt x="42" y="74"/>
                    </a:lnTo>
                    <a:lnTo>
                      <a:pt x="41" y="75"/>
                    </a:lnTo>
                    <a:close/>
                  </a:path>
                </a:pathLst>
              </a:custGeom>
              <a:solidFill>
                <a:srgbClr val="C4E5FA"/>
              </a:solidFill>
              <a:ln w="9525">
                <a:noFill/>
                <a:round/>
                <a:headEnd/>
                <a:tailEnd/>
              </a:ln>
            </p:spPr>
            <p:txBody>
              <a:bodyPr/>
              <a:lstStyle/>
              <a:p>
                <a:endParaRPr lang="en-US"/>
              </a:p>
            </p:txBody>
          </p:sp>
          <p:sp>
            <p:nvSpPr>
              <p:cNvPr id="40706" name="Freeform 675"/>
              <p:cNvSpPr>
                <a:spLocks/>
              </p:cNvSpPr>
              <p:nvPr/>
            </p:nvSpPr>
            <p:spPr bwMode="auto">
              <a:xfrm>
                <a:off x="2585" y="1018"/>
                <a:ext cx="12" cy="13"/>
              </a:xfrm>
              <a:custGeom>
                <a:avLst/>
                <a:gdLst>
                  <a:gd name="T0" fmla="*/ 0 w 72"/>
                  <a:gd name="T1" fmla="*/ 0 h 79"/>
                  <a:gd name="T2" fmla="*/ 0 w 72"/>
                  <a:gd name="T3" fmla="*/ 0 h 79"/>
                  <a:gd name="T4" fmla="*/ 0 w 72"/>
                  <a:gd name="T5" fmla="*/ 0 h 79"/>
                  <a:gd name="T6" fmla="*/ 0 w 72"/>
                  <a:gd name="T7" fmla="*/ 0 h 79"/>
                  <a:gd name="T8" fmla="*/ 0 w 72"/>
                  <a:gd name="T9" fmla="*/ 0 h 79"/>
                  <a:gd name="T10" fmla="*/ 0 w 72"/>
                  <a:gd name="T11" fmla="*/ 0 h 79"/>
                  <a:gd name="T12" fmla="*/ 0 w 72"/>
                  <a:gd name="T13" fmla="*/ 0 h 79"/>
                  <a:gd name="T14" fmla="*/ 0 w 72"/>
                  <a:gd name="T15" fmla="*/ 0 h 79"/>
                  <a:gd name="T16" fmla="*/ 0 w 72"/>
                  <a:gd name="T17" fmla="*/ 0 h 79"/>
                  <a:gd name="T18" fmla="*/ 0 w 72"/>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79"/>
                  <a:gd name="T32" fmla="*/ 72 w 72"/>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79">
                    <a:moveTo>
                      <a:pt x="39" y="79"/>
                    </a:moveTo>
                    <a:lnTo>
                      <a:pt x="41" y="77"/>
                    </a:lnTo>
                    <a:lnTo>
                      <a:pt x="72" y="54"/>
                    </a:lnTo>
                    <a:lnTo>
                      <a:pt x="33" y="0"/>
                    </a:lnTo>
                    <a:lnTo>
                      <a:pt x="0" y="23"/>
                    </a:lnTo>
                    <a:lnTo>
                      <a:pt x="39" y="79"/>
                    </a:lnTo>
                    <a:lnTo>
                      <a:pt x="41" y="77"/>
                    </a:lnTo>
                    <a:lnTo>
                      <a:pt x="39" y="79"/>
                    </a:lnTo>
                    <a:close/>
                  </a:path>
                </a:pathLst>
              </a:custGeom>
              <a:solidFill>
                <a:srgbClr val="C4E5FA"/>
              </a:solidFill>
              <a:ln w="9525">
                <a:noFill/>
                <a:round/>
                <a:headEnd/>
                <a:tailEnd/>
              </a:ln>
            </p:spPr>
            <p:txBody>
              <a:bodyPr/>
              <a:lstStyle/>
              <a:p>
                <a:endParaRPr lang="en-US"/>
              </a:p>
            </p:txBody>
          </p:sp>
          <p:sp>
            <p:nvSpPr>
              <p:cNvPr id="40707" name="Freeform 676"/>
              <p:cNvSpPr>
                <a:spLocks/>
              </p:cNvSpPr>
              <p:nvPr/>
            </p:nvSpPr>
            <p:spPr bwMode="auto">
              <a:xfrm>
                <a:off x="2580" y="1022"/>
                <a:ext cx="12" cy="13"/>
              </a:xfrm>
              <a:custGeom>
                <a:avLst/>
                <a:gdLst>
                  <a:gd name="T0" fmla="*/ 0 w 71"/>
                  <a:gd name="T1" fmla="*/ 0 h 77"/>
                  <a:gd name="T2" fmla="*/ 0 w 71"/>
                  <a:gd name="T3" fmla="*/ 0 h 77"/>
                  <a:gd name="T4" fmla="*/ 0 w 71"/>
                  <a:gd name="T5" fmla="*/ 0 h 77"/>
                  <a:gd name="T6" fmla="*/ 0 w 71"/>
                  <a:gd name="T7" fmla="*/ 0 h 77"/>
                  <a:gd name="T8" fmla="*/ 0 w 71"/>
                  <a:gd name="T9" fmla="*/ 0 h 77"/>
                  <a:gd name="T10" fmla="*/ 0 w 71"/>
                  <a:gd name="T11" fmla="*/ 0 h 77"/>
                  <a:gd name="T12" fmla="*/ 0 w 71"/>
                  <a:gd name="T13" fmla="*/ 0 h 77"/>
                  <a:gd name="T14" fmla="*/ 0 w 71"/>
                  <a:gd name="T15" fmla="*/ 0 h 77"/>
                  <a:gd name="T16" fmla="*/ 0 w 71"/>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77"/>
                  <a:gd name="T29" fmla="*/ 71 w 71"/>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77">
                    <a:moveTo>
                      <a:pt x="0" y="22"/>
                    </a:moveTo>
                    <a:lnTo>
                      <a:pt x="39" y="77"/>
                    </a:lnTo>
                    <a:lnTo>
                      <a:pt x="71" y="56"/>
                    </a:lnTo>
                    <a:lnTo>
                      <a:pt x="33" y="0"/>
                    </a:lnTo>
                    <a:lnTo>
                      <a:pt x="1" y="22"/>
                    </a:lnTo>
                    <a:lnTo>
                      <a:pt x="0" y="22"/>
                    </a:lnTo>
                    <a:lnTo>
                      <a:pt x="1" y="22"/>
                    </a:lnTo>
                    <a:lnTo>
                      <a:pt x="0" y="22"/>
                    </a:lnTo>
                    <a:close/>
                  </a:path>
                </a:pathLst>
              </a:custGeom>
              <a:solidFill>
                <a:srgbClr val="C4E5FA"/>
              </a:solidFill>
              <a:ln w="9525">
                <a:noFill/>
                <a:round/>
                <a:headEnd/>
                <a:tailEnd/>
              </a:ln>
            </p:spPr>
            <p:txBody>
              <a:bodyPr/>
              <a:lstStyle/>
              <a:p>
                <a:endParaRPr lang="en-US"/>
              </a:p>
            </p:txBody>
          </p:sp>
          <p:sp>
            <p:nvSpPr>
              <p:cNvPr id="40708" name="Freeform 677"/>
              <p:cNvSpPr>
                <a:spLocks/>
              </p:cNvSpPr>
              <p:nvPr/>
            </p:nvSpPr>
            <p:spPr bwMode="auto">
              <a:xfrm>
                <a:off x="2574" y="1026"/>
                <a:ext cx="13" cy="13"/>
              </a:xfrm>
              <a:custGeom>
                <a:avLst/>
                <a:gdLst>
                  <a:gd name="T0" fmla="*/ 0 w 76"/>
                  <a:gd name="T1" fmla="*/ 0 h 81"/>
                  <a:gd name="T2" fmla="*/ 0 w 76"/>
                  <a:gd name="T3" fmla="*/ 0 h 81"/>
                  <a:gd name="T4" fmla="*/ 0 w 76"/>
                  <a:gd name="T5" fmla="*/ 0 h 81"/>
                  <a:gd name="T6" fmla="*/ 0 w 76"/>
                  <a:gd name="T7" fmla="*/ 0 h 81"/>
                  <a:gd name="T8" fmla="*/ 0 w 76"/>
                  <a:gd name="T9" fmla="*/ 0 h 81"/>
                  <a:gd name="T10" fmla="*/ 0 w 76"/>
                  <a:gd name="T11" fmla="*/ 0 h 81"/>
                  <a:gd name="T12" fmla="*/ 0 w 76"/>
                  <a:gd name="T13" fmla="*/ 0 h 81"/>
                  <a:gd name="T14" fmla="*/ 0 w 76"/>
                  <a:gd name="T15" fmla="*/ 0 h 81"/>
                  <a:gd name="T16" fmla="*/ 0 w 76"/>
                  <a:gd name="T17" fmla="*/ 0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81"/>
                  <a:gd name="T29" fmla="*/ 76 w 76"/>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81">
                    <a:moveTo>
                      <a:pt x="0" y="27"/>
                    </a:moveTo>
                    <a:lnTo>
                      <a:pt x="41" y="81"/>
                    </a:lnTo>
                    <a:lnTo>
                      <a:pt x="76" y="55"/>
                    </a:lnTo>
                    <a:lnTo>
                      <a:pt x="37" y="0"/>
                    </a:lnTo>
                    <a:lnTo>
                      <a:pt x="2" y="24"/>
                    </a:lnTo>
                    <a:lnTo>
                      <a:pt x="0" y="27"/>
                    </a:lnTo>
                    <a:lnTo>
                      <a:pt x="2" y="24"/>
                    </a:lnTo>
                    <a:lnTo>
                      <a:pt x="1" y="25"/>
                    </a:lnTo>
                    <a:lnTo>
                      <a:pt x="0" y="27"/>
                    </a:lnTo>
                    <a:close/>
                  </a:path>
                </a:pathLst>
              </a:custGeom>
              <a:solidFill>
                <a:srgbClr val="C4E5FA"/>
              </a:solidFill>
              <a:ln w="9525">
                <a:noFill/>
                <a:round/>
                <a:headEnd/>
                <a:tailEnd/>
              </a:ln>
            </p:spPr>
            <p:txBody>
              <a:bodyPr/>
              <a:lstStyle/>
              <a:p>
                <a:endParaRPr lang="en-US"/>
              </a:p>
            </p:txBody>
          </p:sp>
          <p:sp>
            <p:nvSpPr>
              <p:cNvPr id="40709" name="Freeform 678"/>
              <p:cNvSpPr>
                <a:spLocks/>
              </p:cNvSpPr>
              <p:nvPr/>
            </p:nvSpPr>
            <p:spPr bwMode="auto">
              <a:xfrm>
                <a:off x="2569" y="1030"/>
                <a:ext cx="12" cy="13"/>
              </a:xfrm>
              <a:custGeom>
                <a:avLst/>
                <a:gdLst>
                  <a:gd name="T0" fmla="*/ 0 w 75"/>
                  <a:gd name="T1" fmla="*/ 0 h 78"/>
                  <a:gd name="T2" fmla="*/ 0 w 75"/>
                  <a:gd name="T3" fmla="*/ 0 h 78"/>
                  <a:gd name="T4" fmla="*/ 0 w 75"/>
                  <a:gd name="T5" fmla="*/ 0 h 78"/>
                  <a:gd name="T6" fmla="*/ 0 w 75"/>
                  <a:gd name="T7" fmla="*/ 0 h 78"/>
                  <a:gd name="T8" fmla="*/ 0 w 75"/>
                  <a:gd name="T9" fmla="*/ 0 h 78"/>
                  <a:gd name="T10" fmla="*/ 0 w 75"/>
                  <a:gd name="T11" fmla="*/ 0 h 78"/>
                  <a:gd name="T12" fmla="*/ 0 w 75"/>
                  <a:gd name="T13" fmla="*/ 0 h 78"/>
                  <a:gd name="T14" fmla="*/ 0 w 75"/>
                  <a:gd name="T15" fmla="*/ 0 h 78"/>
                  <a:gd name="T16" fmla="*/ 0 w 75"/>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78"/>
                  <a:gd name="T29" fmla="*/ 75 w 75"/>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78">
                    <a:moveTo>
                      <a:pt x="0" y="26"/>
                    </a:moveTo>
                    <a:lnTo>
                      <a:pt x="44" y="78"/>
                    </a:lnTo>
                    <a:lnTo>
                      <a:pt x="75" y="52"/>
                    </a:lnTo>
                    <a:lnTo>
                      <a:pt x="31" y="0"/>
                    </a:lnTo>
                    <a:lnTo>
                      <a:pt x="0" y="26"/>
                    </a:lnTo>
                    <a:close/>
                  </a:path>
                </a:pathLst>
              </a:custGeom>
              <a:solidFill>
                <a:srgbClr val="C4E5FA"/>
              </a:solidFill>
              <a:ln w="9525">
                <a:noFill/>
                <a:round/>
                <a:headEnd/>
                <a:tailEnd/>
              </a:ln>
            </p:spPr>
            <p:txBody>
              <a:bodyPr/>
              <a:lstStyle/>
              <a:p>
                <a:endParaRPr lang="en-US"/>
              </a:p>
            </p:txBody>
          </p:sp>
          <p:sp>
            <p:nvSpPr>
              <p:cNvPr id="40710" name="Freeform 679"/>
              <p:cNvSpPr>
                <a:spLocks/>
              </p:cNvSpPr>
              <p:nvPr/>
            </p:nvSpPr>
            <p:spPr bwMode="auto">
              <a:xfrm>
                <a:off x="2563" y="1035"/>
                <a:ext cx="13" cy="13"/>
              </a:xfrm>
              <a:custGeom>
                <a:avLst/>
                <a:gdLst>
                  <a:gd name="T0" fmla="*/ 0 w 81"/>
                  <a:gd name="T1" fmla="*/ 0 h 79"/>
                  <a:gd name="T2" fmla="*/ 0 w 81"/>
                  <a:gd name="T3" fmla="*/ 0 h 79"/>
                  <a:gd name="T4" fmla="*/ 0 w 81"/>
                  <a:gd name="T5" fmla="*/ 0 h 79"/>
                  <a:gd name="T6" fmla="*/ 0 w 81"/>
                  <a:gd name="T7" fmla="*/ 0 h 79"/>
                  <a:gd name="T8" fmla="*/ 0 w 81"/>
                  <a:gd name="T9" fmla="*/ 0 h 79"/>
                  <a:gd name="T10" fmla="*/ 0 w 81"/>
                  <a:gd name="T11" fmla="*/ 0 h 79"/>
                  <a:gd name="T12" fmla="*/ 0 w 81"/>
                  <a:gd name="T13" fmla="*/ 0 h 79"/>
                  <a:gd name="T14" fmla="*/ 0 w 81"/>
                  <a:gd name="T15" fmla="*/ 0 h 79"/>
                  <a:gd name="T16" fmla="*/ 0 w 81"/>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79"/>
                  <a:gd name="T29" fmla="*/ 81 w 81"/>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79">
                    <a:moveTo>
                      <a:pt x="0" y="34"/>
                    </a:moveTo>
                    <a:lnTo>
                      <a:pt x="49" y="79"/>
                    </a:lnTo>
                    <a:lnTo>
                      <a:pt x="81" y="51"/>
                    </a:lnTo>
                    <a:lnTo>
                      <a:pt x="36" y="0"/>
                    </a:lnTo>
                    <a:lnTo>
                      <a:pt x="4" y="28"/>
                    </a:lnTo>
                    <a:lnTo>
                      <a:pt x="0" y="34"/>
                    </a:lnTo>
                    <a:lnTo>
                      <a:pt x="4" y="28"/>
                    </a:lnTo>
                    <a:lnTo>
                      <a:pt x="2" y="30"/>
                    </a:lnTo>
                    <a:lnTo>
                      <a:pt x="0" y="34"/>
                    </a:lnTo>
                    <a:close/>
                  </a:path>
                </a:pathLst>
              </a:custGeom>
              <a:solidFill>
                <a:srgbClr val="C4E5FA"/>
              </a:solidFill>
              <a:ln w="9525">
                <a:noFill/>
                <a:round/>
                <a:headEnd/>
                <a:tailEnd/>
              </a:ln>
            </p:spPr>
            <p:txBody>
              <a:bodyPr/>
              <a:lstStyle/>
              <a:p>
                <a:endParaRPr lang="en-US"/>
              </a:p>
            </p:txBody>
          </p:sp>
          <p:sp>
            <p:nvSpPr>
              <p:cNvPr id="40711" name="Freeform 680"/>
              <p:cNvSpPr>
                <a:spLocks/>
              </p:cNvSpPr>
              <p:nvPr/>
            </p:nvSpPr>
            <p:spPr bwMode="auto">
              <a:xfrm>
                <a:off x="2559" y="1040"/>
                <a:ext cx="13" cy="12"/>
              </a:xfrm>
              <a:custGeom>
                <a:avLst/>
                <a:gdLst>
                  <a:gd name="T0" fmla="*/ 0 w 76"/>
                  <a:gd name="T1" fmla="*/ 0 h 70"/>
                  <a:gd name="T2" fmla="*/ 0 w 76"/>
                  <a:gd name="T3" fmla="*/ 0 h 70"/>
                  <a:gd name="T4" fmla="*/ 0 w 76"/>
                  <a:gd name="T5" fmla="*/ 0 h 70"/>
                  <a:gd name="T6" fmla="*/ 0 w 76"/>
                  <a:gd name="T7" fmla="*/ 0 h 70"/>
                  <a:gd name="T8" fmla="*/ 0 w 76"/>
                  <a:gd name="T9" fmla="*/ 0 h 70"/>
                  <a:gd name="T10" fmla="*/ 0 w 76"/>
                  <a:gd name="T11" fmla="*/ 0 h 70"/>
                  <a:gd name="T12" fmla="*/ 0 w 76"/>
                  <a:gd name="T13" fmla="*/ 0 h 70"/>
                  <a:gd name="T14" fmla="*/ 0 w 76"/>
                  <a:gd name="T15" fmla="*/ 0 h 70"/>
                  <a:gd name="T16" fmla="*/ 0 w 76"/>
                  <a:gd name="T17" fmla="*/ 0 h 70"/>
                  <a:gd name="T18" fmla="*/ 0 w 76"/>
                  <a:gd name="T19" fmla="*/ 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70"/>
                  <a:gd name="T32" fmla="*/ 76 w 76"/>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70">
                    <a:moveTo>
                      <a:pt x="54" y="70"/>
                    </a:moveTo>
                    <a:lnTo>
                      <a:pt x="54" y="69"/>
                    </a:lnTo>
                    <a:lnTo>
                      <a:pt x="76" y="40"/>
                    </a:lnTo>
                    <a:lnTo>
                      <a:pt x="22" y="0"/>
                    </a:lnTo>
                    <a:lnTo>
                      <a:pt x="0" y="29"/>
                    </a:lnTo>
                    <a:lnTo>
                      <a:pt x="54" y="70"/>
                    </a:lnTo>
                    <a:lnTo>
                      <a:pt x="54" y="69"/>
                    </a:lnTo>
                    <a:lnTo>
                      <a:pt x="54" y="70"/>
                    </a:lnTo>
                    <a:close/>
                  </a:path>
                </a:pathLst>
              </a:custGeom>
              <a:solidFill>
                <a:srgbClr val="C4E5FA"/>
              </a:solidFill>
              <a:ln w="9525">
                <a:noFill/>
                <a:round/>
                <a:headEnd/>
                <a:tailEnd/>
              </a:ln>
            </p:spPr>
            <p:txBody>
              <a:bodyPr/>
              <a:lstStyle/>
              <a:p>
                <a:endParaRPr lang="en-US"/>
              </a:p>
            </p:txBody>
          </p:sp>
          <p:sp>
            <p:nvSpPr>
              <p:cNvPr id="40712" name="Freeform 681"/>
              <p:cNvSpPr>
                <a:spLocks/>
              </p:cNvSpPr>
              <p:nvPr/>
            </p:nvSpPr>
            <p:spPr bwMode="auto">
              <a:xfrm>
                <a:off x="2554" y="1045"/>
                <a:ext cx="14" cy="16"/>
              </a:xfrm>
              <a:custGeom>
                <a:avLst/>
                <a:gdLst>
                  <a:gd name="T0" fmla="*/ 0 w 87"/>
                  <a:gd name="T1" fmla="*/ 0 h 96"/>
                  <a:gd name="T2" fmla="*/ 0 w 87"/>
                  <a:gd name="T3" fmla="*/ 0 h 96"/>
                  <a:gd name="T4" fmla="*/ 0 w 87"/>
                  <a:gd name="T5" fmla="*/ 0 h 96"/>
                  <a:gd name="T6" fmla="*/ 0 w 87"/>
                  <a:gd name="T7" fmla="*/ 0 h 96"/>
                  <a:gd name="T8" fmla="*/ 0 w 87"/>
                  <a:gd name="T9" fmla="*/ 0 h 96"/>
                  <a:gd name="T10" fmla="*/ 0 w 87"/>
                  <a:gd name="T11" fmla="*/ 0 h 96"/>
                  <a:gd name="T12" fmla="*/ 0 w 87"/>
                  <a:gd name="T13" fmla="*/ 0 h 96"/>
                  <a:gd name="T14" fmla="*/ 0 w 87"/>
                  <a:gd name="T15" fmla="*/ 0 h 96"/>
                  <a:gd name="T16" fmla="*/ 0 w 87"/>
                  <a:gd name="T17" fmla="*/ 0 h 96"/>
                  <a:gd name="T18" fmla="*/ 0 w 87"/>
                  <a:gd name="T19" fmla="*/ 0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96"/>
                  <a:gd name="T32" fmla="*/ 87 w 87"/>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96">
                    <a:moveTo>
                      <a:pt x="33" y="96"/>
                    </a:moveTo>
                    <a:lnTo>
                      <a:pt x="52" y="85"/>
                    </a:lnTo>
                    <a:lnTo>
                      <a:pt x="87" y="43"/>
                    </a:lnTo>
                    <a:lnTo>
                      <a:pt x="34" y="0"/>
                    </a:lnTo>
                    <a:lnTo>
                      <a:pt x="0" y="42"/>
                    </a:lnTo>
                    <a:lnTo>
                      <a:pt x="33" y="96"/>
                    </a:lnTo>
                    <a:lnTo>
                      <a:pt x="45" y="94"/>
                    </a:lnTo>
                    <a:lnTo>
                      <a:pt x="52" y="85"/>
                    </a:lnTo>
                    <a:lnTo>
                      <a:pt x="33" y="96"/>
                    </a:lnTo>
                    <a:close/>
                  </a:path>
                </a:pathLst>
              </a:custGeom>
              <a:solidFill>
                <a:srgbClr val="C4E5FA"/>
              </a:solidFill>
              <a:ln w="9525">
                <a:noFill/>
                <a:round/>
                <a:headEnd/>
                <a:tailEnd/>
              </a:ln>
            </p:spPr>
            <p:txBody>
              <a:bodyPr/>
              <a:lstStyle/>
              <a:p>
                <a:endParaRPr lang="en-US"/>
              </a:p>
            </p:txBody>
          </p:sp>
          <p:sp>
            <p:nvSpPr>
              <p:cNvPr id="40713" name="Freeform 682"/>
              <p:cNvSpPr>
                <a:spLocks/>
              </p:cNvSpPr>
              <p:nvPr/>
            </p:nvSpPr>
            <p:spPr bwMode="auto">
              <a:xfrm>
                <a:off x="2553" y="1050"/>
                <a:ext cx="6" cy="12"/>
              </a:xfrm>
              <a:custGeom>
                <a:avLst/>
                <a:gdLst>
                  <a:gd name="T0" fmla="*/ 0 w 34"/>
                  <a:gd name="T1" fmla="*/ 0 h 73"/>
                  <a:gd name="T2" fmla="*/ 0 w 34"/>
                  <a:gd name="T3" fmla="*/ 0 h 73"/>
                  <a:gd name="T4" fmla="*/ 0 w 34"/>
                  <a:gd name="T5" fmla="*/ 0 h 73"/>
                  <a:gd name="T6" fmla="*/ 0 w 34"/>
                  <a:gd name="T7" fmla="*/ 0 h 73"/>
                  <a:gd name="T8" fmla="*/ 0 w 34"/>
                  <a:gd name="T9" fmla="*/ 0 h 73"/>
                  <a:gd name="T10" fmla="*/ 0 w 34"/>
                  <a:gd name="T11" fmla="*/ 0 h 73"/>
                  <a:gd name="T12" fmla="*/ 0 w 34"/>
                  <a:gd name="T13" fmla="*/ 0 h 73"/>
                  <a:gd name="T14" fmla="*/ 0 w 34"/>
                  <a:gd name="T15" fmla="*/ 0 h 73"/>
                  <a:gd name="T16" fmla="*/ 0 w 34"/>
                  <a:gd name="T17" fmla="*/ 0 h 73"/>
                  <a:gd name="T18" fmla="*/ 0 w 34"/>
                  <a:gd name="T19" fmla="*/ 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73"/>
                  <a:gd name="T32" fmla="*/ 34 w 34"/>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73">
                    <a:moveTo>
                      <a:pt x="0" y="72"/>
                    </a:moveTo>
                    <a:lnTo>
                      <a:pt x="13" y="72"/>
                    </a:lnTo>
                    <a:lnTo>
                      <a:pt x="34" y="67"/>
                    </a:lnTo>
                    <a:lnTo>
                      <a:pt x="21" y="0"/>
                    </a:lnTo>
                    <a:lnTo>
                      <a:pt x="0" y="5"/>
                    </a:lnTo>
                    <a:lnTo>
                      <a:pt x="0" y="72"/>
                    </a:lnTo>
                    <a:lnTo>
                      <a:pt x="6" y="73"/>
                    </a:lnTo>
                    <a:lnTo>
                      <a:pt x="13" y="72"/>
                    </a:lnTo>
                    <a:lnTo>
                      <a:pt x="0" y="72"/>
                    </a:lnTo>
                    <a:close/>
                  </a:path>
                </a:pathLst>
              </a:custGeom>
              <a:solidFill>
                <a:srgbClr val="C4E5FA"/>
              </a:solidFill>
              <a:ln w="9525">
                <a:noFill/>
                <a:round/>
                <a:headEnd/>
                <a:tailEnd/>
              </a:ln>
            </p:spPr>
            <p:txBody>
              <a:bodyPr/>
              <a:lstStyle/>
              <a:p>
                <a:endParaRPr lang="en-US"/>
              </a:p>
            </p:txBody>
          </p:sp>
          <p:sp>
            <p:nvSpPr>
              <p:cNvPr id="40714" name="Freeform 683"/>
              <p:cNvSpPr>
                <a:spLocks/>
              </p:cNvSpPr>
              <p:nvPr/>
            </p:nvSpPr>
            <p:spPr bwMode="auto">
              <a:xfrm>
                <a:off x="2550" y="1050"/>
                <a:ext cx="5" cy="12"/>
              </a:xfrm>
              <a:custGeom>
                <a:avLst/>
                <a:gdLst>
                  <a:gd name="T0" fmla="*/ 0 w 35"/>
                  <a:gd name="T1" fmla="*/ 0 h 72"/>
                  <a:gd name="T2" fmla="*/ 0 w 35"/>
                  <a:gd name="T3" fmla="*/ 0 h 72"/>
                  <a:gd name="T4" fmla="*/ 0 w 35"/>
                  <a:gd name="T5" fmla="*/ 0 h 72"/>
                  <a:gd name="T6" fmla="*/ 0 w 35"/>
                  <a:gd name="T7" fmla="*/ 0 h 72"/>
                  <a:gd name="T8" fmla="*/ 0 w 35"/>
                  <a:gd name="T9" fmla="*/ 0 h 72"/>
                  <a:gd name="T10" fmla="*/ 0 w 35"/>
                  <a:gd name="T11" fmla="*/ 0 h 72"/>
                  <a:gd name="T12" fmla="*/ 0 w 35"/>
                  <a:gd name="T13" fmla="*/ 0 h 72"/>
                  <a:gd name="T14" fmla="*/ 0 w 35"/>
                  <a:gd name="T15" fmla="*/ 0 h 72"/>
                  <a:gd name="T16" fmla="*/ 0 w 35"/>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72"/>
                  <a:gd name="T29" fmla="*/ 35 w 35"/>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72">
                    <a:moveTo>
                      <a:pt x="6" y="0"/>
                    </a:moveTo>
                    <a:lnTo>
                      <a:pt x="0" y="67"/>
                    </a:lnTo>
                    <a:lnTo>
                      <a:pt x="23" y="72"/>
                    </a:lnTo>
                    <a:lnTo>
                      <a:pt x="35" y="5"/>
                    </a:lnTo>
                    <a:lnTo>
                      <a:pt x="12" y="0"/>
                    </a:lnTo>
                    <a:lnTo>
                      <a:pt x="6" y="0"/>
                    </a:lnTo>
                    <a:lnTo>
                      <a:pt x="12" y="0"/>
                    </a:lnTo>
                    <a:lnTo>
                      <a:pt x="9" y="0"/>
                    </a:lnTo>
                    <a:lnTo>
                      <a:pt x="6" y="0"/>
                    </a:lnTo>
                    <a:close/>
                  </a:path>
                </a:pathLst>
              </a:custGeom>
              <a:solidFill>
                <a:srgbClr val="C4E5FA"/>
              </a:solidFill>
              <a:ln w="9525">
                <a:noFill/>
                <a:round/>
                <a:headEnd/>
                <a:tailEnd/>
              </a:ln>
            </p:spPr>
            <p:txBody>
              <a:bodyPr/>
              <a:lstStyle/>
              <a:p>
                <a:endParaRPr lang="en-US"/>
              </a:p>
            </p:txBody>
          </p:sp>
          <p:sp>
            <p:nvSpPr>
              <p:cNvPr id="40715" name="Freeform 684"/>
              <p:cNvSpPr>
                <a:spLocks/>
              </p:cNvSpPr>
              <p:nvPr/>
            </p:nvSpPr>
            <p:spPr bwMode="auto">
              <a:xfrm>
                <a:off x="2541" y="1050"/>
                <a:ext cx="9" cy="11"/>
              </a:xfrm>
              <a:custGeom>
                <a:avLst/>
                <a:gdLst>
                  <a:gd name="T0" fmla="*/ 0 w 54"/>
                  <a:gd name="T1" fmla="*/ 0 h 69"/>
                  <a:gd name="T2" fmla="*/ 0 w 54"/>
                  <a:gd name="T3" fmla="*/ 0 h 69"/>
                  <a:gd name="T4" fmla="*/ 0 w 54"/>
                  <a:gd name="T5" fmla="*/ 0 h 69"/>
                  <a:gd name="T6" fmla="*/ 0 w 54"/>
                  <a:gd name="T7" fmla="*/ 0 h 69"/>
                  <a:gd name="T8" fmla="*/ 0 w 54"/>
                  <a:gd name="T9" fmla="*/ 0 h 69"/>
                  <a:gd name="T10" fmla="*/ 0 w 54"/>
                  <a:gd name="T11" fmla="*/ 0 h 69"/>
                  <a:gd name="T12" fmla="*/ 0 w 54"/>
                  <a:gd name="T13" fmla="*/ 0 h 69"/>
                  <a:gd name="T14" fmla="*/ 0 w 54"/>
                  <a:gd name="T15" fmla="*/ 0 h 69"/>
                  <a:gd name="T16" fmla="*/ 0 w 54"/>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69"/>
                  <a:gd name="T29" fmla="*/ 54 w 54"/>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69">
                    <a:moveTo>
                      <a:pt x="0" y="3"/>
                    </a:moveTo>
                    <a:lnTo>
                      <a:pt x="12" y="69"/>
                    </a:lnTo>
                    <a:lnTo>
                      <a:pt x="54" y="69"/>
                    </a:lnTo>
                    <a:lnTo>
                      <a:pt x="54" y="0"/>
                    </a:lnTo>
                    <a:lnTo>
                      <a:pt x="12" y="0"/>
                    </a:lnTo>
                    <a:lnTo>
                      <a:pt x="0" y="3"/>
                    </a:lnTo>
                    <a:lnTo>
                      <a:pt x="12" y="0"/>
                    </a:lnTo>
                    <a:lnTo>
                      <a:pt x="5" y="0"/>
                    </a:lnTo>
                    <a:lnTo>
                      <a:pt x="0" y="3"/>
                    </a:lnTo>
                    <a:close/>
                  </a:path>
                </a:pathLst>
              </a:custGeom>
              <a:solidFill>
                <a:srgbClr val="C4E5FA"/>
              </a:solidFill>
              <a:ln w="9525">
                <a:noFill/>
                <a:round/>
                <a:headEnd/>
                <a:tailEnd/>
              </a:ln>
            </p:spPr>
            <p:txBody>
              <a:bodyPr/>
              <a:lstStyle/>
              <a:p>
                <a:endParaRPr lang="en-US"/>
              </a:p>
            </p:txBody>
          </p:sp>
          <p:sp>
            <p:nvSpPr>
              <p:cNvPr id="40716" name="Freeform 685"/>
              <p:cNvSpPr>
                <a:spLocks/>
              </p:cNvSpPr>
              <p:nvPr/>
            </p:nvSpPr>
            <p:spPr bwMode="auto">
              <a:xfrm>
                <a:off x="2535" y="1050"/>
                <a:ext cx="11" cy="13"/>
              </a:xfrm>
              <a:custGeom>
                <a:avLst/>
                <a:gdLst>
                  <a:gd name="T0" fmla="*/ 0 w 62"/>
                  <a:gd name="T1" fmla="*/ 0 h 76"/>
                  <a:gd name="T2" fmla="*/ 0 w 62"/>
                  <a:gd name="T3" fmla="*/ 0 h 76"/>
                  <a:gd name="T4" fmla="*/ 0 w 62"/>
                  <a:gd name="T5" fmla="*/ 0 h 76"/>
                  <a:gd name="T6" fmla="*/ 0 w 62"/>
                  <a:gd name="T7" fmla="*/ 0 h 76"/>
                  <a:gd name="T8" fmla="*/ 0 w 62"/>
                  <a:gd name="T9" fmla="*/ 0 h 76"/>
                  <a:gd name="T10" fmla="*/ 0 w 62"/>
                  <a:gd name="T11" fmla="*/ 0 h 76"/>
                  <a:gd name="T12" fmla="*/ 0 w 62"/>
                  <a:gd name="T13" fmla="*/ 0 h 76"/>
                  <a:gd name="T14" fmla="*/ 0 w 62"/>
                  <a:gd name="T15" fmla="*/ 0 h 76"/>
                  <a:gd name="T16" fmla="*/ 0 w 62"/>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
                  <a:gd name="T28" fmla="*/ 0 h 76"/>
                  <a:gd name="T29" fmla="*/ 62 w 62"/>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 h="76">
                    <a:moveTo>
                      <a:pt x="0" y="15"/>
                    </a:moveTo>
                    <a:lnTo>
                      <a:pt x="30" y="76"/>
                    </a:lnTo>
                    <a:lnTo>
                      <a:pt x="62" y="62"/>
                    </a:lnTo>
                    <a:lnTo>
                      <a:pt x="36" y="0"/>
                    </a:lnTo>
                    <a:lnTo>
                      <a:pt x="3" y="14"/>
                    </a:lnTo>
                    <a:lnTo>
                      <a:pt x="0" y="15"/>
                    </a:lnTo>
                    <a:lnTo>
                      <a:pt x="3" y="14"/>
                    </a:lnTo>
                    <a:lnTo>
                      <a:pt x="2" y="15"/>
                    </a:lnTo>
                    <a:lnTo>
                      <a:pt x="0" y="15"/>
                    </a:lnTo>
                    <a:close/>
                  </a:path>
                </a:pathLst>
              </a:custGeom>
              <a:solidFill>
                <a:srgbClr val="C4E5FA"/>
              </a:solidFill>
              <a:ln w="9525">
                <a:noFill/>
                <a:round/>
                <a:headEnd/>
                <a:tailEnd/>
              </a:ln>
            </p:spPr>
            <p:txBody>
              <a:bodyPr/>
              <a:lstStyle/>
              <a:p>
                <a:endParaRPr lang="en-US"/>
              </a:p>
            </p:txBody>
          </p:sp>
          <p:sp>
            <p:nvSpPr>
              <p:cNvPr id="40717" name="Freeform 686"/>
              <p:cNvSpPr>
                <a:spLocks/>
              </p:cNvSpPr>
              <p:nvPr/>
            </p:nvSpPr>
            <p:spPr bwMode="auto">
              <a:xfrm>
                <a:off x="2529" y="1052"/>
                <a:ext cx="12" cy="14"/>
              </a:xfrm>
              <a:custGeom>
                <a:avLst/>
                <a:gdLst>
                  <a:gd name="T0" fmla="*/ 0 w 74"/>
                  <a:gd name="T1" fmla="*/ 0 h 81"/>
                  <a:gd name="T2" fmla="*/ 0 w 74"/>
                  <a:gd name="T3" fmla="*/ 0 h 81"/>
                  <a:gd name="T4" fmla="*/ 0 w 74"/>
                  <a:gd name="T5" fmla="*/ 0 h 81"/>
                  <a:gd name="T6" fmla="*/ 0 w 74"/>
                  <a:gd name="T7" fmla="*/ 0 h 81"/>
                  <a:gd name="T8" fmla="*/ 0 w 74"/>
                  <a:gd name="T9" fmla="*/ 0 h 81"/>
                  <a:gd name="T10" fmla="*/ 0 w 74"/>
                  <a:gd name="T11" fmla="*/ 0 h 81"/>
                  <a:gd name="T12" fmla="*/ 0 w 74"/>
                  <a:gd name="T13" fmla="*/ 0 h 81"/>
                  <a:gd name="T14" fmla="*/ 0 w 74"/>
                  <a:gd name="T15" fmla="*/ 0 h 81"/>
                  <a:gd name="T16" fmla="*/ 0 w 74"/>
                  <a:gd name="T17" fmla="*/ 0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81"/>
                  <a:gd name="T29" fmla="*/ 74 w 74"/>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81">
                    <a:moveTo>
                      <a:pt x="0" y="23"/>
                    </a:moveTo>
                    <a:lnTo>
                      <a:pt x="36" y="81"/>
                    </a:lnTo>
                    <a:lnTo>
                      <a:pt x="74" y="60"/>
                    </a:lnTo>
                    <a:lnTo>
                      <a:pt x="42" y="0"/>
                    </a:lnTo>
                    <a:lnTo>
                      <a:pt x="4" y="21"/>
                    </a:lnTo>
                    <a:lnTo>
                      <a:pt x="0" y="23"/>
                    </a:lnTo>
                    <a:lnTo>
                      <a:pt x="4" y="21"/>
                    </a:lnTo>
                    <a:lnTo>
                      <a:pt x="1" y="22"/>
                    </a:lnTo>
                    <a:lnTo>
                      <a:pt x="0" y="23"/>
                    </a:lnTo>
                    <a:close/>
                  </a:path>
                </a:pathLst>
              </a:custGeom>
              <a:solidFill>
                <a:srgbClr val="C4E5FA"/>
              </a:solidFill>
              <a:ln w="9525">
                <a:noFill/>
                <a:round/>
                <a:headEnd/>
                <a:tailEnd/>
              </a:ln>
            </p:spPr>
            <p:txBody>
              <a:bodyPr/>
              <a:lstStyle/>
              <a:p>
                <a:endParaRPr lang="en-US"/>
              </a:p>
            </p:txBody>
          </p:sp>
          <p:sp>
            <p:nvSpPr>
              <p:cNvPr id="40718" name="Freeform 687"/>
              <p:cNvSpPr>
                <a:spLocks/>
              </p:cNvSpPr>
              <p:nvPr/>
            </p:nvSpPr>
            <p:spPr bwMode="auto">
              <a:xfrm>
                <a:off x="2521" y="1056"/>
                <a:ext cx="14" cy="15"/>
              </a:xfrm>
              <a:custGeom>
                <a:avLst/>
                <a:gdLst>
                  <a:gd name="T0" fmla="*/ 0 w 83"/>
                  <a:gd name="T1" fmla="*/ 0 h 85"/>
                  <a:gd name="T2" fmla="*/ 0 w 83"/>
                  <a:gd name="T3" fmla="*/ 0 h 85"/>
                  <a:gd name="T4" fmla="*/ 0 w 83"/>
                  <a:gd name="T5" fmla="*/ 0 h 85"/>
                  <a:gd name="T6" fmla="*/ 0 w 83"/>
                  <a:gd name="T7" fmla="*/ 0 h 85"/>
                  <a:gd name="T8" fmla="*/ 0 w 83"/>
                  <a:gd name="T9" fmla="*/ 0 h 85"/>
                  <a:gd name="T10" fmla="*/ 0 w 83"/>
                  <a:gd name="T11" fmla="*/ 0 h 85"/>
                  <a:gd name="T12" fmla="*/ 0 w 83"/>
                  <a:gd name="T13" fmla="*/ 0 h 85"/>
                  <a:gd name="T14" fmla="*/ 0 w 83"/>
                  <a:gd name="T15" fmla="*/ 0 h 85"/>
                  <a:gd name="T16" fmla="*/ 0 w 83"/>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
                  <a:gd name="T28" fmla="*/ 0 h 85"/>
                  <a:gd name="T29" fmla="*/ 83 w 83"/>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 h="85">
                    <a:moveTo>
                      <a:pt x="0" y="32"/>
                    </a:moveTo>
                    <a:lnTo>
                      <a:pt x="42" y="85"/>
                    </a:lnTo>
                    <a:lnTo>
                      <a:pt x="83" y="55"/>
                    </a:lnTo>
                    <a:lnTo>
                      <a:pt x="44" y="0"/>
                    </a:lnTo>
                    <a:lnTo>
                      <a:pt x="2" y="31"/>
                    </a:lnTo>
                    <a:lnTo>
                      <a:pt x="0" y="32"/>
                    </a:lnTo>
                    <a:lnTo>
                      <a:pt x="2" y="31"/>
                    </a:lnTo>
                    <a:lnTo>
                      <a:pt x="1" y="32"/>
                    </a:lnTo>
                    <a:lnTo>
                      <a:pt x="0" y="32"/>
                    </a:lnTo>
                    <a:close/>
                  </a:path>
                </a:pathLst>
              </a:custGeom>
              <a:solidFill>
                <a:srgbClr val="C4E5FA"/>
              </a:solidFill>
              <a:ln w="9525">
                <a:noFill/>
                <a:round/>
                <a:headEnd/>
                <a:tailEnd/>
              </a:ln>
            </p:spPr>
            <p:txBody>
              <a:bodyPr/>
              <a:lstStyle/>
              <a:p>
                <a:endParaRPr lang="en-US"/>
              </a:p>
            </p:txBody>
          </p:sp>
          <p:sp>
            <p:nvSpPr>
              <p:cNvPr id="40719" name="Freeform 688"/>
              <p:cNvSpPr>
                <a:spLocks/>
              </p:cNvSpPr>
              <p:nvPr/>
            </p:nvSpPr>
            <p:spPr bwMode="auto">
              <a:xfrm>
                <a:off x="2513" y="1062"/>
                <a:ext cx="16" cy="15"/>
              </a:xfrm>
              <a:custGeom>
                <a:avLst/>
                <a:gdLst>
                  <a:gd name="T0" fmla="*/ 0 w 92"/>
                  <a:gd name="T1" fmla="*/ 0 h 90"/>
                  <a:gd name="T2" fmla="*/ 0 w 92"/>
                  <a:gd name="T3" fmla="*/ 0 h 90"/>
                  <a:gd name="T4" fmla="*/ 0 w 92"/>
                  <a:gd name="T5" fmla="*/ 0 h 90"/>
                  <a:gd name="T6" fmla="*/ 0 w 92"/>
                  <a:gd name="T7" fmla="*/ 0 h 90"/>
                  <a:gd name="T8" fmla="*/ 0 w 92"/>
                  <a:gd name="T9" fmla="*/ 0 h 90"/>
                  <a:gd name="T10" fmla="*/ 0 w 92"/>
                  <a:gd name="T11" fmla="*/ 0 h 90"/>
                  <a:gd name="T12" fmla="*/ 0 w 92"/>
                  <a:gd name="T13" fmla="*/ 0 h 90"/>
                  <a:gd name="T14" fmla="*/ 0 w 92"/>
                  <a:gd name="T15" fmla="*/ 0 h 90"/>
                  <a:gd name="T16" fmla="*/ 0 w 92"/>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90"/>
                  <a:gd name="T29" fmla="*/ 92 w 92"/>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90">
                    <a:moveTo>
                      <a:pt x="0" y="43"/>
                    </a:moveTo>
                    <a:lnTo>
                      <a:pt x="48" y="90"/>
                    </a:lnTo>
                    <a:lnTo>
                      <a:pt x="92" y="52"/>
                    </a:lnTo>
                    <a:lnTo>
                      <a:pt x="48" y="0"/>
                    </a:lnTo>
                    <a:lnTo>
                      <a:pt x="3" y="40"/>
                    </a:lnTo>
                    <a:lnTo>
                      <a:pt x="0" y="43"/>
                    </a:lnTo>
                    <a:lnTo>
                      <a:pt x="3" y="40"/>
                    </a:lnTo>
                    <a:lnTo>
                      <a:pt x="2" y="41"/>
                    </a:lnTo>
                    <a:lnTo>
                      <a:pt x="0" y="43"/>
                    </a:lnTo>
                    <a:close/>
                  </a:path>
                </a:pathLst>
              </a:custGeom>
              <a:solidFill>
                <a:srgbClr val="C4E5FA"/>
              </a:solidFill>
              <a:ln w="9525">
                <a:noFill/>
                <a:round/>
                <a:headEnd/>
                <a:tailEnd/>
              </a:ln>
            </p:spPr>
            <p:txBody>
              <a:bodyPr/>
              <a:lstStyle/>
              <a:p>
                <a:endParaRPr lang="en-US"/>
              </a:p>
            </p:txBody>
          </p:sp>
          <p:sp>
            <p:nvSpPr>
              <p:cNvPr id="40720" name="Freeform 689"/>
              <p:cNvSpPr>
                <a:spLocks/>
              </p:cNvSpPr>
              <p:nvPr/>
            </p:nvSpPr>
            <p:spPr bwMode="auto">
              <a:xfrm>
                <a:off x="2506" y="1069"/>
                <a:ext cx="16" cy="15"/>
              </a:xfrm>
              <a:custGeom>
                <a:avLst/>
                <a:gdLst>
                  <a:gd name="T0" fmla="*/ 0 w 95"/>
                  <a:gd name="T1" fmla="*/ 0 h 90"/>
                  <a:gd name="T2" fmla="*/ 0 w 95"/>
                  <a:gd name="T3" fmla="*/ 0 h 90"/>
                  <a:gd name="T4" fmla="*/ 0 w 95"/>
                  <a:gd name="T5" fmla="*/ 0 h 90"/>
                  <a:gd name="T6" fmla="*/ 0 w 95"/>
                  <a:gd name="T7" fmla="*/ 0 h 90"/>
                  <a:gd name="T8" fmla="*/ 0 w 95"/>
                  <a:gd name="T9" fmla="*/ 0 h 90"/>
                  <a:gd name="T10" fmla="*/ 0 w 95"/>
                  <a:gd name="T11" fmla="*/ 0 h 90"/>
                  <a:gd name="T12" fmla="*/ 0 w 95"/>
                  <a:gd name="T13" fmla="*/ 0 h 90"/>
                  <a:gd name="T14" fmla="*/ 0 w 95"/>
                  <a:gd name="T15" fmla="*/ 0 h 90"/>
                  <a:gd name="T16" fmla="*/ 0 w 95"/>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5"/>
                  <a:gd name="T28" fmla="*/ 0 h 90"/>
                  <a:gd name="T29" fmla="*/ 95 w 95"/>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5" h="90">
                    <a:moveTo>
                      <a:pt x="0" y="50"/>
                    </a:moveTo>
                    <a:lnTo>
                      <a:pt x="54" y="90"/>
                    </a:lnTo>
                    <a:lnTo>
                      <a:pt x="95" y="44"/>
                    </a:lnTo>
                    <a:lnTo>
                      <a:pt x="43" y="0"/>
                    </a:lnTo>
                    <a:lnTo>
                      <a:pt x="3" y="45"/>
                    </a:lnTo>
                    <a:lnTo>
                      <a:pt x="0" y="50"/>
                    </a:lnTo>
                    <a:lnTo>
                      <a:pt x="3" y="45"/>
                    </a:lnTo>
                    <a:lnTo>
                      <a:pt x="1" y="47"/>
                    </a:lnTo>
                    <a:lnTo>
                      <a:pt x="0" y="50"/>
                    </a:lnTo>
                    <a:close/>
                  </a:path>
                </a:pathLst>
              </a:custGeom>
              <a:solidFill>
                <a:srgbClr val="C4E5FA"/>
              </a:solidFill>
              <a:ln w="9525">
                <a:noFill/>
                <a:round/>
                <a:headEnd/>
                <a:tailEnd/>
              </a:ln>
            </p:spPr>
            <p:txBody>
              <a:bodyPr/>
              <a:lstStyle/>
              <a:p>
                <a:endParaRPr lang="en-US"/>
              </a:p>
            </p:txBody>
          </p:sp>
          <p:sp>
            <p:nvSpPr>
              <p:cNvPr id="40721" name="Freeform 690"/>
              <p:cNvSpPr>
                <a:spLocks/>
              </p:cNvSpPr>
              <p:nvPr/>
            </p:nvSpPr>
            <p:spPr bwMode="auto">
              <a:xfrm>
                <a:off x="2500" y="1077"/>
                <a:ext cx="15" cy="15"/>
              </a:xfrm>
              <a:custGeom>
                <a:avLst/>
                <a:gdLst>
                  <a:gd name="T0" fmla="*/ 0 w 91"/>
                  <a:gd name="T1" fmla="*/ 0 h 87"/>
                  <a:gd name="T2" fmla="*/ 0 w 91"/>
                  <a:gd name="T3" fmla="*/ 0 h 87"/>
                  <a:gd name="T4" fmla="*/ 0 w 91"/>
                  <a:gd name="T5" fmla="*/ 0 h 87"/>
                  <a:gd name="T6" fmla="*/ 0 w 91"/>
                  <a:gd name="T7" fmla="*/ 0 h 87"/>
                  <a:gd name="T8" fmla="*/ 0 w 91"/>
                  <a:gd name="T9" fmla="*/ 0 h 87"/>
                  <a:gd name="T10" fmla="*/ 0 w 91"/>
                  <a:gd name="T11" fmla="*/ 0 h 87"/>
                  <a:gd name="T12" fmla="*/ 0 w 91"/>
                  <a:gd name="T13" fmla="*/ 0 h 87"/>
                  <a:gd name="T14" fmla="*/ 0 w 91"/>
                  <a:gd name="T15" fmla="*/ 0 h 87"/>
                  <a:gd name="T16" fmla="*/ 0 w 91"/>
                  <a:gd name="T17" fmla="*/ 0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87"/>
                  <a:gd name="T29" fmla="*/ 91 w 91"/>
                  <a:gd name="T30" fmla="*/ 87 h 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87">
                    <a:moveTo>
                      <a:pt x="0" y="53"/>
                    </a:moveTo>
                    <a:lnTo>
                      <a:pt x="60" y="87"/>
                    </a:lnTo>
                    <a:lnTo>
                      <a:pt x="91" y="36"/>
                    </a:lnTo>
                    <a:lnTo>
                      <a:pt x="35" y="0"/>
                    </a:lnTo>
                    <a:lnTo>
                      <a:pt x="2" y="49"/>
                    </a:lnTo>
                    <a:lnTo>
                      <a:pt x="0" y="53"/>
                    </a:lnTo>
                    <a:lnTo>
                      <a:pt x="2" y="49"/>
                    </a:lnTo>
                    <a:lnTo>
                      <a:pt x="1" y="52"/>
                    </a:lnTo>
                    <a:lnTo>
                      <a:pt x="0" y="53"/>
                    </a:lnTo>
                    <a:close/>
                  </a:path>
                </a:pathLst>
              </a:custGeom>
              <a:solidFill>
                <a:srgbClr val="C4E5FA"/>
              </a:solidFill>
              <a:ln w="9525">
                <a:noFill/>
                <a:round/>
                <a:headEnd/>
                <a:tailEnd/>
              </a:ln>
            </p:spPr>
            <p:txBody>
              <a:bodyPr/>
              <a:lstStyle/>
              <a:p>
                <a:endParaRPr lang="en-US"/>
              </a:p>
            </p:txBody>
          </p:sp>
          <p:sp>
            <p:nvSpPr>
              <p:cNvPr id="40722" name="Freeform 691"/>
              <p:cNvSpPr>
                <a:spLocks/>
              </p:cNvSpPr>
              <p:nvPr/>
            </p:nvSpPr>
            <p:spPr bwMode="auto">
              <a:xfrm>
                <a:off x="2496" y="1086"/>
                <a:ext cx="15" cy="14"/>
              </a:xfrm>
              <a:custGeom>
                <a:avLst/>
                <a:gdLst>
                  <a:gd name="T0" fmla="*/ 0 w 91"/>
                  <a:gd name="T1" fmla="*/ 0 h 86"/>
                  <a:gd name="T2" fmla="*/ 0 w 91"/>
                  <a:gd name="T3" fmla="*/ 0 h 86"/>
                  <a:gd name="T4" fmla="*/ 0 w 91"/>
                  <a:gd name="T5" fmla="*/ 0 h 86"/>
                  <a:gd name="T6" fmla="*/ 0 w 91"/>
                  <a:gd name="T7" fmla="*/ 0 h 86"/>
                  <a:gd name="T8" fmla="*/ 0 w 91"/>
                  <a:gd name="T9" fmla="*/ 0 h 86"/>
                  <a:gd name="T10" fmla="*/ 0 w 91"/>
                  <a:gd name="T11" fmla="*/ 0 h 86"/>
                  <a:gd name="T12" fmla="*/ 0 w 91"/>
                  <a:gd name="T13" fmla="*/ 0 h 86"/>
                  <a:gd name="T14" fmla="*/ 0 w 91"/>
                  <a:gd name="T15" fmla="*/ 0 h 86"/>
                  <a:gd name="T16" fmla="*/ 0 w 91"/>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86"/>
                  <a:gd name="T29" fmla="*/ 91 w 91"/>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86">
                    <a:moveTo>
                      <a:pt x="0" y="64"/>
                    </a:moveTo>
                    <a:lnTo>
                      <a:pt x="64" y="86"/>
                    </a:lnTo>
                    <a:lnTo>
                      <a:pt x="91" y="29"/>
                    </a:lnTo>
                    <a:lnTo>
                      <a:pt x="28" y="0"/>
                    </a:lnTo>
                    <a:lnTo>
                      <a:pt x="3" y="57"/>
                    </a:lnTo>
                    <a:lnTo>
                      <a:pt x="0" y="64"/>
                    </a:lnTo>
                    <a:lnTo>
                      <a:pt x="3" y="57"/>
                    </a:lnTo>
                    <a:lnTo>
                      <a:pt x="0" y="60"/>
                    </a:lnTo>
                    <a:lnTo>
                      <a:pt x="0" y="64"/>
                    </a:lnTo>
                    <a:close/>
                  </a:path>
                </a:pathLst>
              </a:custGeom>
              <a:solidFill>
                <a:srgbClr val="C4E5FA"/>
              </a:solidFill>
              <a:ln w="9525">
                <a:noFill/>
                <a:round/>
                <a:headEnd/>
                <a:tailEnd/>
              </a:ln>
            </p:spPr>
            <p:txBody>
              <a:bodyPr/>
              <a:lstStyle/>
              <a:p>
                <a:endParaRPr lang="en-US"/>
              </a:p>
            </p:txBody>
          </p:sp>
          <p:sp>
            <p:nvSpPr>
              <p:cNvPr id="40723" name="Freeform 692"/>
              <p:cNvSpPr>
                <a:spLocks/>
              </p:cNvSpPr>
              <p:nvPr/>
            </p:nvSpPr>
            <p:spPr bwMode="auto">
              <a:xfrm>
                <a:off x="2493" y="1097"/>
                <a:ext cx="14" cy="17"/>
              </a:xfrm>
              <a:custGeom>
                <a:avLst/>
                <a:gdLst>
                  <a:gd name="T0" fmla="*/ 0 w 80"/>
                  <a:gd name="T1" fmla="*/ 0 h 101"/>
                  <a:gd name="T2" fmla="*/ 0 w 80"/>
                  <a:gd name="T3" fmla="*/ 0 h 101"/>
                  <a:gd name="T4" fmla="*/ 0 w 80"/>
                  <a:gd name="T5" fmla="*/ 0 h 101"/>
                  <a:gd name="T6" fmla="*/ 0 w 80"/>
                  <a:gd name="T7" fmla="*/ 0 h 101"/>
                  <a:gd name="T8" fmla="*/ 0 w 80"/>
                  <a:gd name="T9" fmla="*/ 0 h 101"/>
                  <a:gd name="T10" fmla="*/ 0 w 80"/>
                  <a:gd name="T11" fmla="*/ 0 h 101"/>
                  <a:gd name="T12" fmla="*/ 0 w 80"/>
                  <a:gd name="T13" fmla="*/ 0 h 101"/>
                  <a:gd name="T14" fmla="*/ 0 w 80"/>
                  <a:gd name="T15" fmla="*/ 0 h 101"/>
                  <a:gd name="T16" fmla="*/ 0 w 80"/>
                  <a:gd name="T17" fmla="*/ 0 h 101"/>
                  <a:gd name="T18" fmla="*/ 0 w 80"/>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101"/>
                  <a:gd name="T32" fmla="*/ 80 w 80"/>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101">
                    <a:moveTo>
                      <a:pt x="41" y="101"/>
                    </a:moveTo>
                    <a:lnTo>
                      <a:pt x="66" y="76"/>
                    </a:lnTo>
                    <a:lnTo>
                      <a:pt x="80" y="15"/>
                    </a:lnTo>
                    <a:lnTo>
                      <a:pt x="14" y="0"/>
                    </a:lnTo>
                    <a:lnTo>
                      <a:pt x="0" y="61"/>
                    </a:lnTo>
                    <a:lnTo>
                      <a:pt x="41" y="101"/>
                    </a:lnTo>
                    <a:lnTo>
                      <a:pt x="62" y="97"/>
                    </a:lnTo>
                    <a:lnTo>
                      <a:pt x="66" y="76"/>
                    </a:lnTo>
                    <a:lnTo>
                      <a:pt x="41" y="101"/>
                    </a:lnTo>
                    <a:close/>
                  </a:path>
                </a:pathLst>
              </a:custGeom>
              <a:solidFill>
                <a:srgbClr val="C4E5FA"/>
              </a:solidFill>
              <a:ln w="9525">
                <a:noFill/>
                <a:round/>
                <a:headEnd/>
                <a:tailEnd/>
              </a:ln>
            </p:spPr>
            <p:txBody>
              <a:bodyPr/>
              <a:lstStyle/>
              <a:p>
                <a:endParaRPr lang="en-US"/>
              </a:p>
            </p:txBody>
          </p:sp>
          <p:sp>
            <p:nvSpPr>
              <p:cNvPr id="40724" name="Freeform 693"/>
              <p:cNvSpPr>
                <a:spLocks/>
              </p:cNvSpPr>
              <p:nvPr/>
            </p:nvSpPr>
            <p:spPr bwMode="auto">
              <a:xfrm>
                <a:off x="2483" y="1103"/>
                <a:ext cx="17" cy="13"/>
              </a:xfrm>
              <a:custGeom>
                <a:avLst/>
                <a:gdLst>
                  <a:gd name="T0" fmla="*/ 0 w 99"/>
                  <a:gd name="T1" fmla="*/ 0 h 84"/>
                  <a:gd name="T2" fmla="*/ 0 w 99"/>
                  <a:gd name="T3" fmla="*/ 0 h 84"/>
                  <a:gd name="T4" fmla="*/ 0 w 99"/>
                  <a:gd name="T5" fmla="*/ 0 h 84"/>
                  <a:gd name="T6" fmla="*/ 0 w 99"/>
                  <a:gd name="T7" fmla="*/ 0 h 84"/>
                  <a:gd name="T8" fmla="*/ 0 w 99"/>
                  <a:gd name="T9" fmla="*/ 0 h 84"/>
                  <a:gd name="T10" fmla="*/ 0 w 99"/>
                  <a:gd name="T11" fmla="*/ 0 h 84"/>
                  <a:gd name="T12" fmla="*/ 0 w 99"/>
                  <a:gd name="T13" fmla="*/ 0 h 84"/>
                  <a:gd name="T14" fmla="*/ 0 w 99"/>
                  <a:gd name="T15" fmla="*/ 0 h 84"/>
                  <a:gd name="T16" fmla="*/ 0 w 99"/>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84"/>
                  <a:gd name="T29" fmla="*/ 99 w 99"/>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84">
                    <a:moveTo>
                      <a:pt x="0" y="24"/>
                    </a:moveTo>
                    <a:lnTo>
                      <a:pt x="27" y="84"/>
                    </a:lnTo>
                    <a:lnTo>
                      <a:pt x="99" y="66"/>
                    </a:lnTo>
                    <a:lnTo>
                      <a:pt x="83" y="0"/>
                    </a:lnTo>
                    <a:lnTo>
                      <a:pt x="11" y="18"/>
                    </a:lnTo>
                    <a:lnTo>
                      <a:pt x="0" y="24"/>
                    </a:lnTo>
                    <a:lnTo>
                      <a:pt x="11" y="18"/>
                    </a:lnTo>
                    <a:lnTo>
                      <a:pt x="4" y="20"/>
                    </a:lnTo>
                    <a:lnTo>
                      <a:pt x="0" y="24"/>
                    </a:lnTo>
                    <a:close/>
                  </a:path>
                </a:pathLst>
              </a:custGeom>
              <a:solidFill>
                <a:srgbClr val="C4E5FA"/>
              </a:solidFill>
              <a:ln w="9525">
                <a:noFill/>
                <a:round/>
                <a:headEnd/>
                <a:tailEnd/>
              </a:ln>
            </p:spPr>
            <p:txBody>
              <a:bodyPr/>
              <a:lstStyle/>
              <a:p>
                <a:endParaRPr lang="en-US"/>
              </a:p>
            </p:txBody>
          </p:sp>
          <p:sp>
            <p:nvSpPr>
              <p:cNvPr id="40725" name="Freeform 694"/>
              <p:cNvSpPr>
                <a:spLocks/>
              </p:cNvSpPr>
              <p:nvPr/>
            </p:nvSpPr>
            <p:spPr bwMode="auto">
              <a:xfrm>
                <a:off x="2472" y="1106"/>
                <a:ext cx="18" cy="17"/>
              </a:xfrm>
              <a:custGeom>
                <a:avLst/>
                <a:gdLst>
                  <a:gd name="T0" fmla="*/ 0 w 109"/>
                  <a:gd name="T1" fmla="*/ 0 h 99"/>
                  <a:gd name="T2" fmla="*/ 0 w 109"/>
                  <a:gd name="T3" fmla="*/ 0 h 99"/>
                  <a:gd name="T4" fmla="*/ 0 w 109"/>
                  <a:gd name="T5" fmla="*/ 0 h 99"/>
                  <a:gd name="T6" fmla="*/ 0 w 109"/>
                  <a:gd name="T7" fmla="*/ 0 h 99"/>
                  <a:gd name="T8" fmla="*/ 0 w 109"/>
                  <a:gd name="T9" fmla="*/ 0 h 99"/>
                  <a:gd name="T10" fmla="*/ 0 w 109"/>
                  <a:gd name="T11" fmla="*/ 0 h 99"/>
                  <a:gd name="T12" fmla="*/ 0 w 109"/>
                  <a:gd name="T13" fmla="*/ 0 h 99"/>
                  <a:gd name="T14" fmla="*/ 0 w 109"/>
                  <a:gd name="T15" fmla="*/ 0 h 99"/>
                  <a:gd name="T16" fmla="*/ 0 w 109"/>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99"/>
                  <a:gd name="T29" fmla="*/ 109 w 109"/>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99">
                    <a:moveTo>
                      <a:pt x="0" y="52"/>
                    </a:moveTo>
                    <a:lnTo>
                      <a:pt x="48" y="99"/>
                    </a:lnTo>
                    <a:lnTo>
                      <a:pt x="109" y="55"/>
                    </a:lnTo>
                    <a:lnTo>
                      <a:pt x="70" y="0"/>
                    </a:lnTo>
                    <a:lnTo>
                      <a:pt x="8" y="44"/>
                    </a:lnTo>
                    <a:lnTo>
                      <a:pt x="0" y="52"/>
                    </a:lnTo>
                    <a:lnTo>
                      <a:pt x="8" y="44"/>
                    </a:lnTo>
                    <a:lnTo>
                      <a:pt x="4" y="47"/>
                    </a:lnTo>
                    <a:lnTo>
                      <a:pt x="0" y="52"/>
                    </a:lnTo>
                    <a:close/>
                  </a:path>
                </a:pathLst>
              </a:custGeom>
              <a:solidFill>
                <a:srgbClr val="C4E5FA"/>
              </a:solidFill>
              <a:ln w="9525">
                <a:noFill/>
                <a:round/>
                <a:headEnd/>
                <a:tailEnd/>
              </a:ln>
            </p:spPr>
            <p:txBody>
              <a:bodyPr/>
              <a:lstStyle/>
              <a:p>
                <a:endParaRPr lang="en-US"/>
              </a:p>
            </p:txBody>
          </p:sp>
          <p:sp>
            <p:nvSpPr>
              <p:cNvPr id="40726" name="Freeform 695"/>
              <p:cNvSpPr>
                <a:spLocks/>
              </p:cNvSpPr>
              <p:nvPr/>
            </p:nvSpPr>
            <p:spPr bwMode="auto">
              <a:xfrm>
                <a:off x="2464" y="1115"/>
                <a:ext cx="17" cy="17"/>
              </a:xfrm>
              <a:custGeom>
                <a:avLst/>
                <a:gdLst>
                  <a:gd name="T0" fmla="*/ 0 w 104"/>
                  <a:gd name="T1" fmla="*/ 0 h 103"/>
                  <a:gd name="T2" fmla="*/ 0 w 104"/>
                  <a:gd name="T3" fmla="*/ 0 h 103"/>
                  <a:gd name="T4" fmla="*/ 0 w 104"/>
                  <a:gd name="T5" fmla="*/ 0 h 103"/>
                  <a:gd name="T6" fmla="*/ 0 w 104"/>
                  <a:gd name="T7" fmla="*/ 0 h 103"/>
                  <a:gd name="T8" fmla="*/ 0 w 104"/>
                  <a:gd name="T9" fmla="*/ 0 h 103"/>
                  <a:gd name="T10" fmla="*/ 0 w 104"/>
                  <a:gd name="T11" fmla="*/ 0 h 103"/>
                  <a:gd name="T12" fmla="*/ 0 w 104"/>
                  <a:gd name="T13" fmla="*/ 0 h 103"/>
                  <a:gd name="T14" fmla="*/ 0 w 104"/>
                  <a:gd name="T15" fmla="*/ 0 h 103"/>
                  <a:gd name="T16" fmla="*/ 0 w 104"/>
                  <a:gd name="T17" fmla="*/ 0 h 1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
                  <a:gd name="T28" fmla="*/ 0 h 103"/>
                  <a:gd name="T29" fmla="*/ 104 w 104"/>
                  <a:gd name="T30" fmla="*/ 103 h 1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 h="103">
                    <a:moveTo>
                      <a:pt x="0" y="71"/>
                    </a:moveTo>
                    <a:lnTo>
                      <a:pt x="59" y="103"/>
                    </a:lnTo>
                    <a:lnTo>
                      <a:pt x="104" y="39"/>
                    </a:lnTo>
                    <a:lnTo>
                      <a:pt x="48" y="0"/>
                    </a:lnTo>
                    <a:lnTo>
                      <a:pt x="3" y="64"/>
                    </a:lnTo>
                    <a:lnTo>
                      <a:pt x="0" y="71"/>
                    </a:lnTo>
                    <a:lnTo>
                      <a:pt x="3" y="64"/>
                    </a:lnTo>
                    <a:lnTo>
                      <a:pt x="1" y="67"/>
                    </a:lnTo>
                    <a:lnTo>
                      <a:pt x="0" y="71"/>
                    </a:lnTo>
                    <a:close/>
                  </a:path>
                </a:pathLst>
              </a:custGeom>
              <a:solidFill>
                <a:srgbClr val="C4E5FA"/>
              </a:solidFill>
              <a:ln w="9525">
                <a:noFill/>
                <a:round/>
                <a:headEnd/>
                <a:tailEnd/>
              </a:ln>
            </p:spPr>
            <p:txBody>
              <a:bodyPr/>
              <a:lstStyle/>
              <a:p>
                <a:endParaRPr lang="en-US"/>
              </a:p>
            </p:txBody>
          </p:sp>
          <p:sp>
            <p:nvSpPr>
              <p:cNvPr id="40727" name="Freeform 696"/>
              <p:cNvSpPr>
                <a:spLocks/>
              </p:cNvSpPr>
              <p:nvPr/>
            </p:nvSpPr>
            <p:spPr bwMode="auto">
              <a:xfrm>
                <a:off x="2459" y="1127"/>
                <a:ext cx="15" cy="17"/>
              </a:xfrm>
              <a:custGeom>
                <a:avLst/>
                <a:gdLst>
                  <a:gd name="T0" fmla="*/ 0 w 94"/>
                  <a:gd name="T1" fmla="*/ 0 h 100"/>
                  <a:gd name="T2" fmla="*/ 0 w 94"/>
                  <a:gd name="T3" fmla="*/ 0 h 100"/>
                  <a:gd name="T4" fmla="*/ 0 w 94"/>
                  <a:gd name="T5" fmla="*/ 0 h 100"/>
                  <a:gd name="T6" fmla="*/ 0 w 94"/>
                  <a:gd name="T7" fmla="*/ 0 h 100"/>
                  <a:gd name="T8" fmla="*/ 0 w 94"/>
                  <a:gd name="T9" fmla="*/ 0 h 100"/>
                  <a:gd name="T10" fmla="*/ 0 w 94"/>
                  <a:gd name="T11" fmla="*/ 0 h 100"/>
                  <a:gd name="T12" fmla="*/ 0 w 94"/>
                  <a:gd name="T13" fmla="*/ 0 h 100"/>
                  <a:gd name="T14" fmla="*/ 0 w 94"/>
                  <a:gd name="T15" fmla="*/ 0 h 100"/>
                  <a:gd name="T16" fmla="*/ 0 w 94"/>
                  <a:gd name="T17" fmla="*/ 0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
                  <a:gd name="T28" fmla="*/ 0 h 100"/>
                  <a:gd name="T29" fmla="*/ 94 w 94"/>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 h="100">
                    <a:moveTo>
                      <a:pt x="0" y="84"/>
                    </a:moveTo>
                    <a:lnTo>
                      <a:pt x="65" y="100"/>
                    </a:lnTo>
                    <a:lnTo>
                      <a:pt x="94" y="25"/>
                    </a:lnTo>
                    <a:lnTo>
                      <a:pt x="32" y="0"/>
                    </a:lnTo>
                    <a:lnTo>
                      <a:pt x="2" y="74"/>
                    </a:lnTo>
                    <a:lnTo>
                      <a:pt x="0" y="84"/>
                    </a:lnTo>
                    <a:lnTo>
                      <a:pt x="2" y="74"/>
                    </a:lnTo>
                    <a:lnTo>
                      <a:pt x="0" y="79"/>
                    </a:lnTo>
                    <a:lnTo>
                      <a:pt x="0" y="84"/>
                    </a:lnTo>
                    <a:close/>
                  </a:path>
                </a:pathLst>
              </a:custGeom>
              <a:solidFill>
                <a:srgbClr val="C4E5FA"/>
              </a:solidFill>
              <a:ln w="9525">
                <a:noFill/>
                <a:round/>
                <a:headEnd/>
                <a:tailEnd/>
              </a:ln>
            </p:spPr>
            <p:txBody>
              <a:bodyPr/>
              <a:lstStyle/>
              <a:p>
                <a:endParaRPr lang="en-US"/>
              </a:p>
            </p:txBody>
          </p:sp>
          <p:sp>
            <p:nvSpPr>
              <p:cNvPr id="40728" name="Freeform 697"/>
              <p:cNvSpPr>
                <a:spLocks/>
              </p:cNvSpPr>
              <p:nvPr/>
            </p:nvSpPr>
            <p:spPr bwMode="auto">
              <a:xfrm>
                <a:off x="2457" y="1141"/>
                <a:ext cx="13" cy="14"/>
              </a:xfrm>
              <a:custGeom>
                <a:avLst/>
                <a:gdLst>
                  <a:gd name="T0" fmla="*/ 0 w 77"/>
                  <a:gd name="T1" fmla="*/ 0 h 86"/>
                  <a:gd name="T2" fmla="*/ 0 w 77"/>
                  <a:gd name="T3" fmla="*/ 0 h 86"/>
                  <a:gd name="T4" fmla="*/ 0 w 77"/>
                  <a:gd name="T5" fmla="*/ 0 h 86"/>
                  <a:gd name="T6" fmla="*/ 0 w 77"/>
                  <a:gd name="T7" fmla="*/ 0 h 86"/>
                  <a:gd name="T8" fmla="*/ 0 w 77"/>
                  <a:gd name="T9" fmla="*/ 0 h 86"/>
                  <a:gd name="T10" fmla="*/ 0 w 77"/>
                  <a:gd name="T11" fmla="*/ 0 h 86"/>
                  <a:gd name="T12" fmla="*/ 0 w 77"/>
                  <a:gd name="T13" fmla="*/ 0 h 86"/>
                  <a:gd name="T14" fmla="*/ 0 w 77"/>
                  <a:gd name="T15" fmla="*/ 0 h 86"/>
                  <a:gd name="T16" fmla="*/ 0 w 77"/>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86"/>
                  <a:gd name="T29" fmla="*/ 77 w 77"/>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86">
                    <a:moveTo>
                      <a:pt x="1" y="86"/>
                    </a:moveTo>
                    <a:lnTo>
                      <a:pt x="68" y="84"/>
                    </a:lnTo>
                    <a:lnTo>
                      <a:pt x="77" y="7"/>
                    </a:lnTo>
                    <a:lnTo>
                      <a:pt x="10" y="0"/>
                    </a:lnTo>
                    <a:lnTo>
                      <a:pt x="1" y="77"/>
                    </a:lnTo>
                    <a:lnTo>
                      <a:pt x="1" y="86"/>
                    </a:lnTo>
                    <a:lnTo>
                      <a:pt x="1" y="77"/>
                    </a:lnTo>
                    <a:lnTo>
                      <a:pt x="0" y="82"/>
                    </a:lnTo>
                    <a:lnTo>
                      <a:pt x="1" y="86"/>
                    </a:lnTo>
                    <a:close/>
                  </a:path>
                </a:pathLst>
              </a:custGeom>
              <a:solidFill>
                <a:srgbClr val="C4E5FA"/>
              </a:solidFill>
              <a:ln w="9525">
                <a:noFill/>
                <a:round/>
                <a:headEnd/>
                <a:tailEnd/>
              </a:ln>
            </p:spPr>
            <p:txBody>
              <a:bodyPr/>
              <a:lstStyle/>
              <a:p>
                <a:endParaRPr lang="en-US"/>
              </a:p>
            </p:txBody>
          </p:sp>
          <p:sp>
            <p:nvSpPr>
              <p:cNvPr id="40729" name="Freeform 698"/>
              <p:cNvSpPr>
                <a:spLocks/>
              </p:cNvSpPr>
              <p:nvPr/>
            </p:nvSpPr>
            <p:spPr bwMode="auto">
              <a:xfrm>
                <a:off x="2457" y="1153"/>
                <a:ext cx="13" cy="17"/>
              </a:xfrm>
              <a:custGeom>
                <a:avLst/>
                <a:gdLst>
                  <a:gd name="T0" fmla="*/ 0 w 79"/>
                  <a:gd name="T1" fmla="*/ 0 h 99"/>
                  <a:gd name="T2" fmla="*/ 0 w 79"/>
                  <a:gd name="T3" fmla="*/ 0 h 99"/>
                  <a:gd name="T4" fmla="*/ 0 w 79"/>
                  <a:gd name="T5" fmla="*/ 0 h 99"/>
                  <a:gd name="T6" fmla="*/ 0 w 79"/>
                  <a:gd name="T7" fmla="*/ 0 h 99"/>
                  <a:gd name="T8" fmla="*/ 0 w 79"/>
                  <a:gd name="T9" fmla="*/ 0 h 99"/>
                  <a:gd name="T10" fmla="*/ 0 w 79"/>
                  <a:gd name="T11" fmla="*/ 0 h 99"/>
                  <a:gd name="T12" fmla="*/ 0 w 79"/>
                  <a:gd name="T13" fmla="*/ 0 h 99"/>
                  <a:gd name="T14" fmla="*/ 0 w 79"/>
                  <a:gd name="T15" fmla="*/ 0 h 99"/>
                  <a:gd name="T16" fmla="*/ 0 w 79"/>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99"/>
                  <a:gd name="T29" fmla="*/ 79 w 79"/>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99">
                    <a:moveTo>
                      <a:pt x="16" y="99"/>
                    </a:moveTo>
                    <a:lnTo>
                      <a:pt x="79" y="77"/>
                    </a:lnTo>
                    <a:lnTo>
                      <a:pt x="67" y="0"/>
                    </a:lnTo>
                    <a:lnTo>
                      <a:pt x="0" y="11"/>
                    </a:lnTo>
                    <a:lnTo>
                      <a:pt x="13" y="89"/>
                    </a:lnTo>
                    <a:lnTo>
                      <a:pt x="16" y="99"/>
                    </a:lnTo>
                    <a:lnTo>
                      <a:pt x="13" y="89"/>
                    </a:lnTo>
                    <a:lnTo>
                      <a:pt x="13" y="93"/>
                    </a:lnTo>
                    <a:lnTo>
                      <a:pt x="16" y="99"/>
                    </a:lnTo>
                    <a:close/>
                  </a:path>
                </a:pathLst>
              </a:custGeom>
              <a:solidFill>
                <a:srgbClr val="C4E5FA"/>
              </a:solidFill>
              <a:ln w="9525">
                <a:noFill/>
                <a:round/>
                <a:headEnd/>
                <a:tailEnd/>
              </a:ln>
            </p:spPr>
            <p:txBody>
              <a:bodyPr/>
              <a:lstStyle/>
              <a:p>
                <a:endParaRPr lang="en-US"/>
              </a:p>
            </p:txBody>
          </p:sp>
          <p:sp>
            <p:nvSpPr>
              <p:cNvPr id="40730" name="Freeform 699"/>
              <p:cNvSpPr>
                <a:spLocks/>
              </p:cNvSpPr>
              <p:nvPr/>
            </p:nvSpPr>
            <p:spPr bwMode="auto">
              <a:xfrm>
                <a:off x="2460" y="1165"/>
                <a:ext cx="16" cy="18"/>
              </a:xfrm>
              <a:custGeom>
                <a:avLst/>
                <a:gdLst>
                  <a:gd name="T0" fmla="*/ 0 w 95"/>
                  <a:gd name="T1" fmla="*/ 0 h 107"/>
                  <a:gd name="T2" fmla="*/ 0 w 95"/>
                  <a:gd name="T3" fmla="*/ 0 h 107"/>
                  <a:gd name="T4" fmla="*/ 0 w 95"/>
                  <a:gd name="T5" fmla="*/ 0 h 107"/>
                  <a:gd name="T6" fmla="*/ 0 w 95"/>
                  <a:gd name="T7" fmla="*/ 0 h 107"/>
                  <a:gd name="T8" fmla="*/ 0 w 95"/>
                  <a:gd name="T9" fmla="*/ 0 h 107"/>
                  <a:gd name="T10" fmla="*/ 0 w 95"/>
                  <a:gd name="T11" fmla="*/ 0 h 107"/>
                  <a:gd name="T12" fmla="*/ 0 w 95"/>
                  <a:gd name="T13" fmla="*/ 0 h 107"/>
                  <a:gd name="T14" fmla="*/ 0 w 95"/>
                  <a:gd name="T15" fmla="*/ 0 h 107"/>
                  <a:gd name="T16" fmla="*/ 0 w 95"/>
                  <a:gd name="T17" fmla="*/ 0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5"/>
                  <a:gd name="T28" fmla="*/ 0 h 107"/>
                  <a:gd name="T29" fmla="*/ 95 w 95"/>
                  <a:gd name="T30" fmla="*/ 107 h 1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5" h="107">
                    <a:moveTo>
                      <a:pt x="42" y="107"/>
                    </a:moveTo>
                    <a:lnTo>
                      <a:pt x="95" y="67"/>
                    </a:lnTo>
                    <a:lnTo>
                      <a:pt x="59" y="0"/>
                    </a:lnTo>
                    <a:lnTo>
                      <a:pt x="0" y="32"/>
                    </a:lnTo>
                    <a:lnTo>
                      <a:pt x="35" y="98"/>
                    </a:lnTo>
                    <a:lnTo>
                      <a:pt x="42" y="107"/>
                    </a:lnTo>
                    <a:lnTo>
                      <a:pt x="35" y="98"/>
                    </a:lnTo>
                    <a:lnTo>
                      <a:pt x="38" y="104"/>
                    </a:lnTo>
                    <a:lnTo>
                      <a:pt x="42" y="107"/>
                    </a:lnTo>
                    <a:close/>
                  </a:path>
                </a:pathLst>
              </a:custGeom>
              <a:solidFill>
                <a:srgbClr val="C4E5FA"/>
              </a:solidFill>
              <a:ln w="9525">
                <a:noFill/>
                <a:round/>
                <a:headEnd/>
                <a:tailEnd/>
              </a:ln>
            </p:spPr>
            <p:txBody>
              <a:bodyPr/>
              <a:lstStyle/>
              <a:p>
                <a:endParaRPr lang="en-US"/>
              </a:p>
            </p:txBody>
          </p:sp>
          <p:sp>
            <p:nvSpPr>
              <p:cNvPr id="40731" name="Freeform 700"/>
              <p:cNvSpPr>
                <a:spLocks/>
              </p:cNvSpPr>
              <p:nvPr/>
            </p:nvSpPr>
            <p:spPr bwMode="auto">
              <a:xfrm>
                <a:off x="2467" y="1174"/>
                <a:ext cx="53" cy="43"/>
              </a:xfrm>
              <a:custGeom>
                <a:avLst/>
                <a:gdLst>
                  <a:gd name="T0" fmla="*/ 0 w 321"/>
                  <a:gd name="T1" fmla="*/ 0 h 255"/>
                  <a:gd name="T2" fmla="*/ 0 w 321"/>
                  <a:gd name="T3" fmla="*/ 0 h 255"/>
                  <a:gd name="T4" fmla="*/ 0 w 321"/>
                  <a:gd name="T5" fmla="*/ 0 h 255"/>
                  <a:gd name="T6" fmla="*/ 0 w 321"/>
                  <a:gd name="T7" fmla="*/ 0 h 255"/>
                  <a:gd name="T8" fmla="*/ 0 w 321"/>
                  <a:gd name="T9" fmla="*/ 0 h 255"/>
                  <a:gd name="T10" fmla="*/ 0 w 321"/>
                  <a:gd name="T11" fmla="*/ 0 h 255"/>
                  <a:gd name="T12" fmla="*/ 0 w 321"/>
                  <a:gd name="T13" fmla="*/ 0 h 255"/>
                  <a:gd name="T14" fmla="*/ 0 w 321"/>
                  <a:gd name="T15" fmla="*/ 0 h 255"/>
                  <a:gd name="T16" fmla="*/ 0 w 321"/>
                  <a:gd name="T17" fmla="*/ 0 h 255"/>
                  <a:gd name="T18" fmla="*/ 0 w 321"/>
                  <a:gd name="T19" fmla="*/ 0 h 2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1"/>
                  <a:gd name="T31" fmla="*/ 0 h 255"/>
                  <a:gd name="T32" fmla="*/ 321 w 321"/>
                  <a:gd name="T33" fmla="*/ 255 h 2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1" h="255">
                    <a:moveTo>
                      <a:pt x="64" y="105"/>
                    </a:moveTo>
                    <a:lnTo>
                      <a:pt x="104" y="52"/>
                    </a:lnTo>
                    <a:lnTo>
                      <a:pt x="46" y="0"/>
                    </a:lnTo>
                    <a:lnTo>
                      <a:pt x="0" y="49"/>
                    </a:lnTo>
                    <a:lnTo>
                      <a:pt x="59" y="103"/>
                    </a:lnTo>
                    <a:lnTo>
                      <a:pt x="64" y="105"/>
                    </a:lnTo>
                    <a:lnTo>
                      <a:pt x="321" y="255"/>
                    </a:lnTo>
                    <a:lnTo>
                      <a:pt x="104" y="52"/>
                    </a:lnTo>
                    <a:lnTo>
                      <a:pt x="64" y="105"/>
                    </a:lnTo>
                    <a:close/>
                  </a:path>
                </a:pathLst>
              </a:custGeom>
              <a:solidFill>
                <a:srgbClr val="C4E5FA"/>
              </a:solidFill>
              <a:ln w="9525">
                <a:noFill/>
                <a:round/>
                <a:headEnd/>
                <a:tailEnd/>
              </a:ln>
            </p:spPr>
            <p:txBody>
              <a:bodyPr/>
              <a:lstStyle/>
              <a:p>
                <a:endParaRPr lang="en-US"/>
              </a:p>
            </p:txBody>
          </p:sp>
          <p:sp>
            <p:nvSpPr>
              <p:cNvPr id="40732" name="Freeform 701"/>
              <p:cNvSpPr>
                <a:spLocks/>
              </p:cNvSpPr>
              <p:nvPr/>
            </p:nvSpPr>
            <p:spPr bwMode="auto">
              <a:xfrm>
                <a:off x="2463" y="1172"/>
                <a:ext cx="20" cy="20"/>
              </a:xfrm>
              <a:custGeom>
                <a:avLst/>
                <a:gdLst>
                  <a:gd name="T0" fmla="*/ 0 w 124"/>
                  <a:gd name="T1" fmla="*/ 0 h 117"/>
                  <a:gd name="T2" fmla="*/ 0 w 124"/>
                  <a:gd name="T3" fmla="*/ 0 h 117"/>
                  <a:gd name="T4" fmla="*/ 0 w 124"/>
                  <a:gd name="T5" fmla="*/ 0 h 117"/>
                  <a:gd name="T6" fmla="*/ 0 w 124"/>
                  <a:gd name="T7" fmla="*/ 0 h 117"/>
                  <a:gd name="T8" fmla="*/ 0 w 124"/>
                  <a:gd name="T9" fmla="*/ 0 h 117"/>
                  <a:gd name="T10" fmla="*/ 0 w 124"/>
                  <a:gd name="T11" fmla="*/ 0 h 117"/>
                  <a:gd name="T12" fmla="*/ 0 w 124"/>
                  <a:gd name="T13" fmla="*/ 0 h 117"/>
                  <a:gd name="T14" fmla="*/ 0 w 124"/>
                  <a:gd name="T15" fmla="*/ 0 h 117"/>
                  <a:gd name="T16" fmla="*/ 0 w 124"/>
                  <a:gd name="T17" fmla="*/ 0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117"/>
                  <a:gd name="T29" fmla="*/ 124 w 124"/>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117">
                    <a:moveTo>
                      <a:pt x="28" y="0"/>
                    </a:moveTo>
                    <a:lnTo>
                      <a:pt x="0" y="60"/>
                    </a:lnTo>
                    <a:lnTo>
                      <a:pt x="87" y="117"/>
                    </a:lnTo>
                    <a:lnTo>
                      <a:pt x="124" y="61"/>
                    </a:lnTo>
                    <a:lnTo>
                      <a:pt x="37" y="4"/>
                    </a:lnTo>
                    <a:lnTo>
                      <a:pt x="28" y="0"/>
                    </a:lnTo>
                    <a:lnTo>
                      <a:pt x="37" y="4"/>
                    </a:lnTo>
                    <a:lnTo>
                      <a:pt x="33" y="1"/>
                    </a:lnTo>
                    <a:lnTo>
                      <a:pt x="28" y="0"/>
                    </a:lnTo>
                    <a:close/>
                  </a:path>
                </a:pathLst>
              </a:custGeom>
              <a:solidFill>
                <a:srgbClr val="C4E5FA"/>
              </a:solidFill>
              <a:ln w="9525">
                <a:noFill/>
                <a:round/>
                <a:headEnd/>
                <a:tailEnd/>
              </a:ln>
            </p:spPr>
            <p:txBody>
              <a:bodyPr/>
              <a:lstStyle/>
              <a:p>
                <a:endParaRPr lang="en-US"/>
              </a:p>
            </p:txBody>
          </p:sp>
          <p:sp>
            <p:nvSpPr>
              <p:cNvPr id="40733" name="Freeform 702"/>
              <p:cNvSpPr>
                <a:spLocks/>
              </p:cNvSpPr>
              <p:nvPr/>
            </p:nvSpPr>
            <p:spPr bwMode="auto">
              <a:xfrm>
                <a:off x="2452" y="1168"/>
                <a:ext cx="15" cy="15"/>
              </a:xfrm>
              <a:custGeom>
                <a:avLst/>
                <a:gdLst>
                  <a:gd name="T0" fmla="*/ 0 w 94"/>
                  <a:gd name="T1" fmla="*/ 0 h 89"/>
                  <a:gd name="T2" fmla="*/ 0 w 94"/>
                  <a:gd name="T3" fmla="*/ 0 h 89"/>
                  <a:gd name="T4" fmla="*/ 0 w 94"/>
                  <a:gd name="T5" fmla="*/ 0 h 89"/>
                  <a:gd name="T6" fmla="*/ 0 w 94"/>
                  <a:gd name="T7" fmla="*/ 0 h 89"/>
                  <a:gd name="T8" fmla="*/ 0 w 94"/>
                  <a:gd name="T9" fmla="*/ 0 h 89"/>
                  <a:gd name="T10" fmla="*/ 0 w 94"/>
                  <a:gd name="T11" fmla="*/ 0 h 89"/>
                  <a:gd name="T12" fmla="*/ 0 w 94"/>
                  <a:gd name="T13" fmla="*/ 0 h 89"/>
                  <a:gd name="T14" fmla="*/ 0 w 94"/>
                  <a:gd name="T15" fmla="*/ 0 h 89"/>
                  <a:gd name="T16" fmla="*/ 0 w 94"/>
                  <a:gd name="T17" fmla="*/ 0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
                  <a:gd name="T28" fmla="*/ 0 h 89"/>
                  <a:gd name="T29" fmla="*/ 94 w 94"/>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 h="89">
                    <a:moveTo>
                      <a:pt x="9" y="0"/>
                    </a:moveTo>
                    <a:lnTo>
                      <a:pt x="0" y="67"/>
                    </a:lnTo>
                    <a:lnTo>
                      <a:pt x="75" y="89"/>
                    </a:lnTo>
                    <a:lnTo>
                      <a:pt x="94" y="24"/>
                    </a:lnTo>
                    <a:lnTo>
                      <a:pt x="18" y="2"/>
                    </a:lnTo>
                    <a:lnTo>
                      <a:pt x="9" y="0"/>
                    </a:lnTo>
                    <a:lnTo>
                      <a:pt x="18" y="2"/>
                    </a:lnTo>
                    <a:lnTo>
                      <a:pt x="14" y="0"/>
                    </a:lnTo>
                    <a:lnTo>
                      <a:pt x="9" y="0"/>
                    </a:lnTo>
                    <a:close/>
                  </a:path>
                </a:pathLst>
              </a:custGeom>
              <a:solidFill>
                <a:srgbClr val="C4E5FA"/>
              </a:solidFill>
              <a:ln w="9525">
                <a:noFill/>
                <a:round/>
                <a:headEnd/>
                <a:tailEnd/>
              </a:ln>
            </p:spPr>
            <p:txBody>
              <a:bodyPr/>
              <a:lstStyle/>
              <a:p>
                <a:endParaRPr lang="en-US"/>
              </a:p>
            </p:txBody>
          </p:sp>
          <p:sp>
            <p:nvSpPr>
              <p:cNvPr id="40734" name="Freeform 703"/>
              <p:cNvSpPr>
                <a:spLocks/>
              </p:cNvSpPr>
              <p:nvPr/>
            </p:nvSpPr>
            <p:spPr bwMode="auto">
              <a:xfrm>
                <a:off x="2441" y="1168"/>
                <a:ext cx="12" cy="12"/>
              </a:xfrm>
              <a:custGeom>
                <a:avLst/>
                <a:gdLst>
                  <a:gd name="T0" fmla="*/ 0 w 76"/>
                  <a:gd name="T1" fmla="*/ 0 h 68"/>
                  <a:gd name="T2" fmla="*/ 0 w 76"/>
                  <a:gd name="T3" fmla="*/ 0 h 68"/>
                  <a:gd name="T4" fmla="*/ 0 w 76"/>
                  <a:gd name="T5" fmla="*/ 0 h 68"/>
                  <a:gd name="T6" fmla="*/ 0 w 76"/>
                  <a:gd name="T7" fmla="*/ 0 h 68"/>
                  <a:gd name="T8" fmla="*/ 0 w 76"/>
                  <a:gd name="T9" fmla="*/ 0 h 68"/>
                  <a:gd name="T10" fmla="*/ 0 w 76"/>
                  <a:gd name="T11" fmla="*/ 0 h 68"/>
                  <a:gd name="T12" fmla="*/ 0 w 76"/>
                  <a:gd name="T13" fmla="*/ 0 h 68"/>
                  <a:gd name="T14" fmla="*/ 0 w 76"/>
                  <a:gd name="T15" fmla="*/ 0 h 68"/>
                  <a:gd name="T16" fmla="*/ 0 w 76"/>
                  <a:gd name="T17" fmla="*/ 0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68"/>
                  <a:gd name="T29" fmla="*/ 76 w 76"/>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68">
                    <a:moveTo>
                      <a:pt x="0" y="3"/>
                    </a:moveTo>
                    <a:lnTo>
                      <a:pt x="15" y="68"/>
                    </a:lnTo>
                    <a:lnTo>
                      <a:pt x="76" y="68"/>
                    </a:lnTo>
                    <a:lnTo>
                      <a:pt x="76" y="0"/>
                    </a:lnTo>
                    <a:lnTo>
                      <a:pt x="15" y="0"/>
                    </a:lnTo>
                    <a:lnTo>
                      <a:pt x="0" y="3"/>
                    </a:lnTo>
                    <a:lnTo>
                      <a:pt x="15" y="0"/>
                    </a:lnTo>
                    <a:lnTo>
                      <a:pt x="7" y="1"/>
                    </a:lnTo>
                    <a:lnTo>
                      <a:pt x="0" y="3"/>
                    </a:lnTo>
                    <a:close/>
                  </a:path>
                </a:pathLst>
              </a:custGeom>
              <a:solidFill>
                <a:srgbClr val="C4E5FA"/>
              </a:solidFill>
              <a:ln w="9525">
                <a:noFill/>
                <a:round/>
                <a:headEnd/>
                <a:tailEnd/>
              </a:ln>
            </p:spPr>
            <p:txBody>
              <a:bodyPr/>
              <a:lstStyle/>
              <a:p>
                <a:endParaRPr lang="en-US"/>
              </a:p>
            </p:txBody>
          </p:sp>
          <p:sp>
            <p:nvSpPr>
              <p:cNvPr id="40735" name="Freeform 704"/>
              <p:cNvSpPr>
                <a:spLocks/>
              </p:cNvSpPr>
              <p:nvPr/>
            </p:nvSpPr>
            <p:spPr bwMode="auto">
              <a:xfrm>
                <a:off x="2431" y="1169"/>
                <a:ext cx="14" cy="13"/>
              </a:xfrm>
              <a:custGeom>
                <a:avLst/>
                <a:gdLst>
                  <a:gd name="T0" fmla="*/ 0 w 85"/>
                  <a:gd name="T1" fmla="*/ 0 h 81"/>
                  <a:gd name="T2" fmla="*/ 0 w 85"/>
                  <a:gd name="T3" fmla="*/ 0 h 81"/>
                  <a:gd name="T4" fmla="*/ 0 w 85"/>
                  <a:gd name="T5" fmla="*/ 0 h 81"/>
                  <a:gd name="T6" fmla="*/ 0 w 85"/>
                  <a:gd name="T7" fmla="*/ 0 h 81"/>
                  <a:gd name="T8" fmla="*/ 0 w 85"/>
                  <a:gd name="T9" fmla="*/ 0 h 81"/>
                  <a:gd name="T10" fmla="*/ 0 w 85"/>
                  <a:gd name="T11" fmla="*/ 0 h 81"/>
                  <a:gd name="T12" fmla="*/ 0 w 85"/>
                  <a:gd name="T13" fmla="*/ 0 h 81"/>
                  <a:gd name="T14" fmla="*/ 0 w 85"/>
                  <a:gd name="T15" fmla="*/ 0 h 81"/>
                  <a:gd name="T16" fmla="*/ 0 w 85"/>
                  <a:gd name="T17" fmla="*/ 0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1"/>
                  <a:gd name="T29" fmla="*/ 85 w 85"/>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1">
                    <a:moveTo>
                      <a:pt x="0" y="33"/>
                    </a:moveTo>
                    <a:lnTo>
                      <a:pt x="43" y="81"/>
                    </a:lnTo>
                    <a:lnTo>
                      <a:pt x="85" y="62"/>
                    </a:lnTo>
                    <a:lnTo>
                      <a:pt x="56" y="0"/>
                    </a:lnTo>
                    <a:lnTo>
                      <a:pt x="14" y="20"/>
                    </a:lnTo>
                    <a:lnTo>
                      <a:pt x="0" y="33"/>
                    </a:lnTo>
                    <a:lnTo>
                      <a:pt x="14" y="20"/>
                    </a:lnTo>
                    <a:lnTo>
                      <a:pt x="6" y="25"/>
                    </a:lnTo>
                    <a:lnTo>
                      <a:pt x="0" y="33"/>
                    </a:lnTo>
                    <a:close/>
                  </a:path>
                </a:pathLst>
              </a:custGeom>
              <a:solidFill>
                <a:srgbClr val="C4E5FA"/>
              </a:solidFill>
              <a:ln w="9525">
                <a:noFill/>
                <a:round/>
                <a:headEnd/>
                <a:tailEnd/>
              </a:ln>
            </p:spPr>
            <p:txBody>
              <a:bodyPr/>
              <a:lstStyle/>
              <a:p>
                <a:endParaRPr lang="en-US"/>
              </a:p>
            </p:txBody>
          </p:sp>
          <p:sp>
            <p:nvSpPr>
              <p:cNvPr id="40736" name="Freeform 705"/>
              <p:cNvSpPr>
                <a:spLocks/>
              </p:cNvSpPr>
              <p:nvPr/>
            </p:nvSpPr>
            <p:spPr bwMode="auto">
              <a:xfrm>
                <a:off x="2427" y="1174"/>
                <a:ext cx="14" cy="12"/>
              </a:xfrm>
              <a:custGeom>
                <a:avLst/>
                <a:gdLst>
                  <a:gd name="T0" fmla="*/ 0 w 83"/>
                  <a:gd name="T1" fmla="*/ 0 h 68"/>
                  <a:gd name="T2" fmla="*/ 0 w 83"/>
                  <a:gd name="T3" fmla="*/ 0 h 68"/>
                  <a:gd name="T4" fmla="*/ 0 w 83"/>
                  <a:gd name="T5" fmla="*/ 0 h 68"/>
                  <a:gd name="T6" fmla="*/ 0 w 83"/>
                  <a:gd name="T7" fmla="*/ 0 h 68"/>
                  <a:gd name="T8" fmla="*/ 0 w 83"/>
                  <a:gd name="T9" fmla="*/ 0 h 68"/>
                  <a:gd name="T10" fmla="*/ 0 w 83"/>
                  <a:gd name="T11" fmla="*/ 0 h 68"/>
                  <a:gd name="T12" fmla="*/ 0 w 83"/>
                  <a:gd name="T13" fmla="*/ 0 h 68"/>
                  <a:gd name="T14" fmla="*/ 0 w 83"/>
                  <a:gd name="T15" fmla="*/ 0 h 68"/>
                  <a:gd name="T16" fmla="*/ 0 w 83"/>
                  <a:gd name="T17" fmla="*/ 0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
                  <a:gd name="T28" fmla="*/ 0 h 68"/>
                  <a:gd name="T29" fmla="*/ 83 w 83"/>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 h="68">
                    <a:moveTo>
                      <a:pt x="0" y="49"/>
                    </a:moveTo>
                    <a:lnTo>
                      <a:pt x="62" y="68"/>
                    </a:lnTo>
                    <a:lnTo>
                      <a:pt x="83" y="35"/>
                    </a:lnTo>
                    <a:lnTo>
                      <a:pt x="25" y="0"/>
                    </a:lnTo>
                    <a:lnTo>
                      <a:pt x="6" y="31"/>
                    </a:lnTo>
                    <a:lnTo>
                      <a:pt x="0" y="49"/>
                    </a:lnTo>
                    <a:lnTo>
                      <a:pt x="6" y="31"/>
                    </a:lnTo>
                    <a:lnTo>
                      <a:pt x="0" y="40"/>
                    </a:lnTo>
                    <a:lnTo>
                      <a:pt x="0" y="49"/>
                    </a:lnTo>
                    <a:close/>
                  </a:path>
                </a:pathLst>
              </a:custGeom>
              <a:solidFill>
                <a:srgbClr val="C4E5FA"/>
              </a:solidFill>
              <a:ln w="9525">
                <a:noFill/>
                <a:round/>
                <a:headEnd/>
                <a:tailEnd/>
              </a:ln>
            </p:spPr>
            <p:txBody>
              <a:bodyPr/>
              <a:lstStyle/>
              <a:p>
                <a:endParaRPr lang="en-US"/>
              </a:p>
            </p:txBody>
          </p:sp>
          <p:sp>
            <p:nvSpPr>
              <p:cNvPr id="40737" name="Freeform 706"/>
              <p:cNvSpPr>
                <a:spLocks/>
              </p:cNvSpPr>
              <p:nvPr/>
            </p:nvSpPr>
            <p:spPr bwMode="auto">
              <a:xfrm>
                <a:off x="2427" y="1183"/>
                <a:ext cx="12" cy="9"/>
              </a:xfrm>
              <a:custGeom>
                <a:avLst/>
                <a:gdLst>
                  <a:gd name="T0" fmla="*/ 0 w 68"/>
                  <a:gd name="T1" fmla="*/ 0 h 57"/>
                  <a:gd name="T2" fmla="*/ 0 w 68"/>
                  <a:gd name="T3" fmla="*/ 0 h 57"/>
                  <a:gd name="T4" fmla="*/ 0 w 68"/>
                  <a:gd name="T5" fmla="*/ 0 h 57"/>
                  <a:gd name="T6" fmla="*/ 0 w 68"/>
                  <a:gd name="T7" fmla="*/ 0 h 57"/>
                  <a:gd name="T8" fmla="*/ 0 w 68"/>
                  <a:gd name="T9" fmla="*/ 0 h 57"/>
                  <a:gd name="T10" fmla="*/ 0 w 68"/>
                  <a:gd name="T11" fmla="*/ 0 h 57"/>
                  <a:gd name="T12" fmla="*/ 0 w 68"/>
                  <a:gd name="T13" fmla="*/ 0 h 57"/>
                  <a:gd name="T14" fmla="*/ 0 w 68"/>
                  <a:gd name="T15" fmla="*/ 0 h 57"/>
                  <a:gd name="T16" fmla="*/ 0 w 68"/>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57"/>
                  <a:gd name="T29" fmla="*/ 68 w 68"/>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57">
                    <a:moveTo>
                      <a:pt x="7" y="57"/>
                    </a:moveTo>
                    <a:lnTo>
                      <a:pt x="68" y="37"/>
                    </a:lnTo>
                    <a:lnTo>
                      <a:pt x="68" y="0"/>
                    </a:lnTo>
                    <a:lnTo>
                      <a:pt x="0" y="0"/>
                    </a:lnTo>
                    <a:lnTo>
                      <a:pt x="0" y="37"/>
                    </a:lnTo>
                    <a:lnTo>
                      <a:pt x="7" y="57"/>
                    </a:lnTo>
                    <a:lnTo>
                      <a:pt x="0" y="37"/>
                    </a:lnTo>
                    <a:lnTo>
                      <a:pt x="0" y="49"/>
                    </a:lnTo>
                    <a:lnTo>
                      <a:pt x="7" y="57"/>
                    </a:lnTo>
                    <a:close/>
                  </a:path>
                </a:pathLst>
              </a:custGeom>
              <a:solidFill>
                <a:srgbClr val="C4E5FA"/>
              </a:solidFill>
              <a:ln w="9525">
                <a:noFill/>
                <a:round/>
                <a:headEnd/>
                <a:tailEnd/>
              </a:ln>
            </p:spPr>
            <p:txBody>
              <a:bodyPr/>
              <a:lstStyle/>
              <a:p>
                <a:endParaRPr lang="en-US"/>
              </a:p>
            </p:txBody>
          </p:sp>
          <p:sp>
            <p:nvSpPr>
              <p:cNvPr id="40738" name="Freeform 707"/>
              <p:cNvSpPr>
                <a:spLocks/>
              </p:cNvSpPr>
              <p:nvPr/>
            </p:nvSpPr>
            <p:spPr bwMode="auto">
              <a:xfrm>
                <a:off x="2428" y="1185"/>
                <a:ext cx="14" cy="15"/>
              </a:xfrm>
              <a:custGeom>
                <a:avLst/>
                <a:gdLst>
                  <a:gd name="T0" fmla="*/ 0 w 82"/>
                  <a:gd name="T1" fmla="*/ 0 h 88"/>
                  <a:gd name="T2" fmla="*/ 0 w 82"/>
                  <a:gd name="T3" fmla="*/ 0 h 88"/>
                  <a:gd name="T4" fmla="*/ 0 w 82"/>
                  <a:gd name="T5" fmla="*/ 0 h 88"/>
                  <a:gd name="T6" fmla="*/ 0 w 82"/>
                  <a:gd name="T7" fmla="*/ 0 h 88"/>
                  <a:gd name="T8" fmla="*/ 0 w 82"/>
                  <a:gd name="T9" fmla="*/ 0 h 88"/>
                  <a:gd name="T10" fmla="*/ 0 w 82"/>
                  <a:gd name="T11" fmla="*/ 0 h 88"/>
                  <a:gd name="T12" fmla="*/ 0 w 82"/>
                  <a:gd name="T13" fmla="*/ 0 h 88"/>
                  <a:gd name="T14" fmla="*/ 0 w 82"/>
                  <a:gd name="T15" fmla="*/ 0 h 88"/>
                  <a:gd name="T16" fmla="*/ 0 w 82"/>
                  <a:gd name="T17" fmla="*/ 0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88"/>
                  <a:gd name="T29" fmla="*/ 82 w 82"/>
                  <a:gd name="T30" fmla="*/ 88 h 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88">
                    <a:moveTo>
                      <a:pt x="37" y="88"/>
                    </a:moveTo>
                    <a:lnTo>
                      <a:pt x="82" y="39"/>
                    </a:lnTo>
                    <a:lnTo>
                      <a:pt x="54" y="0"/>
                    </a:lnTo>
                    <a:lnTo>
                      <a:pt x="0" y="39"/>
                    </a:lnTo>
                    <a:lnTo>
                      <a:pt x="28" y="78"/>
                    </a:lnTo>
                    <a:lnTo>
                      <a:pt x="37" y="88"/>
                    </a:lnTo>
                    <a:lnTo>
                      <a:pt x="28" y="78"/>
                    </a:lnTo>
                    <a:lnTo>
                      <a:pt x="31" y="84"/>
                    </a:lnTo>
                    <a:lnTo>
                      <a:pt x="37" y="88"/>
                    </a:lnTo>
                    <a:close/>
                  </a:path>
                </a:pathLst>
              </a:custGeom>
              <a:solidFill>
                <a:srgbClr val="C4E5FA"/>
              </a:solidFill>
              <a:ln w="9525">
                <a:noFill/>
                <a:round/>
                <a:headEnd/>
                <a:tailEnd/>
              </a:ln>
            </p:spPr>
            <p:txBody>
              <a:bodyPr/>
              <a:lstStyle/>
              <a:p>
                <a:endParaRPr lang="en-US"/>
              </a:p>
            </p:txBody>
          </p:sp>
          <p:sp>
            <p:nvSpPr>
              <p:cNvPr id="40739" name="Freeform 708"/>
              <p:cNvSpPr>
                <a:spLocks/>
              </p:cNvSpPr>
              <p:nvPr/>
            </p:nvSpPr>
            <p:spPr bwMode="auto">
              <a:xfrm>
                <a:off x="2434" y="1190"/>
                <a:ext cx="15" cy="16"/>
              </a:xfrm>
              <a:custGeom>
                <a:avLst/>
                <a:gdLst>
                  <a:gd name="T0" fmla="*/ 0 w 89"/>
                  <a:gd name="T1" fmla="*/ 0 h 93"/>
                  <a:gd name="T2" fmla="*/ 0 w 89"/>
                  <a:gd name="T3" fmla="*/ 0 h 93"/>
                  <a:gd name="T4" fmla="*/ 0 w 89"/>
                  <a:gd name="T5" fmla="*/ 0 h 93"/>
                  <a:gd name="T6" fmla="*/ 0 w 89"/>
                  <a:gd name="T7" fmla="*/ 0 h 93"/>
                  <a:gd name="T8" fmla="*/ 0 w 89"/>
                  <a:gd name="T9" fmla="*/ 0 h 93"/>
                  <a:gd name="T10" fmla="*/ 0 w 89"/>
                  <a:gd name="T11" fmla="*/ 0 h 93"/>
                  <a:gd name="T12" fmla="*/ 0 w 89"/>
                  <a:gd name="T13" fmla="*/ 0 h 93"/>
                  <a:gd name="T14" fmla="*/ 0 w 89"/>
                  <a:gd name="T15" fmla="*/ 0 h 93"/>
                  <a:gd name="T16" fmla="*/ 0 w 89"/>
                  <a:gd name="T17" fmla="*/ 0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
                  <a:gd name="T28" fmla="*/ 0 h 93"/>
                  <a:gd name="T29" fmla="*/ 89 w 89"/>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 h="93">
                    <a:moveTo>
                      <a:pt x="59" y="93"/>
                    </a:moveTo>
                    <a:lnTo>
                      <a:pt x="89" y="33"/>
                    </a:lnTo>
                    <a:lnTo>
                      <a:pt x="36" y="0"/>
                    </a:lnTo>
                    <a:lnTo>
                      <a:pt x="0" y="58"/>
                    </a:lnTo>
                    <a:lnTo>
                      <a:pt x="54" y="91"/>
                    </a:lnTo>
                    <a:lnTo>
                      <a:pt x="59" y="93"/>
                    </a:lnTo>
                    <a:lnTo>
                      <a:pt x="54" y="91"/>
                    </a:lnTo>
                    <a:lnTo>
                      <a:pt x="56" y="92"/>
                    </a:lnTo>
                    <a:lnTo>
                      <a:pt x="59" y="93"/>
                    </a:lnTo>
                    <a:close/>
                  </a:path>
                </a:pathLst>
              </a:custGeom>
              <a:solidFill>
                <a:srgbClr val="C4E5FA"/>
              </a:solidFill>
              <a:ln w="9525">
                <a:noFill/>
                <a:round/>
                <a:headEnd/>
                <a:tailEnd/>
              </a:ln>
            </p:spPr>
            <p:txBody>
              <a:bodyPr/>
              <a:lstStyle/>
              <a:p>
                <a:endParaRPr lang="en-US"/>
              </a:p>
            </p:txBody>
          </p:sp>
          <p:sp>
            <p:nvSpPr>
              <p:cNvPr id="40740" name="Freeform 709"/>
              <p:cNvSpPr>
                <a:spLocks/>
              </p:cNvSpPr>
              <p:nvPr/>
            </p:nvSpPr>
            <p:spPr bwMode="auto">
              <a:xfrm>
                <a:off x="2444" y="1195"/>
                <a:ext cx="16" cy="16"/>
              </a:xfrm>
              <a:custGeom>
                <a:avLst/>
                <a:gdLst>
                  <a:gd name="T0" fmla="*/ 0 w 91"/>
                  <a:gd name="T1" fmla="*/ 0 h 90"/>
                  <a:gd name="T2" fmla="*/ 0 w 91"/>
                  <a:gd name="T3" fmla="*/ 0 h 90"/>
                  <a:gd name="T4" fmla="*/ 0 w 91"/>
                  <a:gd name="T5" fmla="*/ 0 h 90"/>
                  <a:gd name="T6" fmla="*/ 0 w 91"/>
                  <a:gd name="T7" fmla="*/ 0 h 90"/>
                  <a:gd name="T8" fmla="*/ 0 w 91"/>
                  <a:gd name="T9" fmla="*/ 0 h 90"/>
                  <a:gd name="T10" fmla="*/ 0 w 91"/>
                  <a:gd name="T11" fmla="*/ 0 h 90"/>
                  <a:gd name="T12" fmla="*/ 0 w 91"/>
                  <a:gd name="T13" fmla="*/ 0 h 90"/>
                  <a:gd name="T14" fmla="*/ 0 w 91"/>
                  <a:gd name="T15" fmla="*/ 0 h 90"/>
                  <a:gd name="T16" fmla="*/ 0 w 91"/>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90"/>
                  <a:gd name="T29" fmla="*/ 91 w 91"/>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90">
                    <a:moveTo>
                      <a:pt x="91" y="26"/>
                    </a:moveTo>
                    <a:lnTo>
                      <a:pt x="91" y="26"/>
                    </a:lnTo>
                    <a:lnTo>
                      <a:pt x="25" y="0"/>
                    </a:lnTo>
                    <a:lnTo>
                      <a:pt x="0" y="63"/>
                    </a:lnTo>
                    <a:lnTo>
                      <a:pt x="66" y="90"/>
                    </a:lnTo>
                    <a:lnTo>
                      <a:pt x="91" y="26"/>
                    </a:lnTo>
                    <a:close/>
                  </a:path>
                </a:pathLst>
              </a:custGeom>
              <a:solidFill>
                <a:srgbClr val="C4E5FA"/>
              </a:solidFill>
              <a:ln w="9525">
                <a:noFill/>
                <a:round/>
                <a:headEnd/>
                <a:tailEnd/>
              </a:ln>
            </p:spPr>
            <p:txBody>
              <a:bodyPr/>
              <a:lstStyle/>
              <a:p>
                <a:endParaRPr lang="en-US"/>
              </a:p>
            </p:txBody>
          </p:sp>
          <p:sp>
            <p:nvSpPr>
              <p:cNvPr id="40741" name="Freeform 710"/>
              <p:cNvSpPr>
                <a:spLocks/>
              </p:cNvSpPr>
              <p:nvPr/>
            </p:nvSpPr>
            <p:spPr bwMode="auto">
              <a:xfrm>
                <a:off x="2455" y="1200"/>
                <a:ext cx="14" cy="14"/>
              </a:xfrm>
              <a:custGeom>
                <a:avLst/>
                <a:gdLst>
                  <a:gd name="T0" fmla="*/ 0 w 81"/>
                  <a:gd name="T1" fmla="*/ 0 h 86"/>
                  <a:gd name="T2" fmla="*/ 0 w 81"/>
                  <a:gd name="T3" fmla="*/ 0 h 86"/>
                  <a:gd name="T4" fmla="*/ 0 w 81"/>
                  <a:gd name="T5" fmla="*/ 0 h 86"/>
                  <a:gd name="T6" fmla="*/ 0 w 81"/>
                  <a:gd name="T7" fmla="*/ 0 h 86"/>
                  <a:gd name="T8" fmla="*/ 0 w 81"/>
                  <a:gd name="T9" fmla="*/ 0 h 86"/>
                  <a:gd name="T10" fmla="*/ 0 w 81"/>
                  <a:gd name="T11" fmla="*/ 0 h 86"/>
                  <a:gd name="T12" fmla="*/ 0 w 81"/>
                  <a:gd name="T13" fmla="*/ 0 h 86"/>
                  <a:gd name="T14" fmla="*/ 0 w 81"/>
                  <a:gd name="T15" fmla="*/ 0 h 86"/>
                  <a:gd name="T16" fmla="*/ 0 w 81"/>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86"/>
                  <a:gd name="T29" fmla="*/ 81 w 81"/>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86">
                    <a:moveTo>
                      <a:pt x="56" y="86"/>
                    </a:moveTo>
                    <a:lnTo>
                      <a:pt x="81" y="22"/>
                    </a:lnTo>
                    <a:lnTo>
                      <a:pt x="25" y="0"/>
                    </a:lnTo>
                    <a:lnTo>
                      <a:pt x="0" y="64"/>
                    </a:lnTo>
                    <a:lnTo>
                      <a:pt x="55" y="86"/>
                    </a:lnTo>
                    <a:lnTo>
                      <a:pt x="56" y="86"/>
                    </a:lnTo>
                    <a:lnTo>
                      <a:pt x="55" y="86"/>
                    </a:lnTo>
                    <a:lnTo>
                      <a:pt x="56" y="86"/>
                    </a:lnTo>
                    <a:close/>
                  </a:path>
                </a:pathLst>
              </a:custGeom>
              <a:solidFill>
                <a:srgbClr val="C4E5FA"/>
              </a:solidFill>
              <a:ln w="9525">
                <a:noFill/>
                <a:round/>
                <a:headEnd/>
                <a:tailEnd/>
              </a:ln>
            </p:spPr>
            <p:txBody>
              <a:bodyPr/>
              <a:lstStyle/>
              <a:p>
                <a:endParaRPr lang="en-US"/>
              </a:p>
            </p:txBody>
          </p:sp>
          <p:sp>
            <p:nvSpPr>
              <p:cNvPr id="40742" name="Freeform 711"/>
              <p:cNvSpPr>
                <a:spLocks/>
              </p:cNvSpPr>
              <p:nvPr/>
            </p:nvSpPr>
            <p:spPr bwMode="auto">
              <a:xfrm>
                <a:off x="2465" y="1204"/>
                <a:ext cx="12" cy="13"/>
              </a:xfrm>
              <a:custGeom>
                <a:avLst/>
                <a:gdLst>
                  <a:gd name="T0" fmla="*/ 0 w 76"/>
                  <a:gd name="T1" fmla="*/ 0 h 84"/>
                  <a:gd name="T2" fmla="*/ 0 w 76"/>
                  <a:gd name="T3" fmla="*/ 0 h 84"/>
                  <a:gd name="T4" fmla="*/ 0 w 76"/>
                  <a:gd name="T5" fmla="*/ 0 h 84"/>
                  <a:gd name="T6" fmla="*/ 0 w 76"/>
                  <a:gd name="T7" fmla="*/ 0 h 84"/>
                  <a:gd name="T8" fmla="*/ 0 w 76"/>
                  <a:gd name="T9" fmla="*/ 0 h 84"/>
                  <a:gd name="T10" fmla="*/ 0 w 76"/>
                  <a:gd name="T11" fmla="*/ 0 h 84"/>
                  <a:gd name="T12" fmla="*/ 0 w 76"/>
                  <a:gd name="T13" fmla="*/ 0 h 84"/>
                  <a:gd name="T14" fmla="*/ 0 w 76"/>
                  <a:gd name="T15" fmla="*/ 0 h 84"/>
                  <a:gd name="T16" fmla="*/ 0 w 76"/>
                  <a:gd name="T17" fmla="*/ 0 h 84"/>
                  <a:gd name="T18" fmla="*/ 0 w 76"/>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84"/>
                  <a:gd name="T32" fmla="*/ 76 w 76"/>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84">
                    <a:moveTo>
                      <a:pt x="76" y="20"/>
                    </a:moveTo>
                    <a:lnTo>
                      <a:pt x="74" y="20"/>
                    </a:lnTo>
                    <a:lnTo>
                      <a:pt x="25" y="0"/>
                    </a:lnTo>
                    <a:lnTo>
                      <a:pt x="0" y="64"/>
                    </a:lnTo>
                    <a:lnTo>
                      <a:pt x="51" y="84"/>
                    </a:lnTo>
                    <a:lnTo>
                      <a:pt x="76" y="20"/>
                    </a:lnTo>
                    <a:lnTo>
                      <a:pt x="74" y="20"/>
                    </a:lnTo>
                    <a:lnTo>
                      <a:pt x="76" y="20"/>
                    </a:lnTo>
                    <a:close/>
                  </a:path>
                </a:pathLst>
              </a:custGeom>
              <a:solidFill>
                <a:srgbClr val="C4E5FA"/>
              </a:solidFill>
              <a:ln w="9525">
                <a:noFill/>
                <a:round/>
                <a:headEnd/>
                <a:tailEnd/>
              </a:ln>
            </p:spPr>
            <p:txBody>
              <a:bodyPr/>
              <a:lstStyle/>
              <a:p>
                <a:endParaRPr lang="en-US"/>
              </a:p>
            </p:txBody>
          </p:sp>
          <p:sp>
            <p:nvSpPr>
              <p:cNvPr id="40743" name="Freeform 712"/>
              <p:cNvSpPr>
                <a:spLocks/>
              </p:cNvSpPr>
              <p:nvPr/>
            </p:nvSpPr>
            <p:spPr bwMode="auto">
              <a:xfrm>
                <a:off x="2473" y="1207"/>
                <a:ext cx="12" cy="13"/>
              </a:xfrm>
              <a:custGeom>
                <a:avLst/>
                <a:gdLst>
                  <a:gd name="T0" fmla="*/ 0 w 72"/>
                  <a:gd name="T1" fmla="*/ 0 h 81"/>
                  <a:gd name="T2" fmla="*/ 0 w 72"/>
                  <a:gd name="T3" fmla="*/ 0 h 81"/>
                  <a:gd name="T4" fmla="*/ 0 w 72"/>
                  <a:gd name="T5" fmla="*/ 0 h 81"/>
                  <a:gd name="T6" fmla="*/ 0 w 72"/>
                  <a:gd name="T7" fmla="*/ 0 h 81"/>
                  <a:gd name="T8" fmla="*/ 0 w 72"/>
                  <a:gd name="T9" fmla="*/ 0 h 81"/>
                  <a:gd name="T10" fmla="*/ 0 w 72"/>
                  <a:gd name="T11" fmla="*/ 0 h 81"/>
                  <a:gd name="T12" fmla="*/ 0 w 72"/>
                  <a:gd name="T13" fmla="*/ 0 h 81"/>
                  <a:gd name="T14" fmla="*/ 0 w 72"/>
                  <a:gd name="T15" fmla="*/ 0 h 81"/>
                  <a:gd name="T16" fmla="*/ 0 w 72"/>
                  <a:gd name="T17" fmla="*/ 0 h 81"/>
                  <a:gd name="T18" fmla="*/ 0 w 72"/>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81"/>
                  <a:gd name="T32" fmla="*/ 72 w 72"/>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81">
                    <a:moveTo>
                      <a:pt x="72" y="19"/>
                    </a:moveTo>
                    <a:lnTo>
                      <a:pt x="71" y="19"/>
                    </a:lnTo>
                    <a:lnTo>
                      <a:pt x="26" y="0"/>
                    </a:lnTo>
                    <a:lnTo>
                      <a:pt x="0" y="64"/>
                    </a:lnTo>
                    <a:lnTo>
                      <a:pt x="45" y="81"/>
                    </a:lnTo>
                    <a:lnTo>
                      <a:pt x="72" y="19"/>
                    </a:lnTo>
                    <a:lnTo>
                      <a:pt x="71" y="19"/>
                    </a:lnTo>
                    <a:lnTo>
                      <a:pt x="72" y="19"/>
                    </a:lnTo>
                    <a:close/>
                  </a:path>
                </a:pathLst>
              </a:custGeom>
              <a:solidFill>
                <a:srgbClr val="C4E5FA"/>
              </a:solidFill>
              <a:ln w="9525">
                <a:noFill/>
                <a:round/>
                <a:headEnd/>
                <a:tailEnd/>
              </a:ln>
            </p:spPr>
            <p:txBody>
              <a:bodyPr/>
              <a:lstStyle/>
              <a:p>
                <a:endParaRPr lang="en-US"/>
              </a:p>
            </p:txBody>
          </p:sp>
          <p:sp>
            <p:nvSpPr>
              <p:cNvPr id="40744" name="Freeform 713"/>
              <p:cNvSpPr>
                <a:spLocks/>
              </p:cNvSpPr>
              <p:nvPr/>
            </p:nvSpPr>
            <p:spPr bwMode="auto">
              <a:xfrm>
                <a:off x="2480" y="1210"/>
                <a:ext cx="12" cy="13"/>
              </a:xfrm>
              <a:custGeom>
                <a:avLst/>
                <a:gdLst>
                  <a:gd name="T0" fmla="*/ 0 w 68"/>
                  <a:gd name="T1" fmla="*/ 0 h 79"/>
                  <a:gd name="T2" fmla="*/ 0 w 68"/>
                  <a:gd name="T3" fmla="*/ 0 h 79"/>
                  <a:gd name="T4" fmla="*/ 0 w 68"/>
                  <a:gd name="T5" fmla="*/ 0 h 79"/>
                  <a:gd name="T6" fmla="*/ 0 w 68"/>
                  <a:gd name="T7" fmla="*/ 0 h 79"/>
                  <a:gd name="T8" fmla="*/ 0 w 68"/>
                  <a:gd name="T9" fmla="*/ 0 h 79"/>
                  <a:gd name="T10" fmla="*/ 0 w 68"/>
                  <a:gd name="T11" fmla="*/ 0 h 79"/>
                  <a:gd name="T12" fmla="*/ 0 w 68"/>
                  <a:gd name="T13" fmla="*/ 0 h 79"/>
                  <a:gd name="T14" fmla="*/ 0 w 68"/>
                  <a:gd name="T15" fmla="*/ 0 h 79"/>
                  <a:gd name="T16" fmla="*/ 0 w 68"/>
                  <a:gd name="T17" fmla="*/ 0 h 79"/>
                  <a:gd name="T18" fmla="*/ 0 w 68"/>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79"/>
                  <a:gd name="T32" fmla="*/ 68 w 68"/>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79">
                    <a:moveTo>
                      <a:pt x="68" y="18"/>
                    </a:moveTo>
                    <a:lnTo>
                      <a:pt x="67" y="18"/>
                    </a:lnTo>
                    <a:lnTo>
                      <a:pt x="28" y="0"/>
                    </a:lnTo>
                    <a:lnTo>
                      <a:pt x="0" y="62"/>
                    </a:lnTo>
                    <a:lnTo>
                      <a:pt x="39" y="79"/>
                    </a:lnTo>
                    <a:lnTo>
                      <a:pt x="68" y="18"/>
                    </a:lnTo>
                    <a:lnTo>
                      <a:pt x="67" y="18"/>
                    </a:lnTo>
                    <a:lnTo>
                      <a:pt x="68" y="18"/>
                    </a:lnTo>
                    <a:close/>
                  </a:path>
                </a:pathLst>
              </a:custGeom>
              <a:solidFill>
                <a:srgbClr val="C4E5FA"/>
              </a:solidFill>
              <a:ln w="9525">
                <a:noFill/>
                <a:round/>
                <a:headEnd/>
                <a:tailEnd/>
              </a:ln>
            </p:spPr>
            <p:txBody>
              <a:bodyPr/>
              <a:lstStyle/>
              <a:p>
                <a:endParaRPr lang="en-US"/>
              </a:p>
            </p:txBody>
          </p:sp>
          <p:sp>
            <p:nvSpPr>
              <p:cNvPr id="40745" name="Freeform 714"/>
              <p:cNvSpPr>
                <a:spLocks/>
              </p:cNvSpPr>
              <p:nvPr/>
            </p:nvSpPr>
            <p:spPr bwMode="auto">
              <a:xfrm>
                <a:off x="2487" y="1213"/>
                <a:ext cx="11" cy="13"/>
              </a:xfrm>
              <a:custGeom>
                <a:avLst/>
                <a:gdLst>
                  <a:gd name="T0" fmla="*/ 0 w 70"/>
                  <a:gd name="T1" fmla="*/ 0 h 80"/>
                  <a:gd name="T2" fmla="*/ 0 w 70"/>
                  <a:gd name="T3" fmla="*/ 0 h 80"/>
                  <a:gd name="T4" fmla="*/ 0 w 70"/>
                  <a:gd name="T5" fmla="*/ 0 h 80"/>
                  <a:gd name="T6" fmla="*/ 0 w 70"/>
                  <a:gd name="T7" fmla="*/ 0 h 80"/>
                  <a:gd name="T8" fmla="*/ 0 w 70"/>
                  <a:gd name="T9" fmla="*/ 0 h 80"/>
                  <a:gd name="T10" fmla="*/ 0 w 70"/>
                  <a:gd name="T11" fmla="*/ 0 h 80"/>
                  <a:gd name="T12" fmla="*/ 0 w 70"/>
                  <a:gd name="T13" fmla="*/ 0 h 80"/>
                  <a:gd name="T14" fmla="*/ 0 w 70"/>
                  <a:gd name="T15" fmla="*/ 0 h 80"/>
                  <a:gd name="T16" fmla="*/ 0 w 70"/>
                  <a:gd name="T17" fmla="*/ 0 h 80"/>
                  <a:gd name="T18" fmla="*/ 0 w 70"/>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80"/>
                  <a:gd name="T32" fmla="*/ 70 w 70"/>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80">
                    <a:moveTo>
                      <a:pt x="70" y="20"/>
                    </a:moveTo>
                    <a:lnTo>
                      <a:pt x="67" y="17"/>
                    </a:lnTo>
                    <a:lnTo>
                      <a:pt x="29" y="0"/>
                    </a:lnTo>
                    <a:lnTo>
                      <a:pt x="0" y="61"/>
                    </a:lnTo>
                    <a:lnTo>
                      <a:pt x="38" y="80"/>
                    </a:lnTo>
                    <a:lnTo>
                      <a:pt x="70" y="20"/>
                    </a:lnTo>
                    <a:lnTo>
                      <a:pt x="69" y="19"/>
                    </a:lnTo>
                    <a:lnTo>
                      <a:pt x="67" y="17"/>
                    </a:lnTo>
                    <a:lnTo>
                      <a:pt x="70" y="20"/>
                    </a:lnTo>
                    <a:close/>
                  </a:path>
                </a:pathLst>
              </a:custGeom>
              <a:solidFill>
                <a:srgbClr val="C4E5FA"/>
              </a:solidFill>
              <a:ln w="9525">
                <a:noFill/>
                <a:round/>
                <a:headEnd/>
                <a:tailEnd/>
              </a:ln>
            </p:spPr>
            <p:txBody>
              <a:bodyPr/>
              <a:lstStyle/>
              <a:p>
                <a:endParaRPr lang="en-US"/>
              </a:p>
            </p:txBody>
          </p:sp>
          <p:sp>
            <p:nvSpPr>
              <p:cNvPr id="40746" name="Freeform 715"/>
              <p:cNvSpPr>
                <a:spLocks/>
              </p:cNvSpPr>
              <p:nvPr/>
            </p:nvSpPr>
            <p:spPr bwMode="auto">
              <a:xfrm>
                <a:off x="2493" y="1216"/>
                <a:ext cx="12" cy="14"/>
              </a:xfrm>
              <a:custGeom>
                <a:avLst/>
                <a:gdLst>
                  <a:gd name="T0" fmla="*/ 0 w 72"/>
                  <a:gd name="T1" fmla="*/ 0 h 80"/>
                  <a:gd name="T2" fmla="*/ 0 w 72"/>
                  <a:gd name="T3" fmla="*/ 0 h 80"/>
                  <a:gd name="T4" fmla="*/ 0 w 72"/>
                  <a:gd name="T5" fmla="*/ 0 h 80"/>
                  <a:gd name="T6" fmla="*/ 0 w 72"/>
                  <a:gd name="T7" fmla="*/ 0 h 80"/>
                  <a:gd name="T8" fmla="*/ 0 w 72"/>
                  <a:gd name="T9" fmla="*/ 0 h 80"/>
                  <a:gd name="T10" fmla="*/ 0 w 72"/>
                  <a:gd name="T11" fmla="*/ 0 h 80"/>
                  <a:gd name="T12" fmla="*/ 0 w 72"/>
                  <a:gd name="T13" fmla="*/ 0 h 80"/>
                  <a:gd name="T14" fmla="*/ 0 w 72"/>
                  <a:gd name="T15" fmla="*/ 0 h 80"/>
                  <a:gd name="T16" fmla="*/ 0 w 72"/>
                  <a:gd name="T17" fmla="*/ 0 h 80"/>
                  <a:gd name="T18" fmla="*/ 0 w 72"/>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80"/>
                  <a:gd name="T32" fmla="*/ 72 w 72"/>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80">
                    <a:moveTo>
                      <a:pt x="37" y="80"/>
                    </a:moveTo>
                    <a:lnTo>
                      <a:pt x="72" y="22"/>
                    </a:lnTo>
                    <a:lnTo>
                      <a:pt x="35" y="0"/>
                    </a:lnTo>
                    <a:lnTo>
                      <a:pt x="0" y="58"/>
                    </a:lnTo>
                    <a:lnTo>
                      <a:pt x="37" y="80"/>
                    </a:lnTo>
                    <a:lnTo>
                      <a:pt x="72" y="22"/>
                    </a:lnTo>
                    <a:lnTo>
                      <a:pt x="37" y="80"/>
                    </a:lnTo>
                    <a:close/>
                  </a:path>
                </a:pathLst>
              </a:custGeom>
              <a:solidFill>
                <a:srgbClr val="C4E5FA"/>
              </a:solidFill>
              <a:ln w="9525">
                <a:noFill/>
                <a:round/>
                <a:headEnd/>
                <a:tailEnd/>
              </a:ln>
            </p:spPr>
            <p:txBody>
              <a:bodyPr/>
              <a:lstStyle/>
              <a:p>
                <a:endParaRPr lang="en-US"/>
              </a:p>
            </p:txBody>
          </p:sp>
          <p:sp>
            <p:nvSpPr>
              <p:cNvPr id="40747" name="Freeform 716"/>
              <p:cNvSpPr>
                <a:spLocks/>
              </p:cNvSpPr>
              <p:nvPr/>
            </p:nvSpPr>
            <p:spPr bwMode="auto">
              <a:xfrm>
                <a:off x="2499" y="1220"/>
                <a:ext cx="12" cy="14"/>
              </a:xfrm>
              <a:custGeom>
                <a:avLst/>
                <a:gdLst>
                  <a:gd name="T0" fmla="*/ 0 w 72"/>
                  <a:gd name="T1" fmla="*/ 0 h 82"/>
                  <a:gd name="T2" fmla="*/ 0 w 72"/>
                  <a:gd name="T3" fmla="*/ 0 h 82"/>
                  <a:gd name="T4" fmla="*/ 0 w 72"/>
                  <a:gd name="T5" fmla="*/ 0 h 82"/>
                  <a:gd name="T6" fmla="*/ 0 w 72"/>
                  <a:gd name="T7" fmla="*/ 0 h 82"/>
                  <a:gd name="T8" fmla="*/ 0 w 72"/>
                  <a:gd name="T9" fmla="*/ 0 h 82"/>
                  <a:gd name="T10" fmla="*/ 0 w 72"/>
                  <a:gd name="T11" fmla="*/ 0 h 82"/>
                  <a:gd name="T12" fmla="*/ 0 w 72"/>
                  <a:gd name="T13" fmla="*/ 0 h 82"/>
                  <a:gd name="T14" fmla="*/ 0 w 72"/>
                  <a:gd name="T15" fmla="*/ 0 h 82"/>
                  <a:gd name="T16" fmla="*/ 0 w 72"/>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82"/>
                  <a:gd name="T29" fmla="*/ 72 w 72"/>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82">
                    <a:moveTo>
                      <a:pt x="39" y="82"/>
                    </a:moveTo>
                    <a:lnTo>
                      <a:pt x="72" y="22"/>
                    </a:lnTo>
                    <a:lnTo>
                      <a:pt x="35" y="0"/>
                    </a:lnTo>
                    <a:lnTo>
                      <a:pt x="0" y="58"/>
                    </a:lnTo>
                    <a:lnTo>
                      <a:pt x="37" y="80"/>
                    </a:lnTo>
                    <a:lnTo>
                      <a:pt x="39" y="82"/>
                    </a:lnTo>
                    <a:lnTo>
                      <a:pt x="37" y="80"/>
                    </a:lnTo>
                    <a:lnTo>
                      <a:pt x="38" y="81"/>
                    </a:lnTo>
                    <a:lnTo>
                      <a:pt x="39" y="82"/>
                    </a:lnTo>
                    <a:close/>
                  </a:path>
                </a:pathLst>
              </a:custGeom>
              <a:solidFill>
                <a:srgbClr val="C4E5FA"/>
              </a:solidFill>
              <a:ln w="9525">
                <a:noFill/>
                <a:round/>
                <a:headEnd/>
                <a:tailEnd/>
              </a:ln>
            </p:spPr>
            <p:txBody>
              <a:bodyPr/>
              <a:lstStyle/>
              <a:p>
                <a:endParaRPr lang="en-US"/>
              </a:p>
            </p:txBody>
          </p:sp>
          <p:sp>
            <p:nvSpPr>
              <p:cNvPr id="40748" name="Freeform 717"/>
              <p:cNvSpPr>
                <a:spLocks/>
              </p:cNvSpPr>
              <p:nvPr/>
            </p:nvSpPr>
            <p:spPr bwMode="auto">
              <a:xfrm>
                <a:off x="2505" y="1223"/>
                <a:ext cx="12" cy="14"/>
              </a:xfrm>
              <a:custGeom>
                <a:avLst/>
                <a:gdLst>
                  <a:gd name="T0" fmla="*/ 0 w 72"/>
                  <a:gd name="T1" fmla="*/ 0 h 84"/>
                  <a:gd name="T2" fmla="*/ 0 w 72"/>
                  <a:gd name="T3" fmla="*/ 0 h 84"/>
                  <a:gd name="T4" fmla="*/ 0 w 72"/>
                  <a:gd name="T5" fmla="*/ 0 h 84"/>
                  <a:gd name="T6" fmla="*/ 0 w 72"/>
                  <a:gd name="T7" fmla="*/ 0 h 84"/>
                  <a:gd name="T8" fmla="*/ 0 w 72"/>
                  <a:gd name="T9" fmla="*/ 0 h 84"/>
                  <a:gd name="T10" fmla="*/ 0 w 72"/>
                  <a:gd name="T11" fmla="*/ 0 h 84"/>
                  <a:gd name="T12" fmla="*/ 0 w 72"/>
                  <a:gd name="T13" fmla="*/ 0 h 84"/>
                  <a:gd name="T14" fmla="*/ 0 w 72"/>
                  <a:gd name="T15" fmla="*/ 0 h 84"/>
                  <a:gd name="T16" fmla="*/ 0 w 72"/>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84"/>
                  <a:gd name="T29" fmla="*/ 72 w 72"/>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84">
                    <a:moveTo>
                      <a:pt x="49" y="84"/>
                    </a:moveTo>
                    <a:lnTo>
                      <a:pt x="72" y="20"/>
                    </a:lnTo>
                    <a:lnTo>
                      <a:pt x="30" y="0"/>
                    </a:lnTo>
                    <a:lnTo>
                      <a:pt x="0" y="61"/>
                    </a:lnTo>
                    <a:lnTo>
                      <a:pt x="42" y="82"/>
                    </a:lnTo>
                    <a:lnTo>
                      <a:pt x="49" y="84"/>
                    </a:lnTo>
                    <a:lnTo>
                      <a:pt x="42" y="82"/>
                    </a:lnTo>
                    <a:lnTo>
                      <a:pt x="45" y="83"/>
                    </a:lnTo>
                    <a:lnTo>
                      <a:pt x="49" y="84"/>
                    </a:lnTo>
                    <a:close/>
                  </a:path>
                </a:pathLst>
              </a:custGeom>
              <a:solidFill>
                <a:srgbClr val="C4E5FA"/>
              </a:solidFill>
              <a:ln w="9525">
                <a:noFill/>
                <a:round/>
                <a:headEnd/>
                <a:tailEnd/>
              </a:ln>
            </p:spPr>
            <p:txBody>
              <a:bodyPr/>
              <a:lstStyle/>
              <a:p>
                <a:endParaRPr lang="en-US"/>
              </a:p>
            </p:txBody>
          </p:sp>
          <p:sp>
            <p:nvSpPr>
              <p:cNvPr id="40749" name="Freeform 718"/>
              <p:cNvSpPr>
                <a:spLocks/>
              </p:cNvSpPr>
              <p:nvPr/>
            </p:nvSpPr>
            <p:spPr bwMode="auto">
              <a:xfrm>
                <a:off x="2513" y="1227"/>
                <a:ext cx="11" cy="13"/>
              </a:xfrm>
              <a:custGeom>
                <a:avLst/>
                <a:gdLst>
                  <a:gd name="T0" fmla="*/ 0 w 63"/>
                  <a:gd name="T1" fmla="*/ 0 h 79"/>
                  <a:gd name="T2" fmla="*/ 0 w 63"/>
                  <a:gd name="T3" fmla="*/ 0 h 79"/>
                  <a:gd name="T4" fmla="*/ 0 w 63"/>
                  <a:gd name="T5" fmla="*/ 0 h 79"/>
                  <a:gd name="T6" fmla="*/ 0 w 63"/>
                  <a:gd name="T7" fmla="*/ 0 h 79"/>
                  <a:gd name="T8" fmla="*/ 0 w 63"/>
                  <a:gd name="T9" fmla="*/ 0 h 79"/>
                  <a:gd name="T10" fmla="*/ 0 w 63"/>
                  <a:gd name="T11" fmla="*/ 0 h 79"/>
                  <a:gd name="T12" fmla="*/ 0 w 63"/>
                  <a:gd name="T13" fmla="*/ 0 h 79"/>
                  <a:gd name="T14" fmla="*/ 0 w 63"/>
                  <a:gd name="T15" fmla="*/ 0 h 79"/>
                  <a:gd name="T16" fmla="*/ 0 w 63"/>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79"/>
                  <a:gd name="T29" fmla="*/ 63 w 63"/>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79">
                    <a:moveTo>
                      <a:pt x="50" y="79"/>
                    </a:moveTo>
                    <a:lnTo>
                      <a:pt x="63" y="13"/>
                    </a:lnTo>
                    <a:lnTo>
                      <a:pt x="17" y="0"/>
                    </a:lnTo>
                    <a:lnTo>
                      <a:pt x="0" y="66"/>
                    </a:lnTo>
                    <a:lnTo>
                      <a:pt x="45" y="78"/>
                    </a:lnTo>
                    <a:lnTo>
                      <a:pt x="50" y="79"/>
                    </a:lnTo>
                    <a:lnTo>
                      <a:pt x="45" y="78"/>
                    </a:lnTo>
                    <a:lnTo>
                      <a:pt x="47" y="79"/>
                    </a:lnTo>
                    <a:lnTo>
                      <a:pt x="50" y="79"/>
                    </a:lnTo>
                    <a:close/>
                  </a:path>
                </a:pathLst>
              </a:custGeom>
              <a:solidFill>
                <a:srgbClr val="C4E5FA"/>
              </a:solidFill>
              <a:ln w="9525">
                <a:noFill/>
                <a:round/>
                <a:headEnd/>
                <a:tailEnd/>
              </a:ln>
            </p:spPr>
            <p:txBody>
              <a:bodyPr/>
              <a:lstStyle/>
              <a:p>
                <a:endParaRPr lang="en-US"/>
              </a:p>
            </p:txBody>
          </p:sp>
          <p:sp>
            <p:nvSpPr>
              <p:cNvPr id="40750" name="Freeform 719"/>
              <p:cNvSpPr>
                <a:spLocks/>
              </p:cNvSpPr>
              <p:nvPr/>
            </p:nvSpPr>
            <p:spPr bwMode="auto">
              <a:xfrm>
                <a:off x="2522" y="1228"/>
                <a:ext cx="9" cy="13"/>
              </a:xfrm>
              <a:custGeom>
                <a:avLst/>
                <a:gdLst>
                  <a:gd name="T0" fmla="*/ 0 w 54"/>
                  <a:gd name="T1" fmla="*/ 0 h 74"/>
                  <a:gd name="T2" fmla="*/ 0 w 54"/>
                  <a:gd name="T3" fmla="*/ 0 h 74"/>
                  <a:gd name="T4" fmla="*/ 0 w 54"/>
                  <a:gd name="T5" fmla="*/ 0 h 74"/>
                  <a:gd name="T6" fmla="*/ 0 w 54"/>
                  <a:gd name="T7" fmla="*/ 0 h 74"/>
                  <a:gd name="T8" fmla="*/ 0 w 54"/>
                  <a:gd name="T9" fmla="*/ 0 h 74"/>
                  <a:gd name="T10" fmla="*/ 0 w 54"/>
                  <a:gd name="T11" fmla="*/ 0 h 74"/>
                  <a:gd name="T12" fmla="*/ 0 w 54"/>
                  <a:gd name="T13" fmla="*/ 0 h 74"/>
                  <a:gd name="T14" fmla="*/ 0 w 54"/>
                  <a:gd name="T15" fmla="*/ 0 h 74"/>
                  <a:gd name="T16" fmla="*/ 0 w 54"/>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74"/>
                  <a:gd name="T29" fmla="*/ 54 w 54"/>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74">
                    <a:moveTo>
                      <a:pt x="47" y="74"/>
                    </a:moveTo>
                    <a:lnTo>
                      <a:pt x="54" y="7"/>
                    </a:lnTo>
                    <a:lnTo>
                      <a:pt x="10" y="0"/>
                    </a:lnTo>
                    <a:lnTo>
                      <a:pt x="0" y="67"/>
                    </a:lnTo>
                    <a:lnTo>
                      <a:pt x="44" y="74"/>
                    </a:lnTo>
                    <a:lnTo>
                      <a:pt x="47" y="74"/>
                    </a:lnTo>
                    <a:lnTo>
                      <a:pt x="44" y="74"/>
                    </a:lnTo>
                    <a:lnTo>
                      <a:pt x="46" y="74"/>
                    </a:lnTo>
                    <a:lnTo>
                      <a:pt x="47" y="74"/>
                    </a:lnTo>
                    <a:close/>
                  </a:path>
                </a:pathLst>
              </a:custGeom>
              <a:solidFill>
                <a:srgbClr val="C4E5FA"/>
              </a:solidFill>
              <a:ln w="9525">
                <a:noFill/>
                <a:round/>
                <a:headEnd/>
                <a:tailEnd/>
              </a:ln>
            </p:spPr>
            <p:txBody>
              <a:bodyPr/>
              <a:lstStyle/>
              <a:p>
                <a:endParaRPr lang="en-US"/>
              </a:p>
            </p:txBody>
          </p:sp>
          <p:sp>
            <p:nvSpPr>
              <p:cNvPr id="40751" name="Freeform 720"/>
              <p:cNvSpPr>
                <a:spLocks/>
              </p:cNvSpPr>
              <p:nvPr/>
            </p:nvSpPr>
            <p:spPr bwMode="auto">
              <a:xfrm>
                <a:off x="2530" y="1230"/>
                <a:ext cx="8" cy="11"/>
              </a:xfrm>
              <a:custGeom>
                <a:avLst/>
                <a:gdLst>
                  <a:gd name="T0" fmla="*/ 0 w 49"/>
                  <a:gd name="T1" fmla="*/ 0 h 70"/>
                  <a:gd name="T2" fmla="*/ 0 w 49"/>
                  <a:gd name="T3" fmla="*/ 0 h 70"/>
                  <a:gd name="T4" fmla="*/ 0 w 49"/>
                  <a:gd name="T5" fmla="*/ 0 h 70"/>
                  <a:gd name="T6" fmla="*/ 0 w 49"/>
                  <a:gd name="T7" fmla="*/ 0 h 70"/>
                  <a:gd name="T8" fmla="*/ 0 w 49"/>
                  <a:gd name="T9" fmla="*/ 0 h 70"/>
                  <a:gd name="T10" fmla="*/ 0 w 49"/>
                  <a:gd name="T11" fmla="*/ 0 h 70"/>
                  <a:gd name="T12" fmla="*/ 0 w 49"/>
                  <a:gd name="T13" fmla="*/ 0 h 70"/>
                  <a:gd name="T14" fmla="*/ 0 w 49"/>
                  <a:gd name="T15" fmla="*/ 0 h 70"/>
                  <a:gd name="T16" fmla="*/ 0 w 49"/>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70"/>
                  <a:gd name="T29" fmla="*/ 49 w 49"/>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70">
                    <a:moveTo>
                      <a:pt x="47" y="70"/>
                    </a:moveTo>
                    <a:lnTo>
                      <a:pt x="49" y="2"/>
                    </a:lnTo>
                    <a:lnTo>
                      <a:pt x="3" y="0"/>
                    </a:lnTo>
                    <a:lnTo>
                      <a:pt x="0" y="67"/>
                    </a:lnTo>
                    <a:lnTo>
                      <a:pt x="45" y="70"/>
                    </a:lnTo>
                    <a:lnTo>
                      <a:pt x="47" y="70"/>
                    </a:lnTo>
                    <a:lnTo>
                      <a:pt x="45" y="70"/>
                    </a:lnTo>
                    <a:lnTo>
                      <a:pt x="46" y="70"/>
                    </a:lnTo>
                    <a:lnTo>
                      <a:pt x="47" y="70"/>
                    </a:lnTo>
                    <a:close/>
                  </a:path>
                </a:pathLst>
              </a:custGeom>
              <a:solidFill>
                <a:srgbClr val="C4E5FA"/>
              </a:solidFill>
              <a:ln w="9525">
                <a:noFill/>
                <a:round/>
                <a:headEnd/>
                <a:tailEnd/>
              </a:ln>
            </p:spPr>
            <p:txBody>
              <a:bodyPr/>
              <a:lstStyle/>
              <a:p>
                <a:endParaRPr lang="en-US"/>
              </a:p>
            </p:txBody>
          </p:sp>
          <p:sp>
            <p:nvSpPr>
              <p:cNvPr id="40752" name="Freeform 721"/>
              <p:cNvSpPr>
                <a:spLocks/>
              </p:cNvSpPr>
              <p:nvPr/>
            </p:nvSpPr>
            <p:spPr bwMode="auto">
              <a:xfrm>
                <a:off x="2537" y="1230"/>
                <a:ext cx="8" cy="11"/>
              </a:xfrm>
              <a:custGeom>
                <a:avLst/>
                <a:gdLst>
                  <a:gd name="T0" fmla="*/ 0 w 46"/>
                  <a:gd name="T1" fmla="*/ 0 h 69"/>
                  <a:gd name="T2" fmla="*/ 0 w 46"/>
                  <a:gd name="T3" fmla="*/ 0 h 69"/>
                  <a:gd name="T4" fmla="*/ 0 w 46"/>
                  <a:gd name="T5" fmla="*/ 0 h 69"/>
                  <a:gd name="T6" fmla="*/ 0 w 46"/>
                  <a:gd name="T7" fmla="*/ 0 h 69"/>
                  <a:gd name="T8" fmla="*/ 0 w 46"/>
                  <a:gd name="T9" fmla="*/ 0 h 69"/>
                  <a:gd name="T10" fmla="*/ 0 w 46"/>
                  <a:gd name="T11" fmla="*/ 0 h 69"/>
                  <a:gd name="T12" fmla="*/ 0 w 46"/>
                  <a:gd name="T13" fmla="*/ 0 h 69"/>
                  <a:gd name="T14" fmla="*/ 0 w 46"/>
                  <a:gd name="T15" fmla="*/ 0 h 69"/>
                  <a:gd name="T16" fmla="*/ 0 w 46"/>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69"/>
                  <a:gd name="T29" fmla="*/ 46 w 46"/>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69">
                    <a:moveTo>
                      <a:pt x="46" y="67"/>
                    </a:moveTo>
                    <a:lnTo>
                      <a:pt x="41" y="0"/>
                    </a:lnTo>
                    <a:lnTo>
                      <a:pt x="0" y="1"/>
                    </a:lnTo>
                    <a:lnTo>
                      <a:pt x="2" y="69"/>
                    </a:lnTo>
                    <a:lnTo>
                      <a:pt x="43" y="68"/>
                    </a:lnTo>
                    <a:lnTo>
                      <a:pt x="46" y="67"/>
                    </a:lnTo>
                    <a:lnTo>
                      <a:pt x="43" y="68"/>
                    </a:lnTo>
                    <a:lnTo>
                      <a:pt x="44" y="68"/>
                    </a:lnTo>
                    <a:lnTo>
                      <a:pt x="46" y="67"/>
                    </a:lnTo>
                    <a:close/>
                  </a:path>
                </a:pathLst>
              </a:custGeom>
              <a:solidFill>
                <a:srgbClr val="C4E5FA"/>
              </a:solidFill>
              <a:ln w="9525">
                <a:noFill/>
                <a:round/>
                <a:headEnd/>
                <a:tailEnd/>
              </a:ln>
            </p:spPr>
            <p:txBody>
              <a:bodyPr/>
              <a:lstStyle/>
              <a:p>
                <a:endParaRPr lang="en-US"/>
              </a:p>
            </p:txBody>
          </p:sp>
          <p:sp>
            <p:nvSpPr>
              <p:cNvPr id="40753" name="Freeform 722"/>
              <p:cNvSpPr>
                <a:spLocks/>
              </p:cNvSpPr>
              <p:nvPr/>
            </p:nvSpPr>
            <p:spPr bwMode="auto">
              <a:xfrm>
                <a:off x="2543" y="1229"/>
                <a:ext cx="7" cy="12"/>
              </a:xfrm>
              <a:custGeom>
                <a:avLst/>
                <a:gdLst>
                  <a:gd name="T0" fmla="*/ 0 w 39"/>
                  <a:gd name="T1" fmla="*/ 0 h 71"/>
                  <a:gd name="T2" fmla="*/ 0 w 39"/>
                  <a:gd name="T3" fmla="*/ 0 h 71"/>
                  <a:gd name="T4" fmla="*/ 0 w 39"/>
                  <a:gd name="T5" fmla="*/ 0 h 71"/>
                  <a:gd name="T6" fmla="*/ 0 w 39"/>
                  <a:gd name="T7" fmla="*/ 0 h 71"/>
                  <a:gd name="T8" fmla="*/ 0 w 39"/>
                  <a:gd name="T9" fmla="*/ 0 h 71"/>
                  <a:gd name="T10" fmla="*/ 0 w 39"/>
                  <a:gd name="T11" fmla="*/ 0 h 71"/>
                  <a:gd name="T12" fmla="*/ 0 w 39"/>
                  <a:gd name="T13" fmla="*/ 0 h 71"/>
                  <a:gd name="T14" fmla="*/ 0 w 39"/>
                  <a:gd name="T15" fmla="*/ 0 h 71"/>
                  <a:gd name="T16" fmla="*/ 0 w 39"/>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71"/>
                  <a:gd name="T29" fmla="*/ 39 w 39"/>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71">
                    <a:moveTo>
                      <a:pt x="39" y="67"/>
                    </a:moveTo>
                    <a:lnTo>
                      <a:pt x="31" y="0"/>
                    </a:lnTo>
                    <a:lnTo>
                      <a:pt x="0" y="4"/>
                    </a:lnTo>
                    <a:lnTo>
                      <a:pt x="9" y="71"/>
                    </a:lnTo>
                    <a:lnTo>
                      <a:pt x="39" y="67"/>
                    </a:lnTo>
                    <a:close/>
                  </a:path>
                </a:pathLst>
              </a:custGeom>
              <a:solidFill>
                <a:srgbClr val="C4E5FA"/>
              </a:solidFill>
              <a:ln w="9525">
                <a:noFill/>
                <a:round/>
                <a:headEnd/>
                <a:tailEnd/>
              </a:ln>
            </p:spPr>
            <p:txBody>
              <a:bodyPr/>
              <a:lstStyle/>
              <a:p>
                <a:endParaRPr lang="en-US"/>
              </a:p>
            </p:txBody>
          </p:sp>
          <p:sp>
            <p:nvSpPr>
              <p:cNvPr id="40754" name="Freeform 723"/>
              <p:cNvSpPr>
                <a:spLocks/>
              </p:cNvSpPr>
              <p:nvPr/>
            </p:nvSpPr>
            <p:spPr bwMode="auto">
              <a:xfrm>
                <a:off x="2548" y="1229"/>
                <a:ext cx="5" cy="11"/>
              </a:xfrm>
              <a:custGeom>
                <a:avLst/>
                <a:gdLst>
                  <a:gd name="T0" fmla="*/ 0 w 30"/>
                  <a:gd name="T1" fmla="*/ 0 h 70"/>
                  <a:gd name="T2" fmla="*/ 0 w 30"/>
                  <a:gd name="T3" fmla="*/ 0 h 70"/>
                  <a:gd name="T4" fmla="*/ 0 w 30"/>
                  <a:gd name="T5" fmla="*/ 0 h 70"/>
                  <a:gd name="T6" fmla="*/ 0 w 30"/>
                  <a:gd name="T7" fmla="*/ 0 h 70"/>
                  <a:gd name="T8" fmla="*/ 0 w 30"/>
                  <a:gd name="T9" fmla="*/ 0 h 70"/>
                  <a:gd name="T10" fmla="*/ 0 w 30"/>
                  <a:gd name="T11" fmla="*/ 0 h 70"/>
                  <a:gd name="T12" fmla="*/ 0 w 30"/>
                  <a:gd name="T13" fmla="*/ 0 h 70"/>
                  <a:gd name="T14" fmla="*/ 0 w 30"/>
                  <a:gd name="T15" fmla="*/ 0 h 70"/>
                  <a:gd name="T16" fmla="*/ 0 w 30"/>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70"/>
                  <a:gd name="T29" fmla="*/ 30 w 30"/>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70">
                    <a:moveTo>
                      <a:pt x="30" y="67"/>
                    </a:moveTo>
                    <a:lnTo>
                      <a:pt x="21" y="0"/>
                    </a:lnTo>
                    <a:lnTo>
                      <a:pt x="0" y="3"/>
                    </a:lnTo>
                    <a:lnTo>
                      <a:pt x="9" y="70"/>
                    </a:lnTo>
                    <a:lnTo>
                      <a:pt x="30" y="67"/>
                    </a:lnTo>
                    <a:close/>
                  </a:path>
                </a:pathLst>
              </a:custGeom>
              <a:solidFill>
                <a:srgbClr val="C4E5FA"/>
              </a:solidFill>
              <a:ln w="9525">
                <a:noFill/>
                <a:round/>
                <a:headEnd/>
                <a:tailEnd/>
              </a:ln>
            </p:spPr>
            <p:txBody>
              <a:bodyPr/>
              <a:lstStyle/>
              <a:p>
                <a:endParaRPr lang="en-US"/>
              </a:p>
            </p:txBody>
          </p:sp>
          <p:sp>
            <p:nvSpPr>
              <p:cNvPr id="40755" name="Freeform 724"/>
              <p:cNvSpPr>
                <a:spLocks/>
              </p:cNvSpPr>
              <p:nvPr/>
            </p:nvSpPr>
            <p:spPr bwMode="auto">
              <a:xfrm>
                <a:off x="2552" y="1228"/>
                <a:ext cx="3" cy="12"/>
              </a:xfrm>
              <a:custGeom>
                <a:avLst/>
                <a:gdLst>
                  <a:gd name="T0" fmla="*/ 0 w 19"/>
                  <a:gd name="T1" fmla="*/ 0 h 68"/>
                  <a:gd name="T2" fmla="*/ 0 w 19"/>
                  <a:gd name="T3" fmla="*/ 0 h 68"/>
                  <a:gd name="T4" fmla="*/ 0 w 19"/>
                  <a:gd name="T5" fmla="*/ 0 h 68"/>
                  <a:gd name="T6" fmla="*/ 0 w 19"/>
                  <a:gd name="T7" fmla="*/ 0 h 68"/>
                  <a:gd name="T8" fmla="*/ 0 w 19"/>
                  <a:gd name="T9" fmla="*/ 0 h 68"/>
                  <a:gd name="T10" fmla="*/ 0 w 19"/>
                  <a:gd name="T11" fmla="*/ 0 h 68"/>
                  <a:gd name="T12" fmla="*/ 0 w 19"/>
                  <a:gd name="T13" fmla="*/ 0 h 68"/>
                  <a:gd name="T14" fmla="*/ 0 w 19"/>
                  <a:gd name="T15" fmla="*/ 0 h 68"/>
                  <a:gd name="T16" fmla="*/ 0 w 19"/>
                  <a:gd name="T17" fmla="*/ 0 h 68"/>
                  <a:gd name="T18" fmla="*/ 0 w 19"/>
                  <a:gd name="T19" fmla="*/ 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68"/>
                  <a:gd name="T32" fmla="*/ 19 w 19"/>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68">
                    <a:moveTo>
                      <a:pt x="10" y="0"/>
                    </a:moveTo>
                    <a:lnTo>
                      <a:pt x="9" y="0"/>
                    </a:lnTo>
                    <a:lnTo>
                      <a:pt x="0" y="1"/>
                    </a:lnTo>
                    <a:lnTo>
                      <a:pt x="10" y="68"/>
                    </a:lnTo>
                    <a:lnTo>
                      <a:pt x="19" y="67"/>
                    </a:lnTo>
                    <a:lnTo>
                      <a:pt x="10" y="0"/>
                    </a:lnTo>
                    <a:lnTo>
                      <a:pt x="9" y="0"/>
                    </a:lnTo>
                    <a:lnTo>
                      <a:pt x="10" y="0"/>
                    </a:lnTo>
                    <a:close/>
                  </a:path>
                </a:pathLst>
              </a:custGeom>
              <a:solidFill>
                <a:srgbClr val="C4E5FA"/>
              </a:solidFill>
              <a:ln w="9525">
                <a:noFill/>
                <a:round/>
                <a:headEnd/>
                <a:tailEnd/>
              </a:ln>
            </p:spPr>
            <p:txBody>
              <a:bodyPr/>
              <a:lstStyle/>
              <a:p>
                <a:endParaRPr lang="en-US"/>
              </a:p>
            </p:txBody>
          </p:sp>
          <p:sp>
            <p:nvSpPr>
              <p:cNvPr id="40756" name="Freeform 725"/>
              <p:cNvSpPr>
                <a:spLocks/>
              </p:cNvSpPr>
              <p:nvPr/>
            </p:nvSpPr>
            <p:spPr bwMode="auto">
              <a:xfrm>
                <a:off x="2553" y="1227"/>
                <a:ext cx="17" cy="13"/>
              </a:xfrm>
              <a:custGeom>
                <a:avLst/>
                <a:gdLst>
                  <a:gd name="T0" fmla="*/ 0 w 101"/>
                  <a:gd name="T1" fmla="*/ 0 h 79"/>
                  <a:gd name="T2" fmla="*/ 0 w 101"/>
                  <a:gd name="T3" fmla="*/ 0 h 79"/>
                  <a:gd name="T4" fmla="*/ 0 w 101"/>
                  <a:gd name="T5" fmla="*/ 0 h 79"/>
                  <a:gd name="T6" fmla="*/ 0 w 101"/>
                  <a:gd name="T7" fmla="*/ 0 h 79"/>
                  <a:gd name="T8" fmla="*/ 0 w 101"/>
                  <a:gd name="T9" fmla="*/ 0 h 79"/>
                  <a:gd name="T10" fmla="*/ 0 w 101"/>
                  <a:gd name="T11" fmla="*/ 0 h 79"/>
                  <a:gd name="T12" fmla="*/ 0 w 101"/>
                  <a:gd name="T13" fmla="*/ 0 h 79"/>
                  <a:gd name="T14" fmla="*/ 0 w 101"/>
                  <a:gd name="T15" fmla="*/ 0 h 79"/>
                  <a:gd name="T16" fmla="*/ 0 w 101"/>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1"/>
                  <a:gd name="T28" fmla="*/ 0 h 79"/>
                  <a:gd name="T29" fmla="*/ 101 w 101"/>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1" h="79">
                    <a:moveTo>
                      <a:pt x="101" y="63"/>
                    </a:moveTo>
                    <a:lnTo>
                      <a:pt x="79" y="0"/>
                    </a:lnTo>
                    <a:lnTo>
                      <a:pt x="0" y="12"/>
                    </a:lnTo>
                    <a:lnTo>
                      <a:pt x="9" y="79"/>
                    </a:lnTo>
                    <a:lnTo>
                      <a:pt x="88" y="68"/>
                    </a:lnTo>
                    <a:lnTo>
                      <a:pt x="101" y="63"/>
                    </a:lnTo>
                    <a:lnTo>
                      <a:pt x="88" y="68"/>
                    </a:lnTo>
                    <a:lnTo>
                      <a:pt x="95" y="67"/>
                    </a:lnTo>
                    <a:lnTo>
                      <a:pt x="101" y="63"/>
                    </a:lnTo>
                    <a:close/>
                  </a:path>
                </a:pathLst>
              </a:custGeom>
              <a:solidFill>
                <a:srgbClr val="C4E5FA"/>
              </a:solidFill>
              <a:ln w="9525">
                <a:noFill/>
                <a:round/>
                <a:headEnd/>
                <a:tailEnd/>
              </a:ln>
            </p:spPr>
            <p:txBody>
              <a:bodyPr/>
              <a:lstStyle/>
              <a:p>
                <a:endParaRPr lang="en-US"/>
              </a:p>
            </p:txBody>
          </p:sp>
          <p:sp>
            <p:nvSpPr>
              <p:cNvPr id="40757" name="Freeform 726"/>
              <p:cNvSpPr>
                <a:spLocks/>
              </p:cNvSpPr>
              <p:nvPr/>
            </p:nvSpPr>
            <p:spPr bwMode="auto">
              <a:xfrm>
                <a:off x="2564" y="1222"/>
                <a:ext cx="17" cy="15"/>
              </a:xfrm>
              <a:custGeom>
                <a:avLst/>
                <a:gdLst>
                  <a:gd name="T0" fmla="*/ 0 w 103"/>
                  <a:gd name="T1" fmla="*/ 0 h 90"/>
                  <a:gd name="T2" fmla="*/ 0 w 103"/>
                  <a:gd name="T3" fmla="*/ 0 h 90"/>
                  <a:gd name="T4" fmla="*/ 0 w 103"/>
                  <a:gd name="T5" fmla="*/ 0 h 90"/>
                  <a:gd name="T6" fmla="*/ 0 w 103"/>
                  <a:gd name="T7" fmla="*/ 0 h 90"/>
                  <a:gd name="T8" fmla="*/ 0 w 103"/>
                  <a:gd name="T9" fmla="*/ 0 h 90"/>
                  <a:gd name="T10" fmla="*/ 0 w 103"/>
                  <a:gd name="T11" fmla="*/ 0 h 90"/>
                  <a:gd name="T12" fmla="*/ 0 w 103"/>
                  <a:gd name="T13" fmla="*/ 0 h 90"/>
                  <a:gd name="T14" fmla="*/ 0 w 103"/>
                  <a:gd name="T15" fmla="*/ 0 h 90"/>
                  <a:gd name="T16" fmla="*/ 0 w 103"/>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
                  <a:gd name="T28" fmla="*/ 0 h 90"/>
                  <a:gd name="T29" fmla="*/ 103 w 103"/>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 h="90">
                    <a:moveTo>
                      <a:pt x="103" y="29"/>
                    </a:moveTo>
                    <a:lnTo>
                      <a:pt x="51" y="0"/>
                    </a:lnTo>
                    <a:lnTo>
                      <a:pt x="0" y="33"/>
                    </a:lnTo>
                    <a:lnTo>
                      <a:pt x="36" y="90"/>
                    </a:lnTo>
                    <a:lnTo>
                      <a:pt x="87" y="58"/>
                    </a:lnTo>
                    <a:lnTo>
                      <a:pt x="103" y="29"/>
                    </a:lnTo>
                    <a:lnTo>
                      <a:pt x="87" y="58"/>
                    </a:lnTo>
                    <a:lnTo>
                      <a:pt x="103" y="48"/>
                    </a:lnTo>
                    <a:lnTo>
                      <a:pt x="103" y="29"/>
                    </a:lnTo>
                    <a:close/>
                  </a:path>
                </a:pathLst>
              </a:custGeom>
              <a:solidFill>
                <a:srgbClr val="C4E5FA"/>
              </a:solidFill>
              <a:ln w="9525">
                <a:noFill/>
                <a:round/>
                <a:headEnd/>
                <a:tailEnd/>
              </a:ln>
            </p:spPr>
            <p:txBody>
              <a:bodyPr/>
              <a:lstStyle/>
              <a:p>
                <a:endParaRPr lang="en-US"/>
              </a:p>
            </p:txBody>
          </p:sp>
          <p:sp>
            <p:nvSpPr>
              <p:cNvPr id="40758" name="Freeform 727"/>
              <p:cNvSpPr>
                <a:spLocks/>
              </p:cNvSpPr>
              <p:nvPr/>
            </p:nvSpPr>
            <p:spPr bwMode="auto">
              <a:xfrm>
                <a:off x="2570" y="1216"/>
                <a:ext cx="11" cy="11"/>
              </a:xfrm>
              <a:custGeom>
                <a:avLst/>
                <a:gdLst>
                  <a:gd name="T0" fmla="*/ 0 w 68"/>
                  <a:gd name="T1" fmla="*/ 0 h 67"/>
                  <a:gd name="T2" fmla="*/ 0 w 68"/>
                  <a:gd name="T3" fmla="*/ 0 h 67"/>
                  <a:gd name="T4" fmla="*/ 0 w 68"/>
                  <a:gd name="T5" fmla="*/ 0 h 67"/>
                  <a:gd name="T6" fmla="*/ 0 w 68"/>
                  <a:gd name="T7" fmla="*/ 0 h 67"/>
                  <a:gd name="T8" fmla="*/ 0 w 68"/>
                  <a:gd name="T9" fmla="*/ 0 h 67"/>
                  <a:gd name="T10" fmla="*/ 0 w 68"/>
                  <a:gd name="T11" fmla="*/ 0 h 67"/>
                  <a:gd name="T12" fmla="*/ 0 w 68"/>
                  <a:gd name="T13" fmla="*/ 0 h 67"/>
                  <a:gd name="T14" fmla="*/ 0 w 68"/>
                  <a:gd name="T15" fmla="*/ 0 h 67"/>
                  <a:gd name="T16" fmla="*/ 0 w 68"/>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67"/>
                  <a:gd name="T29" fmla="*/ 68 w 68"/>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67">
                    <a:moveTo>
                      <a:pt x="51" y="0"/>
                    </a:moveTo>
                    <a:lnTo>
                      <a:pt x="0" y="30"/>
                    </a:lnTo>
                    <a:lnTo>
                      <a:pt x="0" y="67"/>
                    </a:lnTo>
                    <a:lnTo>
                      <a:pt x="68" y="67"/>
                    </a:lnTo>
                    <a:lnTo>
                      <a:pt x="68" y="30"/>
                    </a:lnTo>
                    <a:lnTo>
                      <a:pt x="51" y="0"/>
                    </a:lnTo>
                    <a:lnTo>
                      <a:pt x="68" y="30"/>
                    </a:lnTo>
                    <a:lnTo>
                      <a:pt x="68" y="10"/>
                    </a:lnTo>
                    <a:lnTo>
                      <a:pt x="51" y="0"/>
                    </a:lnTo>
                    <a:close/>
                  </a:path>
                </a:pathLst>
              </a:custGeom>
              <a:solidFill>
                <a:srgbClr val="C4E5FA"/>
              </a:solidFill>
              <a:ln w="9525">
                <a:noFill/>
                <a:round/>
                <a:headEnd/>
                <a:tailEnd/>
              </a:ln>
            </p:spPr>
            <p:txBody>
              <a:bodyPr/>
              <a:lstStyle/>
              <a:p>
                <a:endParaRPr lang="en-US"/>
              </a:p>
            </p:txBody>
          </p:sp>
          <p:sp>
            <p:nvSpPr>
              <p:cNvPr id="40759" name="Freeform 728"/>
              <p:cNvSpPr>
                <a:spLocks/>
              </p:cNvSpPr>
              <p:nvPr/>
            </p:nvSpPr>
            <p:spPr bwMode="auto">
              <a:xfrm>
                <a:off x="2562" y="1210"/>
                <a:ext cx="16" cy="16"/>
              </a:xfrm>
              <a:custGeom>
                <a:avLst/>
                <a:gdLst>
                  <a:gd name="T0" fmla="*/ 0 w 99"/>
                  <a:gd name="T1" fmla="*/ 0 h 95"/>
                  <a:gd name="T2" fmla="*/ 0 w 99"/>
                  <a:gd name="T3" fmla="*/ 0 h 95"/>
                  <a:gd name="T4" fmla="*/ 0 w 99"/>
                  <a:gd name="T5" fmla="*/ 0 h 95"/>
                  <a:gd name="T6" fmla="*/ 0 w 99"/>
                  <a:gd name="T7" fmla="*/ 0 h 95"/>
                  <a:gd name="T8" fmla="*/ 0 w 99"/>
                  <a:gd name="T9" fmla="*/ 0 h 95"/>
                  <a:gd name="T10" fmla="*/ 0 60000 65536"/>
                  <a:gd name="T11" fmla="*/ 0 60000 65536"/>
                  <a:gd name="T12" fmla="*/ 0 60000 65536"/>
                  <a:gd name="T13" fmla="*/ 0 60000 65536"/>
                  <a:gd name="T14" fmla="*/ 0 60000 65536"/>
                  <a:gd name="T15" fmla="*/ 0 w 99"/>
                  <a:gd name="T16" fmla="*/ 0 h 95"/>
                  <a:gd name="T17" fmla="*/ 99 w 99"/>
                  <a:gd name="T18" fmla="*/ 95 h 95"/>
                </a:gdLst>
                <a:ahLst/>
                <a:cxnLst>
                  <a:cxn ang="T10">
                    <a:pos x="T0" y="T1"/>
                  </a:cxn>
                  <a:cxn ang="T11">
                    <a:pos x="T2" y="T3"/>
                  </a:cxn>
                  <a:cxn ang="T12">
                    <a:pos x="T4" y="T5"/>
                  </a:cxn>
                  <a:cxn ang="T13">
                    <a:pos x="T6" y="T7"/>
                  </a:cxn>
                  <a:cxn ang="T14">
                    <a:pos x="T8" y="T9"/>
                  </a:cxn>
                </a:cxnLst>
                <a:rect l="T15" t="T16" r="T17" b="T18"/>
                <a:pathLst>
                  <a:path w="99" h="95">
                    <a:moveTo>
                      <a:pt x="0" y="59"/>
                    </a:moveTo>
                    <a:lnTo>
                      <a:pt x="65" y="95"/>
                    </a:lnTo>
                    <a:lnTo>
                      <a:pt x="99" y="36"/>
                    </a:lnTo>
                    <a:lnTo>
                      <a:pt x="34" y="0"/>
                    </a:lnTo>
                    <a:lnTo>
                      <a:pt x="0" y="59"/>
                    </a:lnTo>
                    <a:close/>
                  </a:path>
                </a:pathLst>
              </a:custGeom>
              <a:solidFill>
                <a:srgbClr val="C4E5FA"/>
              </a:solidFill>
              <a:ln w="9525">
                <a:noFill/>
                <a:round/>
                <a:headEnd/>
                <a:tailEnd/>
              </a:ln>
            </p:spPr>
            <p:txBody>
              <a:bodyPr/>
              <a:lstStyle/>
              <a:p>
                <a:endParaRPr lang="en-US"/>
              </a:p>
            </p:txBody>
          </p:sp>
          <p:sp>
            <p:nvSpPr>
              <p:cNvPr id="40760" name="Freeform 729"/>
              <p:cNvSpPr>
                <a:spLocks/>
              </p:cNvSpPr>
              <p:nvPr/>
            </p:nvSpPr>
            <p:spPr bwMode="auto">
              <a:xfrm>
                <a:off x="2575" y="1222"/>
                <a:ext cx="9" cy="12"/>
              </a:xfrm>
              <a:custGeom>
                <a:avLst/>
                <a:gdLst>
                  <a:gd name="T0" fmla="*/ 0 w 54"/>
                  <a:gd name="T1" fmla="*/ 0 h 72"/>
                  <a:gd name="T2" fmla="*/ 0 w 54"/>
                  <a:gd name="T3" fmla="*/ 0 h 72"/>
                  <a:gd name="T4" fmla="*/ 0 w 54"/>
                  <a:gd name="T5" fmla="*/ 0 h 72"/>
                  <a:gd name="T6" fmla="*/ 0 w 54"/>
                  <a:gd name="T7" fmla="*/ 0 h 72"/>
                  <a:gd name="T8" fmla="*/ 0 w 54"/>
                  <a:gd name="T9" fmla="*/ 0 h 72"/>
                  <a:gd name="T10" fmla="*/ 0 w 54"/>
                  <a:gd name="T11" fmla="*/ 0 h 72"/>
                  <a:gd name="T12" fmla="*/ 0 w 54"/>
                  <a:gd name="T13" fmla="*/ 0 h 72"/>
                  <a:gd name="T14" fmla="*/ 0 w 54"/>
                  <a:gd name="T15" fmla="*/ 0 h 72"/>
                  <a:gd name="T16" fmla="*/ 0 w 54"/>
                  <a:gd name="T17" fmla="*/ 0 h 72"/>
                  <a:gd name="T18" fmla="*/ 0 w 54"/>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72"/>
                  <a:gd name="T32" fmla="*/ 54 w 54"/>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72">
                    <a:moveTo>
                      <a:pt x="54" y="3"/>
                    </a:moveTo>
                    <a:lnTo>
                      <a:pt x="40" y="2"/>
                    </a:lnTo>
                    <a:lnTo>
                      <a:pt x="0" y="5"/>
                    </a:lnTo>
                    <a:lnTo>
                      <a:pt x="7" y="72"/>
                    </a:lnTo>
                    <a:lnTo>
                      <a:pt x="47" y="69"/>
                    </a:lnTo>
                    <a:lnTo>
                      <a:pt x="54" y="3"/>
                    </a:lnTo>
                    <a:lnTo>
                      <a:pt x="47" y="0"/>
                    </a:lnTo>
                    <a:lnTo>
                      <a:pt x="40" y="2"/>
                    </a:lnTo>
                    <a:lnTo>
                      <a:pt x="54" y="3"/>
                    </a:lnTo>
                    <a:close/>
                  </a:path>
                </a:pathLst>
              </a:custGeom>
              <a:solidFill>
                <a:srgbClr val="C4E5FA"/>
              </a:solidFill>
              <a:ln w="9525">
                <a:noFill/>
                <a:round/>
                <a:headEnd/>
                <a:tailEnd/>
              </a:ln>
            </p:spPr>
            <p:txBody>
              <a:bodyPr/>
              <a:lstStyle/>
              <a:p>
                <a:endParaRPr lang="en-US"/>
              </a:p>
            </p:txBody>
          </p:sp>
          <p:sp>
            <p:nvSpPr>
              <p:cNvPr id="40761" name="Freeform 730"/>
              <p:cNvSpPr>
                <a:spLocks/>
              </p:cNvSpPr>
              <p:nvPr/>
            </p:nvSpPr>
            <p:spPr bwMode="auto">
              <a:xfrm>
                <a:off x="2581" y="1222"/>
                <a:ext cx="10" cy="13"/>
              </a:xfrm>
              <a:custGeom>
                <a:avLst/>
                <a:gdLst>
                  <a:gd name="T0" fmla="*/ 0 w 62"/>
                  <a:gd name="T1" fmla="*/ 0 h 74"/>
                  <a:gd name="T2" fmla="*/ 0 w 62"/>
                  <a:gd name="T3" fmla="*/ 0 h 74"/>
                  <a:gd name="T4" fmla="*/ 0 w 62"/>
                  <a:gd name="T5" fmla="*/ 0 h 74"/>
                  <a:gd name="T6" fmla="*/ 0 w 62"/>
                  <a:gd name="T7" fmla="*/ 0 h 74"/>
                  <a:gd name="T8" fmla="*/ 0 w 62"/>
                  <a:gd name="T9" fmla="*/ 0 h 74"/>
                  <a:gd name="T10" fmla="*/ 0 w 62"/>
                  <a:gd name="T11" fmla="*/ 0 h 74"/>
                  <a:gd name="T12" fmla="*/ 0 w 62"/>
                  <a:gd name="T13" fmla="*/ 0 h 74"/>
                  <a:gd name="T14" fmla="*/ 0 w 62"/>
                  <a:gd name="T15" fmla="*/ 0 h 74"/>
                  <a:gd name="T16" fmla="*/ 0 w 62"/>
                  <a:gd name="T17" fmla="*/ 0 h 74"/>
                  <a:gd name="T18" fmla="*/ 0 w 62"/>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74"/>
                  <a:gd name="T32" fmla="*/ 62 w 62"/>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74">
                    <a:moveTo>
                      <a:pt x="62" y="16"/>
                    </a:moveTo>
                    <a:lnTo>
                      <a:pt x="50" y="9"/>
                    </a:lnTo>
                    <a:lnTo>
                      <a:pt x="21" y="0"/>
                    </a:lnTo>
                    <a:lnTo>
                      <a:pt x="0" y="65"/>
                    </a:lnTo>
                    <a:lnTo>
                      <a:pt x="29" y="74"/>
                    </a:lnTo>
                    <a:lnTo>
                      <a:pt x="62" y="16"/>
                    </a:lnTo>
                    <a:lnTo>
                      <a:pt x="57" y="11"/>
                    </a:lnTo>
                    <a:lnTo>
                      <a:pt x="50" y="9"/>
                    </a:lnTo>
                    <a:lnTo>
                      <a:pt x="62" y="16"/>
                    </a:lnTo>
                    <a:close/>
                  </a:path>
                </a:pathLst>
              </a:custGeom>
              <a:solidFill>
                <a:srgbClr val="C4E5FA"/>
              </a:solidFill>
              <a:ln w="9525">
                <a:noFill/>
                <a:round/>
                <a:headEnd/>
                <a:tailEnd/>
              </a:ln>
            </p:spPr>
            <p:txBody>
              <a:bodyPr/>
              <a:lstStyle/>
              <a:p>
                <a:endParaRPr lang="en-US"/>
              </a:p>
            </p:txBody>
          </p:sp>
          <p:sp>
            <p:nvSpPr>
              <p:cNvPr id="40762" name="Freeform 731"/>
              <p:cNvSpPr>
                <a:spLocks/>
              </p:cNvSpPr>
              <p:nvPr/>
            </p:nvSpPr>
            <p:spPr bwMode="auto">
              <a:xfrm>
                <a:off x="2584" y="1225"/>
                <a:ext cx="11" cy="12"/>
              </a:xfrm>
              <a:custGeom>
                <a:avLst/>
                <a:gdLst>
                  <a:gd name="T0" fmla="*/ 0 w 68"/>
                  <a:gd name="T1" fmla="*/ 0 h 68"/>
                  <a:gd name="T2" fmla="*/ 0 w 68"/>
                  <a:gd name="T3" fmla="*/ 0 h 68"/>
                  <a:gd name="T4" fmla="*/ 0 w 68"/>
                  <a:gd name="T5" fmla="*/ 0 h 68"/>
                  <a:gd name="T6" fmla="*/ 0 w 68"/>
                  <a:gd name="T7" fmla="*/ 0 h 68"/>
                  <a:gd name="T8" fmla="*/ 0 w 68"/>
                  <a:gd name="T9" fmla="*/ 0 h 68"/>
                  <a:gd name="T10" fmla="*/ 0 w 68"/>
                  <a:gd name="T11" fmla="*/ 0 h 68"/>
                  <a:gd name="T12" fmla="*/ 0 w 68"/>
                  <a:gd name="T13" fmla="*/ 0 h 68"/>
                  <a:gd name="T14" fmla="*/ 0 w 68"/>
                  <a:gd name="T15" fmla="*/ 0 h 68"/>
                  <a:gd name="T16" fmla="*/ 0 w 68"/>
                  <a:gd name="T17" fmla="*/ 0 h 68"/>
                  <a:gd name="T18" fmla="*/ 0 w 68"/>
                  <a:gd name="T19" fmla="*/ 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68"/>
                  <a:gd name="T32" fmla="*/ 68 w 68"/>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68">
                    <a:moveTo>
                      <a:pt x="68" y="21"/>
                    </a:moveTo>
                    <a:lnTo>
                      <a:pt x="62" y="16"/>
                    </a:lnTo>
                    <a:lnTo>
                      <a:pt x="43" y="0"/>
                    </a:lnTo>
                    <a:lnTo>
                      <a:pt x="0" y="52"/>
                    </a:lnTo>
                    <a:lnTo>
                      <a:pt x="19" y="68"/>
                    </a:lnTo>
                    <a:lnTo>
                      <a:pt x="68" y="21"/>
                    </a:lnTo>
                    <a:lnTo>
                      <a:pt x="66" y="18"/>
                    </a:lnTo>
                    <a:lnTo>
                      <a:pt x="62" y="16"/>
                    </a:lnTo>
                    <a:lnTo>
                      <a:pt x="68" y="21"/>
                    </a:lnTo>
                    <a:close/>
                  </a:path>
                </a:pathLst>
              </a:custGeom>
              <a:solidFill>
                <a:srgbClr val="C4E5FA"/>
              </a:solidFill>
              <a:ln w="9525">
                <a:noFill/>
                <a:round/>
                <a:headEnd/>
                <a:tailEnd/>
              </a:ln>
            </p:spPr>
            <p:txBody>
              <a:bodyPr/>
              <a:lstStyle/>
              <a:p>
                <a:endParaRPr lang="en-US"/>
              </a:p>
            </p:txBody>
          </p:sp>
          <p:sp>
            <p:nvSpPr>
              <p:cNvPr id="40763" name="Freeform 732"/>
              <p:cNvSpPr>
                <a:spLocks/>
              </p:cNvSpPr>
              <p:nvPr/>
            </p:nvSpPr>
            <p:spPr bwMode="auto">
              <a:xfrm>
                <a:off x="2586" y="1229"/>
                <a:ext cx="12" cy="11"/>
              </a:xfrm>
              <a:custGeom>
                <a:avLst/>
                <a:gdLst>
                  <a:gd name="T0" fmla="*/ 0 w 71"/>
                  <a:gd name="T1" fmla="*/ 0 h 66"/>
                  <a:gd name="T2" fmla="*/ 0 w 71"/>
                  <a:gd name="T3" fmla="*/ 0 h 66"/>
                  <a:gd name="T4" fmla="*/ 0 w 71"/>
                  <a:gd name="T5" fmla="*/ 0 h 66"/>
                  <a:gd name="T6" fmla="*/ 0 w 71"/>
                  <a:gd name="T7" fmla="*/ 0 h 66"/>
                  <a:gd name="T8" fmla="*/ 0 w 71"/>
                  <a:gd name="T9" fmla="*/ 0 h 66"/>
                  <a:gd name="T10" fmla="*/ 0 w 71"/>
                  <a:gd name="T11" fmla="*/ 0 h 66"/>
                  <a:gd name="T12" fmla="*/ 0 w 71"/>
                  <a:gd name="T13" fmla="*/ 0 h 66"/>
                  <a:gd name="T14" fmla="*/ 0 w 71"/>
                  <a:gd name="T15" fmla="*/ 0 h 66"/>
                  <a:gd name="T16" fmla="*/ 0 w 71"/>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66"/>
                  <a:gd name="T29" fmla="*/ 71 w 71"/>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66">
                    <a:moveTo>
                      <a:pt x="71" y="24"/>
                    </a:moveTo>
                    <a:lnTo>
                      <a:pt x="71" y="24"/>
                    </a:lnTo>
                    <a:lnTo>
                      <a:pt x="53" y="0"/>
                    </a:lnTo>
                    <a:lnTo>
                      <a:pt x="0" y="43"/>
                    </a:lnTo>
                    <a:lnTo>
                      <a:pt x="17" y="66"/>
                    </a:lnTo>
                    <a:lnTo>
                      <a:pt x="71" y="24"/>
                    </a:lnTo>
                    <a:close/>
                  </a:path>
                </a:pathLst>
              </a:custGeom>
              <a:solidFill>
                <a:srgbClr val="C4E5FA"/>
              </a:solidFill>
              <a:ln w="9525">
                <a:noFill/>
                <a:round/>
                <a:headEnd/>
                <a:tailEnd/>
              </a:ln>
            </p:spPr>
            <p:txBody>
              <a:bodyPr/>
              <a:lstStyle/>
              <a:p>
                <a:endParaRPr lang="en-US"/>
              </a:p>
            </p:txBody>
          </p:sp>
          <p:sp>
            <p:nvSpPr>
              <p:cNvPr id="40764" name="Freeform 733"/>
              <p:cNvSpPr>
                <a:spLocks/>
              </p:cNvSpPr>
              <p:nvPr/>
            </p:nvSpPr>
            <p:spPr bwMode="auto">
              <a:xfrm>
                <a:off x="2589" y="1233"/>
                <a:ext cx="12" cy="11"/>
              </a:xfrm>
              <a:custGeom>
                <a:avLst/>
                <a:gdLst>
                  <a:gd name="T0" fmla="*/ 0 w 73"/>
                  <a:gd name="T1" fmla="*/ 0 h 71"/>
                  <a:gd name="T2" fmla="*/ 0 w 73"/>
                  <a:gd name="T3" fmla="*/ 0 h 71"/>
                  <a:gd name="T4" fmla="*/ 0 w 73"/>
                  <a:gd name="T5" fmla="*/ 0 h 71"/>
                  <a:gd name="T6" fmla="*/ 0 w 73"/>
                  <a:gd name="T7" fmla="*/ 0 h 71"/>
                  <a:gd name="T8" fmla="*/ 0 w 73"/>
                  <a:gd name="T9" fmla="*/ 0 h 71"/>
                  <a:gd name="T10" fmla="*/ 0 w 73"/>
                  <a:gd name="T11" fmla="*/ 0 h 71"/>
                  <a:gd name="T12" fmla="*/ 0 w 73"/>
                  <a:gd name="T13" fmla="*/ 0 h 71"/>
                  <a:gd name="T14" fmla="*/ 0 w 73"/>
                  <a:gd name="T15" fmla="*/ 0 h 71"/>
                  <a:gd name="T16" fmla="*/ 0 w 73"/>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1"/>
                  <a:gd name="T29" fmla="*/ 73 w 73"/>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1">
                    <a:moveTo>
                      <a:pt x="22" y="71"/>
                    </a:moveTo>
                    <a:lnTo>
                      <a:pt x="73" y="26"/>
                    </a:lnTo>
                    <a:lnTo>
                      <a:pt x="54" y="0"/>
                    </a:lnTo>
                    <a:lnTo>
                      <a:pt x="0" y="41"/>
                    </a:lnTo>
                    <a:lnTo>
                      <a:pt x="19" y="66"/>
                    </a:lnTo>
                    <a:lnTo>
                      <a:pt x="22" y="71"/>
                    </a:lnTo>
                    <a:lnTo>
                      <a:pt x="19" y="66"/>
                    </a:lnTo>
                    <a:lnTo>
                      <a:pt x="20" y="68"/>
                    </a:lnTo>
                    <a:lnTo>
                      <a:pt x="22" y="71"/>
                    </a:lnTo>
                    <a:close/>
                  </a:path>
                </a:pathLst>
              </a:custGeom>
              <a:solidFill>
                <a:srgbClr val="C4E5FA"/>
              </a:solidFill>
              <a:ln w="9525">
                <a:noFill/>
                <a:round/>
                <a:headEnd/>
                <a:tailEnd/>
              </a:ln>
            </p:spPr>
            <p:txBody>
              <a:bodyPr/>
              <a:lstStyle/>
              <a:p>
                <a:endParaRPr lang="en-US"/>
              </a:p>
            </p:txBody>
          </p:sp>
          <p:sp>
            <p:nvSpPr>
              <p:cNvPr id="40765" name="Freeform 734"/>
              <p:cNvSpPr>
                <a:spLocks/>
              </p:cNvSpPr>
              <p:nvPr/>
            </p:nvSpPr>
            <p:spPr bwMode="auto">
              <a:xfrm>
                <a:off x="2593" y="1236"/>
                <a:ext cx="11" cy="13"/>
              </a:xfrm>
              <a:custGeom>
                <a:avLst/>
                <a:gdLst>
                  <a:gd name="T0" fmla="*/ 0 w 71"/>
                  <a:gd name="T1" fmla="*/ 0 h 76"/>
                  <a:gd name="T2" fmla="*/ 0 w 71"/>
                  <a:gd name="T3" fmla="*/ 0 h 76"/>
                  <a:gd name="T4" fmla="*/ 0 w 71"/>
                  <a:gd name="T5" fmla="*/ 0 h 76"/>
                  <a:gd name="T6" fmla="*/ 0 w 71"/>
                  <a:gd name="T7" fmla="*/ 0 h 76"/>
                  <a:gd name="T8" fmla="*/ 0 w 71"/>
                  <a:gd name="T9" fmla="*/ 0 h 76"/>
                  <a:gd name="T10" fmla="*/ 0 w 71"/>
                  <a:gd name="T11" fmla="*/ 0 h 76"/>
                  <a:gd name="T12" fmla="*/ 0 w 71"/>
                  <a:gd name="T13" fmla="*/ 0 h 76"/>
                  <a:gd name="T14" fmla="*/ 0 w 71"/>
                  <a:gd name="T15" fmla="*/ 0 h 76"/>
                  <a:gd name="T16" fmla="*/ 0 w 71"/>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76"/>
                  <a:gd name="T29" fmla="*/ 71 w 71"/>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76">
                    <a:moveTo>
                      <a:pt x="31" y="76"/>
                    </a:moveTo>
                    <a:lnTo>
                      <a:pt x="71" y="22"/>
                    </a:lnTo>
                    <a:lnTo>
                      <a:pt x="48" y="0"/>
                    </a:lnTo>
                    <a:lnTo>
                      <a:pt x="0" y="50"/>
                    </a:lnTo>
                    <a:lnTo>
                      <a:pt x="23" y="72"/>
                    </a:lnTo>
                    <a:lnTo>
                      <a:pt x="31" y="76"/>
                    </a:lnTo>
                    <a:lnTo>
                      <a:pt x="23" y="72"/>
                    </a:lnTo>
                    <a:lnTo>
                      <a:pt x="27" y="75"/>
                    </a:lnTo>
                    <a:lnTo>
                      <a:pt x="31" y="76"/>
                    </a:lnTo>
                    <a:close/>
                  </a:path>
                </a:pathLst>
              </a:custGeom>
              <a:solidFill>
                <a:srgbClr val="C4E5FA"/>
              </a:solidFill>
              <a:ln w="9525">
                <a:noFill/>
                <a:round/>
                <a:headEnd/>
                <a:tailEnd/>
              </a:ln>
            </p:spPr>
            <p:txBody>
              <a:bodyPr/>
              <a:lstStyle/>
              <a:p>
                <a:endParaRPr lang="en-US"/>
              </a:p>
            </p:txBody>
          </p:sp>
          <p:sp>
            <p:nvSpPr>
              <p:cNvPr id="40766" name="Freeform 735"/>
              <p:cNvSpPr>
                <a:spLocks/>
              </p:cNvSpPr>
              <p:nvPr/>
            </p:nvSpPr>
            <p:spPr bwMode="auto">
              <a:xfrm>
                <a:off x="2598" y="1239"/>
                <a:ext cx="11" cy="14"/>
              </a:xfrm>
              <a:custGeom>
                <a:avLst/>
                <a:gdLst>
                  <a:gd name="T0" fmla="*/ 0 w 66"/>
                  <a:gd name="T1" fmla="*/ 0 h 81"/>
                  <a:gd name="T2" fmla="*/ 0 w 66"/>
                  <a:gd name="T3" fmla="*/ 0 h 81"/>
                  <a:gd name="T4" fmla="*/ 0 w 66"/>
                  <a:gd name="T5" fmla="*/ 0 h 81"/>
                  <a:gd name="T6" fmla="*/ 0 w 66"/>
                  <a:gd name="T7" fmla="*/ 0 h 81"/>
                  <a:gd name="T8" fmla="*/ 0 w 66"/>
                  <a:gd name="T9" fmla="*/ 0 h 81"/>
                  <a:gd name="T10" fmla="*/ 0 w 66"/>
                  <a:gd name="T11" fmla="*/ 0 h 81"/>
                  <a:gd name="T12" fmla="*/ 0 w 66"/>
                  <a:gd name="T13" fmla="*/ 0 h 81"/>
                  <a:gd name="T14" fmla="*/ 0 w 66"/>
                  <a:gd name="T15" fmla="*/ 0 h 81"/>
                  <a:gd name="T16" fmla="*/ 0 w 66"/>
                  <a:gd name="T17" fmla="*/ 0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81"/>
                  <a:gd name="T29" fmla="*/ 66 w 66"/>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81">
                    <a:moveTo>
                      <a:pt x="45" y="81"/>
                    </a:moveTo>
                    <a:lnTo>
                      <a:pt x="66" y="18"/>
                    </a:lnTo>
                    <a:lnTo>
                      <a:pt x="32" y="0"/>
                    </a:lnTo>
                    <a:lnTo>
                      <a:pt x="0" y="59"/>
                    </a:lnTo>
                    <a:lnTo>
                      <a:pt x="34" y="78"/>
                    </a:lnTo>
                    <a:lnTo>
                      <a:pt x="45" y="81"/>
                    </a:lnTo>
                    <a:lnTo>
                      <a:pt x="34" y="78"/>
                    </a:lnTo>
                    <a:lnTo>
                      <a:pt x="40" y="81"/>
                    </a:lnTo>
                    <a:lnTo>
                      <a:pt x="45" y="81"/>
                    </a:lnTo>
                    <a:close/>
                  </a:path>
                </a:pathLst>
              </a:custGeom>
              <a:solidFill>
                <a:srgbClr val="C4E5FA"/>
              </a:solidFill>
              <a:ln w="9525">
                <a:noFill/>
                <a:round/>
                <a:headEnd/>
                <a:tailEnd/>
              </a:ln>
            </p:spPr>
            <p:txBody>
              <a:bodyPr/>
              <a:lstStyle/>
              <a:p>
                <a:endParaRPr lang="en-US"/>
              </a:p>
            </p:txBody>
          </p:sp>
          <p:sp>
            <p:nvSpPr>
              <p:cNvPr id="40767" name="Freeform 736"/>
              <p:cNvSpPr>
                <a:spLocks/>
              </p:cNvSpPr>
              <p:nvPr/>
            </p:nvSpPr>
            <p:spPr bwMode="auto">
              <a:xfrm>
                <a:off x="2605" y="1241"/>
                <a:ext cx="9" cy="12"/>
              </a:xfrm>
              <a:custGeom>
                <a:avLst/>
                <a:gdLst>
                  <a:gd name="T0" fmla="*/ 0 w 55"/>
                  <a:gd name="T1" fmla="*/ 0 h 73"/>
                  <a:gd name="T2" fmla="*/ 0 w 55"/>
                  <a:gd name="T3" fmla="*/ 0 h 73"/>
                  <a:gd name="T4" fmla="*/ 0 w 55"/>
                  <a:gd name="T5" fmla="*/ 0 h 73"/>
                  <a:gd name="T6" fmla="*/ 0 w 55"/>
                  <a:gd name="T7" fmla="*/ 0 h 73"/>
                  <a:gd name="T8" fmla="*/ 0 w 55"/>
                  <a:gd name="T9" fmla="*/ 0 h 73"/>
                  <a:gd name="T10" fmla="*/ 0 60000 65536"/>
                  <a:gd name="T11" fmla="*/ 0 60000 65536"/>
                  <a:gd name="T12" fmla="*/ 0 60000 65536"/>
                  <a:gd name="T13" fmla="*/ 0 60000 65536"/>
                  <a:gd name="T14" fmla="*/ 0 60000 65536"/>
                  <a:gd name="T15" fmla="*/ 0 w 55"/>
                  <a:gd name="T16" fmla="*/ 0 h 73"/>
                  <a:gd name="T17" fmla="*/ 55 w 55"/>
                  <a:gd name="T18" fmla="*/ 73 h 73"/>
                </a:gdLst>
                <a:ahLst/>
                <a:cxnLst>
                  <a:cxn ang="T10">
                    <a:pos x="T0" y="T1"/>
                  </a:cxn>
                  <a:cxn ang="T11">
                    <a:pos x="T2" y="T3"/>
                  </a:cxn>
                  <a:cxn ang="T12">
                    <a:pos x="T4" y="T5"/>
                  </a:cxn>
                  <a:cxn ang="T13">
                    <a:pos x="T6" y="T7"/>
                  </a:cxn>
                  <a:cxn ang="T14">
                    <a:pos x="T8" y="T9"/>
                  </a:cxn>
                </a:cxnLst>
                <a:rect l="T15" t="T16" r="T17" b="T18"/>
                <a:pathLst>
                  <a:path w="55" h="73">
                    <a:moveTo>
                      <a:pt x="55" y="6"/>
                    </a:moveTo>
                    <a:lnTo>
                      <a:pt x="9" y="0"/>
                    </a:lnTo>
                    <a:lnTo>
                      <a:pt x="0" y="67"/>
                    </a:lnTo>
                    <a:lnTo>
                      <a:pt x="47" y="73"/>
                    </a:lnTo>
                    <a:lnTo>
                      <a:pt x="55" y="6"/>
                    </a:lnTo>
                    <a:close/>
                  </a:path>
                </a:pathLst>
              </a:custGeom>
              <a:solidFill>
                <a:srgbClr val="C4E5FA"/>
              </a:solidFill>
              <a:ln w="9525">
                <a:noFill/>
                <a:round/>
                <a:headEnd/>
                <a:tailEnd/>
              </a:ln>
            </p:spPr>
            <p:txBody>
              <a:bodyPr/>
              <a:lstStyle/>
              <a:p>
                <a:endParaRPr lang="en-US"/>
              </a:p>
            </p:txBody>
          </p:sp>
          <p:sp>
            <p:nvSpPr>
              <p:cNvPr id="40768" name="Freeform 737"/>
              <p:cNvSpPr>
                <a:spLocks/>
              </p:cNvSpPr>
              <p:nvPr/>
            </p:nvSpPr>
            <p:spPr bwMode="auto">
              <a:xfrm>
                <a:off x="2550" y="1265"/>
                <a:ext cx="10" cy="12"/>
              </a:xfrm>
              <a:custGeom>
                <a:avLst/>
                <a:gdLst>
                  <a:gd name="T0" fmla="*/ 0 w 61"/>
                  <a:gd name="T1" fmla="*/ 0 h 71"/>
                  <a:gd name="T2" fmla="*/ 0 w 61"/>
                  <a:gd name="T3" fmla="*/ 0 h 71"/>
                  <a:gd name="T4" fmla="*/ 0 w 61"/>
                  <a:gd name="T5" fmla="*/ 0 h 71"/>
                  <a:gd name="T6" fmla="*/ 0 w 61"/>
                  <a:gd name="T7" fmla="*/ 0 h 71"/>
                  <a:gd name="T8" fmla="*/ 0 w 61"/>
                  <a:gd name="T9" fmla="*/ 0 h 71"/>
                  <a:gd name="T10" fmla="*/ 0 w 61"/>
                  <a:gd name="T11" fmla="*/ 0 h 71"/>
                  <a:gd name="T12" fmla="*/ 0 w 61"/>
                  <a:gd name="T13" fmla="*/ 0 h 71"/>
                  <a:gd name="T14" fmla="*/ 0 w 61"/>
                  <a:gd name="T15" fmla="*/ 0 h 71"/>
                  <a:gd name="T16" fmla="*/ 0 w 61"/>
                  <a:gd name="T17" fmla="*/ 0 h 71"/>
                  <a:gd name="T18" fmla="*/ 0 w 61"/>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71"/>
                  <a:gd name="T32" fmla="*/ 61 w 61"/>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71">
                    <a:moveTo>
                      <a:pt x="0" y="67"/>
                    </a:moveTo>
                    <a:lnTo>
                      <a:pt x="7" y="69"/>
                    </a:lnTo>
                    <a:lnTo>
                      <a:pt x="57" y="71"/>
                    </a:lnTo>
                    <a:lnTo>
                      <a:pt x="61" y="3"/>
                    </a:lnTo>
                    <a:lnTo>
                      <a:pt x="10" y="0"/>
                    </a:lnTo>
                    <a:lnTo>
                      <a:pt x="0" y="67"/>
                    </a:lnTo>
                    <a:lnTo>
                      <a:pt x="3" y="69"/>
                    </a:lnTo>
                    <a:lnTo>
                      <a:pt x="7" y="69"/>
                    </a:lnTo>
                    <a:lnTo>
                      <a:pt x="0" y="67"/>
                    </a:lnTo>
                    <a:close/>
                  </a:path>
                </a:pathLst>
              </a:custGeom>
              <a:solidFill>
                <a:srgbClr val="C4E5FA"/>
              </a:solidFill>
              <a:ln w="9525">
                <a:noFill/>
                <a:round/>
                <a:headEnd/>
                <a:tailEnd/>
              </a:ln>
            </p:spPr>
            <p:txBody>
              <a:bodyPr/>
              <a:lstStyle/>
              <a:p>
                <a:endParaRPr lang="en-US"/>
              </a:p>
            </p:txBody>
          </p:sp>
          <p:sp>
            <p:nvSpPr>
              <p:cNvPr id="40769" name="Freeform 738"/>
              <p:cNvSpPr>
                <a:spLocks/>
              </p:cNvSpPr>
              <p:nvPr/>
            </p:nvSpPr>
            <p:spPr bwMode="auto">
              <a:xfrm>
                <a:off x="2543" y="1264"/>
                <a:ext cx="10" cy="12"/>
              </a:xfrm>
              <a:custGeom>
                <a:avLst/>
                <a:gdLst>
                  <a:gd name="T0" fmla="*/ 0 w 58"/>
                  <a:gd name="T1" fmla="*/ 0 h 75"/>
                  <a:gd name="T2" fmla="*/ 0 w 58"/>
                  <a:gd name="T3" fmla="*/ 0 h 75"/>
                  <a:gd name="T4" fmla="*/ 0 w 58"/>
                  <a:gd name="T5" fmla="*/ 0 h 75"/>
                  <a:gd name="T6" fmla="*/ 0 w 58"/>
                  <a:gd name="T7" fmla="*/ 0 h 75"/>
                  <a:gd name="T8" fmla="*/ 0 w 58"/>
                  <a:gd name="T9" fmla="*/ 0 h 75"/>
                  <a:gd name="T10" fmla="*/ 0 w 58"/>
                  <a:gd name="T11" fmla="*/ 0 h 75"/>
                  <a:gd name="T12" fmla="*/ 0 w 58"/>
                  <a:gd name="T13" fmla="*/ 0 h 75"/>
                  <a:gd name="T14" fmla="*/ 0 w 58"/>
                  <a:gd name="T15" fmla="*/ 0 h 75"/>
                  <a:gd name="T16" fmla="*/ 0 w 58"/>
                  <a:gd name="T17" fmla="*/ 0 h 75"/>
                  <a:gd name="T18" fmla="*/ 0 w 58"/>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75"/>
                  <a:gd name="T32" fmla="*/ 58 w 58"/>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75">
                    <a:moveTo>
                      <a:pt x="0" y="64"/>
                    </a:moveTo>
                    <a:lnTo>
                      <a:pt x="5" y="65"/>
                    </a:lnTo>
                    <a:lnTo>
                      <a:pt x="41" y="75"/>
                    </a:lnTo>
                    <a:lnTo>
                      <a:pt x="58" y="10"/>
                    </a:lnTo>
                    <a:lnTo>
                      <a:pt x="23" y="0"/>
                    </a:lnTo>
                    <a:lnTo>
                      <a:pt x="0" y="64"/>
                    </a:lnTo>
                    <a:lnTo>
                      <a:pt x="2" y="65"/>
                    </a:lnTo>
                    <a:lnTo>
                      <a:pt x="5" y="65"/>
                    </a:lnTo>
                    <a:lnTo>
                      <a:pt x="0" y="64"/>
                    </a:lnTo>
                    <a:close/>
                  </a:path>
                </a:pathLst>
              </a:custGeom>
              <a:solidFill>
                <a:srgbClr val="C4E5FA"/>
              </a:solidFill>
              <a:ln w="9525">
                <a:noFill/>
                <a:round/>
                <a:headEnd/>
                <a:tailEnd/>
              </a:ln>
            </p:spPr>
            <p:txBody>
              <a:bodyPr/>
              <a:lstStyle/>
              <a:p>
                <a:endParaRPr lang="en-US"/>
              </a:p>
            </p:txBody>
          </p:sp>
          <p:sp>
            <p:nvSpPr>
              <p:cNvPr id="40770" name="Freeform 739"/>
              <p:cNvSpPr>
                <a:spLocks/>
              </p:cNvSpPr>
              <p:nvPr/>
            </p:nvSpPr>
            <p:spPr bwMode="auto">
              <a:xfrm>
                <a:off x="2538" y="1262"/>
                <a:ext cx="10" cy="12"/>
              </a:xfrm>
              <a:custGeom>
                <a:avLst/>
                <a:gdLst>
                  <a:gd name="T0" fmla="*/ 0 w 61"/>
                  <a:gd name="T1" fmla="*/ 0 h 75"/>
                  <a:gd name="T2" fmla="*/ 0 w 61"/>
                  <a:gd name="T3" fmla="*/ 0 h 75"/>
                  <a:gd name="T4" fmla="*/ 0 w 61"/>
                  <a:gd name="T5" fmla="*/ 0 h 75"/>
                  <a:gd name="T6" fmla="*/ 0 w 61"/>
                  <a:gd name="T7" fmla="*/ 0 h 75"/>
                  <a:gd name="T8" fmla="*/ 0 w 61"/>
                  <a:gd name="T9" fmla="*/ 0 h 75"/>
                  <a:gd name="T10" fmla="*/ 0 w 61"/>
                  <a:gd name="T11" fmla="*/ 0 h 75"/>
                  <a:gd name="T12" fmla="*/ 0 w 61"/>
                  <a:gd name="T13" fmla="*/ 0 h 75"/>
                  <a:gd name="T14" fmla="*/ 0 w 61"/>
                  <a:gd name="T15" fmla="*/ 0 h 75"/>
                  <a:gd name="T16" fmla="*/ 0 w 61"/>
                  <a:gd name="T17" fmla="*/ 0 h 75"/>
                  <a:gd name="T18" fmla="*/ 0 w 61"/>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75"/>
                  <a:gd name="T32" fmla="*/ 61 w 61"/>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75">
                    <a:moveTo>
                      <a:pt x="0" y="59"/>
                    </a:moveTo>
                    <a:lnTo>
                      <a:pt x="5" y="62"/>
                    </a:lnTo>
                    <a:lnTo>
                      <a:pt x="33" y="75"/>
                    </a:lnTo>
                    <a:lnTo>
                      <a:pt x="61" y="12"/>
                    </a:lnTo>
                    <a:lnTo>
                      <a:pt x="33" y="0"/>
                    </a:lnTo>
                    <a:lnTo>
                      <a:pt x="0" y="59"/>
                    </a:lnTo>
                    <a:lnTo>
                      <a:pt x="2" y="61"/>
                    </a:lnTo>
                    <a:lnTo>
                      <a:pt x="5" y="62"/>
                    </a:lnTo>
                    <a:lnTo>
                      <a:pt x="0" y="59"/>
                    </a:lnTo>
                    <a:close/>
                  </a:path>
                </a:pathLst>
              </a:custGeom>
              <a:solidFill>
                <a:srgbClr val="C4E5FA"/>
              </a:solidFill>
              <a:ln w="9525">
                <a:noFill/>
                <a:round/>
                <a:headEnd/>
                <a:tailEnd/>
              </a:ln>
            </p:spPr>
            <p:txBody>
              <a:bodyPr/>
              <a:lstStyle/>
              <a:p>
                <a:endParaRPr lang="en-US"/>
              </a:p>
            </p:txBody>
          </p:sp>
          <p:sp>
            <p:nvSpPr>
              <p:cNvPr id="40771" name="Freeform 740"/>
              <p:cNvSpPr>
                <a:spLocks/>
              </p:cNvSpPr>
              <p:nvPr/>
            </p:nvSpPr>
            <p:spPr bwMode="auto">
              <a:xfrm>
                <a:off x="2534" y="1260"/>
                <a:ext cx="10" cy="12"/>
              </a:xfrm>
              <a:custGeom>
                <a:avLst/>
                <a:gdLst>
                  <a:gd name="T0" fmla="*/ 0 w 61"/>
                  <a:gd name="T1" fmla="*/ 0 h 71"/>
                  <a:gd name="T2" fmla="*/ 0 w 61"/>
                  <a:gd name="T3" fmla="*/ 0 h 71"/>
                  <a:gd name="T4" fmla="*/ 0 w 61"/>
                  <a:gd name="T5" fmla="*/ 0 h 71"/>
                  <a:gd name="T6" fmla="*/ 0 w 61"/>
                  <a:gd name="T7" fmla="*/ 0 h 71"/>
                  <a:gd name="T8" fmla="*/ 0 w 61"/>
                  <a:gd name="T9" fmla="*/ 0 h 71"/>
                  <a:gd name="T10" fmla="*/ 0 w 61"/>
                  <a:gd name="T11" fmla="*/ 0 h 71"/>
                  <a:gd name="T12" fmla="*/ 0 w 61"/>
                  <a:gd name="T13" fmla="*/ 0 h 71"/>
                  <a:gd name="T14" fmla="*/ 0 w 61"/>
                  <a:gd name="T15" fmla="*/ 0 h 71"/>
                  <a:gd name="T16" fmla="*/ 0 w 61"/>
                  <a:gd name="T17" fmla="*/ 0 h 71"/>
                  <a:gd name="T18" fmla="*/ 0 w 61"/>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71"/>
                  <a:gd name="T32" fmla="*/ 61 w 61"/>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71">
                    <a:moveTo>
                      <a:pt x="39" y="0"/>
                    </a:moveTo>
                    <a:lnTo>
                      <a:pt x="0" y="56"/>
                    </a:lnTo>
                    <a:lnTo>
                      <a:pt x="22" y="71"/>
                    </a:lnTo>
                    <a:lnTo>
                      <a:pt x="61" y="15"/>
                    </a:lnTo>
                    <a:lnTo>
                      <a:pt x="39" y="0"/>
                    </a:lnTo>
                    <a:lnTo>
                      <a:pt x="0" y="56"/>
                    </a:lnTo>
                    <a:lnTo>
                      <a:pt x="39" y="0"/>
                    </a:lnTo>
                    <a:close/>
                  </a:path>
                </a:pathLst>
              </a:custGeom>
              <a:solidFill>
                <a:srgbClr val="C4E5FA"/>
              </a:solidFill>
              <a:ln w="9525">
                <a:noFill/>
                <a:round/>
                <a:headEnd/>
                <a:tailEnd/>
              </a:ln>
            </p:spPr>
            <p:txBody>
              <a:bodyPr/>
              <a:lstStyle/>
              <a:p>
                <a:endParaRPr lang="en-US"/>
              </a:p>
            </p:txBody>
          </p:sp>
          <p:sp>
            <p:nvSpPr>
              <p:cNvPr id="40772" name="Freeform 741"/>
              <p:cNvSpPr>
                <a:spLocks/>
              </p:cNvSpPr>
              <p:nvPr/>
            </p:nvSpPr>
            <p:spPr bwMode="auto">
              <a:xfrm>
                <a:off x="2531" y="1257"/>
                <a:ext cx="10" cy="12"/>
              </a:xfrm>
              <a:custGeom>
                <a:avLst/>
                <a:gdLst>
                  <a:gd name="T0" fmla="*/ 0 w 60"/>
                  <a:gd name="T1" fmla="*/ 0 h 73"/>
                  <a:gd name="T2" fmla="*/ 0 w 60"/>
                  <a:gd name="T3" fmla="*/ 0 h 73"/>
                  <a:gd name="T4" fmla="*/ 0 w 60"/>
                  <a:gd name="T5" fmla="*/ 0 h 73"/>
                  <a:gd name="T6" fmla="*/ 0 w 60"/>
                  <a:gd name="T7" fmla="*/ 0 h 73"/>
                  <a:gd name="T8" fmla="*/ 0 w 60"/>
                  <a:gd name="T9" fmla="*/ 0 h 73"/>
                  <a:gd name="T10" fmla="*/ 0 w 60"/>
                  <a:gd name="T11" fmla="*/ 0 h 73"/>
                  <a:gd name="T12" fmla="*/ 0 w 60"/>
                  <a:gd name="T13" fmla="*/ 0 h 73"/>
                  <a:gd name="T14" fmla="*/ 0 w 60"/>
                  <a:gd name="T15" fmla="*/ 0 h 73"/>
                  <a:gd name="T16" fmla="*/ 0 w 60"/>
                  <a:gd name="T17" fmla="*/ 0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73"/>
                  <a:gd name="T29" fmla="*/ 60 w 60"/>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73">
                    <a:moveTo>
                      <a:pt x="36" y="0"/>
                    </a:moveTo>
                    <a:lnTo>
                      <a:pt x="0" y="58"/>
                    </a:lnTo>
                    <a:lnTo>
                      <a:pt x="21" y="73"/>
                    </a:lnTo>
                    <a:lnTo>
                      <a:pt x="60" y="17"/>
                    </a:lnTo>
                    <a:lnTo>
                      <a:pt x="39" y="2"/>
                    </a:lnTo>
                    <a:lnTo>
                      <a:pt x="36" y="0"/>
                    </a:lnTo>
                    <a:lnTo>
                      <a:pt x="39" y="2"/>
                    </a:lnTo>
                    <a:lnTo>
                      <a:pt x="37" y="1"/>
                    </a:lnTo>
                    <a:lnTo>
                      <a:pt x="36" y="0"/>
                    </a:lnTo>
                    <a:close/>
                  </a:path>
                </a:pathLst>
              </a:custGeom>
              <a:solidFill>
                <a:srgbClr val="C4E5FA"/>
              </a:solidFill>
              <a:ln w="9525">
                <a:noFill/>
                <a:round/>
                <a:headEnd/>
                <a:tailEnd/>
              </a:ln>
            </p:spPr>
            <p:txBody>
              <a:bodyPr/>
              <a:lstStyle/>
              <a:p>
                <a:endParaRPr lang="en-US"/>
              </a:p>
            </p:txBody>
          </p:sp>
          <p:sp>
            <p:nvSpPr>
              <p:cNvPr id="40773" name="Freeform 742"/>
              <p:cNvSpPr>
                <a:spLocks/>
              </p:cNvSpPr>
              <p:nvPr/>
            </p:nvSpPr>
            <p:spPr bwMode="auto">
              <a:xfrm>
                <a:off x="2527" y="1254"/>
                <a:ext cx="10" cy="13"/>
              </a:xfrm>
              <a:custGeom>
                <a:avLst/>
                <a:gdLst>
                  <a:gd name="T0" fmla="*/ 0 w 56"/>
                  <a:gd name="T1" fmla="*/ 0 h 75"/>
                  <a:gd name="T2" fmla="*/ 0 w 56"/>
                  <a:gd name="T3" fmla="*/ 0 h 75"/>
                  <a:gd name="T4" fmla="*/ 0 w 56"/>
                  <a:gd name="T5" fmla="*/ 0 h 75"/>
                  <a:gd name="T6" fmla="*/ 0 w 56"/>
                  <a:gd name="T7" fmla="*/ 0 h 75"/>
                  <a:gd name="T8" fmla="*/ 0 w 56"/>
                  <a:gd name="T9" fmla="*/ 0 h 75"/>
                  <a:gd name="T10" fmla="*/ 0 w 56"/>
                  <a:gd name="T11" fmla="*/ 0 h 75"/>
                  <a:gd name="T12" fmla="*/ 0 w 56"/>
                  <a:gd name="T13" fmla="*/ 0 h 75"/>
                  <a:gd name="T14" fmla="*/ 0 w 56"/>
                  <a:gd name="T15" fmla="*/ 0 h 75"/>
                  <a:gd name="T16" fmla="*/ 0 w 56"/>
                  <a:gd name="T17" fmla="*/ 0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75"/>
                  <a:gd name="T29" fmla="*/ 56 w 56"/>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75">
                    <a:moveTo>
                      <a:pt x="24" y="0"/>
                    </a:moveTo>
                    <a:lnTo>
                      <a:pt x="0" y="62"/>
                    </a:lnTo>
                    <a:lnTo>
                      <a:pt x="23" y="75"/>
                    </a:lnTo>
                    <a:lnTo>
                      <a:pt x="56" y="15"/>
                    </a:lnTo>
                    <a:lnTo>
                      <a:pt x="33" y="2"/>
                    </a:lnTo>
                    <a:lnTo>
                      <a:pt x="24" y="0"/>
                    </a:lnTo>
                    <a:lnTo>
                      <a:pt x="33" y="2"/>
                    </a:lnTo>
                    <a:lnTo>
                      <a:pt x="28" y="0"/>
                    </a:lnTo>
                    <a:lnTo>
                      <a:pt x="24" y="0"/>
                    </a:lnTo>
                    <a:close/>
                  </a:path>
                </a:pathLst>
              </a:custGeom>
              <a:solidFill>
                <a:srgbClr val="C4E5FA"/>
              </a:solidFill>
              <a:ln w="9525">
                <a:noFill/>
                <a:round/>
                <a:headEnd/>
                <a:tailEnd/>
              </a:ln>
            </p:spPr>
            <p:txBody>
              <a:bodyPr/>
              <a:lstStyle/>
              <a:p>
                <a:endParaRPr lang="en-US"/>
              </a:p>
            </p:txBody>
          </p:sp>
          <p:sp>
            <p:nvSpPr>
              <p:cNvPr id="40774" name="Freeform 743"/>
              <p:cNvSpPr>
                <a:spLocks/>
              </p:cNvSpPr>
              <p:nvPr/>
            </p:nvSpPr>
            <p:spPr bwMode="auto">
              <a:xfrm>
                <a:off x="2523" y="1253"/>
                <a:ext cx="8" cy="12"/>
              </a:xfrm>
              <a:custGeom>
                <a:avLst/>
                <a:gdLst>
                  <a:gd name="T0" fmla="*/ 0 w 50"/>
                  <a:gd name="T1" fmla="*/ 0 h 76"/>
                  <a:gd name="T2" fmla="*/ 0 w 50"/>
                  <a:gd name="T3" fmla="*/ 0 h 76"/>
                  <a:gd name="T4" fmla="*/ 0 w 50"/>
                  <a:gd name="T5" fmla="*/ 0 h 76"/>
                  <a:gd name="T6" fmla="*/ 0 w 50"/>
                  <a:gd name="T7" fmla="*/ 0 h 76"/>
                  <a:gd name="T8" fmla="*/ 0 w 50"/>
                  <a:gd name="T9" fmla="*/ 0 h 76"/>
                  <a:gd name="T10" fmla="*/ 0 w 50"/>
                  <a:gd name="T11" fmla="*/ 0 h 76"/>
                  <a:gd name="T12" fmla="*/ 0 w 50"/>
                  <a:gd name="T13" fmla="*/ 0 h 76"/>
                  <a:gd name="T14" fmla="*/ 0 w 50"/>
                  <a:gd name="T15" fmla="*/ 0 h 76"/>
                  <a:gd name="T16" fmla="*/ 0 w 50"/>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76"/>
                  <a:gd name="T29" fmla="*/ 50 w 50"/>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76">
                    <a:moveTo>
                      <a:pt x="11" y="0"/>
                    </a:moveTo>
                    <a:lnTo>
                      <a:pt x="0" y="66"/>
                    </a:lnTo>
                    <a:lnTo>
                      <a:pt x="34" y="76"/>
                    </a:lnTo>
                    <a:lnTo>
                      <a:pt x="50" y="10"/>
                    </a:lnTo>
                    <a:lnTo>
                      <a:pt x="16" y="0"/>
                    </a:lnTo>
                    <a:lnTo>
                      <a:pt x="11" y="0"/>
                    </a:lnTo>
                    <a:lnTo>
                      <a:pt x="16" y="0"/>
                    </a:lnTo>
                    <a:lnTo>
                      <a:pt x="13" y="0"/>
                    </a:lnTo>
                    <a:lnTo>
                      <a:pt x="11" y="0"/>
                    </a:lnTo>
                    <a:close/>
                  </a:path>
                </a:pathLst>
              </a:custGeom>
              <a:solidFill>
                <a:srgbClr val="C4E5FA"/>
              </a:solidFill>
              <a:ln w="9525">
                <a:noFill/>
                <a:round/>
                <a:headEnd/>
                <a:tailEnd/>
              </a:ln>
            </p:spPr>
            <p:txBody>
              <a:bodyPr/>
              <a:lstStyle/>
              <a:p>
                <a:endParaRPr lang="en-US"/>
              </a:p>
            </p:txBody>
          </p:sp>
          <p:sp>
            <p:nvSpPr>
              <p:cNvPr id="40775" name="Freeform 744"/>
              <p:cNvSpPr>
                <a:spLocks/>
              </p:cNvSpPr>
              <p:nvPr/>
            </p:nvSpPr>
            <p:spPr bwMode="auto">
              <a:xfrm>
                <a:off x="2517" y="1252"/>
                <a:ext cx="8" cy="12"/>
              </a:xfrm>
              <a:custGeom>
                <a:avLst/>
                <a:gdLst>
                  <a:gd name="T0" fmla="*/ 0 w 50"/>
                  <a:gd name="T1" fmla="*/ 0 h 72"/>
                  <a:gd name="T2" fmla="*/ 0 w 50"/>
                  <a:gd name="T3" fmla="*/ 0 h 72"/>
                  <a:gd name="T4" fmla="*/ 0 w 50"/>
                  <a:gd name="T5" fmla="*/ 0 h 72"/>
                  <a:gd name="T6" fmla="*/ 0 w 50"/>
                  <a:gd name="T7" fmla="*/ 0 h 72"/>
                  <a:gd name="T8" fmla="*/ 0 w 50"/>
                  <a:gd name="T9" fmla="*/ 0 h 72"/>
                  <a:gd name="T10" fmla="*/ 0 w 50"/>
                  <a:gd name="T11" fmla="*/ 0 h 72"/>
                  <a:gd name="T12" fmla="*/ 0 w 50"/>
                  <a:gd name="T13" fmla="*/ 0 h 72"/>
                  <a:gd name="T14" fmla="*/ 0 w 50"/>
                  <a:gd name="T15" fmla="*/ 0 h 72"/>
                  <a:gd name="T16" fmla="*/ 0 w 50"/>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72"/>
                  <a:gd name="T29" fmla="*/ 50 w 50"/>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72">
                    <a:moveTo>
                      <a:pt x="5" y="0"/>
                    </a:moveTo>
                    <a:lnTo>
                      <a:pt x="0" y="68"/>
                    </a:lnTo>
                    <a:lnTo>
                      <a:pt x="44" y="72"/>
                    </a:lnTo>
                    <a:lnTo>
                      <a:pt x="50" y="4"/>
                    </a:lnTo>
                    <a:lnTo>
                      <a:pt x="7" y="0"/>
                    </a:lnTo>
                    <a:lnTo>
                      <a:pt x="5" y="0"/>
                    </a:lnTo>
                    <a:lnTo>
                      <a:pt x="7" y="0"/>
                    </a:lnTo>
                    <a:lnTo>
                      <a:pt x="6" y="0"/>
                    </a:lnTo>
                    <a:lnTo>
                      <a:pt x="5" y="0"/>
                    </a:lnTo>
                    <a:close/>
                  </a:path>
                </a:pathLst>
              </a:custGeom>
              <a:solidFill>
                <a:srgbClr val="C4E5FA"/>
              </a:solidFill>
              <a:ln w="9525">
                <a:noFill/>
                <a:round/>
                <a:headEnd/>
                <a:tailEnd/>
              </a:ln>
            </p:spPr>
            <p:txBody>
              <a:bodyPr/>
              <a:lstStyle/>
              <a:p>
                <a:endParaRPr lang="en-US"/>
              </a:p>
            </p:txBody>
          </p:sp>
          <p:sp>
            <p:nvSpPr>
              <p:cNvPr id="40776" name="Freeform 745"/>
              <p:cNvSpPr>
                <a:spLocks/>
              </p:cNvSpPr>
              <p:nvPr/>
            </p:nvSpPr>
            <p:spPr bwMode="auto">
              <a:xfrm>
                <a:off x="2509" y="1252"/>
                <a:ext cx="8" cy="12"/>
              </a:xfrm>
              <a:custGeom>
                <a:avLst/>
                <a:gdLst>
                  <a:gd name="T0" fmla="*/ 0 w 52"/>
                  <a:gd name="T1" fmla="*/ 0 h 69"/>
                  <a:gd name="T2" fmla="*/ 0 w 52"/>
                  <a:gd name="T3" fmla="*/ 0 h 69"/>
                  <a:gd name="T4" fmla="*/ 0 w 52"/>
                  <a:gd name="T5" fmla="*/ 0 h 69"/>
                  <a:gd name="T6" fmla="*/ 0 w 52"/>
                  <a:gd name="T7" fmla="*/ 0 h 69"/>
                  <a:gd name="T8" fmla="*/ 0 w 52"/>
                  <a:gd name="T9" fmla="*/ 0 h 69"/>
                  <a:gd name="T10" fmla="*/ 0 w 52"/>
                  <a:gd name="T11" fmla="*/ 0 h 69"/>
                  <a:gd name="T12" fmla="*/ 0 w 52"/>
                  <a:gd name="T13" fmla="*/ 0 h 69"/>
                  <a:gd name="T14" fmla="*/ 0 w 52"/>
                  <a:gd name="T15" fmla="*/ 0 h 69"/>
                  <a:gd name="T16" fmla="*/ 0 w 52"/>
                  <a:gd name="T17" fmla="*/ 0 h 69"/>
                  <a:gd name="T18" fmla="*/ 0 w 52"/>
                  <a:gd name="T19" fmla="*/ 0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69"/>
                  <a:gd name="T32" fmla="*/ 52 w 52"/>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69">
                    <a:moveTo>
                      <a:pt x="0" y="67"/>
                    </a:moveTo>
                    <a:lnTo>
                      <a:pt x="1" y="67"/>
                    </a:lnTo>
                    <a:lnTo>
                      <a:pt x="50" y="69"/>
                    </a:lnTo>
                    <a:lnTo>
                      <a:pt x="52" y="1"/>
                    </a:lnTo>
                    <a:lnTo>
                      <a:pt x="2" y="0"/>
                    </a:lnTo>
                    <a:lnTo>
                      <a:pt x="0" y="67"/>
                    </a:lnTo>
                    <a:lnTo>
                      <a:pt x="1" y="67"/>
                    </a:lnTo>
                    <a:lnTo>
                      <a:pt x="0" y="67"/>
                    </a:lnTo>
                    <a:close/>
                  </a:path>
                </a:pathLst>
              </a:custGeom>
              <a:solidFill>
                <a:srgbClr val="C4E5FA"/>
              </a:solidFill>
              <a:ln w="9525">
                <a:noFill/>
                <a:round/>
                <a:headEnd/>
                <a:tailEnd/>
              </a:ln>
            </p:spPr>
            <p:txBody>
              <a:bodyPr/>
              <a:lstStyle/>
              <a:p>
                <a:endParaRPr lang="en-US"/>
              </a:p>
            </p:txBody>
          </p:sp>
          <p:sp>
            <p:nvSpPr>
              <p:cNvPr id="40777" name="Freeform 746"/>
              <p:cNvSpPr>
                <a:spLocks/>
              </p:cNvSpPr>
              <p:nvPr/>
            </p:nvSpPr>
            <p:spPr bwMode="auto">
              <a:xfrm>
                <a:off x="2501" y="1251"/>
                <a:ext cx="8" cy="12"/>
              </a:xfrm>
              <a:custGeom>
                <a:avLst/>
                <a:gdLst>
                  <a:gd name="T0" fmla="*/ 0 w 48"/>
                  <a:gd name="T1" fmla="*/ 0 h 71"/>
                  <a:gd name="T2" fmla="*/ 0 w 48"/>
                  <a:gd name="T3" fmla="*/ 0 h 71"/>
                  <a:gd name="T4" fmla="*/ 0 w 48"/>
                  <a:gd name="T5" fmla="*/ 0 h 71"/>
                  <a:gd name="T6" fmla="*/ 0 w 48"/>
                  <a:gd name="T7" fmla="*/ 0 h 71"/>
                  <a:gd name="T8" fmla="*/ 0 w 48"/>
                  <a:gd name="T9" fmla="*/ 0 h 71"/>
                  <a:gd name="T10" fmla="*/ 0 w 48"/>
                  <a:gd name="T11" fmla="*/ 0 h 71"/>
                  <a:gd name="T12" fmla="*/ 0 w 48"/>
                  <a:gd name="T13" fmla="*/ 0 h 71"/>
                  <a:gd name="T14" fmla="*/ 0 w 48"/>
                  <a:gd name="T15" fmla="*/ 0 h 71"/>
                  <a:gd name="T16" fmla="*/ 0 w 48"/>
                  <a:gd name="T17" fmla="*/ 0 h 71"/>
                  <a:gd name="T18" fmla="*/ 0 w 48"/>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71"/>
                  <a:gd name="T32" fmla="*/ 48 w 48"/>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71">
                    <a:moveTo>
                      <a:pt x="0" y="68"/>
                    </a:moveTo>
                    <a:lnTo>
                      <a:pt x="2" y="68"/>
                    </a:lnTo>
                    <a:lnTo>
                      <a:pt x="45" y="71"/>
                    </a:lnTo>
                    <a:lnTo>
                      <a:pt x="48" y="4"/>
                    </a:lnTo>
                    <a:lnTo>
                      <a:pt x="6" y="0"/>
                    </a:lnTo>
                    <a:lnTo>
                      <a:pt x="0" y="68"/>
                    </a:lnTo>
                    <a:lnTo>
                      <a:pt x="1" y="68"/>
                    </a:lnTo>
                    <a:lnTo>
                      <a:pt x="2" y="68"/>
                    </a:lnTo>
                    <a:lnTo>
                      <a:pt x="0" y="68"/>
                    </a:lnTo>
                    <a:close/>
                  </a:path>
                </a:pathLst>
              </a:custGeom>
              <a:solidFill>
                <a:srgbClr val="C4E5FA"/>
              </a:solidFill>
              <a:ln w="9525">
                <a:noFill/>
                <a:round/>
                <a:headEnd/>
                <a:tailEnd/>
              </a:ln>
            </p:spPr>
            <p:txBody>
              <a:bodyPr/>
              <a:lstStyle/>
              <a:p>
                <a:endParaRPr lang="en-US"/>
              </a:p>
            </p:txBody>
          </p:sp>
          <p:sp>
            <p:nvSpPr>
              <p:cNvPr id="40778" name="Freeform 747"/>
              <p:cNvSpPr>
                <a:spLocks/>
              </p:cNvSpPr>
              <p:nvPr/>
            </p:nvSpPr>
            <p:spPr bwMode="auto">
              <a:xfrm>
                <a:off x="2494" y="1251"/>
                <a:ext cx="8" cy="12"/>
              </a:xfrm>
              <a:custGeom>
                <a:avLst/>
                <a:gdLst>
                  <a:gd name="T0" fmla="*/ 0 w 50"/>
                  <a:gd name="T1" fmla="*/ 0 h 71"/>
                  <a:gd name="T2" fmla="*/ 0 w 50"/>
                  <a:gd name="T3" fmla="*/ 0 h 71"/>
                  <a:gd name="T4" fmla="*/ 0 w 50"/>
                  <a:gd name="T5" fmla="*/ 0 h 71"/>
                  <a:gd name="T6" fmla="*/ 0 w 50"/>
                  <a:gd name="T7" fmla="*/ 0 h 71"/>
                  <a:gd name="T8" fmla="*/ 0 w 50"/>
                  <a:gd name="T9" fmla="*/ 0 h 71"/>
                  <a:gd name="T10" fmla="*/ 0 w 50"/>
                  <a:gd name="T11" fmla="*/ 0 h 71"/>
                  <a:gd name="T12" fmla="*/ 0 w 50"/>
                  <a:gd name="T13" fmla="*/ 0 h 71"/>
                  <a:gd name="T14" fmla="*/ 0 w 50"/>
                  <a:gd name="T15" fmla="*/ 0 h 71"/>
                  <a:gd name="T16" fmla="*/ 0 w 50"/>
                  <a:gd name="T17" fmla="*/ 0 h 71"/>
                  <a:gd name="T18" fmla="*/ 0 w 50"/>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71"/>
                  <a:gd name="T32" fmla="*/ 50 w 50"/>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71">
                    <a:moveTo>
                      <a:pt x="0" y="67"/>
                    </a:moveTo>
                    <a:lnTo>
                      <a:pt x="5" y="67"/>
                    </a:lnTo>
                    <a:lnTo>
                      <a:pt x="42" y="71"/>
                    </a:lnTo>
                    <a:lnTo>
                      <a:pt x="50" y="4"/>
                    </a:lnTo>
                    <a:lnTo>
                      <a:pt x="13" y="0"/>
                    </a:lnTo>
                    <a:lnTo>
                      <a:pt x="0" y="67"/>
                    </a:lnTo>
                    <a:lnTo>
                      <a:pt x="3" y="67"/>
                    </a:lnTo>
                    <a:lnTo>
                      <a:pt x="5" y="67"/>
                    </a:lnTo>
                    <a:lnTo>
                      <a:pt x="0" y="67"/>
                    </a:lnTo>
                    <a:close/>
                  </a:path>
                </a:pathLst>
              </a:custGeom>
              <a:solidFill>
                <a:srgbClr val="C4E5FA"/>
              </a:solidFill>
              <a:ln w="9525">
                <a:noFill/>
                <a:round/>
                <a:headEnd/>
                <a:tailEnd/>
              </a:ln>
            </p:spPr>
            <p:txBody>
              <a:bodyPr/>
              <a:lstStyle/>
              <a:p>
                <a:endParaRPr lang="en-US"/>
              </a:p>
            </p:txBody>
          </p:sp>
          <p:sp>
            <p:nvSpPr>
              <p:cNvPr id="40779" name="Freeform 748"/>
              <p:cNvSpPr>
                <a:spLocks/>
              </p:cNvSpPr>
              <p:nvPr/>
            </p:nvSpPr>
            <p:spPr bwMode="auto">
              <a:xfrm>
                <a:off x="2488" y="1250"/>
                <a:ext cx="9" cy="12"/>
              </a:xfrm>
              <a:custGeom>
                <a:avLst/>
                <a:gdLst>
                  <a:gd name="T0" fmla="*/ 0 w 52"/>
                  <a:gd name="T1" fmla="*/ 0 h 74"/>
                  <a:gd name="T2" fmla="*/ 0 w 52"/>
                  <a:gd name="T3" fmla="*/ 0 h 74"/>
                  <a:gd name="T4" fmla="*/ 0 w 52"/>
                  <a:gd name="T5" fmla="*/ 0 h 74"/>
                  <a:gd name="T6" fmla="*/ 0 w 52"/>
                  <a:gd name="T7" fmla="*/ 0 h 74"/>
                  <a:gd name="T8" fmla="*/ 0 w 52"/>
                  <a:gd name="T9" fmla="*/ 0 h 74"/>
                  <a:gd name="T10" fmla="*/ 0 w 52"/>
                  <a:gd name="T11" fmla="*/ 0 h 74"/>
                  <a:gd name="T12" fmla="*/ 0 w 52"/>
                  <a:gd name="T13" fmla="*/ 0 h 74"/>
                  <a:gd name="T14" fmla="*/ 0 w 52"/>
                  <a:gd name="T15" fmla="*/ 0 h 74"/>
                  <a:gd name="T16" fmla="*/ 0 w 52"/>
                  <a:gd name="T17" fmla="*/ 0 h 74"/>
                  <a:gd name="T18" fmla="*/ 0 w 52"/>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74"/>
                  <a:gd name="T32" fmla="*/ 52 w 52"/>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74">
                    <a:moveTo>
                      <a:pt x="0" y="65"/>
                    </a:moveTo>
                    <a:lnTo>
                      <a:pt x="2" y="65"/>
                    </a:lnTo>
                    <a:lnTo>
                      <a:pt x="34" y="74"/>
                    </a:lnTo>
                    <a:lnTo>
                      <a:pt x="52" y="8"/>
                    </a:lnTo>
                    <a:lnTo>
                      <a:pt x="19" y="0"/>
                    </a:lnTo>
                    <a:lnTo>
                      <a:pt x="0" y="65"/>
                    </a:lnTo>
                    <a:lnTo>
                      <a:pt x="1" y="65"/>
                    </a:lnTo>
                    <a:lnTo>
                      <a:pt x="2" y="65"/>
                    </a:lnTo>
                    <a:lnTo>
                      <a:pt x="0" y="65"/>
                    </a:lnTo>
                    <a:close/>
                  </a:path>
                </a:pathLst>
              </a:custGeom>
              <a:solidFill>
                <a:srgbClr val="C4E5FA"/>
              </a:solidFill>
              <a:ln w="9525">
                <a:noFill/>
                <a:round/>
                <a:headEnd/>
                <a:tailEnd/>
              </a:ln>
            </p:spPr>
            <p:txBody>
              <a:bodyPr/>
              <a:lstStyle/>
              <a:p>
                <a:endParaRPr lang="en-US"/>
              </a:p>
            </p:txBody>
          </p:sp>
          <p:sp>
            <p:nvSpPr>
              <p:cNvPr id="40780" name="Freeform 749"/>
              <p:cNvSpPr>
                <a:spLocks/>
              </p:cNvSpPr>
              <p:nvPr/>
            </p:nvSpPr>
            <p:spPr bwMode="auto">
              <a:xfrm>
                <a:off x="2482" y="1248"/>
                <a:ext cx="10" cy="12"/>
              </a:xfrm>
              <a:custGeom>
                <a:avLst/>
                <a:gdLst>
                  <a:gd name="T0" fmla="*/ 0 w 58"/>
                  <a:gd name="T1" fmla="*/ 0 h 76"/>
                  <a:gd name="T2" fmla="*/ 0 w 58"/>
                  <a:gd name="T3" fmla="*/ 0 h 76"/>
                  <a:gd name="T4" fmla="*/ 0 w 58"/>
                  <a:gd name="T5" fmla="*/ 0 h 76"/>
                  <a:gd name="T6" fmla="*/ 0 w 58"/>
                  <a:gd name="T7" fmla="*/ 0 h 76"/>
                  <a:gd name="T8" fmla="*/ 0 w 58"/>
                  <a:gd name="T9" fmla="*/ 0 h 76"/>
                  <a:gd name="T10" fmla="*/ 0 w 58"/>
                  <a:gd name="T11" fmla="*/ 0 h 76"/>
                  <a:gd name="T12" fmla="*/ 0 w 58"/>
                  <a:gd name="T13" fmla="*/ 0 h 76"/>
                  <a:gd name="T14" fmla="*/ 0 w 58"/>
                  <a:gd name="T15" fmla="*/ 0 h 76"/>
                  <a:gd name="T16" fmla="*/ 0 w 58"/>
                  <a:gd name="T17" fmla="*/ 0 h 76"/>
                  <a:gd name="T18" fmla="*/ 0 w 58"/>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76"/>
                  <a:gd name="T32" fmla="*/ 58 w 58"/>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76">
                    <a:moveTo>
                      <a:pt x="0" y="63"/>
                    </a:moveTo>
                    <a:lnTo>
                      <a:pt x="3" y="64"/>
                    </a:lnTo>
                    <a:lnTo>
                      <a:pt x="36" y="76"/>
                    </a:lnTo>
                    <a:lnTo>
                      <a:pt x="58" y="11"/>
                    </a:lnTo>
                    <a:lnTo>
                      <a:pt x="25" y="0"/>
                    </a:lnTo>
                    <a:lnTo>
                      <a:pt x="0" y="63"/>
                    </a:lnTo>
                    <a:lnTo>
                      <a:pt x="2" y="64"/>
                    </a:lnTo>
                    <a:lnTo>
                      <a:pt x="3" y="64"/>
                    </a:lnTo>
                    <a:lnTo>
                      <a:pt x="0" y="63"/>
                    </a:lnTo>
                    <a:close/>
                  </a:path>
                </a:pathLst>
              </a:custGeom>
              <a:solidFill>
                <a:srgbClr val="C4E5FA"/>
              </a:solidFill>
              <a:ln w="9525">
                <a:noFill/>
                <a:round/>
                <a:headEnd/>
                <a:tailEnd/>
              </a:ln>
            </p:spPr>
            <p:txBody>
              <a:bodyPr/>
              <a:lstStyle/>
              <a:p>
                <a:endParaRPr lang="en-US"/>
              </a:p>
            </p:txBody>
          </p:sp>
          <p:sp>
            <p:nvSpPr>
              <p:cNvPr id="40781" name="Freeform 750"/>
              <p:cNvSpPr>
                <a:spLocks/>
              </p:cNvSpPr>
              <p:nvPr/>
            </p:nvSpPr>
            <p:spPr bwMode="auto">
              <a:xfrm>
                <a:off x="2477" y="1246"/>
                <a:ext cx="10" cy="12"/>
              </a:xfrm>
              <a:custGeom>
                <a:avLst/>
                <a:gdLst>
                  <a:gd name="T0" fmla="*/ 0 w 63"/>
                  <a:gd name="T1" fmla="*/ 0 h 75"/>
                  <a:gd name="T2" fmla="*/ 0 w 63"/>
                  <a:gd name="T3" fmla="*/ 0 h 75"/>
                  <a:gd name="T4" fmla="*/ 0 w 63"/>
                  <a:gd name="T5" fmla="*/ 0 h 75"/>
                  <a:gd name="T6" fmla="*/ 0 w 63"/>
                  <a:gd name="T7" fmla="*/ 0 h 75"/>
                  <a:gd name="T8" fmla="*/ 0 w 63"/>
                  <a:gd name="T9" fmla="*/ 0 h 75"/>
                  <a:gd name="T10" fmla="*/ 0 w 63"/>
                  <a:gd name="T11" fmla="*/ 0 h 75"/>
                  <a:gd name="T12" fmla="*/ 0 w 63"/>
                  <a:gd name="T13" fmla="*/ 0 h 75"/>
                  <a:gd name="T14" fmla="*/ 0 w 63"/>
                  <a:gd name="T15" fmla="*/ 0 h 75"/>
                  <a:gd name="T16" fmla="*/ 0 w 63"/>
                  <a:gd name="T17" fmla="*/ 0 h 75"/>
                  <a:gd name="T18" fmla="*/ 0 w 63"/>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75"/>
                  <a:gd name="T32" fmla="*/ 63 w 63"/>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75">
                    <a:moveTo>
                      <a:pt x="0" y="59"/>
                    </a:moveTo>
                    <a:lnTo>
                      <a:pt x="5" y="61"/>
                    </a:lnTo>
                    <a:lnTo>
                      <a:pt x="34" y="75"/>
                    </a:lnTo>
                    <a:lnTo>
                      <a:pt x="63" y="14"/>
                    </a:lnTo>
                    <a:lnTo>
                      <a:pt x="34" y="0"/>
                    </a:lnTo>
                    <a:lnTo>
                      <a:pt x="0" y="59"/>
                    </a:lnTo>
                    <a:lnTo>
                      <a:pt x="3" y="60"/>
                    </a:lnTo>
                    <a:lnTo>
                      <a:pt x="5" y="61"/>
                    </a:lnTo>
                    <a:lnTo>
                      <a:pt x="0" y="59"/>
                    </a:lnTo>
                    <a:close/>
                  </a:path>
                </a:pathLst>
              </a:custGeom>
              <a:solidFill>
                <a:srgbClr val="C4E5FA"/>
              </a:solidFill>
              <a:ln w="9525">
                <a:noFill/>
                <a:round/>
                <a:headEnd/>
                <a:tailEnd/>
              </a:ln>
            </p:spPr>
            <p:txBody>
              <a:bodyPr/>
              <a:lstStyle/>
              <a:p>
                <a:endParaRPr lang="en-US"/>
              </a:p>
            </p:txBody>
          </p:sp>
          <p:sp>
            <p:nvSpPr>
              <p:cNvPr id="40782" name="Freeform 751"/>
              <p:cNvSpPr>
                <a:spLocks/>
              </p:cNvSpPr>
              <p:nvPr/>
            </p:nvSpPr>
            <p:spPr bwMode="auto">
              <a:xfrm>
                <a:off x="2472" y="1243"/>
                <a:ext cx="11" cy="13"/>
              </a:xfrm>
              <a:custGeom>
                <a:avLst/>
                <a:gdLst>
                  <a:gd name="T0" fmla="*/ 0 w 67"/>
                  <a:gd name="T1" fmla="*/ 0 h 74"/>
                  <a:gd name="T2" fmla="*/ 0 w 67"/>
                  <a:gd name="T3" fmla="*/ 0 h 74"/>
                  <a:gd name="T4" fmla="*/ 0 w 67"/>
                  <a:gd name="T5" fmla="*/ 0 h 74"/>
                  <a:gd name="T6" fmla="*/ 0 w 67"/>
                  <a:gd name="T7" fmla="*/ 0 h 74"/>
                  <a:gd name="T8" fmla="*/ 0 w 67"/>
                  <a:gd name="T9" fmla="*/ 0 h 74"/>
                  <a:gd name="T10" fmla="*/ 0 w 67"/>
                  <a:gd name="T11" fmla="*/ 0 h 74"/>
                  <a:gd name="T12" fmla="*/ 0 w 67"/>
                  <a:gd name="T13" fmla="*/ 0 h 74"/>
                  <a:gd name="T14" fmla="*/ 0 w 67"/>
                  <a:gd name="T15" fmla="*/ 0 h 74"/>
                  <a:gd name="T16" fmla="*/ 0 w 67"/>
                  <a:gd name="T17" fmla="*/ 0 h 74"/>
                  <a:gd name="T18" fmla="*/ 0 w 67"/>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74"/>
                  <a:gd name="T32" fmla="*/ 67 w 67"/>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74">
                    <a:moveTo>
                      <a:pt x="0" y="53"/>
                    </a:moveTo>
                    <a:lnTo>
                      <a:pt x="3" y="55"/>
                    </a:lnTo>
                    <a:lnTo>
                      <a:pt x="29" y="74"/>
                    </a:lnTo>
                    <a:lnTo>
                      <a:pt x="67" y="17"/>
                    </a:lnTo>
                    <a:lnTo>
                      <a:pt x="41" y="0"/>
                    </a:lnTo>
                    <a:lnTo>
                      <a:pt x="0" y="53"/>
                    </a:lnTo>
                    <a:lnTo>
                      <a:pt x="1" y="54"/>
                    </a:lnTo>
                    <a:lnTo>
                      <a:pt x="3" y="55"/>
                    </a:lnTo>
                    <a:lnTo>
                      <a:pt x="0" y="53"/>
                    </a:lnTo>
                    <a:close/>
                  </a:path>
                </a:pathLst>
              </a:custGeom>
              <a:solidFill>
                <a:srgbClr val="C4E5FA"/>
              </a:solidFill>
              <a:ln w="9525">
                <a:noFill/>
                <a:round/>
                <a:headEnd/>
                <a:tailEnd/>
              </a:ln>
            </p:spPr>
            <p:txBody>
              <a:bodyPr/>
              <a:lstStyle/>
              <a:p>
                <a:endParaRPr lang="en-US"/>
              </a:p>
            </p:txBody>
          </p:sp>
          <p:sp>
            <p:nvSpPr>
              <p:cNvPr id="40783" name="Freeform 752"/>
              <p:cNvSpPr>
                <a:spLocks/>
              </p:cNvSpPr>
              <p:nvPr/>
            </p:nvSpPr>
            <p:spPr bwMode="auto">
              <a:xfrm>
                <a:off x="2467" y="1240"/>
                <a:ext cx="12" cy="12"/>
              </a:xfrm>
              <a:custGeom>
                <a:avLst/>
                <a:gdLst>
                  <a:gd name="T0" fmla="*/ 0 w 73"/>
                  <a:gd name="T1" fmla="*/ 0 h 75"/>
                  <a:gd name="T2" fmla="*/ 0 w 73"/>
                  <a:gd name="T3" fmla="*/ 0 h 75"/>
                  <a:gd name="T4" fmla="*/ 0 w 73"/>
                  <a:gd name="T5" fmla="*/ 0 h 75"/>
                  <a:gd name="T6" fmla="*/ 0 w 73"/>
                  <a:gd name="T7" fmla="*/ 0 h 75"/>
                  <a:gd name="T8" fmla="*/ 0 w 73"/>
                  <a:gd name="T9" fmla="*/ 0 h 75"/>
                  <a:gd name="T10" fmla="*/ 0 w 73"/>
                  <a:gd name="T11" fmla="*/ 0 h 75"/>
                  <a:gd name="T12" fmla="*/ 0 w 73"/>
                  <a:gd name="T13" fmla="*/ 0 h 75"/>
                  <a:gd name="T14" fmla="*/ 0 w 73"/>
                  <a:gd name="T15" fmla="*/ 0 h 75"/>
                  <a:gd name="T16" fmla="*/ 0 w 73"/>
                  <a:gd name="T17" fmla="*/ 0 h 75"/>
                  <a:gd name="T18" fmla="*/ 0 w 73"/>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75"/>
                  <a:gd name="T32" fmla="*/ 73 w 73"/>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75">
                    <a:moveTo>
                      <a:pt x="0" y="51"/>
                    </a:moveTo>
                    <a:lnTo>
                      <a:pt x="2" y="52"/>
                    </a:lnTo>
                    <a:lnTo>
                      <a:pt x="29" y="75"/>
                    </a:lnTo>
                    <a:lnTo>
                      <a:pt x="73" y="24"/>
                    </a:lnTo>
                    <a:lnTo>
                      <a:pt x="45" y="0"/>
                    </a:lnTo>
                    <a:lnTo>
                      <a:pt x="0" y="51"/>
                    </a:lnTo>
                    <a:lnTo>
                      <a:pt x="0" y="52"/>
                    </a:lnTo>
                    <a:lnTo>
                      <a:pt x="2" y="52"/>
                    </a:lnTo>
                    <a:lnTo>
                      <a:pt x="0" y="51"/>
                    </a:lnTo>
                    <a:close/>
                  </a:path>
                </a:pathLst>
              </a:custGeom>
              <a:solidFill>
                <a:srgbClr val="C4E5FA"/>
              </a:solidFill>
              <a:ln w="9525">
                <a:noFill/>
                <a:round/>
                <a:headEnd/>
                <a:tailEnd/>
              </a:ln>
            </p:spPr>
            <p:txBody>
              <a:bodyPr/>
              <a:lstStyle/>
              <a:p>
                <a:endParaRPr lang="en-US"/>
              </a:p>
            </p:txBody>
          </p:sp>
          <p:sp>
            <p:nvSpPr>
              <p:cNvPr id="40784" name="Freeform 753"/>
              <p:cNvSpPr>
                <a:spLocks/>
              </p:cNvSpPr>
              <p:nvPr/>
            </p:nvSpPr>
            <p:spPr bwMode="auto">
              <a:xfrm>
                <a:off x="2462" y="1235"/>
                <a:ext cx="13" cy="13"/>
              </a:xfrm>
              <a:custGeom>
                <a:avLst/>
                <a:gdLst>
                  <a:gd name="T0" fmla="*/ 0 w 76"/>
                  <a:gd name="T1" fmla="*/ 0 h 78"/>
                  <a:gd name="T2" fmla="*/ 0 w 76"/>
                  <a:gd name="T3" fmla="*/ 0 h 78"/>
                  <a:gd name="T4" fmla="*/ 0 w 76"/>
                  <a:gd name="T5" fmla="*/ 0 h 78"/>
                  <a:gd name="T6" fmla="*/ 0 w 76"/>
                  <a:gd name="T7" fmla="*/ 0 h 78"/>
                  <a:gd name="T8" fmla="*/ 0 w 76"/>
                  <a:gd name="T9" fmla="*/ 0 h 78"/>
                  <a:gd name="T10" fmla="*/ 0 w 76"/>
                  <a:gd name="T11" fmla="*/ 0 h 78"/>
                  <a:gd name="T12" fmla="*/ 0 w 76"/>
                  <a:gd name="T13" fmla="*/ 0 h 78"/>
                  <a:gd name="T14" fmla="*/ 0 w 76"/>
                  <a:gd name="T15" fmla="*/ 0 h 78"/>
                  <a:gd name="T16" fmla="*/ 0 w 76"/>
                  <a:gd name="T17" fmla="*/ 0 h 78"/>
                  <a:gd name="T18" fmla="*/ 0 w 76"/>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78"/>
                  <a:gd name="T32" fmla="*/ 76 w 76"/>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78">
                    <a:moveTo>
                      <a:pt x="46" y="0"/>
                    </a:moveTo>
                    <a:lnTo>
                      <a:pt x="0" y="50"/>
                    </a:lnTo>
                    <a:lnTo>
                      <a:pt x="31" y="78"/>
                    </a:lnTo>
                    <a:lnTo>
                      <a:pt x="76" y="28"/>
                    </a:lnTo>
                    <a:lnTo>
                      <a:pt x="46" y="0"/>
                    </a:lnTo>
                    <a:lnTo>
                      <a:pt x="0" y="50"/>
                    </a:lnTo>
                    <a:lnTo>
                      <a:pt x="46" y="0"/>
                    </a:lnTo>
                    <a:close/>
                  </a:path>
                </a:pathLst>
              </a:custGeom>
              <a:solidFill>
                <a:srgbClr val="C4E5FA"/>
              </a:solidFill>
              <a:ln w="9525">
                <a:noFill/>
                <a:round/>
                <a:headEnd/>
                <a:tailEnd/>
              </a:ln>
            </p:spPr>
            <p:txBody>
              <a:bodyPr/>
              <a:lstStyle/>
              <a:p>
                <a:endParaRPr lang="en-US"/>
              </a:p>
            </p:txBody>
          </p:sp>
          <p:sp>
            <p:nvSpPr>
              <p:cNvPr id="40785" name="Freeform 754"/>
              <p:cNvSpPr>
                <a:spLocks/>
              </p:cNvSpPr>
              <p:nvPr/>
            </p:nvSpPr>
            <p:spPr bwMode="auto">
              <a:xfrm>
                <a:off x="2456" y="1229"/>
                <a:ext cx="14" cy="14"/>
              </a:xfrm>
              <a:custGeom>
                <a:avLst/>
                <a:gdLst>
                  <a:gd name="T0" fmla="*/ 0 w 84"/>
                  <a:gd name="T1" fmla="*/ 0 h 85"/>
                  <a:gd name="T2" fmla="*/ 0 w 84"/>
                  <a:gd name="T3" fmla="*/ 0 h 85"/>
                  <a:gd name="T4" fmla="*/ 0 w 84"/>
                  <a:gd name="T5" fmla="*/ 0 h 85"/>
                  <a:gd name="T6" fmla="*/ 0 w 84"/>
                  <a:gd name="T7" fmla="*/ 0 h 85"/>
                  <a:gd name="T8" fmla="*/ 0 w 84"/>
                  <a:gd name="T9" fmla="*/ 0 h 85"/>
                  <a:gd name="T10" fmla="*/ 0 w 84"/>
                  <a:gd name="T11" fmla="*/ 0 h 85"/>
                  <a:gd name="T12" fmla="*/ 0 w 84"/>
                  <a:gd name="T13" fmla="*/ 0 h 85"/>
                  <a:gd name="T14" fmla="*/ 0 w 84"/>
                  <a:gd name="T15" fmla="*/ 0 h 85"/>
                  <a:gd name="T16" fmla="*/ 0 w 84"/>
                  <a:gd name="T17" fmla="*/ 0 h 85"/>
                  <a:gd name="T18" fmla="*/ 0 w 84"/>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85"/>
                  <a:gd name="T32" fmla="*/ 84 w 84"/>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85">
                    <a:moveTo>
                      <a:pt x="45" y="0"/>
                    </a:moveTo>
                    <a:lnTo>
                      <a:pt x="0" y="50"/>
                    </a:lnTo>
                    <a:lnTo>
                      <a:pt x="38" y="85"/>
                    </a:lnTo>
                    <a:lnTo>
                      <a:pt x="84" y="35"/>
                    </a:lnTo>
                    <a:lnTo>
                      <a:pt x="45" y="0"/>
                    </a:lnTo>
                    <a:lnTo>
                      <a:pt x="0" y="50"/>
                    </a:lnTo>
                    <a:lnTo>
                      <a:pt x="45" y="0"/>
                    </a:lnTo>
                    <a:close/>
                  </a:path>
                </a:pathLst>
              </a:custGeom>
              <a:solidFill>
                <a:srgbClr val="C4E5FA"/>
              </a:solidFill>
              <a:ln w="9525">
                <a:noFill/>
                <a:round/>
                <a:headEnd/>
                <a:tailEnd/>
              </a:ln>
            </p:spPr>
            <p:txBody>
              <a:bodyPr/>
              <a:lstStyle/>
              <a:p>
                <a:endParaRPr lang="en-US"/>
              </a:p>
            </p:txBody>
          </p:sp>
          <p:sp>
            <p:nvSpPr>
              <p:cNvPr id="40786" name="Freeform 755"/>
              <p:cNvSpPr>
                <a:spLocks/>
              </p:cNvSpPr>
              <p:nvPr/>
            </p:nvSpPr>
            <p:spPr bwMode="auto">
              <a:xfrm>
                <a:off x="2449" y="1223"/>
                <a:ext cx="14" cy="15"/>
              </a:xfrm>
              <a:custGeom>
                <a:avLst/>
                <a:gdLst>
                  <a:gd name="T0" fmla="*/ 0 w 87"/>
                  <a:gd name="T1" fmla="*/ 0 h 89"/>
                  <a:gd name="T2" fmla="*/ 0 w 87"/>
                  <a:gd name="T3" fmla="*/ 0 h 89"/>
                  <a:gd name="T4" fmla="*/ 0 w 87"/>
                  <a:gd name="T5" fmla="*/ 0 h 89"/>
                  <a:gd name="T6" fmla="*/ 0 w 87"/>
                  <a:gd name="T7" fmla="*/ 0 h 89"/>
                  <a:gd name="T8" fmla="*/ 0 w 87"/>
                  <a:gd name="T9" fmla="*/ 0 h 89"/>
                  <a:gd name="T10" fmla="*/ 0 w 87"/>
                  <a:gd name="T11" fmla="*/ 0 h 89"/>
                  <a:gd name="T12" fmla="*/ 0 w 87"/>
                  <a:gd name="T13" fmla="*/ 0 h 89"/>
                  <a:gd name="T14" fmla="*/ 0 w 87"/>
                  <a:gd name="T15" fmla="*/ 0 h 89"/>
                  <a:gd name="T16" fmla="*/ 0 w 87"/>
                  <a:gd name="T17" fmla="*/ 0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89"/>
                  <a:gd name="T29" fmla="*/ 87 w 87"/>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89">
                    <a:moveTo>
                      <a:pt x="44" y="0"/>
                    </a:moveTo>
                    <a:lnTo>
                      <a:pt x="0" y="52"/>
                    </a:lnTo>
                    <a:lnTo>
                      <a:pt x="42" y="89"/>
                    </a:lnTo>
                    <a:lnTo>
                      <a:pt x="87" y="39"/>
                    </a:lnTo>
                    <a:lnTo>
                      <a:pt x="47" y="2"/>
                    </a:lnTo>
                    <a:lnTo>
                      <a:pt x="44" y="0"/>
                    </a:lnTo>
                    <a:lnTo>
                      <a:pt x="47" y="2"/>
                    </a:lnTo>
                    <a:lnTo>
                      <a:pt x="45" y="1"/>
                    </a:lnTo>
                    <a:lnTo>
                      <a:pt x="44" y="0"/>
                    </a:lnTo>
                    <a:close/>
                  </a:path>
                </a:pathLst>
              </a:custGeom>
              <a:solidFill>
                <a:srgbClr val="C4E5FA"/>
              </a:solidFill>
              <a:ln w="9525">
                <a:noFill/>
                <a:round/>
                <a:headEnd/>
                <a:tailEnd/>
              </a:ln>
            </p:spPr>
            <p:txBody>
              <a:bodyPr/>
              <a:lstStyle/>
              <a:p>
                <a:endParaRPr lang="en-US"/>
              </a:p>
            </p:txBody>
          </p:sp>
          <p:sp>
            <p:nvSpPr>
              <p:cNvPr id="40787" name="Freeform 756"/>
              <p:cNvSpPr>
                <a:spLocks/>
              </p:cNvSpPr>
              <p:nvPr/>
            </p:nvSpPr>
            <p:spPr bwMode="auto">
              <a:xfrm>
                <a:off x="2442" y="1217"/>
                <a:ext cx="14" cy="15"/>
              </a:xfrm>
              <a:custGeom>
                <a:avLst/>
                <a:gdLst>
                  <a:gd name="T0" fmla="*/ 0 w 83"/>
                  <a:gd name="T1" fmla="*/ 0 h 88"/>
                  <a:gd name="T2" fmla="*/ 0 w 83"/>
                  <a:gd name="T3" fmla="*/ 0 h 88"/>
                  <a:gd name="T4" fmla="*/ 0 w 83"/>
                  <a:gd name="T5" fmla="*/ 0 h 88"/>
                  <a:gd name="T6" fmla="*/ 0 w 83"/>
                  <a:gd name="T7" fmla="*/ 0 h 88"/>
                  <a:gd name="T8" fmla="*/ 0 w 83"/>
                  <a:gd name="T9" fmla="*/ 0 h 88"/>
                  <a:gd name="T10" fmla="*/ 0 w 83"/>
                  <a:gd name="T11" fmla="*/ 0 h 88"/>
                  <a:gd name="T12" fmla="*/ 0 w 83"/>
                  <a:gd name="T13" fmla="*/ 0 h 88"/>
                  <a:gd name="T14" fmla="*/ 0 w 83"/>
                  <a:gd name="T15" fmla="*/ 0 h 88"/>
                  <a:gd name="T16" fmla="*/ 0 w 83"/>
                  <a:gd name="T17" fmla="*/ 0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
                  <a:gd name="T28" fmla="*/ 0 h 88"/>
                  <a:gd name="T29" fmla="*/ 83 w 83"/>
                  <a:gd name="T30" fmla="*/ 88 h 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 h="88">
                    <a:moveTo>
                      <a:pt x="39" y="0"/>
                    </a:moveTo>
                    <a:lnTo>
                      <a:pt x="0" y="55"/>
                    </a:lnTo>
                    <a:lnTo>
                      <a:pt x="42" y="88"/>
                    </a:lnTo>
                    <a:lnTo>
                      <a:pt x="83" y="35"/>
                    </a:lnTo>
                    <a:lnTo>
                      <a:pt x="42" y="3"/>
                    </a:lnTo>
                    <a:lnTo>
                      <a:pt x="39" y="0"/>
                    </a:lnTo>
                    <a:lnTo>
                      <a:pt x="42" y="3"/>
                    </a:lnTo>
                    <a:lnTo>
                      <a:pt x="41" y="2"/>
                    </a:lnTo>
                    <a:lnTo>
                      <a:pt x="39" y="0"/>
                    </a:lnTo>
                    <a:close/>
                  </a:path>
                </a:pathLst>
              </a:custGeom>
              <a:solidFill>
                <a:srgbClr val="C4E5FA"/>
              </a:solidFill>
              <a:ln w="9525">
                <a:noFill/>
                <a:round/>
                <a:headEnd/>
                <a:tailEnd/>
              </a:ln>
            </p:spPr>
            <p:txBody>
              <a:bodyPr/>
              <a:lstStyle/>
              <a:p>
                <a:endParaRPr lang="en-US"/>
              </a:p>
            </p:txBody>
          </p:sp>
          <p:sp>
            <p:nvSpPr>
              <p:cNvPr id="40788" name="Freeform 757"/>
              <p:cNvSpPr>
                <a:spLocks/>
              </p:cNvSpPr>
              <p:nvPr/>
            </p:nvSpPr>
            <p:spPr bwMode="auto">
              <a:xfrm>
                <a:off x="2435" y="1212"/>
                <a:ext cx="14" cy="15"/>
              </a:xfrm>
              <a:custGeom>
                <a:avLst/>
                <a:gdLst>
                  <a:gd name="T0" fmla="*/ 0 w 81"/>
                  <a:gd name="T1" fmla="*/ 0 h 88"/>
                  <a:gd name="T2" fmla="*/ 0 w 81"/>
                  <a:gd name="T3" fmla="*/ 0 h 88"/>
                  <a:gd name="T4" fmla="*/ 0 w 81"/>
                  <a:gd name="T5" fmla="*/ 0 h 88"/>
                  <a:gd name="T6" fmla="*/ 0 w 81"/>
                  <a:gd name="T7" fmla="*/ 0 h 88"/>
                  <a:gd name="T8" fmla="*/ 0 w 81"/>
                  <a:gd name="T9" fmla="*/ 0 h 88"/>
                  <a:gd name="T10" fmla="*/ 0 w 81"/>
                  <a:gd name="T11" fmla="*/ 0 h 88"/>
                  <a:gd name="T12" fmla="*/ 0 w 81"/>
                  <a:gd name="T13" fmla="*/ 0 h 88"/>
                  <a:gd name="T14" fmla="*/ 0 w 81"/>
                  <a:gd name="T15" fmla="*/ 0 h 88"/>
                  <a:gd name="T16" fmla="*/ 0 w 81"/>
                  <a:gd name="T17" fmla="*/ 0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88"/>
                  <a:gd name="T29" fmla="*/ 81 w 81"/>
                  <a:gd name="T30" fmla="*/ 88 h 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88">
                    <a:moveTo>
                      <a:pt x="34" y="0"/>
                    </a:moveTo>
                    <a:lnTo>
                      <a:pt x="0" y="59"/>
                    </a:lnTo>
                    <a:lnTo>
                      <a:pt x="44" y="88"/>
                    </a:lnTo>
                    <a:lnTo>
                      <a:pt x="81" y="31"/>
                    </a:lnTo>
                    <a:lnTo>
                      <a:pt x="39" y="2"/>
                    </a:lnTo>
                    <a:lnTo>
                      <a:pt x="34" y="0"/>
                    </a:lnTo>
                    <a:lnTo>
                      <a:pt x="39" y="2"/>
                    </a:lnTo>
                    <a:lnTo>
                      <a:pt x="36" y="1"/>
                    </a:lnTo>
                    <a:lnTo>
                      <a:pt x="34" y="0"/>
                    </a:lnTo>
                    <a:close/>
                  </a:path>
                </a:pathLst>
              </a:custGeom>
              <a:solidFill>
                <a:srgbClr val="C4E5FA"/>
              </a:solidFill>
              <a:ln w="9525">
                <a:noFill/>
                <a:round/>
                <a:headEnd/>
                <a:tailEnd/>
              </a:ln>
            </p:spPr>
            <p:txBody>
              <a:bodyPr/>
              <a:lstStyle/>
              <a:p>
                <a:endParaRPr lang="en-US"/>
              </a:p>
            </p:txBody>
          </p:sp>
          <p:sp>
            <p:nvSpPr>
              <p:cNvPr id="40789" name="Freeform 758"/>
              <p:cNvSpPr>
                <a:spLocks/>
              </p:cNvSpPr>
              <p:nvPr/>
            </p:nvSpPr>
            <p:spPr bwMode="auto">
              <a:xfrm>
                <a:off x="2429" y="1208"/>
                <a:ext cx="12" cy="14"/>
              </a:xfrm>
              <a:custGeom>
                <a:avLst/>
                <a:gdLst>
                  <a:gd name="T0" fmla="*/ 0 w 68"/>
                  <a:gd name="T1" fmla="*/ 0 h 82"/>
                  <a:gd name="T2" fmla="*/ 0 w 68"/>
                  <a:gd name="T3" fmla="*/ 0 h 82"/>
                  <a:gd name="T4" fmla="*/ 0 w 68"/>
                  <a:gd name="T5" fmla="*/ 0 h 82"/>
                  <a:gd name="T6" fmla="*/ 0 w 68"/>
                  <a:gd name="T7" fmla="*/ 0 h 82"/>
                  <a:gd name="T8" fmla="*/ 0 w 68"/>
                  <a:gd name="T9" fmla="*/ 0 h 82"/>
                  <a:gd name="T10" fmla="*/ 0 w 68"/>
                  <a:gd name="T11" fmla="*/ 0 h 82"/>
                  <a:gd name="T12" fmla="*/ 0 w 68"/>
                  <a:gd name="T13" fmla="*/ 0 h 82"/>
                  <a:gd name="T14" fmla="*/ 0 w 68"/>
                  <a:gd name="T15" fmla="*/ 0 h 82"/>
                  <a:gd name="T16" fmla="*/ 0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18" y="0"/>
                    </a:moveTo>
                    <a:lnTo>
                      <a:pt x="0" y="65"/>
                    </a:lnTo>
                    <a:lnTo>
                      <a:pt x="40" y="82"/>
                    </a:lnTo>
                    <a:lnTo>
                      <a:pt x="68" y="21"/>
                    </a:lnTo>
                    <a:lnTo>
                      <a:pt x="28" y="3"/>
                    </a:lnTo>
                    <a:lnTo>
                      <a:pt x="18" y="0"/>
                    </a:lnTo>
                    <a:lnTo>
                      <a:pt x="28" y="3"/>
                    </a:lnTo>
                    <a:lnTo>
                      <a:pt x="23" y="0"/>
                    </a:lnTo>
                    <a:lnTo>
                      <a:pt x="18" y="0"/>
                    </a:lnTo>
                    <a:close/>
                  </a:path>
                </a:pathLst>
              </a:custGeom>
              <a:solidFill>
                <a:srgbClr val="C4E5FA"/>
              </a:solidFill>
              <a:ln w="9525">
                <a:noFill/>
                <a:round/>
                <a:headEnd/>
                <a:tailEnd/>
              </a:ln>
            </p:spPr>
            <p:txBody>
              <a:bodyPr/>
              <a:lstStyle/>
              <a:p>
                <a:endParaRPr lang="en-US"/>
              </a:p>
            </p:txBody>
          </p:sp>
          <p:sp>
            <p:nvSpPr>
              <p:cNvPr id="40790" name="Freeform 759"/>
              <p:cNvSpPr>
                <a:spLocks/>
              </p:cNvSpPr>
              <p:nvPr/>
            </p:nvSpPr>
            <p:spPr bwMode="auto">
              <a:xfrm>
                <a:off x="2423" y="1207"/>
                <a:ext cx="10" cy="13"/>
              </a:xfrm>
              <a:custGeom>
                <a:avLst/>
                <a:gdLst>
                  <a:gd name="T0" fmla="*/ 0 w 56"/>
                  <a:gd name="T1" fmla="*/ 0 h 74"/>
                  <a:gd name="T2" fmla="*/ 0 w 56"/>
                  <a:gd name="T3" fmla="*/ 0 h 74"/>
                  <a:gd name="T4" fmla="*/ 0 w 56"/>
                  <a:gd name="T5" fmla="*/ 0 h 74"/>
                  <a:gd name="T6" fmla="*/ 0 w 56"/>
                  <a:gd name="T7" fmla="*/ 0 h 74"/>
                  <a:gd name="T8" fmla="*/ 0 w 56"/>
                  <a:gd name="T9" fmla="*/ 0 h 74"/>
                  <a:gd name="T10" fmla="*/ 0 w 56"/>
                  <a:gd name="T11" fmla="*/ 0 h 74"/>
                  <a:gd name="T12" fmla="*/ 0 w 56"/>
                  <a:gd name="T13" fmla="*/ 0 h 74"/>
                  <a:gd name="T14" fmla="*/ 0 w 56"/>
                  <a:gd name="T15" fmla="*/ 0 h 74"/>
                  <a:gd name="T16" fmla="*/ 0 w 56"/>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74"/>
                  <a:gd name="T29" fmla="*/ 56 w 56"/>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74">
                    <a:moveTo>
                      <a:pt x="0" y="4"/>
                    </a:moveTo>
                    <a:lnTo>
                      <a:pt x="9" y="69"/>
                    </a:lnTo>
                    <a:lnTo>
                      <a:pt x="47" y="74"/>
                    </a:lnTo>
                    <a:lnTo>
                      <a:pt x="56" y="7"/>
                    </a:lnTo>
                    <a:lnTo>
                      <a:pt x="18" y="2"/>
                    </a:lnTo>
                    <a:lnTo>
                      <a:pt x="0" y="4"/>
                    </a:lnTo>
                    <a:lnTo>
                      <a:pt x="18" y="2"/>
                    </a:lnTo>
                    <a:lnTo>
                      <a:pt x="9" y="0"/>
                    </a:lnTo>
                    <a:lnTo>
                      <a:pt x="0" y="4"/>
                    </a:lnTo>
                    <a:close/>
                  </a:path>
                </a:pathLst>
              </a:custGeom>
              <a:solidFill>
                <a:srgbClr val="C4E5FA"/>
              </a:solidFill>
              <a:ln w="9525">
                <a:noFill/>
                <a:round/>
                <a:headEnd/>
                <a:tailEnd/>
              </a:ln>
            </p:spPr>
            <p:txBody>
              <a:bodyPr/>
              <a:lstStyle/>
              <a:p>
                <a:endParaRPr lang="en-US"/>
              </a:p>
            </p:txBody>
          </p:sp>
          <p:sp>
            <p:nvSpPr>
              <p:cNvPr id="40791" name="Freeform 760"/>
              <p:cNvSpPr>
                <a:spLocks/>
              </p:cNvSpPr>
              <p:nvPr/>
            </p:nvSpPr>
            <p:spPr bwMode="auto">
              <a:xfrm>
                <a:off x="2418" y="1208"/>
                <a:ext cx="10" cy="12"/>
              </a:xfrm>
              <a:custGeom>
                <a:avLst/>
                <a:gdLst>
                  <a:gd name="T0" fmla="*/ 0 w 55"/>
                  <a:gd name="T1" fmla="*/ 0 h 75"/>
                  <a:gd name="T2" fmla="*/ 0 w 55"/>
                  <a:gd name="T3" fmla="*/ 0 h 75"/>
                  <a:gd name="T4" fmla="*/ 0 w 55"/>
                  <a:gd name="T5" fmla="*/ 0 h 75"/>
                  <a:gd name="T6" fmla="*/ 0 w 55"/>
                  <a:gd name="T7" fmla="*/ 0 h 75"/>
                  <a:gd name="T8" fmla="*/ 0 w 55"/>
                  <a:gd name="T9" fmla="*/ 0 h 75"/>
                  <a:gd name="T10" fmla="*/ 0 60000 65536"/>
                  <a:gd name="T11" fmla="*/ 0 60000 65536"/>
                  <a:gd name="T12" fmla="*/ 0 60000 65536"/>
                  <a:gd name="T13" fmla="*/ 0 60000 65536"/>
                  <a:gd name="T14" fmla="*/ 0 60000 65536"/>
                  <a:gd name="T15" fmla="*/ 0 w 55"/>
                  <a:gd name="T16" fmla="*/ 0 h 75"/>
                  <a:gd name="T17" fmla="*/ 55 w 55"/>
                  <a:gd name="T18" fmla="*/ 75 h 75"/>
                </a:gdLst>
                <a:ahLst/>
                <a:cxnLst>
                  <a:cxn ang="T10">
                    <a:pos x="T0" y="T1"/>
                  </a:cxn>
                  <a:cxn ang="T11">
                    <a:pos x="T2" y="T3"/>
                  </a:cxn>
                  <a:cxn ang="T12">
                    <a:pos x="T4" y="T5"/>
                  </a:cxn>
                  <a:cxn ang="T13">
                    <a:pos x="T6" y="T7"/>
                  </a:cxn>
                  <a:cxn ang="T14">
                    <a:pos x="T8" y="T9"/>
                  </a:cxn>
                </a:cxnLst>
                <a:rect l="T15" t="T16" r="T17" b="T18"/>
                <a:pathLst>
                  <a:path w="55" h="75">
                    <a:moveTo>
                      <a:pt x="26" y="75"/>
                    </a:moveTo>
                    <a:lnTo>
                      <a:pt x="55" y="62"/>
                    </a:lnTo>
                    <a:lnTo>
                      <a:pt x="29" y="0"/>
                    </a:lnTo>
                    <a:lnTo>
                      <a:pt x="0" y="13"/>
                    </a:lnTo>
                    <a:lnTo>
                      <a:pt x="26" y="75"/>
                    </a:lnTo>
                    <a:close/>
                  </a:path>
                </a:pathLst>
              </a:custGeom>
              <a:solidFill>
                <a:srgbClr val="C4E5FA"/>
              </a:solidFill>
              <a:ln w="9525">
                <a:noFill/>
                <a:round/>
                <a:headEnd/>
                <a:tailEnd/>
              </a:ln>
            </p:spPr>
            <p:txBody>
              <a:bodyPr/>
              <a:lstStyle/>
              <a:p>
                <a:endParaRPr lang="en-US"/>
              </a:p>
            </p:txBody>
          </p:sp>
          <p:sp>
            <p:nvSpPr>
              <p:cNvPr id="40792" name="Freeform 761"/>
              <p:cNvSpPr>
                <a:spLocks/>
              </p:cNvSpPr>
              <p:nvPr/>
            </p:nvSpPr>
            <p:spPr bwMode="auto">
              <a:xfrm>
                <a:off x="2369" y="1232"/>
                <a:ext cx="16" cy="17"/>
              </a:xfrm>
              <a:custGeom>
                <a:avLst/>
                <a:gdLst>
                  <a:gd name="T0" fmla="*/ 0 w 100"/>
                  <a:gd name="T1" fmla="*/ 0 h 98"/>
                  <a:gd name="T2" fmla="*/ 0 w 100"/>
                  <a:gd name="T3" fmla="*/ 0 h 98"/>
                  <a:gd name="T4" fmla="*/ 0 w 100"/>
                  <a:gd name="T5" fmla="*/ 0 h 98"/>
                  <a:gd name="T6" fmla="*/ 0 w 100"/>
                  <a:gd name="T7" fmla="*/ 0 h 98"/>
                  <a:gd name="T8" fmla="*/ 0 w 100"/>
                  <a:gd name="T9" fmla="*/ 0 h 98"/>
                  <a:gd name="T10" fmla="*/ 0 w 100"/>
                  <a:gd name="T11" fmla="*/ 0 h 98"/>
                  <a:gd name="T12" fmla="*/ 0 w 100"/>
                  <a:gd name="T13" fmla="*/ 0 h 98"/>
                  <a:gd name="T14" fmla="*/ 0 w 100"/>
                  <a:gd name="T15" fmla="*/ 0 h 98"/>
                  <a:gd name="T16" fmla="*/ 0 w 100"/>
                  <a:gd name="T17" fmla="*/ 0 h 98"/>
                  <a:gd name="T18" fmla="*/ 0 w 100"/>
                  <a:gd name="T19" fmla="*/ 0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98"/>
                  <a:gd name="T32" fmla="*/ 100 w 100"/>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98">
                    <a:moveTo>
                      <a:pt x="74" y="0"/>
                    </a:moveTo>
                    <a:lnTo>
                      <a:pt x="70" y="2"/>
                    </a:lnTo>
                    <a:lnTo>
                      <a:pt x="0" y="37"/>
                    </a:lnTo>
                    <a:lnTo>
                      <a:pt x="30" y="98"/>
                    </a:lnTo>
                    <a:lnTo>
                      <a:pt x="100" y="64"/>
                    </a:lnTo>
                    <a:lnTo>
                      <a:pt x="74" y="0"/>
                    </a:lnTo>
                    <a:lnTo>
                      <a:pt x="72" y="1"/>
                    </a:lnTo>
                    <a:lnTo>
                      <a:pt x="70" y="2"/>
                    </a:lnTo>
                    <a:lnTo>
                      <a:pt x="74" y="0"/>
                    </a:lnTo>
                    <a:close/>
                  </a:path>
                </a:pathLst>
              </a:custGeom>
              <a:solidFill>
                <a:srgbClr val="C4E5FA"/>
              </a:solidFill>
              <a:ln w="9525">
                <a:noFill/>
                <a:round/>
                <a:headEnd/>
                <a:tailEnd/>
              </a:ln>
            </p:spPr>
            <p:txBody>
              <a:bodyPr/>
              <a:lstStyle/>
              <a:p>
                <a:endParaRPr lang="en-US"/>
              </a:p>
            </p:txBody>
          </p:sp>
          <p:sp>
            <p:nvSpPr>
              <p:cNvPr id="40793" name="Freeform 762"/>
              <p:cNvSpPr>
                <a:spLocks/>
              </p:cNvSpPr>
              <p:nvPr/>
            </p:nvSpPr>
            <p:spPr bwMode="auto">
              <a:xfrm>
                <a:off x="2381" y="1229"/>
                <a:ext cx="14" cy="14"/>
              </a:xfrm>
              <a:custGeom>
                <a:avLst/>
                <a:gdLst>
                  <a:gd name="T0" fmla="*/ 0 w 84"/>
                  <a:gd name="T1" fmla="*/ 0 h 85"/>
                  <a:gd name="T2" fmla="*/ 0 w 84"/>
                  <a:gd name="T3" fmla="*/ 0 h 85"/>
                  <a:gd name="T4" fmla="*/ 0 w 84"/>
                  <a:gd name="T5" fmla="*/ 0 h 85"/>
                  <a:gd name="T6" fmla="*/ 0 w 84"/>
                  <a:gd name="T7" fmla="*/ 0 h 85"/>
                  <a:gd name="T8" fmla="*/ 0 w 84"/>
                  <a:gd name="T9" fmla="*/ 0 h 85"/>
                  <a:gd name="T10" fmla="*/ 0 w 84"/>
                  <a:gd name="T11" fmla="*/ 0 h 85"/>
                  <a:gd name="T12" fmla="*/ 0 w 84"/>
                  <a:gd name="T13" fmla="*/ 0 h 85"/>
                  <a:gd name="T14" fmla="*/ 0 w 84"/>
                  <a:gd name="T15" fmla="*/ 0 h 85"/>
                  <a:gd name="T16" fmla="*/ 0 w 84"/>
                  <a:gd name="T17" fmla="*/ 0 h 85"/>
                  <a:gd name="T18" fmla="*/ 0 w 84"/>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85"/>
                  <a:gd name="T32" fmla="*/ 84 w 84"/>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85">
                    <a:moveTo>
                      <a:pt x="69" y="0"/>
                    </a:moveTo>
                    <a:lnTo>
                      <a:pt x="64" y="1"/>
                    </a:lnTo>
                    <a:lnTo>
                      <a:pt x="0" y="20"/>
                    </a:lnTo>
                    <a:lnTo>
                      <a:pt x="20" y="85"/>
                    </a:lnTo>
                    <a:lnTo>
                      <a:pt x="84" y="66"/>
                    </a:lnTo>
                    <a:lnTo>
                      <a:pt x="69" y="0"/>
                    </a:lnTo>
                    <a:lnTo>
                      <a:pt x="66" y="0"/>
                    </a:lnTo>
                    <a:lnTo>
                      <a:pt x="64" y="1"/>
                    </a:lnTo>
                    <a:lnTo>
                      <a:pt x="69" y="0"/>
                    </a:lnTo>
                    <a:close/>
                  </a:path>
                </a:pathLst>
              </a:custGeom>
              <a:solidFill>
                <a:srgbClr val="C4E5FA"/>
              </a:solidFill>
              <a:ln w="9525">
                <a:noFill/>
                <a:round/>
                <a:headEnd/>
                <a:tailEnd/>
              </a:ln>
            </p:spPr>
            <p:txBody>
              <a:bodyPr/>
              <a:lstStyle/>
              <a:p>
                <a:endParaRPr lang="en-US"/>
              </a:p>
            </p:txBody>
          </p:sp>
          <p:sp>
            <p:nvSpPr>
              <p:cNvPr id="40794" name="Freeform 763"/>
              <p:cNvSpPr>
                <a:spLocks/>
              </p:cNvSpPr>
              <p:nvPr/>
            </p:nvSpPr>
            <p:spPr bwMode="auto">
              <a:xfrm>
                <a:off x="2392" y="1228"/>
                <a:ext cx="12" cy="12"/>
              </a:xfrm>
              <a:custGeom>
                <a:avLst/>
                <a:gdLst>
                  <a:gd name="T0" fmla="*/ 0 w 70"/>
                  <a:gd name="T1" fmla="*/ 0 h 76"/>
                  <a:gd name="T2" fmla="*/ 0 w 70"/>
                  <a:gd name="T3" fmla="*/ 0 h 76"/>
                  <a:gd name="T4" fmla="*/ 0 w 70"/>
                  <a:gd name="T5" fmla="*/ 0 h 76"/>
                  <a:gd name="T6" fmla="*/ 0 w 70"/>
                  <a:gd name="T7" fmla="*/ 0 h 76"/>
                  <a:gd name="T8" fmla="*/ 0 w 70"/>
                  <a:gd name="T9" fmla="*/ 0 h 76"/>
                  <a:gd name="T10" fmla="*/ 0 w 70"/>
                  <a:gd name="T11" fmla="*/ 0 h 76"/>
                  <a:gd name="T12" fmla="*/ 0 w 70"/>
                  <a:gd name="T13" fmla="*/ 0 h 76"/>
                  <a:gd name="T14" fmla="*/ 0 w 70"/>
                  <a:gd name="T15" fmla="*/ 0 h 76"/>
                  <a:gd name="T16" fmla="*/ 0 w 70"/>
                  <a:gd name="T17" fmla="*/ 0 h 76"/>
                  <a:gd name="T18" fmla="*/ 0 w 70"/>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76"/>
                  <a:gd name="T32" fmla="*/ 70 w 70"/>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76">
                    <a:moveTo>
                      <a:pt x="68" y="0"/>
                    </a:moveTo>
                    <a:lnTo>
                      <a:pt x="62" y="0"/>
                    </a:lnTo>
                    <a:lnTo>
                      <a:pt x="0" y="9"/>
                    </a:lnTo>
                    <a:lnTo>
                      <a:pt x="9" y="76"/>
                    </a:lnTo>
                    <a:lnTo>
                      <a:pt x="70" y="68"/>
                    </a:lnTo>
                    <a:lnTo>
                      <a:pt x="68" y="0"/>
                    </a:lnTo>
                    <a:lnTo>
                      <a:pt x="64" y="0"/>
                    </a:lnTo>
                    <a:lnTo>
                      <a:pt x="62" y="0"/>
                    </a:lnTo>
                    <a:lnTo>
                      <a:pt x="68" y="0"/>
                    </a:lnTo>
                    <a:close/>
                  </a:path>
                </a:pathLst>
              </a:custGeom>
              <a:solidFill>
                <a:srgbClr val="C4E5FA"/>
              </a:solidFill>
              <a:ln w="9525">
                <a:noFill/>
                <a:round/>
                <a:headEnd/>
                <a:tailEnd/>
              </a:ln>
            </p:spPr>
            <p:txBody>
              <a:bodyPr/>
              <a:lstStyle/>
              <a:p>
                <a:endParaRPr lang="en-US"/>
              </a:p>
            </p:txBody>
          </p:sp>
          <p:sp>
            <p:nvSpPr>
              <p:cNvPr id="40795" name="Freeform 764"/>
              <p:cNvSpPr>
                <a:spLocks/>
              </p:cNvSpPr>
              <p:nvPr/>
            </p:nvSpPr>
            <p:spPr bwMode="auto">
              <a:xfrm>
                <a:off x="2403" y="1228"/>
                <a:ext cx="10" cy="11"/>
              </a:xfrm>
              <a:custGeom>
                <a:avLst/>
                <a:gdLst>
                  <a:gd name="T0" fmla="*/ 0 w 63"/>
                  <a:gd name="T1" fmla="*/ 0 h 71"/>
                  <a:gd name="T2" fmla="*/ 0 w 63"/>
                  <a:gd name="T3" fmla="*/ 0 h 71"/>
                  <a:gd name="T4" fmla="*/ 0 w 63"/>
                  <a:gd name="T5" fmla="*/ 0 h 71"/>
                  <a:gd name="T6" fmla="*/ 0 w 63"/>
                  <a:gd name="T7" fmla="*/ 0 h 71"/>
                  <a:gd name="T8" fmla="*/ 0 w 63"/>
                  <a:gd name="T9" fmla="*/ 0 h 71"/>
                  <a:gd name="T10" fmla="*/ 0 w 63"/>
                  <a:gd name="T11" fmla="*/ 0 h 71"/>
                  <a:gd name="T12" fmla="*/ 0 w 63"/>
                  <a:gd name="T13" fmla="*/ 0 h 71"/>
                  <a:gd name="T14" fmla="*/ 0 w 63"/>
                  <a:gd name="T15" fmla="*/ 0 h 71"/>
                  <a:gd name="T16" fmla="*/ 0 w 63"/>
                  <a:gd name="T17" fmla="*/ 0 h 71"/>
                  <a:gd name="T18" fmla="*/ 0 w 63"/>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71"/>
                  <a:gd name="T32" fmla="*/ 63 w 63"/>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71">
                    <a:moveTo>
                      <a:pt x="63" y="3"/>
                    </a:moveTo>
                    <a:lnTo>
                      <a:pt x="56" y="3"/>
                    </a:lnTo>
                    <a:lnTo>
                      <a:pt x="4" y="0"/>
                    </a:lnTo>
                    <a:lnTo>
                      <a:pt x="0" y="68"/>
                    </a:lnTo>
                    <a:lnTo>
                      <a:pt x="52" y="71"/>
                    </a:lnTo>
                    <a:lnTo>
                      <a:pt x="63" y="3"/>
                    </a:lnTo>
                    <a:lnTo>
                      <a:pt x="59" y="3"/>
                    </a:lnTo>
                    <a:lnTo>
                      <a:pt x="56" y="3"/>
                    </a:lnTo>
                    <a:lnTo>
                      <a:pt x="63" y="3"/>
                    </a:lnTo>
                    <a:close/>
                  </a:path>
                </a:pathLst>
              </a:custGeom>
              <a:solidFill>
                <a:srgbClr val="C4E5FA"/>
              </a:solidFill>
              <a:ln w="9525">
                <a:noFill/>
                <a:round/>
                <a:headEnd/>
                <a:tailEnd/>
              </a:ln>
            </p:spPr>
            <p:txBody>
              <a:bodyPr/>
              <a:lstStyle/>
              <a:p>
                <a:endParaRPr lang="en-US"/>
              </a:p>
            </p:txBody>
          </p:sp>
          <p:sp>
            <p:nvSpPr>
              <p:cNvPr id="40796" name="Freeform 765"/>
              <p:cNvSpPr>
                <a:spLocks/>
              </p:cNvSpPr>
              <p:nvPr/>
            </p:nvSpPr>
            <p:spPr bwMode="auto">
              <a:xfrm>
                <a:off x="2411" y="1228"/>
                <a:ext cx="12" cy="14"/>
              </a:xfrm>
              <a:custGeom>
                <a:avLst/>
                <a:gdLst>
                  <a:gd name="T0" fmla="*/ 0 w 72"/>
                  <a:gd name="T1" fmla="*/ 0 h 80"/>
                  <a:gd name="T2" fmla="*/ 0 w 72"/>
                  <a:gd name="T3" fmla="*/ 0 h 80"/>
                  <a:gd name="T4" fmla="*/ 0 w 72"/>
                  <a:gd name="T5" fmla="*/ 0 h 80"/>
                  <a:gd name="T6" fmla="*/ 0 w 72"/>
                  <a:gd name="T7" fmla="*/ 0 h 80"/>
                  <a:gd name="T8" fmla="*/ 0 w 72"/>
                  <a:gd name="T9" fmla="*/ 0 h 80"/>
                  <a:gd name="T10" fmla="*/ 0 w 72"/>
                  <a:gd name="T11" fmla="*/ 0 h 80"/>
                  <a:gd name="T12" fmla="*/ 0 w 72"/>
                  <a:gd name="T13" fmla="*/ 0 h 80"/>
                  <a:gd name="T14" fmla="*/ 0 w 72"/>
                  <a:gd name="T15" fmla="*/ 0 h 80"/>
                  <a:gd name="T16" fmla="*/ 0 w 72"/>
                  <a:gd name="T17" fmla="*/ 0 h 80"/>
                  <a:gd name="T18" fmla="*/ 0 w 72"/>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80"/>
                  <a:gd name="T32" fmla="*/ 72 w 72"/>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80">
                    <a:moveTo>
                      <a:pt x="72" y="15"/>
                    </a:moveTo>
                    <a:lnTo>
                      <a:pt x="69" y="14"/>
                    </a:lnTo>
                    <a:lnTo>
                      <a:pt x="18" y="0"/>
                    </a:lnTo>
                    <a:lnTo>
                      <a:pt x="0" y="66"/>
                    </a:lnTo>
                    <a:lnTo>
                      <a:pt x="51" y="80"/>
                    </a:lnTo>
                    <a:lnTo>
                      <a:pt x="72" y="15"/>
                    </a:lnTo>
                    <a:lnTo>
                      <a:pt x="71" y="15"/>
                    </a:lnTo>
                    <a:lnTo>
                      <a:pt x="69" y="14"/>
                    </a:lnTo>
                    <a:lnTo>
                      <a:pt x="72" y="15"/>
                    </a:lnTo>
                    <a:close/>
                  </a:path>
                </a:pathLst>
              </a:custGeom>
              <a:solidFill>
                <a:srgbClr val="C4E5FA"/>
              </a:solidFill>
              <a:ln w="9525">
                <a:noFill/>
                <a:round/>
                <a:headEnd/>
                <a:tailEnd/>
              </a:ln>
            </p:spPr>
            <p:txBody>
              <a:bodyPr/>
              <a:lstStyle/>
              <a:p>
                <a:endParaRPr lang="en-US"/>
              </a:p>
            </p:txBody>
          </p:sp>
          <p:sp>
            <p:nvSpPr>
              <p:cNvPr id="40797" name="Freeform 766"/>
              <p:cNvSpPr>
                <a:spLocks/>
              </p:cNvSpPr>
              <p:nvPr/>
            </p:nvSpPr>
            <p:spPr bwMode="auto">
              <a:xfrm>
                <a:off x="2418" y="1231"/>
                <a:ext cx="12" cy="13"/>
              </a:xfrm>
              <a:custGeom>
                <a:avLst/>
                <a:gdLst>
                  <a:gd name="T0" fmla="*/ 0 w 69"/>
                  <a:gd name="T1" fmla="*/ 0 h 79"/>
                  <a:gd name="T2" fmla="*/ 0 w 69"/>
                  <a:gd name="T3" fmla="*/ 0 h 79"/>
                  <a:gd name="T4" fmla="*/ 0 w 69"/>
                  <a:gd name="T5" fmla="*/ 0 h 79"/>
                  <a:gd name="T6" fmla="*/ 0 w 69"/>
                  <a:gd name="T7" fmla="*/ 0 h 79"/>
                  <a:gd name="T8" fmla="*/ 0 w 69"/>
                  <a:gd name="T9" fmla="*/ 0 h 79"/>
                  <a:gd name="T10" fmla="*/ 0 w 69"/>
                  <a:gd name="T11" fmla="*/ 0 h 79"/>
                  <a:gd name="T12" fmla="*/ 0 w 69"/>
                  <a:gd name="T13" fmla="*/ 0 h 79"/>
                  <a:gd name="T14" fmla="*/ 0 w 69"/>
                  <a:gd name="T15" fmla="*/ 0 h 79"/>
                  <a:gd name="T16" fmla="*/ 0 w 69"/>
                  <a:gd name="T17" fmla="*/ 0 h 79"/>
                  <a:gd name="T18" fmla="*/ 0 w 69"/>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79"/>
                  <a:gd name="T32" fmla="*/ 69 w 69"/>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79">
                    <a:moveTo>
                      <a:pt x="69" y="19"/>
                    </a:moveTo>
                    <a:lnTo>
                      <a:pt x="65" y="17"/>
                    </a:lnTo>
                    <a:lnTo>
                      <a:pt x="24" y="0"/>
                    </a:lnTo>
                    <a:lnTo>
                      <a:pt x="0" y="64"/>
                    </a:lnTo>
                    <a:lnTo>
                      <a:pt x="40" y="79"/>
                    </a:lnTo>
                    <a:lnTo>
                      <a:pt x="69" y="19"/>
                    </a:lnTo>
                    <a:lnTo>
                      <a:pt x="67" y="17"/>
                    </a:lnTo>
                    <a:lnTo>
                      <a:pt x="65" y="17"/>
                    </a:lnTo>
                    <a:lnTo>
                      <a:pt x="69" y="19"/>
                    </a:lnTo>
                    <a:close/>
                  </a:path>
                </a:pathLst>
              </a:custGeom>
              <a:solidFill>
                <a:srgbClr val="C4E5FA"/>
              </a:solidFill>
              <a:ln w="9525">
                <a:noFill/>
                <a:round/>
                <a:headEnd/>
                <a:tailEnd/>
              </a:ln>
            </p:spPr>
            <p:txBody>
              <a:bodyPr/>
              <a:lstStyle/>
              <a:p>
                <a:endParaRPr lang="en-US"/>
              </a:p>
            </p:txBody>
          </p:sp>
          <p:sp>
            <p:nvSpPr>
              <p:cNvPr id="40798" name="Freeform 767"/>
              <p:cNvSpPr>
                <a:spLocks/>
              </p:cNvSpPr>
              <p:nvPr/>
            </p:nvSpPr>
            <p:spPr bwMode="auto">
              <a:xfrm>
                <a:off x="2424" y="1234"/>
                <a:ext cx="13" cy="13"/>
              </a:xfrm>
              <a:custGeom>
                <a:avLst/>
                <a:gdLst>
                  <a:gd name="T0" fmla="*/ 0 w 77"/>
                  <a:gd name="T1" fmla="*/ 0 h 81"/>
                  <a:gd name="T2" fmla="*/ 0 w 77"/>
                  <a:gd name="T3" fmla="*/ 0 h 81"/>
                  <a:gd name="T4" fmla="*/ 0 w 77"/>
                  <a:gd name="T5" fmla="*/ 0 h 81"/>
                  <a:gd name="T6" fmla="*/ 0 w 77"/>
                  <a:gd name="T7" fmla="*/ 0 h 81"/>
                  <a:gd name="T8" fmla="*/ 0 w 77"/>
                  <a:gd name="T9" fmla="*/ 0 h 81"/>
                  <a:gd name="T10" fmla="*/ 0 w 77"/>
                  <a:gd name="T11" fmla="*/ 0 h 81"/>
                  <a:gd name="T12" fmla="*/ 0 w 77"/>
                  <a:gd name="T13" fmla="*/ 0 h 81"/>
                  <a:gd name="T14" fmla="*/ 0 w 77"/>
                  <a:gd name="T15" fmla="*/ 0 h 81"/>
                  <a:gd name="T16" fmla="*/ 0 w 77"/>
                  <a:gd name="T17" fmla="*/ 0 h 81"/>
                  <a:gd name="T18" fmla="*/ 0 w 77"/>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81"/>
                  <a:gd name="T32" fmla="*/ 77 w 77"/>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81">
                    <a:moveTo>
                      <a:pt x="77" y="25"/>
                    </a:moveTo>
                    <a:lnTo>
                      <a:pt x="71" y="22"/>
                    </a:lnTo>
                    <a:lnTo>
                      <a:pt x="33" y="0"/>
                    </a:lnTo>
                    <a:lnTo>
                      <a:pt x="0" y="58"/>
                    </a:lnTo>
                    <a:lnTo>
                      <a:pt x="38" y="81"/>
                    </a:lnTo>
                    <a:lnTo>
                      <a:pt x="77" y="25"/>
                    </a:lnTo>
                    <a:lnTo>
                      <a:pt x="74" y="23"/>
                    </a:lnTo>
                    <a:lnTo>
                      <a:pt x="71" y="22"/>
                    </a:lnTo>
                    <a:lnTo>
                      <a:pt x="77" y="25"/>
                    </a:lnTo>
                    <a:close/>
                  </a:path>
                </a:pathLst>
              </a:custGeom>
              <a:solidFill>
                <a:srgbClr val="C4E5FA"/>
              </a:solidFill>
              <a:ln w="9525">
                <a:noFill/>
                <a:round/>
                <a:headEnd/>
                <a:tailEnd/>
              </a:ln>
            </p:spPr>
            <p:txBody>
              <a:bodyPr/>
              <a:lstStyle/>
              <a:p>
                <a:endParaRPr lang="en-US"/>
              </a:p>
            </p:txBody>
          </p:sp>
          <p:sp>
            <p:nvSpPr>
              <p:cNvPr id="40799" name="Freeform 768"/>
              <p:cNvSpPr>
                <a:spLocks/>
              </p:cNvSpPr>
              <p:nvPr/>
            </p:nvSpPr>
            <p:spPr bwMode="auto">
              <a:xfrm>
                <a:off x="2430" y="1238"/>
                <a:ext cx="12" cy="13"/>
              </a:xfrm>
              <a:custGeom>
                <a:avLst/>
                <a:gdLst>
                  <a:gd name="T0" fmla="*/ 0 w 74"/>
                  <a:gd name="T1" fmla="*/ 0 h 77"/>
                  <a:gd name="T2" fmla="*/ 0 w 74"/>
                  <a:gd name="T3" fmla="*/ 0 h 77"/>
                  <a:gd name="T4" fmla="*/ 0 w 74"/>
                  <a:gd name="T5" fmla="*/ 0 h 77"/>
                  <a:gd name="T6" fmla="*/ 0 w 74"/>
                  <a:gd name="T7" fmla="*/ 0 h 77"/>
                  <a:gd name="T8" fmla="*/ 0 w 74"/>
                  <a:gd name="T9" fmla="*/ 0 h 77"/>
                  <a:gd name="T10" fmla="*/ 0 60000 65536"/>
                  <a:gd name="T11" fmla="*/ 0 60000 65536"/>
                  <a:gd name="T12" fmla="*/ 0 60000 65536"/>
                  <a:gd name="T13" fmla="*/ 0 60000 65536"/>
                  <a:gd name="T14" fmla="*/ 0 60000 65536"/>
                  <a:gd name="T15" fmla="*/ 0 w 74"/>
                  <a:gd name="T16" fmla="*/ 0 h 77"/>
                  <a:gd name="T17" fmla="*/ 74 w 74"/>
                  <a:gd name="T18" fmla="*/ 77 h 77"/>
                </a:gdLst>
                <a:ahLst/>
                <a:cxnLst>
                  <a:cxn ang="T10">
                    <a:pos x="T0" y="T1"/>
                  </a:cxn>
                  <a:cxn ang="T11">
                    <a:pos x="T2" y="T3"/>
                  </a:cxn>
                  <a:cxn ang="T12">
                    <a:pos x="T4" y="T5"/>
                  </a:cxn>
                  <a:cxn ang="T13">
                    <a:pos x="T6" y="T7"/>
                  </a:cxn>
                  <a:cxn ang="T14">
                    <a:pos x="T8" y="T9"/>
                  </a:cxn>
                </a:cxnLst>
                <a:rect l="T15" t="T16" r="T17" b="T18"/>
                <a:pathLst>
                  <a:path w="74" h="77">
                    <a:moveTo>
                      <a:pt x="74" y="25"/>
                    </a:moveTo>
                    <a:lnTo>
                      <a:pt x="45" y="0"/>
                    </a:lnTo>
                    <a:lnTo>
                      <a:pt x="0" y="51"/>
                    </a:lnTo>
                    <a:lnTo>
                      <a:pt x="30" y="77"/>
                    </a:lnTo>
                    <a:lnTo>
                      <a:pt x="74" y="25"/>
                    </a:lnTo>
                    <a:close/>
                  </a:path>
                </a:pathLst>
              </a:custGeom>
              <a:solidFill>
                <a:srgbClr val="C4E5FA"/>
              </a:solidFill>
              <a:ln w="9525">
                <a:noFill/>
                <a:round/>
                <a:headEnd/>
                <a:tailEnd/>
              </a:ln>
            </p:spPr>
            <p:txBody>
              <a:bodyPr/>
              <a:lstStyle/>
              <a:p>
                <a:endParaRPr lang="en-US"/>
              </a:p>
            </p:txBody>
          </p:sp>
          <p:sp>
            <p:nvSpPr>
              <p:cNvPr id="40800" name="Freeform 769"/>
              <p:cNvSpPr>
                <a:spLocks/>
              </p:cNvSpPr>
              <p:nvPr/>
            </p:nvSpPr>
            <p:spPr bwMode="auto">
              <a:xfrm>
                <a:off x="2443" y="1195"/>
                <a:ext cx="5" cy="11"/>
              </a:xfrm>
              <a:custGeom>
                <a:avLst/>
                <a:gdLst>
                  <a:gd name="T0" fmla="*/ 0 w 31"/>
                  <a:gd name="T1" fmla="*/ 0 h 69"/>
                  <a:gd name="T2" fmla="*/ 0 w 31"/>
                  <a:gd name="T3" fmla="*/ 0 h 69"/>
                  <a:gd name="T4" fmla="*/ 0 w 31"/>
                  <a:gd name="T5" fmla="*/ 0 h 69"/>
                  <a:gd name="T6" fmla="*/ 0 w 31"/>
                  <a:gd name="T7" fmla="*/ 0 h 69"/>
                  <a:gd name="T8" fmla="*/ 0 w 31"/>
                  <a:gd name="T9" fmla="*/ 0 h 69"/>
                  <a:gd name="T10" fmla="*/ 0 w 31"/>
                  <a:gd name="T11" fmla="*/ 0 h 69"/>
                  <a:gd name="T12" fmla="*/ 0 w 31"/>
                  <a:gd name="T13" fmla="*/ 0 h 69"/>
                  <a:gd name="T14" fmla="*/ 0 w 31"/>
                  <a:gd name="T15" fmla="*/ 0 h 69"/>
                  <a:gd name="T16" fmla="*/ 0 w 31"/>
                  <a:gd name="T17" fmla="*/ 0 h 69"/>
                  <a:gd name="T18" fmla="*/ 0 w 31"/>
                  <a:gd name="T19" fmla="*/ 0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69"/>
                  <a:gd name="T32" fmla="*/ 31 w 31"/>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69">
                    <a:moveTo>
                      <a:pt x="0" y="65"/>
                    </a:moveTo>
                    <a:lnTo>
                      <a:pt x="3" y="65"/>
                    </a:lnTo>
                    <a:lnTo>
                      <a:pt x="12" y="69"/>
                    </a:lnTo>
                    <a:lnTo>
                      <a:pt x="31" y="4"/>
                    </a:lnTo>
                    <a:lnTo>
                      <a:pt x="22" y="0"/>
                    </a:lnTo>
                    <a:lnTo>
                      <a:pt x="0" y="65"/>
                    </a:lnTo>
                    <a:lnTo>
                      <a:pt x="1" y="65"/>
                    </a:lnTo>
                    <a:lnTo>
                      <a:pt x="3" y="65"/>
                    </a:lnTo>
                    <a:lnTo>
                      <a:pt x="0" y="65"/>
                    </a:lnTo>
                    <a:close/>
                  </a:path>
                </a:pathLst>
              </a:custGeom>
              <a:solidFill>
                <a:srgbClr val="C4E5FA"/>
              </a:solidFill>
              <a:ln w="9525">
                <a:noFill/>
                <a:round/>
                <a:headEnd/>
                <a:tailEnd/>
              </a:ln>
            </p:spPr>
            <p:txBody>
              <a:bodyPr/>
              <a:lstStyle/>
              <a:p>
                <a:endParaRPr lang="en-US"/>
              </a:p>
            </p:txBody>
          </p:sp>
          <p:sp>
            <p:nvSpPr>
              <p:cNvPr id="40801" name="Freeform 770"/>
              <p:cNvSpPr>
                <a:spLocks/>
              </p:cNvSpPr>
              <p:nvPr/>
            </p:nvSpPr>
            <p:spPr bwMode="auto">
              <a:xfrm>
                <a:off x="2439" y="1193"/>
                <a:ext cx="8" cy="13"/>
              </a:xfrm>
              <a:custGeom>
                <a:avLst/>
                <a:gdLst>
                  <a:gd name="T0" fmla="*/ 0 w 50"/>
                  <a:gd name="T1" fmla="*/ 0 h 74"/>
                  <a:gd name="T2" fmla="*/ 0 w 50"/>
                  <a:gd name="T3" fmla="*/ 0 h 74"/>
                  <a:gd name="T4" fmla="*/ 0 w 50"/>
                  <a:gd name="T5" fmla="*/ 0 h 74"/>
                  <a:gd name="T6" fmla="*/ 0 w 50"/>
                  <a:gd name="T7" fmla="*/ 0 h 74"/>
                  <a:gd name="T8" fmla="*/ 0 w 50"/>
                  <a:gd name="T9" fmla="*/ 0 h 74"/>
                  <a:gd name="T10" fmla="*/ 0 w 50"/>
                  <a:gd name="T11" fmla="*/ 0 h 74"/>
                  <a:gd name="T12" fmla="*/ 0 w 50"/>
                  <a:gd name="T13" fmla="*/ 0 h 74"/>
                  <a:gd name="T14" fmla="*/ 0 w 50"/>
                  <a:gd name="T15" fmla="*/ 0 h 74"/>
                  <a:gd name="T16" fmla="*/ 0 w 50"/>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74"/>
                  <a:gd name="T29" fmla="*/ 50 w 50"/>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74">
                    <a:moveTo>
                      <a:pt x="22" y="0"/>
                    </a:moveTo>
                    <a:lnTo>
                      <a:pt x="0" y="64"/>
                    </a:lnTo>
                    <a:lnTo>
                      <a:pt x="25" y="74"/>
                    </a:lnTo>
                    <a:lnTo>
                      <a:pt x="50" y="11"/>
                    </a:lnTo>
                    <a:lnTo>
                      <a:pt x="25" y="1"/>
                    </a:lnTo>
                    <a:lnTo>
                      <a:pt x="22" y="0"/>
                    </a:lnTo>
                    <a:lnTo>
                      <a:pt x="25" y="1"/>
                    </a:lnTo>
                    <a:lnTo>
                      <a:pt x="23" y="0"/>
                    </a:lnTo>
                    <a:lnTo>
                      <a:pt x="22" y="0"/>
                    </a:lnTo>
                    <a:close/>
                  </a:path>
                </a:pathLst>
              </a:custGeom>
              <a:solidFill>
                <a:srgbClr val="C4E5FA"/>
              </a:solidFill>
              <a:ln w="9525">
                <a:noFill/>
                <a:round/>
                <a:headEnd/>
                <a:tailEnd/>
              </a:ln>
            </p:spPr>
            <p:txBody>
              <a:bodyPr/>
              <a:lstStyle/>
              <a:p>
                <a:endParaRPr lang="en-US"/>
              </a:p>
            </p:txBody>
          </p:sp>
          <p:sp>
            <p:nvSpPr>
              <p:cNvPr id="40802" name="Freeform 771"/>
              <p:cNvSpPr>
                <a:spLocks/>
              </p:cNvSpPr>
              <p:nvPr/>
            </p:nvSpPr>
            <p:spPr bwMode="auto">
              <a:xfrm>
                <a:off x="2433" y="1191"/>
                <a:ext cx="9" cy="13"/>
              </a:xfrm>
              <a:custGeom>
                <a:avLst/>
                <a:gdLst>
                  <a:gd name="T0" fmla="*/ 0 w 58"/>
                  <a:gd name="T1" fmla="*/ 0 h 78"/>
                  <a:gd name="T2" fmla="*/ 0 w 58"/>
                  <a:gd name="T3" fmla="*/ 0 h 78"/>
                  <a:gd name="T4" fmla="*/ 0 w 58"/>
                  <a:gd name="T5" fmla="*/ 0 h 78"/>
                  <a:gd name="T6" fmla="*/ 0 w 58"/>
                  <a:gd name="T7" fmla="*/ 0 h 78"/>
                  <a:gd name="T8" fmla="*/ 0 w 58"/>
                  <a:gd name="T9" fmla="*/ 0 h 78"/>
                  <a:gd name="T10" fmla="*/ 0 w 58"/>
                  <a:gd name="T11" fmla="*/ 0 h 78"/>
                  <a:gd name="T12" fmla="*/ 0 w 58"/>
                  <a:gd name="T13" fmla="*/ 0 h 78"/>
                  <a:gd name="T14" fmla="*/ 0 w 58"/>
                  <a:gd name="T15" fmla="*/ 0 h 78"/>
                  <a:gd name="T16" fmla="*/ 0 w 58"/>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78"/>
                  <a:gd name="T29" fmla="*/ 58 w 58"/>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78">
                    <a:moveTo>
                      <a:pt x="17" y="0"/>
                    </a:moveTo>
                    <a:lnTo>
                      <a:pt x="0" y="67"/>
                    </a:lnTo>
                    <a:lnTo>
                      <a:pt x="40" y="78"/>
                    </a:lnTo>
                    <a:lnTo>
                      <a:pt x="58" y="13"/>
                    </a:lnTo>
                    <a:lnTo>
                      <a:pt x="20" y="2"/>
                    </a:lnTo>
                    <a:lnTo>
                      <a:pt x="17" y="0"/>
                    </a:lnTo>
                    <a:lnTo>
                      <a:pt x="20" y="2"/>
                    </a:lnTo>
                    <a:lnTo>
                      <a:pt x="18" y="2"/>
                    </a:lnTo>
                    <a:lnTo>
                      <a:pt x="17" y="0"/>
                    </a:lnTo>
                    <a:close/>
                  </a:path>
                </a:pathLst>
              </a:custGeom>
              <a:solidFill>
                <a:srgbClr val="C4E5FA"/>
              </a:solidFill>
              <a:ln w="9525">
                <a:noFill/>
                <a:round/>
                <a:headEnd/>
                <a:tailEnd/>
              </a:ln>
            </p:spPr>
            <p:txBody>
              <a:bodyPr/>
              <a:lstStyle/>
              <a:p>
                <a:endParaRPr lang="en-US"/>
              </a:p>
            </p:txBody>
          </p:sp>
          <p:sp>
            <p:nvSpPr>
              <p:cNvPr id="40803" name="Freeform 772"/>
              <p:cNvSpPr>
                <a:spLocks/>
              </p:cNvSpPr>
              <p:nvPr/>
            </p:nvSpPr>
            <p:spPr bwMode="auto">
              <a:xfrm>
                <a:off x="2425" y="1190"/>
                <a:ext cx="10" cy="12"/>
              </a:xfrm>
              <a:custGeom>
                <a:avLst/>
                <a:gdLst>
                  <a:gd name="T0" fmla="*/ 0 w 64"/>
                  <a:gd name="T1" fmla="*/ 0 h 76"/>
                  <a:gd name="T2" fmla="*/ 0 w 64"/>
                  <a:gd name="T3" fmla="*/ 0 h 76"/>
                  <a:gd name="T4" fmla="*/ 0 w 64"/>
                  <a:gd name="T5" fmla="*/ 0 h 76"/>
                  <a:gd name="T6" fmla="*/ 0 w 64"/>
                  <a:gd name="T7" fmla="*/ 0 h 76"/>
                  <a:gd name="T8" fmla="*/ 0 w 64"/>
                  <a:gd name="T9" fmla="*/ 0 h 76"/>
                  <a:gd name="T10" fmla="*/ 0 w 64"/>
                  <a:gd name="T11" fmla="*/ 0 h 76"/>
                  <a:gd name="T12" fmla="*/ 0 w 64"/>
                  <a:gd name="T13" fmla="*/ 0 h 76"/>
                  <a:gd name="T14" fmla="*/ 0 w 64"/>
                  <a:gd name="T15" fmla="*/ 0 h 76"/>
                  <a:gd name="T16" fmla="*/ 0 w 64"/>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76"/>
                  <a:gd name="T29" fmla="*/ 64 w 64"/>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76">
                    <a:moveTo>
                      <a:pt x="9" y="0"/>
                    </a:moveTo>
                    <a:lnTo>
                      <a:pt x="0" y="67"/>
                    </a:lnTo>
                    <a:lnTo>
                      <a:pt x="51" y="76"/>
                    </a:lnTo>
                    <a:lnTo>
                      <a:pt x="64" y="9"/>
                    </a:lnTo>
                    <a:lnTo>
                      <a:pt x="13" y="0"/>
                    </a:lnTo>
                    <a:lnTo>
                      <a:pt x="9" y="0"/>
                    </a:lnTo>
                    <a:lnTo>
                      <a:pt x="13" y="0"/>
                    </a:lnTo>
                    <a:lnTo>
                      <a:pt x="10" y="0"/>
                    </a:lnTo>
                    <a:lnTo>
                      <a:pt x="9" y="0"/>
                    </a:lnTo>
                    <a:close/>
                  </a:path>
                </a:pathLst>
              </a:custGeom>
              <a:solidFill>
                <a:srgbClr val="C4E5FA"/>
              </a:solidFill>
              <a:ln w="9525">
                <a:noFill/>
                <a:round/>
                <a:headEnd/>
                <a:tailEnd/>
              </a:ln>
            </p:spPr>
            <p:txBody>
              <a:bodyPr/>
              <a:lstStyle/>
              <a:p>
                <a:endParaRPr lang="en-US"/>
              </a:p>
            </p:txBody>
          </p:sp>
          <p:sp>
            <p:nvSpPr>
              <p:cNvPr id="40804" name="Freeform 773"/>
              <p:cNvSpPr>
                <a:spLocks/>
              </p:cNvSpPr>
              <p:nvPr/>
            </p:nvSpPr>
            <p:spPr bwMode="auto">
              <a:xfrm>
                <a:off x="2416" y="1189"/>
                <a:ext cx="10" cy="12"/>
              </a:xfrm>
              <a:custGeom>
                <a:avLst/>
                <a:gdLst>
                  <a:gd name="T0" fmla="*/ 0 w 63"/>
                  <a:gd name="T1" fmla="*/ 0 h 71"/>
                  <a:gd name="T2" fmla="*/ 0 w 63"/>
                  <a:gd name="T3" fmla="*/ 0 h 71"/>
                  <a:gd name="T4" fmla="*/ 0 w 63"/>
                  <a:gd name="T5" fmla="*/ 0 h 71"/>
                  <a:gd name="T6" fmla="*/ 0 w 63"/>
                  <a:gd name="T7" fmla="*/ 0 h 71"/>
                  <a:gd name="T8" fmla="*/ 0 w 63"/>
                  <a:gd name="T9" fmla="*/ 0 h 71"/>
                  <a:gd name="T10" fmla="*/ 0 w 63"/>
                  <a:gd name="T11" fmla="*/ 0 h 71"/>
                  <a:gd name="T12" fmla="*/ 0 w 63"/>
                  <a:gd name="T13" fmla="*/ 0 h 71"/>
                  <a:gd name="T14" fmla="*/ 0 w 63"/>
                  <a:gd name="T15" fmla="*/ 0 h 71"/>
                  <a:gd name="T16" fmla="*/ 0 w 63"/>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71"/>
                  <a:gd name="T29" fmla="*/ 63 w 63"/>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71">
                    <a:moveTo>
                      <a:pt x="1" y="0"/>
                    </a:moveTo>
                    <a:lnTo>
                      <a:pt x="0" y="68"/>
                    </a:lnTo>
                    <a:lnTo>
                      <a:pt x="59" y="71"/>
                    </a:lnTo>
                    <a:lnTo>
                      <a:pt x="63" y="4"/>
                    </a:lnTo>
                    <a:lnTo>
                      <a:pt x="4" y="0"/>
                    </a:lnTo>
                    <a:lnTo>
                      <a:pt x="1" y="0"/>
                    </a:lnTo>
                    <a:lnTo>
                      <a:pt x="4" y="0"/>
                    </a:lnTo>
                    <a:lnTo>
                      <a:pt x="3" y="0"/>
                    </a:lnTo>
                    <a:lnTo>
                      <a:pt x="1" y="0"/>
                    </a:lnTo>
                    <a:close/>
                  </a:path>
                </a:pathLst>
              </a:custGeom>
              <a:solidFill>
                <a:srgbClr val="C4E5FA"/>
              </a:solidFill>
              <a:ln w="9525">
                <a:noFill/>
                <a:round/>
                <a:headEnd/>
                <a:tailEnd/>
              </a:ln>
            </p:spPr>
            <p:txBody>
              <a:bodyPr/>
              <a:lstStyle/>
              <a:p>
                <a:endParaRPr lang="en-US"/>
              </a:p>
            </p:txBody>
          </p:sp>
          <p:sp>
            <p:nvSpPr>
              <p:cNvPr id="40805" name="Freeform 774"/>
              <p:cNvSpPr>
                <a:spLocks/>
              </p:cNvSpPr>
              <p:nvPr/>
            </p:nvSpPr>
            <p:spPr bwMode="auto">
              <a:xfrm>
                <a:off x="2404" y="1189"/>
                <a:ext cx="12" cy="11"/>
              </a:xfrm>
              <a:custGeom>
                <a:avLst/>
                <a:gdLst>
                  <a:gd name="T0" fmla="*/ 0 w 74"/>
                  <a:gd name="T1" fmla="*/ 0 h 69"/>
                  <a:gd name="T2" fmla="*/ 0 w 74"/>
                  <a:gd name="T3" fmla="*/ 0 h 69"/>
                  <a:gd name="T4" fmla="*/ 0 w 74"/>
                  <a:gd name="T5" fmla="*/ 0 h 69"/>
                  <a:gd name="T6" fmla="*/ 0 w 74"/>
                  <a:gd name="T7" fmla="*/ 0 h 69"/>
                  <a:gd name="T8" fmla="*/ 0 w 74"/>
                  <a:gd name="T9" fmla="*/ 0 h 69"/>
                  <a:gd name="T10" fmla="*/ 0 w 74"/>
                  <a:gd name="T11" fmla="*/ 0 h 69"/>
                  <a:gd name="T12" fmla="*/ 0 w 74"/>
                  <a:gd name="T13" fmla="*/ 0 h 69"/>
                  <a:gd name="T14" fmla="*/ 0 w 74"/>
                  <a:gd name="T15" fmla="*/ 0 h 69"/>
                  <a:gd name="T16" fmla="*/ 0 w 74"/>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69"/>
                  <a:gd name="T29" fmla="*/ 74 w 74"/>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69">
                    <a:moveTo>
                      <a:pt x="0" y="2"/>
                    </a:moveTo>
                    <a:lnTo>
                      <a:pt x="7" y="69"/>
                    </a:lnTo>
                    <a:lnTo>
                      <a:pt x="74" y="68"/>
                    </a:lnTo>
                    <a:lnTo>
                      <a:pt x="72" y="0"/>
                    </a:lnTo>
                    <a:lnTo>
                      <a:pt x="6" y="1"/>
                    </a:lnTo>
                    <a:lnTo>
                      <a:pt x="0" y="2"/>
                    </a:lnTo>
                    <a:lnTo>
                      <a:pt x="6" y="1"/>
                    </a:lnTo>
                    <a:lnTo>
                      <a:pt x="4" y="1"/>
                    </a:lnTo>
                    <a:lnTo>
                      <a:pt x="0" y="2"/>
                    </a:lnTo>
                    <a:close/>
                  </a:path>
                </a:pathLst>
              </a:custGeom>
              <a:solidFill>
                <a:srgbClr val="C4E5FA"/>
              </a:solidFill>
              <a:ln w="9525">
                <a:noFill/>
                <a:round/>
                <a:headEnd/>
                <a:tailEnd/>
              </a:ln>
            </p:spPr>
            <p:txBody>
              <a:bodyPr/>
              <a:lstStyle/>
              <a:p>
                <a:endParaRPr lang="en-US"/>
              </a:p>
            </p:txBody>
          </p:sp>
          <p:sp>
            <p:nvSpPr>
              <p:cNvPr id="40806" name="Freeform 775"/>
              <p:cNvSpPr>
                <a:spLocks/>
              </p:cNvSpPr>
              <p:nvPr/>
            </p:nvSpPr>
            <p:spPr bwMode="auto">
              <a:xfrm>
                <a:off x="2391" y="1189"/>
                <a:ext cx="15" cy="14"/>
              </a:xfrm>
              <a:custGeom>
                <a:avLst/>
                <a:gdLst>
                  <a:gd name="T0" fmla="*/ 0 w 90"/>
                  <a:gd name="T1" fmla="*/ 0 h 80"/>
                  <a:gd name="T2" fmla="*/ 0 w 90"/>
                  <a:gd name="T3" fmla="*/ 0 h 80"/>
                  <a:gd name="T4" fmla="*/ 0 w 90"/>
                  <a:gd name="T5" fmla="*/ 0 h 80"/>
                  <a:gd name="T6" fmla="*/ 0 w 90"/>
                  <a:gd name="T7" fmla="*/ 0 h 80"/>
                  <a:gd name="T8" fmla="*/ 0 w 90"/>
                  <a:gd name="T9" fmla="*/ 0 h 80"/>
                  <a:gd name="T10" fmla="*/ 0 w 90"/>
                  <a:gd name="T11" fmla="*/ 0 h 80"/>
                  <a:gd name="T12" fmla="*/ 0 w 90"/>
                  <a:gd name="T13" fmla="*/ 0 h 80"/>
                  <a:gd name="T14" fmla="*/ 0 w 90"/>
                  <a:gd name="T15" fmla="*/ 0 h 80"/>
                  <a:gd name="T16" fmla="*/ 0 w 90"/>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80"/>
                  <a:gd name="T29" fmla="*/ 90 w 90"/>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80">
                    <a:moveTo>
                      <a:pt x="0" y="15"/>
                    </a:moveTo>
                    <a:lnTo>
                      <a:pt x="18" y="80"/>
                    </a:lnTo>
                    <a:lnTo>
                      <a:pt x="90" y="66"/>
                    </a:lnTo>
                    <a:lnTo>
                      <a:pt x="77" y="0"/>
                    </a:lnTo>
                    <a:lnTo>
                      <a:pt x="5" y="14"/>
                    </a:lnTo>
                    <a:lnTo>
                      <a:pt x="0" y="15"/>
                    </a:lnTo>
                    <a:lnTo>
                      <a:pt x="5" y="14"/>
                    </a:lnTo>
                    <a:lnTo>
                      <a:pt x="2" y="14"/>
                    </a:lnTo>
                    <a:lnTo>
                      <a:pt x="0" y="15"/>
                    </a:lnTo>
                    <a:close/>
                  </a:path>
                </a:pathLst>
              </a:custGeom>
              <a:solidFill>
                <a:srgbClr val="C4E5FA"/>
              </a:solidFill>
              <a:ln w="9525">
                <a:noFill/>
                <a:round/>
                <a:headEnd/>
                <a:tailEnd/>
              </a:ln>
            </p:spPr>
            <p:txBody>
              <a:bodyPr/>
              <a:lstStyle/>
              <a:p>
                <a:endParaRPr lang="en-US"/>
              </a:p>
            </p:txBody>
          </p:sp>
          <p:sp>
            <p:nvSpPr>
              <p:cNvPr id="40807" name="Freeform 776"/>
              <p:cNvSpPr>
                <a:spLocks/>
              </p:cNvSpPr>
              <p:nvPr/>
            </p:nvSpPr>
            <p:spPr bwMode="auto">
              <a:xfrm>
                <a:off x="2378" y="1192"/>
                <a:ext cx="17" cy="15"/>
              </a:xfrm>
              <a:custGeom>
                <a:avLst/>
                <a:gdLst>
                  <a:gd name="T0" fmla="*/ 0 w 102"/>
                  <a:gd name="T1" fmla="*/ 0 h 94"/>
                  <a:gd name="T2" fmla="*/ 0 w 102"/>
                  <a:gd name="T3" fmla="*/ 0 h 94"/>
                  <a:gd name="T4" fmla="*/ 0 w 102"/>
                  <a:gd name="T5" fmla="*/ 0 h 94"/>
                  <a:gd name="T6" fmla="*/ 0 w 102"/>
                  <a:gd name="T7" fmla="*/ 0 h 94"/>
                  <a:gd name="T8" fmla="*/ 0 w 102"/>
                  <a:gd name="T9" fmla="*/ 0 h 94"/>
                  <a:gd name="T10" fmla="*/ 0 60000 65536"/>
                  <a:gd name="T11" fmla="*/ 0 60000 65536"/>
                  <a:gd name="T12" fmla="*/ 0 60000 65536"/>
                  <a:gd name="T13" fmla="*/ 0 60000 65536"/>
                  <a:gd name="T14" fmla="*/ 0 60000 65536"/>
                  <a:gd name="T15" fmla="*/ 0 w 102"/>
                  <a:gd name="T16" fmla="*/ 0 h 94"/>
                  <a:gd name="T17" fmla="*/ 102 w 102"/>
                  <a:gd name="T18" fmla="*/ 94 h 94"/>
                </a:gdLst>
                <a:ahLst/>
                <a:cxnLst>
                  <a:cxn ang="T10">
                    <a:pos x="T0" y="T1"/>
                  </a:cxn>
                  <a:cxn ang="T11">
                    <a:pos x="T2" y="T3"/>
                  </a:cxn>
                  <a:cxn ang="T12">
                    <a:pos x="T4" y="T5"/>
                  </a:cxn>
                  <a:cxn ang="T13">
                    <a:pos x="T6" y="T7"/>
                  </a:cxn>
                  <a:cxn ang="T14">
                    <a:pos x="T8" y="T9"/>
                  </a:cxn>
                </a:cxnLst>
                <a:rect l="T15" t="T16" r="T17" b="T18"/>
                <a:pathLst>
                  <a:path w="102" h="94">
                    <a:moveTo>
                      <a:pt x="26" y="94"/>
                    </a:moveTo>
                    <a:lnTo>
                      <a:pt x="102" y="63"/>
                    </a:lnTo>
                    <a:lnTo>
                      <a:pt x="78" y="0"/>
                    </a:lnTo>
                    <a:lnTo>
                      <a:pt x="0" y="30"/>
                    </a:lnTo>
                    <a:lnTo>
                      <a:pt x="26" y="94"/>
                    </a:lnTo>
                    <a:close/>
                  </a:path>
                </a:pathLst>
              </a:custGeom>
              <a:solidFill>
                <a:srgbClr val="C4E5FA"/>
              </a:solidFill>
              <a:ln w="9525">
                <a:noFill/>
                <a:round/>
                <a:headEnd/>
                <a:tailEnd/>
              </a:ln>
            </p:spPr>
            <p:txBody>
              <a:bodyPr/>
              <a:lstStyle/>
              <a:p>
                <a:endParaRPr lang="en-US"/>
              </a:p>
            </p:txBody>
          </p:sp>
          <p:sp>
            <p:nvSpPr>
              <p:cNvPr id="40808" name="Freeform 777"/>
              <p:cNvSpPr>
                <a:spLocks/>
              </p:cNvSpPr>
              <p:nvPr/>
            </p:nvSpPr>
            <p:spPr bwMode="auto">
              <a:xfrm>
                <a:off x="2367" y="1095"/>
                <a:ext cx="14" cy="14"/>
              </a:xfrm>
              <a:custGeom>
                <a:avLst/>
                <a:gdLst>
                  <a:gd name="T0" fmla="*/ 0 w 79"/>
                  <a:gd name="T1" fmla="*/ 0 h 83"/>
                  <a:gd name="T2" fmla="*/ 0 w 79"/>
                  <a:gd name="T3" fmla="*/ 0 h 83"/>
                  <a:gd name="T4" fmla="*/ 0 w 79"/>
                  <a:gd name="T5" fmla="*/ 0 h 83"/>
                  <a:gd name="T6" fmla="*/ 0 w 79"/>
                  <a:gd name="T7" fmla="*/ 0 h 83"/>
                  <a:gd name="T8" fmla="*/ 0 w 79"/>
                  <a:gd name="T9" fmla="*/ 0 h 83"/>
                  <a:gd name="T10" fmla="*/ 0 w 79"/>
                  <a:gd name="T11" fmla="*/ 0 h 83"/>
                  <a:gd name="T12" fmla="*/ 0 w 79"/>
                  <a:gd name="T13" fmla="*/ 0 h 83"/>
                  <a:gd name="T14" fmla="*/ 0 w 79"/>
                  <a:gd name="T15" fmla="*/ 0 h 83"/>
                  <a:gd name="T16" fmla="*/ 0 w 79"/>
                  <a:gd name="T17" fmla="*/ 0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83"/>
                  <a:gd name="T29" fmla="*/ 79 w 79"/>
                  <a:gd name="T30" fmla="*/ 83 h 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83">
                    <a:moveTo>
                      <a:pt x="27" y="83"/>
                    </a:moveTo>
                    <a:lnTo>
                      <a:pt x="79" y="44"/>
                    </a:lnTo>
                    <a:lnTo>
                      <a:pt x="65" y="0"/>
                    </a:lnTo>
                    <a:lnTo>
                      <a:pt x="0" y="21"/>
                    </a:lnTo>
                    <a:lnTo>
                      <a:pt x="14" y="65"/>
                    </a:lnTo>
                    <a:lnTo>
                      <a:pt x="27" y="83"/>
                    </a:lnTo>
                    <a:lnTo>
                      <a:pt x="14" y="65"/>
                    </a:lnTo>
                    <a:lnTo>
                      <a:pt x="18" y="76"/>
                    </a:lnTo>
                    <a:lnTo>
                      <a:pt x="27" y="83"/>
                    </a:lnTo>
                    <a:close/>
                  </a:path>
                </a:pathLst>
              </a:custGeom>
              <a:solidFill>
                <a:srgbClr val="C4E5FA"/>
              </a:solidFill>
              <a:ln w="9525">
                <a:noFill/>
                <a:round/>
                <a:headEnd/>
                <a:tailEnd/>
              </a:ln>
            </p:spPr>
            <p:txBody>
              <a:bodyPr/>
              <a:lstStyle/>
              <a:p>
                <a:endParaRPr lang="en-US"/>
              </a:p>
            </p:txBody>
          </p:sp>
          <p:sp>
            <p:nvSpPr>
              <p:cNvPr id="40809" name="Freeform 778"/>
              <p:cNvSpPr>
                <a:spLocks/>
              </p:cNvSpPr>
              <p:nvPr/>
            </p:nvSpPr>
            <p:spPr bwMode="auto">
              <a:xfrm>
                <a:off x="2372" y="1100"/>
                <a:ext cx="12" cy="14"/>
              </a:xfrm>
              <a:custGeom>
                <a:avLst/>
                <a:gdLst>
                  <a:gd name="T0" fmla="*/ 0 w 75"/>
                  <a:gd name="T1" fmla="*/ 0 h 87"/>
                  <a:gd name="T2" fmla="*/ 0 w 75"/>
                  <a:gd name="T3" fmla="*/ 0 h 87"/>
                  <a:gd name="T4" fmla="*/ 0 w 75"/>
                  <a:gd name="T5" fmla="*/ 0 h 87"/>
                  <a:gd name="T6" fmla="*/ 0 w 75"/>
                  <a:gd name="T7" fmla="*/ 0 h 87"/>
                  <a:gd name="T8" fmla="*/ 0 w 75"/>
                  <a:gd name="T9" fmla="*/ 0 h 87"/>
                  <a:gd name="T10" fmla="*/ 0 w 75"/>
                  <a:gd name="T11" fmla="*/ 0 h 87"/>
                  <a:gd name="T12" fmla="*/ 0 w 75"/>
                  <a:gd name="T13" fmla="*/ 0 h 87"/>
                  <a:gd name="T14" fmla="*/ 0 w 75"/>
                  <a:gd name="T15" fmla="*/ 0 h 87"/>
                  <a:gd name="T16" fmla="*/ 0 w 75"/>
                  <a:gd name="T17" fmla="*/ 0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87"/>
                  <a:gd name="T29" fmla="*/ 75 w 75"/>
                  <a:gd name="T30" fmla="*/ 87 h 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87">
                    <a:moveTo>
                      <a:pt x="50" y="87"/>
                    </a:moveTo>
                    <a:lnTo>
                      <a:pt x="75" y="26"/>
                    </a:lnTo>
                    <a:lnTo>
                      <a:pt x="39" y="0"/>
                    </a:lnTo>
                    <a:lnTo>
                      <a:pt x="0" y="56"/>
                    </a:lnTo>
                    <a:lnTo>
                      <a:pt x="36" y="81"/>
                    </a:lnTo>
                    <a:lnTo>
                      <a:pt x="50" y="87"/>
                    </a:lnTo>
                    <a:lnTo>
                      <a:pt x="36" y="81"/>
                    </a:lnTo>
                    <a:lnTo>
                      <a:pt x="42" y="86"/>
                    </a:lnTo>
                    <a:lnTo>
                      <a:pt x="50" y="87"/>
                    </a:lnTo>
                    <a:close/>
                  </a:path>
                </a:pathLst>
              </a:custGeom>
              <a:solidFill>
                <a:srgbClr val="C4E5FA"/>
              </a:solidFill>
              <a:ln w="9525">
                <a:noFill/>
                <a:round/>
                <a:headEnd/>
                <a:tailEnd/>
              </a:ln>
            </p:spPr>
            <p:txBody>
              <a:bodyPr/>
              <a:lstStyle/>
              <a:p>
                <a:endParaRPr lang="en-US"/>
              </a:p>
            </p:txBody>
          </p:sp>
          <p:sp>
            <p:nvSpPr>
              <p:cNvPr id="40810" name="Freeform 779"/>
              <p:cNvSpPr>
                <a:spLocks/>
              </p:cNvSpPr>
              <p:nvPr/>
            </p:nvSpPr>
            <p:spPr bwMode="auto">
              <a:xfrm>
                <a:off x="2380" y="1103"/>
                <a:ext cx="11" cy="13"/>
              </a:xfrm>
              <a:custGeom>
                <a:avLst/>
                <a:gdLst>
                  <a:gd name="T0" fmla="*/ 0 w 67"/>
                  <a:gd name="T1" fmla="*/ 0 h 77"/>
                  <a:gd name="T2" fmla="*/ 0 w 67"/>
                  <a:gd name="T3" fmla="*/ 0 h 77"/>
                  <a:gd name="T4" fmla="*/ 0 w 67"/>
                  <a:gd name="T5" fmla="*/ 0 h 77"/>
                  <a:gd name="T6" fmla="*/ 0 w 67"/>
                  <a:gd name="T7" fmla="*/ 0 h 77"/>
                  <a:gd name="T8" fmla="*/ 0 w 67"/>
                  <a:gd name="T9" fmla="*/ 0 h 77"/>
                  <a:gd name="T10" fmla="*/ 0 w 67"/>
                  <a:gd name="T11" fmla="*/ 0 h 77"/>
                  <a:gd name="T12" fmla="*/ 0 w 67"/>
                  <a:gd name="T13" fmla="*/ 0 h 77"/>
                  <a:gd name="T14" fmla="*/ 0 w 67"/>
                  <a:gd name="T15" fmla="*/ 0 h 77"/>
                  <a:gd name="T16" fmla="*/ 0 w 67"/>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77"/>
                  <a:gd name="T29" fmla="*/ 67 w 67"/>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77">
                    <a:moveTo>
                      <a:pt x="63" y="76"/>
                    </a:moveTo>
                    <a:lnTo>
                      <a:pt x="67" y="9"/>
                    </a:lnTo>
                    <a:lnTo>
                      <a:pt x="11" y="0"/>
                    </a:lnTo>
                    <a:lnTo>
                      <a:pt x="0" y="67"/>
                    </a:lnTo>
                    <a:lnTo>
                      <a:pt x="55" y="76"/>
                    </a:lnTo>
                    <a:lnTo>
                      <a:pt x="63" y="76"/>
                    </a:lnTo>
                    <a:lnTo>
                      <a:pt x="55" y="76"/>
                    </a:lnTo>
                    <a:lnTo>
                      <a:pt x="59" y="77"/>
                    </a:lnTo>
                    <a:lnTo>
                      <a:pt x="63" y="76"/>
                    </a:lnTo>
                    <a:close/>
                  </a:path>
                </a:pathLst>
              </a:custGeom>
              <a:solidFill>
                <a:srgbClr val="C4E5FA"/>
              </a:solidFill>
              <a:ln w="9525">
                <a:noFill/>
                <a:round/>
                <a:headEnd/>
                <a:tailEnd/>
              </a:ln>
            </p:spPr>
            <p:txBody>
              <a:bodyPr/>
              <a:lstStyle/>
              <a:p>
                <a:endParaRPr lang="en-US"/>
              </a:p>
            </p:txBody>
          </p:sp>
          <p:sp>
            <p:nvSpPr>
              <p:cNvPr id="40811" name="Freeform 780"/>
              <p:cNvSpPr>
                <a:spLocks/>
              </p:cNvSpPr>
              <p:nvPr/>
            </p:nvSpPr>
            <p:spPr bwMode="auto">
              <a:xfrm>
                <a:off x="2390" y="1104"/>
                <a:ext cx="12" cy="12"/>
              </a:xfrm>
              <a:custGeom>
                <a:avLst/>
                <a:gdLst>
                  <a:gd name="T0" fmla="*/ 0 w 70"/>
                  <a:gd name="T1" fmla="*/ 0 h 72"/>
                  <a:gd name="T2" fmla="*/ 0 w 70"/>
                  <a:gd name="T3" fmla="*/ 0 h 72"/>
                  <a:gd name="T4" fmla="*/ 0 w 70"/>
                  <a:gd name="T5" fmla="*/ 0 h 72"/>
                  <a:gd name="T6" fmla="*/ 0 w 70"/>
                  <a:gd name="T7" fmla="*/ 0 h 72"/>
                  <a:gd name="T8" fmla="*/ 0 w 70"/>
                  <a:gd name="T9" fmla="*/ 0 h 72"/>
                  <a:gd name="T10" fmla="*/ 0 w 70"/>
                  <a:gd name="T11" fmla="*/ 0 h 72"/>
                  <a:gd name="T12" fmla="*/ 0 w 70"/>
                  <a:gd name="T13" fmla="*/ 0 h 72"/>
                  <a:gd name="T14" fmla="*/ 0 w 70"/>
                  <a:gd name="T15" fmla="*/ 0 h 72"/>
                  <a:gd name="T16" fmla="*/ 0 w 70"/>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72"/>
                  <a:gd name="T29" fmla="*/ 70 w 70"/>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72">
                    <a:moveTo>
                      <a:pt x="70" y="67"/>
                    </a:moveTo>
                    <a:lnTo>
                      <a:pt x="61" y="0"/>
                    </a:lnTo>
                    <a:lnTo>
                      <a:pt x="0" y="5"/>
                    </a:lnTo>
                    <a:lnTo>
                      <a:pt x="4" y="72"/>
                    </a:lnTo>
                    <a:lnTo>
                      <a:pt x="66" y="69"/>
                    </a:lnTo>
                    <a:lnTo>
                      <a:pt x="70" y="67"/>
                    </a:lnTo>
                    <a:lnTo>
                      <a:pt x="66" y="69"/>
                    </a:lnTo>
                    <a:lnTo>
                      <a:pt x="68" y="69"/>
                    </a:lnTo>
                    <a:lnTo>
                      <a:pt x="70" y="67"/>
                    </a:lnTo>
                    <a:close/>
                  </a:path>
                </a:pathLst>
              </a:custGeom>
              <a:solidFill>
                <a:srgbClr val="C4E5FA"/>
              </a:solidFill>
              <a:ln w="9525">
                <a:noFill/>
                <a:round/>
                <a:headEnd/>
                <a:tailEnd/>
              </a:ln>
            </p:spPr>
            <p:txBody>
              <a:bodyPr/>
              <a:lstStyle/>
              <a:p>
                <a:endParaRPr lang="en-US"/>
              </a:p>
            </p:txBody>
          </p:sp>
          <p:sp>
            <p:nvSpPr>
              <p:cNvPr id="40812" name="Freeform 781"/>
              <p:cNvSpPr>
                <a:spLocks/>
              </p:cNvSpPr>
              <p:nvPr/>
            </p:nvSpPr>
            <p:spPr bwMode="auto">
              <a:xfrm>
                <a:off x="2399" y="1102"/>
                <a:ext cx="14" cy="13"/>
              </a:xfrm>
              <a:custGeom>
                <a:avLst/>
                <a:gdLst>
                  <a:gd name="T0" fmla="*/ 0 w 85"/>
                  <a:gd name="T1" fmla="*/ 0 h 79"/>
                  <a:gd name="T2" fmla="*/ 0 w 85"/>
                  <a:gd name="T3" fmla="*/ 0 h 79"/>
                  <a:gd name="T4" fmla="*/ 0 w 85"/>
                  <a:gd name="T5" fmla="*/ 0 h 79"/>
                  <a:gd name="T6" fmla="*/ 0 w 85"/>
                  <a:gd name="T7" fmla="*/ 0 h 79"/>
                  <a:gd name="T8" fmla="*/ 0 w 85"/>
                  <a:gd name="T9" fmla="*/ 0 h 79"/>
                  <a:gd name="T10" fmla="*/ 0 w 85"/>
                  <a:gd name="T11" fmla="*/ 0 h 79"/>
                  <a:gd name="T12" fmla="*/ 0 w 85"/>
                  <a:gd name="T13" fmla="*/ 0 h 79"/>
                  <a:gd name="T14" fmla="*/ 0 w 85"/>
                  <a:gd name="T15" fmla="*/ 0 h 79"/>
                  <a:gd name="T16" fmla="*/ 0 w 85"/>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79"/>
                  <a:gd name="T29" fmla="*/ 85 w 85"/>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79">
                    <a:moveTo>
                      <a:pt x="85" y="64"/>
                    </a:moveTo>
                    <a:lnTo>
                      <a:pt x="66" y="0"/>
                    </a:lnTo>
                    <a:lnTo>
                      <a:pt x="0" y="14"/>
                    </a:lnTo>
                    <a:lnTo>
                      <a:pt x="14" y="79"/>
                    </a:lnTo>
                    <a:lnTo>
                      <a:pt x="80" y="66"/>
                    </a:lnTo>
                    <a:lnTo>
                      <a:pt x="85" y="64"/>
                    </a:lnTo>
                    <a:lnTo>
                      <a:pt x="80" y="66"/>
                    </a:lnTo>
                    <a:lnTo>
                      <a:pt x="82" y="66"/>
                    </a:lnTo>
                    <a:lnTo>
                      <a:pt x="85" y="64"/>
                    </a:lnTo>
                    <a:close/>
                  </a:path>
                </a:pathLst>
              </a:custGeom>
              <a:solidFill>
                <a:srgbClr val="C4E5FA"/>
              </a:solidFill>
              <a:ln w="9525">
                <a:noFill/>
                <a:round/>
                <a:headEnd/>
                <a:tailEnd/>
              </a:ln>
            </p:spPr>
            <p:txBody>
              <a:bodyPr/>
              <a:lstStyle/>
              <a:p>
                <a:endParaRPr lang="en-US"/>
              </a:p>
            </p:txBody>
          </p:sp>
          <p:sp>
            <p:nvSpPr>
              <p:cNvPr id="40813" name="Freeform 782"/>
              <p:cNvSpPr>
                <a:spLocks/>
              </p:cNvSpPr>
              <p:nvPr/>
            </p:nvSpPr>
            <p:spPr bwMode="auto">
              <a:xfrm>
                <a:off x="2410" y="1098"/>
                <a:ext cx="15" cy="14"/>
              </a:xfrm>
              <a:custGeom>
                <a:avLst/>
                <a:gdLst>
                  <a:gd name="T0" fmla="*/ 0 w 90"/>
                  <a:gd name="T1" fmla="*/ 0 h 85"/>
                  <a:gd name="T2" fmla="*/ 0 w 90"/>
                  <a:gd name="T3" fmla="*/ 0 h 85"/>
                  <a:gd name="T4" fmla="*/ 0 w 90"/>
                  <a:gd name="T5" fmla="*/ 0 h 85"/>
                  <a:gd name="T6" fmla="*/ 0 w 90"/>
                  <a:gd name="T7" fmla="*/ 0 h 85"/>
                  <a:gd name="T8" fmla="*/ 0 w 90"/>
                  <a:gd name="T9" fmla="*/ 0 h 85"/>
                  <a:gd name="T10" fmla="*/ 0 w 90"/>
                  <a:gd name="T11" fmla="*/ 0 h 85"/>
                  <a:gd name="T12" fmla="*/ 0 w 90"/>
                  <a:gd name="T13" fmla="*/ 0 h 85"/>
                  <a:gd name="T14" fmla="*/ 0 w 90"/>
                  <a:gd name="T15" fmla="*/ 0 h 85"/>
                  <a:gd name="T16" fmla="*/ 0 w 90"/>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85"/>
                  <a:gd name="T29" fmla="*/ 90 w 90"/>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85">
                    <a:moveTo>
                      <a:pt x="90" y="61"/>
                    </a:moveTo>
                    <a:lnTo>
                      <a:pt x="61" y="0"/>
                    </a:lnTo>
                    <a:lnTo>
                      <a:pt x="0" y="22"/>
                    </a:lnTo>
                    <a:lnTo>
                      <a:pt x="23" y="85"/>
                    </a:lnTo>
                    <a:lnTo>
                      <a:pt x="84" y="63"/>
                    </a:lnTo>
                    <a:lnTo>
                      <a:pt x="90" y="61"/>
                    </a:lnTo>
                    <a:lnTo>
                      <a:pt x="84" y="63"/>
                    </a:lnTo>
                    <a:lnTo>
                      <a:pt x="88" y="62"/>
                    </a:lnTo>
                    <a:lnTo>
                      <a:pt x="90" y="61"/>
                    </a:lnTo>
                    <a:close/>
                  </a:path>
                </a:pathLst>
              </a:custGeom>
              <a:solidFill>
                <a:srgbClr val="C4E5FA"/>
              </a:solidFill>
              <a:ln w="9525">
                <a:noFill/>
                <a:round/>
                <a:headEnd/>
                <a:tailEnd/>
              </a:ln>
            </p:spPr>
            <p:txBody>
              <a:bodyPr/>
              <a:lstStyle/>
              <a:p>
                <a:endParaRPr lang="en-US"/>
              </a:p>
            </p:txBody>
          </p:sp>
          <p:sp>
            <p:nvSpPr>
              <p:cNvPr id="40814" name="Freeform 783"/>
              <p:cNvSpPr>
                <a:spLocks/>
              </p:cNvSpPr>
              <p:nvPr/>
            </p:nvSpPr>
            <p:spPr bwMode="auto">
              <a:xfrm>
                <a:off x="2419" y="1094"/>
                <a:ext cx="15" cy="14"/>
              </a:xfrm>
              <a:custGeom>
                <a:avLst/>
                <a:gdLst>
                  <a:gd name="T0" fmla="*/ 0 w 92"/>
                  <a:gd name="T1" fmla="*/ 0 h 88"/>
                  <a:gd name="T2" fmla="*/ 0 w 92"/>
                  <a:gd name="T3" fmla="*/ 0 h 88"/>
                  <a:gd name="T4" fmla="*/ 0 w 92"/>
                  <a:gd name="T5" fmla="*/ 0 h 88"/>
                  <a:gd name="T6" fmla="*/ 0 w 92"/>
                  <a:gd name="T7" fmla="*/ 0 h 88"/>
                  <a:gd name="T8" fmla="*/ 0 w 92"/>
                  <a:gd name="T9" fmla="*/ 0 h 88"/>
                  <a:gd name="T10" fmla="*/ 0 w 92"/>
                  <a:gd name="T11" fmla="*/ 0 h 88"/>
                  <a:gd name="T12" fmla="*/ 0 w 92"/>
                  <a:gd name="T13" fmla="*/ 0 h 88"/>
                  <a:gd name="T14" fmla="*/ 0 w 92"/>
                  <a:gd name="T15" fmla="*/ 0 h 88"/>
                  <a:gd name="T16" fmla="*/ 0 w 92"/>
                  <a:gd name="T17" fmla="*/ 0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88"/>
                  <a:gd name="T29" fmla="*/ 92 w 92"/>
                  <a:gd name="T30" fmla="*/ 88 h 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88">
                    <a:moveTo>
                      <a:pt x="92" y="53"/>
                    </a:moveTo>
                    <a:lnTo>
                      <a:pt x="50" y="0"/>
                    </a:lnTo>
                    <a:lnTo>
                      <a:pt x="0" y="29"/>
                    </a:lnTo>
                    <a:lnTo>
                      <a:pt x="35" y="88"/>
                    </a:lnTo>
                    <a:lnTo>
                      <a:pt x="85" y="59"/>
                    </a:lnTo>
                    <a:lnTo>
                      <a:pt x="92" y="53"/>
                    </a:lnTo>
                    <a:lnTo>
                      <a:pt x="85" y="59"/>
                    </a:lnTo>
                    <a:lnTo>
                      <a:pt x="88" y="57"/>
                    </a:lnTo>
                    <a:lnTo>
                      <a:pt x="92" y="53"/>
                    </a:lnTo>
                    <a:close/>
                  </a:path>
                </a:pathLst>
              </a:custGeom>
              <a:solidFill>
                <a:srgbClr val="C4E5FA"/>
              </a:solidFill>
              <a:ln w="9525">
                <a:noFill/>
                <a:round/>
                <a:headEnd/>
                <a:tailEnd/>
              </a:ln>
            </p:spPr>
            <p:txBody>
              <a:bodyPr/>
              <a:lstStyle/>
              <a:p>
                <a:endParaRPr lang="en-US"/>
              </a:p>
            </p:txBody>
          </p:sp>
          <p:sp>
            <p:nvSpPr>
              <p:cNvPr id="40815" name="Freeform 784"/>
              <p:cNvSpPr>
                <a:spLocks/>
              </p:cNvSpPr>
              <p:nvPr/>
            </p:nvSpPr>
            <p:spPr bwMode="auto">
              <a:xfrm>
                <a:off x="2426" y="1089"/>
                <a:ext cx="13" cy="14"/>
              </a:xfrm>
              <a:custGeom>
                <a:avLst/>
                <a:gdLst>
                  <a:gd name="T0" fmla="*/ 0 w 81"/>
                  <a:gd name="T1" fmla="*/ 0 h 81"/>
                  <a:gd name="T2" fmla="*/ 0 w 81"/>
                  <a:gd name="T3" fmla="*/ 0 h 81"/>
                  <a:gd name="T4" fmla="*/ 0 w 81"/>
                  <a:gd name="T5" fmla="*/ 0 h 81"/>
                  <a:gd name="T6" fmla="*/ 0 w 81"/>
                  <a:gd name="T7" fmla="*/ 0 h 81"/>
                  <a:gd name="T8" fmla="*/ 0 w 81"/>
                  <a:gd name="T9" fmla="*/ 0 h 81"/>
                  <a:gd name="T10" fmla="*/ 0 60000 65536"/>
                  <a:gd name="T11" fmla="*/ 0 60000 65536"/>
                  <a:gd name="T12" fmla="*/ 0 60000 65536"/>
                  <a:gd name="T13" fmla="*/ 0 60000 65536"/>
                  <a:gd name="T14" fmla="*/ 0 60000 65536"/>
                  <a:gd name="T15" fmla="*/ 0 w 81"/>
                  <a:gd name="T16" fmla="*/ 0 h 81"/>
                  <a:gd name="T17" fmla="*/ 81 w 81"/>
                  <a:gd name="T18" fmla="*/ 81 h 81"/>
                </a:gdLst>
                <a:ahLst/>
                <a:cxnLst>
                  <a:cxn ang="T10">
                    <a:pos x="T0" y="T1"/>
                  </a:cxn>
                  <a:cxn ang="T11">
                    <a:pos x="T2" y="T3"/>
                  </a:cxn>
                  <a:cxn ang="T12">
                    <a:pos x="T4" y="T5"/>
                  </a:cxn>
                  <a:cxn ang="T13">
                    <a:pos x="T6" y="T7"/>
                  </a:cxn>
                  <a:cxn ang="T14">
                    <a:pos x="T8" y="T9"/>
                  </a:cxn>
                </a:cxnLst>
                <a:rect l="T15" t="T16" r="T17" b="T18"/>
                <a:pathLst>
                  <a:path w="81" h="81">
                    <a:moveTo>
                      <a:pt x="32" y="0"/>
                    </a:moveTo>
                    <a:lnTo>
                      <a:pt x="0" y="34"/>
                    </a:lnTo>
                    <a:lnTo>
                      <a:pt x="49" y="81"/>
                    </a:lnTo>
                    <a:lnTo>
                      <a:pt x="81" y="48"/>
                    </a:lnTo>
                    <a:lnTo>
                      <a:pt x="32" y="0"/>
                    </a:lnTo>
                    <a:close/>
                  </a:path>
                </a:pathLst>
              </a:custGeom>
              <a:solidFill>
                <a:srgbClr val="C4E5FA"/>
              </a:solidFill>
              <a:ln w="9525">
                <a:noFill/>
                <a:round/>
                <a:headEnd/>
                <a:tailEnd/>
              </a:ln>
            </p:spPr>
            <p:txBody>
              <a:bodyPr/>
              <a:lstStyle/>
              <a:p>
                <a:endParaRPr lang="en-US"/>
              </a:p>
            </p:txBody>
          </p:sp>
          <p:sp>
            <p:nvSpPr>
              <p:cNvPr id="40816" name="Freeform 785"/>
              <p:cNvSpPr>
                <a:spLocks/>
              </p:cNvSpPr>
              <p:nvPr/>
            </p:nvSpPr>
            <p:spPr bwMode="auto">
              <a:xfrm>
                <a:off x="2399" y="1104"/>
                <a:ext cx="8" cy="12"/>
              </a:xfrm>
              <a:custGeom>
                <a:avLst/>
                <a:gdLst>
                  <a:gd name="T0" fmla="*/ 0 w 51"/>
                  <a:gd name="T1" fmla="*/ 0 h 74"/>
                  <a:gd name="T2" fmla="*/ 0 w 51"/>
                  <a:gd name="T3" fmla="*/ 0 h 74"/>
                  <a:gd name="T4" fmla="*/ 0 w 51"/>
                  <a:gd name="T5" fmla="*/ 0 h 74"/>
                  <a:gd name="T6" fmla="*/ 0 w 51"/>
                  <a:gd name="T7" fmla="*/ 0 h 74"/>
                  <a:gd name="T8" fmla="*/ 0 w 51"/>
                  <a:gd name="T9" fmla="*/ 0 h 74"/>
                  <a:gd name="T10" fmla="*/ 0 w 51"/>
                  <a:gd name="T11" fmla="*/ 0 h 74"/>
                  <a:gd name="T12" fmla="*/ 0 w 51"/>
                  <a:gd name="T13" fmla="*/ 0 h 74"/>
                  <a:gd name="T14" fmla="*/ 0 w 51"/>
                  <a:gd name="T15" fmla="*/ 0 h 74"/>
                  <a:gd name="T16" fmla="*/ 0 w 51"/>
                  <a:gd name="T17" fmla="*/ 0 h 74"/>
                  <a:gd name="T18" fmla="*/ 0 w 51"/>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74"/>
                  <a:gd name="T32" fmla="*/ 51 w 51"/>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74">
                    <a:moveTo>
                      <a:pt x="51" y="10"/>
                    </a:moveTo>
                    <a:lnTo>
                      <a:pt x="47" y="8"/>
                    </a:lnTo>
                    <a:lnTo>
                      <a:pt x="18" y="0"/>
                    </a:lnTo>
                    <a:lnTo>
                      <a:pt x="0" y="65"/>
                    </a:lnTo>
                    <a:lnTo>
                      <a:pt x="29" y="74"/>
                    </a:lnTo>
                    <a:lnTo>
                      <a:pt x="51" y="10"/>
                    </a:lnTo>
                    <a:lnTo>
                      <a:pt x="48" y="9"/>
                    </a:lnTo>
                    <a:lnTo>
                      <a:pt x="47" y="8"/>
                    </a:lnTo>
                    <a:lnTo>
                      <a:pt x="51" y="10"/>
                    </a:lnTo>
                    <a:close/>
                  </a:path>
                </a:pathLst>
              </a:custGeom>
              <a:solidFill>
                <a:srgbClr val="C4E5FA"/>
              </a:solidFill>
              <a:ln w="9525">
                <a:noFill/>
                <a:round/>
                <a:headEnd/>
                <a:tailEnd/>
              </a:ln>
            </p:spPr>
            <p:txBody>
              <a:bodyPr/>
              <a:lstStyle/>
              <a:p>
                <a:endParaRPr lang="en-US"/>
              </a:p>
            </p:txBody>
          </p:sp>
          <p:sp>
            <p:nvSpPr>
              <p:cNvPr id="40817" name="Freeform 786"/>
              <p:cNvSpPr>
                <a:spLocks/>
              </p:cNvSpPr>
              <p:nvPr/>
            </p:nvSpPr>
            <p:spPr bwMode="auto">
              <a:xfrm>
                <a:off x="2403" y="1106"/>
                <a:ext cx="17" cy="15"/>
              </a:xfrm>
              <a:custGeom>
                <a:avLst/>
                <a:gdLst>
                  <a:gd name="T0" fmla="*/ 0 w 104"/>
                  <a:gd name="T1" fmla="*/ 0 h 90"/>
                  <a:gd name="T2" fmla="*/ 0 w 104"/>
                  <a:gd name="T3" fmla="*/ 0 h 90"/>
                  <a:gd name="T4" fmla="*/ 0 w 104"/>
                  <a:gd name="T5" fmla="*/ 0 h 90"/>
                  <a:gd name="T6" fmla="*/ 0 w 104"/>
                  <a:gd name="T7" fmla="*/ 0 h 90"/>
                  <a:gd name="T8" fmla="*/ 0 w 104"/>
                  <a:gd name="T9" fmla="*/ 0 h 90"/>
                  <a:gd name="T10" fmla="*/ 0 w 104"/>
                  <a:gd name="T11" fmla="*/ 0 h 90"/>
                  <a:gd name="T12" fmla="*/ 0 w 104"/>
                  <a:gd name="T13" fmla="*/ 0 h 90"/>
                  <a:gd name="T14" fmla="*/ 0 w 104"/>
                  <a:gd name="T15" fmla="*/ 0 h 90"/>
                  <a:gd name="T16" fmla="*/ 0 w 104"/>
                  <a:gd name="T17" fmla="*/ 0 h 90"/>
                  <a:gd name="T18" fmla="*/ 0 w 104"/>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
                  <a:gd name="T31" fmla="*/ 0 h 90"/>
                  <a:gd name="T32" fmla="*/ 104 w 104"/>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4" h="90">
                    <a:moveTo>
                      <a:pt x="104" y="35"/>
                    </a:moveTo>
                    <a:lnTo>
                      <a:pt x="93" y="28"/>
                    </a:lnTo>
                    <a:lnTo>
                      <a:pt x="26" y="0"/>
                    </a:lnTo>
                    <a:lnTo>
                      <a:pt x="0" y="62"/>
                    </a:lnTo>
                    <a:lnTo>
                      <a:pt x="67" y="90"/>
                    </a:lnTo>
                    <a:lnTo>
                      <a:pt x="104" y="35"/>
                    </a:lnTo>
                    <a:lnTo>
                      <a:pt x="100" y="30"/>
                    </a:lnTo>
                    <a:lnTo>
                      <a:pt x="93" y="28"/>
                    </a:lnTo>
                    <a:lnTo>
                      <a:pt x="104" y="35"/>
                    </a:lnTo>
                    <a:close/>
                  </a:path>
                </a:pathLst>
              </a:custGeom>
              <a:solidFill>
                <a:srgbClr val="C4E5FA"/>
              </a:solidFill>
              <a:ln w="9525">
                <a:noFill/>
                <a:round/>
                <a:headEnd/>
                <a:tailEnd/>
              </a:ln>
            </p:spPr>
            <p:txBody>
              <a:bodyPr/>
              <a:lstStyle/>
              <a:p>
                <a:endParaRPr lang="en-US"/>
              </a:p>
            </p:txBody>
          </p:sp>
          <p:sp>
            <p:nvSpPr>
              <p:cNvPr id="40818" name="Freeform 787"/>
              <p:cNvSpPr>
                <a:spLocks/>
              </p:cNvSpPr>
              <p:nvPr/>
            </p:nvSpPr>
            <p:spPr bwMode="auto">
              <a:xfrm>
                <a:off x="2413" y="1111"/>
                <a:ext cx="19" cy="18"/>
              </a:xfrm>
              <a:custGeom>
                <a:avLst/>
                <a:gdLst>
                  <a:gd name="T0" fmla="*/ 0 w 117"/>
                  <a:gd name="T1" fmla="*/ 0 h 106"/>
                  <a:gd name="T2" fmla="*/ 0 w 117"/>
                  <a:gd name="T3" fmla="*/ 0 h 106"/>
                  <a:gd name="T4" fmla="*/ 0 w 117"/>
                  <a:gd name="T5" fmla="*/ 0 h 106"/>
                  <a:gd name="T6" fmla="*/ 0 w 117"/>
                  <a:gd name="T7" fmla="*/ 0 h 106"/>
                  <a:gd name="T8" fmla="*/ 0 w 117"/>
                  <a:gd name="T9" fmla="*/ 0 h 106"/>
                  <a:gd name="T10" fmla="*/ 0 w 117"/>
                  <a:gd name="T11" fmla="*/ 0 h 106"/>
                  <a:gd name="T12" fmla="*/ 0 w 117"/>
                  <a:gd name="T13" fmla="*/ 0 h 106"/>
                  <a:gd name="T14" fmla="*/ 0 w 117"/>
                  <a:gd name="T15" fmla="*/ 0 h 106"/>
                  <a:gd name="T16" fmla="*/ 0 w 117"/>
                  <a:gd name="T17" fmla="*/ 0 h 106"/>
                  <a:gd name="T18" fmla="*/ 0 w 117"/>
                  <a:gd name="T19" fmla="*/ 0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
                  <a:gd name="T31" fmla="*/ 0 h 106"/>
                  <a:gd name="T32" fmla="*/ 117 w 117"/>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 h="106">
                    <a:moveTo>
                      <a:pt x="117" y="78"/>
                    </a:moveTo>
                    <a:lnTo>
                      <a:pt x="108" y="57"/>
                    </a:lnTo>
                    <a:lnTo>
                      <a:pt x="47" y="0"/>
                    </a:lnTo>
                    <a:lnTo>
                      <a:pt x="0" y="48"/>
                    </a:lnTo>
                    <a:lnTo>
                      <a:pt x="60" y="106"/>
                    </a:lnTo>
                    <a:lnTo>
                      <a:pt x="117" y="78"/>
                    </a:lnTo>
                    <a:lnTo>
                      <a:pt x="116" y="67"/>
                    </a:lnTo>
                    <a:lnTo>
                      <a:pt x="108" y="57"/>
                    </a:lnTo>
                    <a:lnTo>
                      <a:pt x="117" y="78"/>
                    </a:lnTo>
                    <a:close/>
                  </a:path>
                </a:pathLst>
              </a:custGeom>
              <a:solidFill>
                <a:srgbClr val="C4E5FA"/>
              </a:solidFill>
              <a:ln w="9525">
                <a:noFill/>
                <a:round/>
                <a:headEnd/>
                <a:tailEnd/>
              </a:ln>
            </p:spPr>
            <p:txBody>
              <a:bodyPr/>
              <a:lstStyle/>
              <a:p>
                <a:endParaRPr lang="en-US"/>
              </a:p>
            </p:txBody>
          </p:sp>
          <p:sp>
            <p:nvSpPr>
              <p:cNvPr id="40819" name="Freeform 788"/>
              <p:cNvSpPr>
                <a:spLocks/>
              </p:cNvSpPr>
              <p:nvPr/>
            </p:nvSpPr>
            <p:spPr bwMode="auto">
              <a:xfrm>
                <a:off x="2421" y="1125"/>
                <a:ext cx="13" cy="17"/>
              </a:xfrm>
              <a:custGeom>
                <a:avLst/>
                <a:gdLst>
                  <a:gd name="T0" fmla="*/ 0 w 76"/>
                  <a:gd name="T1" fmla="*/ 0 h 102"/>
                  <a:gd name="T2" fmla="*/ 0 w 76"/>
                  <a:gd name="T3" fmla="*/ 0 h 102"/>
                  <a:gd name="T4" fmla="*/ 0 w 76"/>
                  <a:gd name="T5" fmla="*/ 0 h 102"/>
                  <a:gd name="T6" fmla="*/ 0 w 76"/>
                  <a:gd name="T7" fmla="*/ 0 h 102"/>
                  <a:gd name="T8" fmla="*/ 0 w 76"/>
                  <a:gd name="T9" fmla="*/ 0 h 102"/>
                  <a:gd name="T10" fmla="*/ 0 60000 65536"/>
                  <a:gd name="T11" fmla="*/ 0 60000 65536"/>
                  <a:gd name="T12" fmla="*/ 0 60000 65536"/>
                  <a:gd name="T13" fmla="*/ 0 60000 65536"/>
                  <a:gd name="T14" fmla="*/ 0 60000 65536"/>
                  <a:gd name="T15" fmla="*/ 0 w 76"/>
                  <a:gd name="T16" fmla="*/ 0 h 102"/>
                  <a:gd name="T17" fmla="*/ 76 w 76"/>
                  <a:gd name="T18" fmla="*/ 102 h 102"/>
                </a:gdLst>
                <a:ahLst/>
                <a:cxnLst>
                  <a:cxn ang="T10">
                    <a:pos x="T0" y="T1"/>
                  </a:cxn>
                  <a:cxn ang="T11">
                    <a:pos x="T2" y="T3"/>
                  </a:cxn>
                  <a:cxn ang="T12">
                    <a:pos x="T4" y="T5"/>
                  </a:cxn>
                  <a:cxn ang="T13">
                    <a:pos x="T6" y="T7"/>
                  </a:cxn>
                  <a:cxn ang="T14">
                    <a:pos x="T8" y="T9"/>
                  </a:cxn>
                </a:cxnLst>
                <a:rect l="T15" t="T16" r="T17" b="T18"/>
                <a:pathLst>
                  <a:path w="76" h="102">
                    <a:moveTo>
                      <a:pt x="76" y="96"/>
                    </a:moveTo>
                    <a:lnTo>
                      <a:pt x="67" y="0"/>
                    </a:lnTo>
                    <a:lnTo>
                      <a:pt x="0" y="7"/>
                    </a:lnTo>
                    <a:lnTo>
                      <a:pt x="9" y="102"/>
                    </a:lnTo>
                    <a:lnTo>
                      <a:pt x="76" y="96"/>
                    </a:lnTo>
                    <a:close/>
                  </a:path>
                </a:pathLst>
              </a:custGeom>
              <a:solidFill>
                <a:srgbClr val="C4E5FA"/>
              </a:solidFill>
              <a:ln w="9525">
                <a:noFill/>
                <a:round/>
                <a:headEnd/>
                <a:tailEnd/>
              </a:ln>
            </p:spPr>
            <p:txBody>
              <a:bodyPr/>
              <a:lstStyle/>
              <a:p>
                <a:endParaRPr lang="en-US"/>
              </a:p>
            </p:txBody>
          </p:sp>
          <p:sp>
            <p:nvSpPr>
              <p:cNvPr id="40820" name="Freeform 789"/>
              <p:cNvSpPr>
                <a:spLocks/>
              </p:cNvSpPr>
              <p:nvPr/>
            </p:nvSpPr>
            <p:spPr bwMode="auto">
              <a:xfrm>
                <a:off x="2447" y="1005"/>
                <a:ext cx="12" cy="9"/>
              </a:xfrm>
              <a:custGeom>
                <a:avLst/>
                <a:gdLst>
                  <a:gd name="T0" fmla="*/ 0 w 70"/>
                  <a:gd name="T1" fmla="*/ 0 h 57"/>
                  <a:gd name="T2" fmla="*/ 0 w 70"/>
                  <a:gd name="T3" fmla="*/ 0 h 57"/>
                  <a:gd name="T4" fmla="*/ 0 w 70"/>
                  <a:gd name="T5" fmla="*/ 0 h 57"/>
                  <a:gd name="T6" fmla="*/ 0 w 70"/>
                  <a:gd name="T7" fmla="*/ 0 h 57"/>
                  <a:gd name="T8" fmla="*/ 0 w 70"/>
                  <a:gd name="T9" fmla="*/ 0 h 57"/>
                  <a:gd name="T10" fmla="*/ 0 w 70"/>
                  <a:gd name="T11" fmla="*/ 0 h 57"/>
                  <a:gd name="T12" fmla="*/ 0 w 70"/>
                  <a:gd name="T13" fmla="*/ 0 h 57"/>
                  <a:gd name="T14" fmla="*/ 0 w 70"/>
                  <a:gd name="T15" fmla="*/ 0 h 57"/>
                  <a:gd name="T16" fmla="*/ 0 w 70"/>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57"/>
                  <a:gd name="T29" fmla="*/ 70 w 70"/>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57">
                    <a:moveTo>
                      <a:pt x="0" y="21"/>
                    </a:moveTo>
                    <a:lnTo>
                      <a:pt x="58" y="57"/>
                    </a:lnTo>
                    <a:lnTo>
                      <a:pt x="70" y="39"/>
                    </a:lnTo>
                    <a:lnTo>
                      <a:pt x="14" y="0"/>
                    </a:lnTo>
                    <a:lnTo>
                      <a:pt x="1" y="19"/>
                    </a:lnTo>
                    <a:lnTo>
                      <a:pt x="0" y="21"/>
                    </a:lnTo>
                    <a:lnTo>
                      <a:pt x="1" y="19"/>
                    </a:lnTo>
                    <a:lnTo>
                      <a:pt x="0" y="20"/>
                    </a:lnTo>
                    <a:lnTo>
                      <a:pt x="0" y="21"/>
                    </a:lnTo>
                    <a:close/>
                  </a:path>
                </a:pathLst>
              </a:custGeom>
              <a:solidFill>
                <a:srgbClr val="C4E5FA"/>
              </a:solidFill>
              <a:ln w="9525">
                <a:noFill/>
                <a:round/>
                <a:headEnd/>
                <a:tailEnd/>
              </a:ln>
            </p:spPr>
            <p:txBody>
              <a:bodyPr/>
              <a:lstStyle/>
              <a:p>
                <a:endParaRPr lang="en-US"/>
              </a:p>
            </p:txBody>
          </p:sp>
          <p:sp>
            <p:nvSpPr>
              <p:cNvPr id="40821" name="Freeform 790"/>
              <p:cNvSpPr>
                <a:spLocks/>
              </p:cNvSpPr>
              <p:nvPr/>
            </p:nvSpPr>
            <p:spPr bwMode="auto">
              <a:xfrm>
                <a:off x="2442" y="1008"/>
                <a:ext cx="15" cy="14"/>
              </a:xfrm>
              <a:custGeom>
                <a:avLst/>
                <a:gdLst>
                  <a:gd name="T0" fmla="*/ 0 w 88"/>
                  <a:gd name="T1" fmla="*/ 0 h 80"/>
                  <a:gd name="T2" fmla="*/ 0 w 88"/>
                  <a:gd name="T3" fmla="*/ 0 h 80"/>
                  <a:gd name="T4" fmla="*/ 0 w 88"/>
                  <a:gd name="T5" fmla="*/ 0 h 80"/>
                  <a:gd name="T6" fmla="*/ 0 w 88"/>
                  <a:gd name="T7" fmla="*/ 0 h 80"/>
                  <a:gd name="T8" fmla="*/ 0 w 88"/>
                  <a:gd name="T9" fmla="*/ 0 h 80"/>
                  <a:gd name="T10" fmla="*/ 0 w 88"/>
                  <a:gd name="T11" fmla="*/ 0 h 80"/>
                  <a:gd name="T12" fmla="*/ 0 w 88"/>
                  <a:gd name="T13" fmla="*/ 0 h 80"/>
                  <a:gd name="T14" fmla="*/ 0 w 88"/>
                  <a:gd name="T15" fmla="*/ 0 h 80"/>
                  <a:gd name="T16" fmla="*/ 0 w 88"/>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
                  <a:gd name="T28" fmla="*/ 0 h 80"/>
                  <a:gd name="T29" fmla="*/ 88 w 88"/>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 h="80">
                    <a:moveTo>
                      <a:pt x="0" y="52"/>
                    </a:moveTo>
                    <a:lnTo>
                      <a:pt x="62" y="80"/>
                    </a:lnTo>
                    <a:lnTo>
                      <a:pt x="88" y="33"/>
                    </a:lnTo>
                    <a:lnTo>
                      <a:pt x="29" y="0"/>
                    </a:lnTo>
                    <a:lnTo>
                      <a:pt x="3" y="45"/>
                    </a:lnTo>
                    <a:lnTo>
                      <a:pt x="0" y="52"/>
                    </a:lnTo>
                    <a:lnTo>
                      <a:pt x="3" y="45"/>
                    </a:lnTo>
                    <a:lnTo>
                      <a:pt x="1" y="48"/>
                    </a:lnTo>
                    <a:lnTo>
                      <a:pt x="0" y="52"/>
                    </a:lnTo>
                    <a:close/>
                  </a:path>
                </a:pathLst>
              </a:custGeom>
              <a:solidFill>
                <a:srgbClr val="C4E5FA"/>
              </a:solidFill>
              <a:ln w="9525">
                <a:noFill/>
                <a:round/>
                <a:headEnd/>
                <a:tailEnd/>
              </a:ln>
            </p:spPr>
            <p:txBody>
              <a:bodyPr/>
              <a:lstStyle/>
              <a:p>
                <a:endParaRPr lang="en-US"/>
              </a:p>
            </p:txBody>
          </p:sp>
          <p:sp>
            <p:nvSpPr>
              <p:cNvPr id="40822" name="Freeform 791"/>
              <p:cNvSpPr>
                <a:spLocks/>
              </p:cNvSpPr>
              <p:nvPr/>
            </p:nvSpPr>
            <p:spPr bwMode="auto">
              <a:xfrm>
                <a:off x="2438" y="1017"/>
                <a:ext cx="15" cy="15"/>
              </a:xfrm>
              <a:custGeom>
                <a:avLst/>
                <a:gdLst>
                  <a:gd name="T0" fmla="*/ 0 w 90"/>
                  <a:gd name="T1" fmla="*/ 0 h 91"/>
                  <a:gd name="T2" fmla="*/ 0 w 90"/>
                  <a:gd name="T3" fmla="*/ 0 h 91"/>
                  <a:gd name="T4" fmla="*/ 0 w 90"/>
                  <a:gd name="T5" fmla="*/ 0 h 91"/>
                  <a:gd name="T6" fmla="*/ 0 w 90"/>
                  <a:gd name="T7" fmla="*/ 0 h 91"/>
                  <a:gd name="T8" fmla="*/ 0 w 90"/>
                  <a:gd name="T9" fmla="*/ 0 h 91"/>
                  <a:gd name="T10" fmla="*/ 0 w 90"/>
                  <a:gd name="T11" fmla="*/ 0 h 91"/>
                  <a:gd name="T12" fmla="*/ 0 w 90"/>
                  <a:gd name="T13" fmla="*/ 0 h 91"/>
                  <a:gd name="T14" fmla="*/ 0 w 90"/>
                  <a:gd name="T15" fmla="*/ 0 h 91"/>
                  <a:gd name="T16" fmla="*/ 0 w 90"/>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91"/>
                  <a:gd name="T29" fmla="*/ 90 w 90"/>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91">
                    <a:moveTo>
                      <a:pt x="0" y="80"/>
                    </a:moveTo>
                    <a:lnTo>
                      <a:pt x="67" y="91"/>
                    </a:lnTo>
                    <a:lnTo>
                      <a:pt x="90" y="21"/>
                    </a:lnTo>
                    <a:lnTo>
                      <a:pt x="25" y="0"/>
                    </a:lnTo>
                    <a:lnTo>
                      <a:pt x="2" y="70"/>
                    </a:lnTo>
                    <a:lnTo>
                      <a:pt x="0" y="80"/>
                    </a:lnTo>
                    <a:lnTo>
                      <a:pt x="2" y="70"/>
                    </a:lnTo>
                    <a:lnTo>
                      <a:pt x="1" y="75"/>
                    </a:lnTo>
                    <a:lnTo>
                      <a:pt x="0" y="80"/>
                    </a:lnTo>
                    <a:close/>
                  </a:path>
                </a:pathLst>
              </a:custGeom>
              <a:solidFill>
                <a:srgbClr val="C4E5FA"/>
              </a:solidFill>
              <a:ln w="9525">
                <a:noFill/>
                <a:round/>
                <a:headEnd/>
                <a:tailEnd/>
              </a:ln>
            </p:spPr>
            <p:txBody>
              <a:bodyPr/>
              <a:lstStyle/>
              <a:p>
                <a:endParaRPr lang="en-US"/>
              </a:p>
            </p:txBody>
          </p:sp>
          <p:sp>
            <p:nvSpPr>
              <p:cNvPr id="40823" name="Freeform 792"/>
              <p:cNvSpPr>
                <a:spLocks/>
              </p:cNvSpPr>
              <p:nvPr/>
            </p:nvSpPr>
            <p:spPr bwMode="auto">
              <a:xfrm>
                <a:off x="2438" y="1030"/>
                <a:ext cx="12" cy="16"/>
              </a:xfrm>
              <a:custGeom>
                <a:avLst/>
                <a:gdLst>
                  <a:gd name="T0" fmla="*/ 0 w 71"/>
                  <a:gd name="T1" fmla="*/ 0 h 93"/>
                  <a:gd name="T2" fmla="*/ 0 w 71"/>
                  <a:gd name="T3" fmla="*/ 0 h 93"/>
                  <a:gd name="T4" fmla="*/ 0 w 71"/>
                  <a:gd name="T5" fmla="*/ 0 h 93"/>
                  <a:gd name="T6" fmla="*/ 0 w 71"/>
                  <a:gd name="T7" fmla="*/ 0 h 93"/>
                  <a:gd name="T8" fmla="*/ 0 w 71"/>
                  <a:gd name="T9" fmla="*/ 0 h 93"/>
                  <a:gd name="T10" fmla="*/ 0 60000 65536"/>
                  <a:gd name="T11" fmla="*/ 0 60000 65536"/>
                  <a:gd name="T12" fmla="*/ 0 60000 65536"/>
                  <a:gd name="T13" fmla="*/ 0 60000 65536"/>
                  <a:gd name="T14" fmla="*/ 0 60000 65536"/>
                  <a:gd name="T15" fmla="*/ 0 w 71"/>
                  <a:gd name="T16" fmla="*/ 0 h 93"/>
                  <a:gd name="T17" fmla="*/ 71 w 71"/>
                  <a:gd name="T18" fmla="*/ 93 h 93"/>
                </a:gdLst>
                <a:ahLst/>
                <a:cxnLst>
                  <a:cxn ang="T10">
                    <a:pos x="T0" y="T1"/>
                  </a:cxn>
                  <a:cxn ang="T11">
                    <a:pos x="T2" y="T3"/>
                  </a:cxn>
                  <a:cxn ang="T12">
                    <a:pos x="T4" y="T5"/>
                  </a:cxn>
                  <a:cxn ang="T13">
                    <a:pos x="T6" y="T7"/>
                  </a:cxn>
                  <a:cxn ang="T14">
                    <a:pos x="T8" y="T9"/>
                  </a:cxn>
                </a:cxnLst>
                <a:rect l="T15" t="T16" r="T17" b="T18"/>
                <a:pathLst>
                  <a:path w="71" h="93">
                    <a:moveTo>
                      <a:pt x="68" y="93"/>
                    </a:moveTo>
                    <a:lnTo>
                      <a:pt x="71" y="2"/>
                    </a:lnTo>
                    <a:lnTo>
                      <a:pt x="3" y="0"/>
                    </a:lnTo>
                    <a:lnTo>
                      <a:pt x="0" y="91"/>
                    </a:lnTo>
                    <a:lnTo>
                      <a:pt x="68" y="93"/>
                    </a:lnTo>
                    <a:close/>
                  </a:path>
                </a:pathLst>
              </a:custGeom>
              <a:solidFill>
                <a:srgbClr val="C4E5FA"/>
              </a:solidFill>
              <a:ln w="9525">
                <a:noFill/>
                <a:round/>
                <a:headEnd/>
                <a:tailEnd/>
              </a:ln>
            </p:spPr>
            <p:txBody>
              <a:bodyPr/>
              <a:lstStyle/>
              <a:p>
                <a:endParaRPr lang="en-US"/>
              </a:p>
            </p:txBody>
          </p:sp>
          <p:sp>
            <p:nvSpPr>
              <p:cNvPr id="40824" name="Freeform 793"/>
              <p:cNvSpPr>
                <a:spLocks/>
              </p:cNvSpPr>
              <p:nvPr/>
            </p:nvSpPr>
            <p:spPr bwMode="auto">
              <a:xfrm>
                <a:off x="2532" y="1047"/>
                <a:ext cx="14" cy="13"/>
              </a:xfrm>
              <a:custGeom>
                <a:avLst/>
                <a:gdLst>
                  <a:gd name="T0" fmla="*/ 0 w 87"/>
                  <a:gd name="T1" fmla="*/ 0 h 75"/>
                  <a:gd name="T2" fmla="*/ 0 w 87"/>
                  <a:gd name="T3" fmla="*/ 0 h 75"/>
                  <a:gd name="T4" fmla="*/ 0 w 87"/>
                  <a:gd name="T5" fmla="*/ 0 h 75"/>
                  <a:gd name="T6" fmla="*/ 0 w 87"/>
                  <a:gd name="T7" fmla="*/ 0 h 75"/>
                  <a:gd name="T8" fmla="*/ 0 w 87"/>
                  <a:gd name="T9" fmla="*/ 0 h 75"/>
                  <a:gd name="T10" fmla="*/ 0 w 87"/>
                  <a:gd name="T11" fmla="*/ 0 h 75"/>
                  <a:gd name="T12" fmla="*/ 0 w 87"/>
                  <a:gd name="T13" fmla="*/ 0 h 75"/>
                  <a:gd name="T14" fmla="*/ 0 w 87"/>
                  <a:gd name="T15" fmla="*/ 0 h 75"/>
                  <a:gd name="T16" fmla="*/ 0 w 87"/>
                  <a:gd name="T17" fmla="*/ 0 h 75"/>
                  <a:gd name="T18" fmla="*/ 0 w 87"/>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75"/>
                  <a:gd name="T32" fmla="*/ 87 w 87"/>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75">
                    <a:moveTo>
                      <a:pt x="6" y="17"/>
                    </a:moveTo>
                    <a:lnTo>
                      <a:pt x="18" y="54"/>
                    </a:lnTo>
                    <a:lnTo>
                      <a:pt x="46" y="75"/>
                    </a:lnTo>
                    <a:lnTo>
                      <a:pt x="87" y="20"/>
                    </a:lnTo>
                    <a:lnTo>
                      <a:pt x="59" y="0"/>
                    </a:lnTo>
                    <a:lnTo>
                      <a:pt x="6" y="17"/>
                    </a:lnTo>
                    <a:lnTo>
                      <a:pt x="0" y="39"/>
                    </a:lnTo>
                    <a:lnTo>
                      <a:pt x="18" y="54"/>
                    </a:lnTo>
                    <a:lnTo>
                      <a:pt x="6" y="17"/>
                    </a:lnTo>
                    <a:close/>
                  </a:path>
                </a:pathLst>
              </a:custGeom>
              <a:solidFill>
                <a:srgbClr val="C4E5FA"/>
              </a:solidFill>
              <a:ln w="9525">
                <a:noFill/>
                <a:round/>
                <a:headEnd/>
                <a:tailEnd/>
              </a:ln>
            </p:spPr>
            <p:txBody>
              <a:bodyPr/>
              <a:lstStyle/>
              <a:p>
                <a:endParaRPr lang="en-US"/>
              </a:p>
            </p:txBody>
          </p:sp>
          <p:sp>
            <p:nvSpPr>
              <p:cNvPr id="40825" name="Freeform 794"/>
              <p:cNvSpPr>
                <a:spLocks/>
              </p:cNvSpPr>
              <p:nvPr/>
            </p:nvSpPr>
            <p:spPr bwMode="auto">
              <a:xfrm>
                <a:off x="2533" y="1043"/>
                <a:ext cx="13" cy="10"/>
              </a:xfrm>
              <a:custGeom>
                <a:avLst/>
                <a:gdLst>
                  <a:gd name="T0" fmla="*/ 0 w 77"/>
                  <a:gd name="T1" fmla="*/ 0 h 64"/>
                  <a:gd name="T2" fmla="*/ 0 w 77"/>
                  <a:gd name="T3" fmla="*/ 0 h 64"/>
                  <a:gd name="T4" fmla="*/ 0 w 77"/>
                  <a:gd name="T5" fmla="*/ 0 h 64"/>
                  <a:gd name="T6" fmla="*/ 0 w 77"/>
                  <a:gd name="T7" fmla="*/ 0 h 64"/>
                  <a:gd name="T8" fmla="*/ 0 w 77"/>
                  <a:gd name="T9" fmla="*/ 0 h 64"/>
                  <a:gd name="T10" fmla="*/ 0 w 77"/>
                  <a:gd name="T11" fmla="*/ 0 h 64"/>
                  <a:gd name="T12" fmla="*/ 0 w 77"/>
                  <a:gd name="T13" fmla="*/ 0 h 64"/>
                  <a:gd name="T14" fmla="*/ 0 w 77"/>
                  <a:gd name="T15" fmla="*/ 0 h 64"/>
                  <a:gd name="T16" fmla="*/ 0 w 77"/>
                  <a:gd name="T17" fmla="*/ 0 h 64"/>
                  <a:gd name="T18" fmla="*/ 0 w 77"/>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64"/>
                  <a:gd name="T32" fmla="*/ 77 w 77"/>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64">
                    <a:moveTo>
                      <a:pt x="14" y="0"/>
                    </a:moveTo>
                    <a:lnTo>
                      <a:pt x="12" y="2"/>
                    </a:lnTo>
                    <a:lnTo>
                      <a:pt x="0" y="44"/>
                    </a:lnTo>
                    <a:lnTo>
                      <a:pt x="66" y="64"/>
                    </a:lnTo>
                    <a:lnTo>
                      <a:pt x="77" y="22"/>
                    </a:lnTo>
                    <a:lnTo>
                      <a:pt x="14" y="0"/>
                    </a:lnTo>
                    <a:lnTo>
                      <a:pt x="12" y="1"/>
                    </a:lnTo>
                    <a:lnTo>
                      <a:pt x="12" y="2"/>
                    </a:lnTo>
                    <a:lnTo>
                      <a:pt x="14" y="0"/>
                    </a:lnTo>
                    <a:close/>
                  </a:path>
                </a:pathLst>
              </a:custGeom>
              <a:solidFill>
                <a:srgbClr val="C4E5FA"/>
              </a:solidFill>
              <a:ln w="9525">
                <a:noFill/>
                <a:round/>
                <a:headEnd/>
                <a:tailEnd/>
              </a:ln>
            </p:spPr>
            <p:txBody>
              <a:bodyPr/>
              <a:lstStyle/>
              <a:p>
                <a:endParaRPr lang="en-US"/>
              </a:p>
            </p:txBody>
          </p:sp>
          <p:sp>
            <p:nvSpPr>
              <p:cNvPr id="40826" name="Freeform 795"/>
              <p:cNvSpPr>
                <a:spLocks/>
              </p:cNvSpPr>
              <p:nvPr/>
            </p:nvSpPr>
            <p:spPr bwMode="auto">
              <a:xfrm>
                <a:off x="2535" y="1033"/>
                <a:ext cx="15" cy="14"/>
              </a:xfrm>
              <a:custGeom>
                <a:avLst/>
                <a:gdLst>
                  <a:gd name="T0" fmla="*/ 0 w 87"/>
                  <a:gd name="T1" fmla="*/ 0 h 81"/>
                  <a:gd name="T2" fmla="*/ 0 w 87"/>
                  <a:gd name="T3" fmla="*/ 0 h 81"/>
                  <a:gd name="T4" fmla="*/ 0 w 87"/>
                  <a:gd name="T5" fmla="*/ 0 h 81"/>
                  <a:gd name="T6" fmla="*/ 0 w 87"/>
                  <a:gd name="T7" fmla="*/ 0 h 81"/>
                  <a:gd name="T8" fmla="*/ 0 w 87"/>
                  <a:gd name="T9" fmla="*/ 0 h 81"/>
                  <a:gd name="T10" fmla="*/ 0 w 87"/>
                  <a:gd name="T11" fmla="*/ 0 h 81"/>
                  <a:gd name="T12" fmla="*/ 0 w 87"/>
                  <a:gd name="T13" fmla="*/ 0 h 81"/>
                  <a:gd name="T14" fmla="*/ 0 w 87"/>
                  <a:gd name="T15" fmla="*/ 0 h 81"/>
                  <a:gd name="T16" fmla="*/ 0 w 87"/>
                  <a:gd name="T17" fmla="*/ 0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81"/>
                  <a:gd name="T29" fmla="*/ 87 w 87"/>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81">
                    <a:moveTo>
                      <a:pt x="86" y="9"/>
                    </a:moveTo>
                    <a:lnTo>
                      <a:pt x="20" y="0"/>
                    </a:lnTo>
                    <a:lnTo>
                      <a:pt x="0" y="57"/>
                    </a:lnTo>
                    <a:lnTo>
                      <a:pt x="63" y="81"/>
                    </a:lnTo>
                    <a:lnTo>
                      <a:pt x="84" y="25"/>
                    </a:lnTo>
                    <a:lnTo>
                      <a:pt x="86" y="9"/>
                    </a:lnTo>
                    <a:lnTo>
                      <a:pt x="84" y="25"/>
                    </a:lnTo>
                    <a:lnTo>
                      <a:pt x="87" y="16"/>
                    </a:lnTo>
                    <a:lnTo>
                      <a:pt x="86" y="9"/>
                    </a:lnTo>
                    <a:close/>
                  </a:path>
                </a:pathLst>
              </a:custGeom>
              <a:solidFill>
                <a:srgbClr val="C4E5FA"/>
              </a:solidFill>
              <a:ln w="9525">
                <a:noFill/>
                <a:round/>
                <a:headEnd/>
                <a:tailEnd/>
              </a:ln>
            </p:spPr>
            <p:txBody>
              <a:bodyPr/>
              <a:lstStyle/>
              <a:p>
                <a:endParaRPr lang="en-US"/>
              </a:p>
            </p:txBody>
          </p:sp>
          <p:sp>
            <p:nvSpPr>
              <p:cNvPr id="40827" name="Freeform 796"/>
              <p:cNvSpPr>
                <a:spLocks/>
              </p:cNvSpPr>
              <p:nvPr/>
            </p:nvSpPr>
            <p:spPr bwMode="auto">
              <a:xfrm>
                <a:off x="2537" y="1020"/>
                <a:ext cx="13" cy="16"/>
              </a:xfrm>
              <a:custGeom>
                <a:avLst/>
                <a:gdLst>
                  <a:gd name="T0" fmla="*/ 0 w 74"/>
                  <a:gd name="T1" fmla="*/ 0 h 93"/>
                  <a:gd name="T2" fmla="*/ 0 w 74"/>
                  <a:gd name="T3" fmla="*/ 0 h 93"/>
                  <a:gd name="T4" fmla="*/ 0 w 74"/>
                  <a:gd name="T5" fmla="*/ 0 h 93"/>
                  <a:gd name="T6" fmla="*/ 0 w 74"/>
                  <a:gd name="T7" fmla="*/ 0 h 93"/>
                  <a:gd name="T8" fmla="*/ 0 w 74"/>
                  <a:gd name="T9" fmla="*/ 0 h 93"/>
                  <a:gd name="T10" fmla="*/ 0 w 74"/>
                  <a:gd name="T11" fmla="*/ 0 h 93"/>
                  <a:gd name="T12" fmla="*/ 0 w 74"/>
                  <a:gd name="T13" fmla="*/ 0 h 93"/>
                  <a:gd name="T14" fmla="*/ 0 w 74"/>
                  <a:gd name="T15" fmla="*/ 0 h 93"/>
                  <a:gd name="T16" fmla="*/ 0 w 74"/>
                  <a:gd name="T17" fmla="*/ 0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93"/>
                  <a:gd name="T29" fmla="*/ 74 w 74"/>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93">
                    <a:moveTo>
                      <a:pt x="66" y="0"/>
                    </a:moveTo>
                    <a:lnTo>
                      <a:pt x="0" y="16"/>
                    </a:lnTo>
                    <a:lnTo>
                      <a:pt x="7" y="93"/>
                    </a:lnTo>
                    <a:lnTo>
                      <a:pt x="74" y="87"/>
                    </a:lnTo>
                    <a:lnTo>
                      <a:pt x="68" y="10"/>
                    </a:lnTo>
                    <a:lnTo>
                      <a:pt x="66" y="0"/>
                    </a:lnTo>
                    <a:lnTo>
                      <a:pt x="68" y="10"/>
                    </a:lnTo>
                    <a:lnTo>
                      <a:pt x="67" y="5"/>
                    </a:lnTo>
                    <a:lnTo>
                      <a:pt x="66" y="0"/>
                    </a:lnTo>
                    <a:close/>
                  </a:path>
                </a:pathLst>
              </a:custGeom>
              <a:solidFill>
                <a:srgbClr val="C4E5FA"/>
              </a:solidFill>
              <a:ln w="9525">
                <a:noFill/>
                <a:round/>
                <a:headEnd/>
                <a:tailEnd/>
              </a:ln>
            </p:spPr>
            <p:txBody>
              <a:bodyPr/>
              <a:lstStyle/>
              <a:p>
                <a:endParaRPr lang="en-US"/>
              </a:p>
            </p:txBody>
          </p:sp>
          <p:sp>
            <p:nvSpPr>
              <p:cNvPr id="40828" name="Freeform 797"/>
              <p:cNvSpPr>
                <a:spLocks/>
              </p:cNvSpPr>
              <p:nvPr/>
            </p:nvSpPr>
            <p:spPr bwMode="auto">
              <a:xfrm>
                <a:off x="2535" y="1013"/>
                <a:ext cx="13" cy="12"/>
              </a:xfrm>
              <a:custGeom>
                <a:avLst/>
                <a:gdLst>
                  <a:gd name="T0" fmla="*/ 0 w 78"/>
                  <a:gd name="T1" fmla="*/ 0 h 72"/>
                  <a:gd name="T2" fmla="*/ 0 w 78"/>
                  <a:gd name="T3" fmla="*/ 0 h 72"/>
                  <a:gd name="T4" fmla="*/ 0 w 78"/>
                  <a:gd name="T5" fmla="*/ 0 h 72"/>
                  <a:gd name="T6" fmla="*/ 0 w 78"/>
                  <a:gd name="T7" fmla="*/ 0 h 72"/>
                  <a:gd name="T8" fmla="*/ 0 w 78"/>
                  <a:gd name="T9" fmla="*/ 0 h 72"/>
                  <a:gd name="T10" fmla="*/ 0 w 78"/>
                  <a:gd name="T11" fmla="*/ 0 h 72"/>
                  <a:gd name="T12" fmla="*/ 0 w 78"/>
                  <a:gd name="T13" fmla="*/ 0 h 72"/>
                  <a:gd name="T14" fmla="*/ 0 w 78"/>
                  <a:gd name="T15" fmla="*/ 0 h 72"/>
                  <a:gd name="T16" fmla="*/ 0 w 78"/>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72"/>
                  <a:gd name="T29" fmla="*/ 78 w 78"/>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72">
                    <a:moveTo>
                      <a:pt x="57" y="0"/>
                    </a:moveTo>
                    <a:lnTo>
                      <a:pt x="0" y="34"/>
                    </a:lnTo>
                    <a:lnTo>
                      <a:pt x="15" y="72"/>
                    </a:lnTo>
                    <a:lnTo>
                      <a:pt x="78" y="47"/>
                    </a:lnTo>
                    <a:lnTo>
                      <a:pt x="62" y="8"/>
                    </a:lnTo>
                    <a:lnTo>
                      <a:pt x="57" y="0"/>
                    </a:lnTo>
                    <a:lnTo>
                      <a:pt x="62" y="8"/>
                    </a:lnTo>
                    <a:lnTo>
                      <a:pt x="61" y="4"/>
                    </a:lnTo>
                    <a:lnTo>
                      <a:pt x="57" y="0"/>
                    </a:lnTo>
                    <a:close/>
                  </a:path>
                </a:pathLst>
              </a:custGeom>
              <a:solidFill>
                <a:srgbClr val="C4E5FA"/>
              </a:solidFill>
              <a:ln w="9525">
                <a:noFill/>
                <a:round/>
                <a:headEnd/>
                <a:tailEnd/>
              </a:ln>
            </p:spPr>
            <p:txBody>
              <a:bodyPr/>
              <a:lstStyle/>
              <a:p>
                <a:endParaRPr lang="en-US"/>
              </a:p>
            </p:txBody>
          </p:sp>
          <p:sp>
            <p:nvSpPr>
              <p:cNvPr id="40829" name="Freeform 798"/>
              <p:cNvSpPr>
                <a:spLocks/>
              </p:cNvSpPr>
              <p:nvPr/>
            </p:nvSpPr>
            <p:spPr bwMode="auto">
              <a:xfrm>
                <a:off x="2532" y="1006"/>
                <a:ext cx="13" cy="13"/>
              </a:xfrm>
              <a:custGeom>
                <a:avLst/>
                <a:gdLst>
                  <a:gd name="T0" fmla="*/ 0 w 79"/>
                  <a:gd name="T1" fmla="*/ 0 h 81"/>
                  <a:gd name="T2" fmla="*/ 0 w 79"/>
                  <a:gd name="T3" fmla="*/ 0 h 81"/>
                  <a:gd name="T4" fmla="*/ 0 w 79"/>
                  <a:gd name="T5" fmla="*/ 0 h 81"/>
                  <a:gd name="T6" fmla="*/ 0 w 79"/>
                  <a:gd name="T7" fmla="*/ 0 h 81"/>
                  <a:gd name="T8" fmla="*/ 0 w 79"/>
                  <a:gd name="T9" fmla="*/ 0 h 81"/>
                  <a:gd name="T10" fmla="*/ 0 w 79"/>
                  <a:gd name="T11" fmla="*/ 0 h 81"/>
                  <a:gd name="T12" fmla="*/ 0 w 79"/>
                  <a:gd name="T13" fmla="*/ 0 h 81"/>
                  <a:gd name="T14" fmla="*/ 0 w 79"/>
                  <a:gd name="T15" fmla="*/ 0 h 81"/>
                  <a:gd name="T16" fmla="*/ 0 w 79"/>
                  <a:gd name="T17" fmla="*/ 0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81"/>
                  <a:gd name="T29" fmla="*/ 79 w 79"/>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81">
                    <a:moveTo>
                      <a:pt x="47" y="0"/>
                    </a:moveTo>
                    <a:lnTo>
                      <a:pt x="0" y="47"/>
                    </a:lnTo>
                    <a:lnTo>
                      <a:pt x="26" y="81"/>
                    </a:lnTo>
                    <a:lnTo>
                      <a:pt x="79" y="39"/>
                    </a:lnTo>
                    <a:lnTo>
                      <a:pt x="54" y="6"/>
                    </a:lnTo>
                    <a:lnTo>
                      <a:pt x="47" y="0"/>
                    </a:lnTo>
                    <a:lnTo>
                      <a:pt x="54" y="6"/>
                    </a:lnTo>
                    <a:lnTo>
                      <a:pt x="50" y="2"/>
                    </a:lnTo>
                    <a:lnTo>
                      <a:pt x="47" y="0"/>
                    </a:lnTo>
                    <a:close/>
                  </a:path>
                </a:pathLst>
              </a:custGeom>
              <a:solidFill>
                <a:srgbClr val="C4E5FA"/>
              </a:solidFill>
              <a:ln w="9525">
                <a:noFill/>
                <a:round/>
                <a:headEnd/>
                <a:tailEnd/>
              </a:ln>
            </p:spPr>
            <p:txBody>
              <a:bodyPr/>
              <a:lstStyle/>
              <a:p>
                <a:endParaRPr lang="en-US"/>
              </a:p>
            </p:txBody>
          </p:sp>
        </p:grpSp>
        <p:grpSp>
          <p:nvGrpSpPr>
            <p:cNvPr id="40135" name="Group 799"/>
            <p:cNvGrpSpPr>
              <a:grpSpLocks/>
            </p:cNvGrpSpPr>
            <p:nvPr/>
          </p:nvGrpSpPr>
          <p:grpSpPr bwMode="auto">
            <a:xfrm>
              <a:off x="884" y="981"/>
              <a:ext cx="1500" cy="2214"/>
              <a:chOff x="2360" y="941"/>
              <a:chExt cx="1500" cy="2214"/>
            </a:xfrm>
          </p:grpSpPr>
          <p:sp>
            <p:nvSpPr>
              <p:cNvPr id="40430" name="Freeform 800"/>
              <p:cNvSpPr>
                <a:spLocks/>
              </p:cNvSpPr>
              <p:nvPr/>
            </p:nvSpPr>
            <p:spPr bwMode="auto">
              <a:xfrm>
                <a:off x="2528" y="1002"/>
                <a:ext cx="11" cy="13"/>
              </a:xfrm>
              <a:custGeom>
                <a:avLst/>
                <a:gdLst>
                  <a:gd name="T0" fmla="*/ 0 w 69"/>
                  <a:gd name="T1" fmla="*/ 0 h 78"/>
                  <a:gd name="T2" fmla="*/ 0 w 69"/>
                  <a:gd name="T3" fmla="*/ 0 h 78"/>
                  <a:gd name="T4" fmla="*/ 0 w 69"/>
                  <a:gd name="T5" fmla="*/ 0 h 78"/>
                  <a:gd name="T6" fmla="*/ 0 w 69"/>
                  <a:gd name="T7" fmla="*/ 0 h 78"/>
                  <a:gd name="T8" fmla="*/ 0 w 69"/>
                  <a:gd name="T9" fmla="*/ 0 h 78"/>
                  <a:gd name="T10" fmla="*/ 0 w 69"/>
                  <a:gd name="T11" fmla="*/ 0 h 78"/>
                  <a:gd name="T12" fmla="*/ 0 w 69"/>
                  <a:gd name="T13" fmla="*/ 0 h 78"/>
                  <a:gd name="T14" fmla="*/ 0 w 69"/>
                  <a:gd name="T15" fmla="*/ 0 h 78"/>
                  <a:gd name="T16" fmla="*/ 0 w 69"/>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78"/>
                  <a:gd name="T29" fmla="*/ 69 w 69"/>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78">
                    <a:moveTo>
                      <a:pt x="34" y="0"/>
                    </a:moveTo>
                    <a:lnTo>
                      <a:pt x="0" y="56"/>
                    </a:lnTo>
                    <a:lnTo>
                      <a:pt x="29" y="78"/>
                    </a:lnTo>
                    <a:lnTo>
                      <a:pt x="69" y="25"/>
                    </a:lnTo>
                    <a:lnTo>
                      <a:pt x="40" y="2"/>
                    </a:lnTo>
                    <a:lnTo>
                      <a:pt x="34" y="0"/>
                    </a:lnTo>
                    <a:lnTo>
                      <a:pt x="40" y="2"/>
                    </a:lnTo>
                    <a:lnTo>
                      <a:pt x="38" y="1"/>
                    </a:lnTo>
                    <a:lnTo>
                      <a:pt x="34" y="0"/>
                    </a:lnTo>
                    <a:close/>
                  </a:path>
                </a:pathLst>
              </a:custGeom>
              <a:solidFill>
                <a:srgbClr val="C4E5FA"/>
              </a:solidFill>
              <a:ln w="9525">
                <a:noFill/>
                <a:round/>
                <a:headEnd/>
                <a:tailEnd/>
              </a:ln>
            </p:spPr>
            <p:txBody>
              <a:bodyPr/>
              <a:lstStyle/>
              <a:p>
                <a:endParaRPr lang="en-US"/>
              </a:p>
            </p:txBody>
          </p:sp>
          <p:sp>
            <p:nvSpPr>
              <p:cNvPr id="40431" name="Freeform 801"/>
              <p:cNvSpPr>
                <a:spLocks/>
              </p:cNvSpPr>
              <p:nvPr/>
            </p:nvSpPr>
            <p:spPr bwMode="auto">
              <a:xfrm>
                <a:off x="2523" y="998"/>
                <a:ext cx="11" cy="14"/>
              </a:xfrm>
              <a:custGeom>
                <a:avLst/>
                <a:gdLst>
                  <a:gd name="T0" fmla="*/ 0 w 63"/>
                  <a:gd name="T1" fmla="*/ 0 h 80"/>
                  <a:gd name="T2" fmla="*/ 0 w 63"/>
                  <a:gd name="T3" fmla="*/ 0 h 80"/>
                  <a:gd name="T4" fmla="*/ 0 w 63"/>
                  <a:gd name="T5" fmla="*/ 0 h 80"/>
                  <a:gd name="T6" fmla="*/ 0 w 63"/>
                  <a:gd name="T7" fmla="*/ 0 h 80"/>
                  <a:gd name="T8" fmla="*/ 0 w 63"/>
                  <a:gd name="T9" fmla="*/ 0 h 80"/>
                  <a:gd name="T10" fmla="*/ 0 w 63"/>
                  <a:gd name="T11" fmla="*/ 0 h 80"/>
                  <a:gd name="T12" fmla="*/ 0 w 63"/>
                  <a:gd name="T13" fmla="*/ 0 h 80"/>
                  <a:gd name="T14" fmla="*/ 0 w 63"/>
                  <a:gd name="T15" fmla="*/ 0 h 80"/>
                  <a:gd name="T16" fmla="*/ 0 w 63"/>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80"/>
                  <a:gd name="T29" fmla="*/ 63 w 63"/>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80">
                    <a:moveTo>
                      <a:pt x="23" y="0"/>
                    </a:moveTo>
                    <a:lnTo>
                      <a:pt x="0" y="64"/>
                    </a:lnTo>
                    <a:lnTo>
                      <a:pt x="33" y="80"/>
                    </a:lnTo>
                    <a:lnTo>
                      <a:pt x="63" y="20"/>
                    </a:lnTo>
                    <a:lnTo>
                      <a:pt x="30" y="2"/>
                    </a:lnTo>
                    <a:lnTo>
                      <a:pt x="23" y="0"/>
                    </a:lnTo>
                    <a:lnTo>
                      <a:pt x="30" y="2"/>
                    </a:lnTo>
                    <a:lnTo>
                      <a:pt x="26" y="1"/>
                    </a:lnTo>
                    <a:lnTo>
                      <a:pt x="23" y="0"/>
                    </a:lnTo>
                    <a:close/>
                  </a:path>
                </a:pathLst>
              </a:custGeom>
              <a:solidFill>
                <a:srgbClr val="C4E5FA"/>
              </a:solidFill>
              <a:ln w="9525">
                <a:noFill/>
                <a:round/>
                <a:headEnd/>
                <a:tailEnd/>
              </a:ln>
            </p:spPr>
            <p:txBody>
              <a:bodyPr/>
              <a:lstStyle/>
              <a:p>
                <a:endParaRPr lang="en-US"/>
              </a:p>
            </p:txBody>
          </p:sp>
          <p:sp>
            <p:nvSpPr>
              <p:cNvPr id="40432" name="Freeform 802"/>
              <p:cNvSpPr>
                <a:spLocks/>
              </p:cNvSpPr>
              <p:nvPr/>
            </p:nvSpPr>
            <p:spPr bwMode="auto">
              <a:xfrm>
                <a:off x="2519" y="997"/>
                <a:ext cx="8" cy="12"/>
              </a:xfrm>
              <a:custGeom>
                <a:avLst/>
                <a:gdLst>
                  <a:gd name="T0" fmla="*/ 0 w 49"/>
                  <a:gd name="T1" fmla="*/ 0 h 75"/>
                  <a:gd name="T2" fmla="*/ 0 w 49"/>
                  <a:gd name="T3" fmla="*/ 0 h 75"/>
                  <a:gd name="T4" fmla="*/ 0 w 49"/>
                  <a:gd name="T5" fmla="*/ 0 h 75"/>
                  <a:gd name="T6" fmla="*/ 0 w 49"/>
                  <a:gd name="T7" fmla="*/ 0 h 75"/>
                  <a:gd name="T8" fmla="*/ 0 w 49"/>
                  <a:gd name="T9" fmla="*/ 0 h 75"/>
                  <a:gd name="T10" fmla="*/ 0 w 49"/>
                  <a:gd name="T11" fmla="*/ 0 h 75"/>
                  <a:gd name="T12" fmla="*/ 0 w 49"/>
                  <a:gd name="T13" fmla="*/ 0 h 75"/>
                  <a:gd name="T14" fmla="*/ 0 w 49"/>
                  <a:gd name="T15" fmla="*/ 0 h 75"/>
                  <a:gd name="T16" fmla="*/ 0 w 49"/>
                  <a:gd name="T17" fmla="*/ 0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75"/>
                  <a:gd name="T29" fmla="*/ 49 w 49"/>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75">
                    <a:moveTo>
                      <a:pt x="11" y="0"/>
                    </a:moveTo>
                    <a:lnTo>
                      <a:pt x="0" y="67"/>
                    </a:lnTo>
                    <a:lnTo>
                      <a:pt x="33" y="75"/>
                    </a:lnTo>
                    <a:lnTo>
                      <a:pt x="49" y="9"/>
                    </a:lnTo>
                    <a:lnTo>
                      <a:pt x="16" y="1"/>
                    </a:lnTo>
                    <a:lnTo>
                      <a:pt x="11" y="0"/>
                    </a:lnTo>
                    <a:lnTo>
                      <a:pt x="16" y="1"/>
                    </a:lnTo>
                    <a:lnTo>
                      <a:pt x="14" y="0"/>
                    </a:lnTo>
                    <a:lnTo>
                      <a:pt x="11" y="0"/>
                    </a:lnTo>
                    <a:close/>
                  </a:path>
                </a:pathLst>
              </a:custGeom>
              <a:solidFill>
                <a:srgbClr val="C4E5FA"/>
              </a:solidFill>
              <a:ln w="9525">
                <a:noFill/>
                <a:round/>
                <a:headEnd/>
                <a:tailEnd/>
              </a:ln>
            </p:spPr>
            <p:txBody>
              <a:bodyPr/>
              <a:lstStyle/>
              <a:p>
                <a:endParaRPr lang="en-US"/>
              </a:p>
            </p:txBody>
          </p:sp>
          <p:sp>
            <p:nvSpPr>
              <p:cNvPr id="40433" name="Freeform 803"/>
              <p:cNvSpPr>
                <a:spLocks/>
              </p:cNvSpPr>
              <p:nvPr/>
            </p:nvSpPr>
            <p:spPr bwMode="auto">
              <a:xfrm>
                <a:off x="2514" y="996"/>
                <a:ext cx="7" cy="12"/>
              </a:xfrm>
              <a:custGeom>
                <a:avLst/>
                <a:gdLst>
                  <a:gd name="T0" fmla="*/ 0 w 41"/>
                  <a:gd name="T1" fmla="*/ 0 h 72"/>
                  <a:gd name="T2" fmla="*/ 0 w 41"/>
                  <a:gd name="T3" fmla="*/ 0 h 72"/>
                  <a:gd name="T4" fmla="*/ 0 w 41"/>
                  <a:gd name="T5" fmla="*/ 0 h 72"/>
                  <a:gd name="T6" fmla="*/ 0 w 41"/>
                  <a:gd name="T7" fmla="*/ 0 h 72"/>
                  <a:gd name="T8" fmla="*/ 0 w 41"/>
                  <a:gd name="T9" fmla="*/ 0 h 72"/>
                  <a:gd name="T10" fmla="*/ 0 w 41"/>
                  <a:gd name="T11" fmla="*/ 0 h 72"/>
                  <a:gd name="T12" fmla="*/ 0 w 41"/>
                  <a:gd name="T13" fmla="*/ 0 h 72"/>
                  <a:gd name="T14" fmla="*/ 0 w 41"/>
                  <a:gd name="T15" fmla="*/ 0 h 72"/>
                  <a:gd name="T16" fmla="*/ 0 w 41"/>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72"/>
                  <a:gd name="T29" fmla="*/ 41 w 41"/>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72">
                    <a:moveTo>
                      <a:pt x="0" y="1"/>
                    </a:moveTo>
                    <a:lnTo>
                      <a:pt x="3" y="68"/>
                    </a:lnTo>
                    <a:lnTo>
                      <a:pt x="36" y="72"/>
                    </a:lnTo>
                    <a:lnTo>
                      <a:pt x="41" y="4"/>
                    </a:lnTo>
                    <a:lnTo>
                      <a:pt x="7" y="1"/>
                    </a:lnTo>
                    <a:lnTo>
                      <a:pt x="0" y="1"/>
                    </a:lnTo>
                    <a:lnTo>
                      <a:pt x="7" y="1"/>
                    </a:lnTo>
                    <a:lnTo>
                      <a:pt x="4" y="0"/>
                    </a:lnTo>
                    <a:lnTo>
                      <a:pt x="0" y="1"/>
                    </a:lnTo>
                    <a:close/>
                  </a:path>
                </a:pathLst>
              </a:custGeom>
              <a:solidFill>
                <a:srgbClr val="C4E5FA"/>
              </a:solidFill>
              <a:ln w="9525">
                <a:noFill/>
                <a:round/>
                <a:headEnd/>
                <a:tailEnd/>
              </a:ln>
            </p:spPr>
            <p:txBody>
              <a:bodyPr/>
              <a:lstStyle/>
              <a:p>
                <a:endParaRPr lang="en-US"/>
              </a:p>
            </p:txBody>
          </p:sp>
          <p:sp>
            <p:nvSpPr>
              <p:cNvPr id="40434" name="Freeform 804"/>
              <p:cNvSpPr>
                <a:spLocks/>
              </p:cNvSpPr>
              <p:nvPr/>
            </p:nvSpPr>
            <p:spPr bwMode="auto">
              <a:xfrm>
                <a:off x="2508" y="997"/>
                <a:ext cx="7" cy="12"/>
              </a:xfrm>
              <a:custGeom>
                <a:avLst/>
                <a:gdLst>
                  <a:gd name="T0" fmla="*/ 0 w 45"/>
                  <a:gd name="T1" fmla="*/ 0 h 72"/>
                  <a:gd name="T2" fmla="*/ 0 w 45"/>
                  <a:gd name="T3" fmla="*/ 0 h 72"/>
                  <a:gd name="T4" fmla="*/ 0 w 45"/>
                  <a:gd name="T5" fmla="*/ 0 h 72"/>
                  <a:gd name="T6" fmla="*/ 0 w 45"/>
                  <a:gd name="T7" fmla="*/ 0 h 72"/>
                  <a:gd name="T8" fmla="*/ 0 w 45"/>
                  <a:gd name="T9" fmla="*/ 0 h 72"/>
                  <a:gd name="T10" fmla="*/ 0 w 45"/>
                  <a:gd name="T11" fmla="*/ 0 h 72"/>
                  <a:gd name="T12" fmla="*/ 0 w 45"/>
                  <a:gd name="T13" fmla="*/ 0 h 72"/>
                  <a:gd name="T14" fmla="*/ 0 w 45"/>
                  <a:gd name="T15" fmla="*/ 0 h 72"/>
                  <a:gd name="T16" fmla="*/ 0 w 45"/>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72"/>
                  <a:gd name="T29" fmla="*/ 45 w 45"/>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72">
                    <a:moveTo>
                      <a:pt x="0" y="6"/>
                    </a:moveTo>
                    <a:lnTo>
                      <a:pt x="18" y="72"/>
                    </a:lnTo>
                    <a:lnTo>
                      <a:pt x="45" y="67"/>
                    </a:lnTo>
                    <a:lnTo>
                      <a:pt x="36" y="0"/>
                    </a:lnTo>
                    <a:lnTo>
                      <a:pt x="8" y="4"/>
                    </a:lnTo>
                    <a:lnTo>
                      <a:pt x="0" y="6"/>
                    </a:lnTo>
                    <a:lnTo>
                      <a:pt x="8" y="4"/>
                    </a:lnTo>
                    <a:lnTo>
                      <a:pt x="4" y="5"/>
                    </a:lnTo>
                    <a:lnTo>
                      <a:pt x="0" y="6"/>
                    </a:lnTo>
                    <a:close/>
                  </a:path>
                </a:pathLst>
              </a:custGeom>
              <a:solidFill>
                <a:srgbClr val="C4E5FA"/>
              </a:solidFill>
              <a:ln w="9525">
                <a:noFill/>
                <a:round/>
                <a:headEnd/>
                <a:tailEnd/>
              </a:ln>
            </p:spPr>
            <p:txBody>
              <a:bodyPr/>
              <a:lstStyle/>
              <a:p>
                <a:endParaRPr lang="en-US"/>
              </a:p>
            </p:txBody>
          </p:sp>
          <p:sp>
            <p:nvSpPr>
              <p:cNvPr id="40435" name="Freeform 805"/>
              <p:cNvSpPr>
                <a:spLocks/>
              </p:cNvSpPr>
              <p:nvPr/>
            </p:nvSpPr>
            <p:spPr bwMode="auto">
              <a:xfrm>
                <a:off x="2504" y="998"/>
                <a:ext cx="8" cy="11"/>
              </a:xfrm>
              <a:custGeom>
                <a:avLst/>
                <a:gdLst>
                  <a:gd name="T0" fmla="*/ 0 w 45"/>
                  <a:gd name="T1" fmla="*/ 0 h 72"/>
                  <a:gd name="T2" fmla="*/ 0 w 45"/>
                  <a:gd name="T3" fmla="*/ 0 h 72"/>
                  <a:gd name="T4" fmla="*/ 0 w 45"/>
                  <a:gd name="T5" fmla="*/ 0 h 72"/>
                  <a:gd name="T6" fmla="*/ 0 w 45"/>
                  <a:gd name="T7" fmla="*/ 0 h 72"/>
                  <a:gd name="T8" fmla="*/ 0 w 45"/>
                  <a:gd name="T9" fmla="*/ 0 h 72"/>
                  <a:gd name="T10" fmla="*/ 0 60000 65536"/>
                  <a:gd name="T11" fmla="*/ 0 60000 65536"/>
                  <a:gd name="T12" fmla="*/ 0 60000 65536"/>
                  <a:gd name="T13" fmla="*/ 0 60000 65536"/>
                  <a:gd name="T14" fmla="*/ 0 60000 65536"/>
                  <a:gd name="T15" fmla="*/ 0 w 45"/>
                  <a:gd name="T16" fmla="*/ 0 h 72"/>
                  <a:gd name="T17" fmla="*/ 45 w 45"/>
                  <a:gd name="T18" fmla="*/ 72 h 72"/>
                </a:gdLst>
                <a:ahLst/>
                <a:cxnLst>
                  <a:cxn ang="T10">
                    <a:pos x="T0" y="T1"/>
                  </a:cxn>
                  <a:cxn ang="T11">
                    <a:pos x="T2" y="T3"/>
                  </a:cxn>
                  <a:cxn ang="T12">
                    <a:pos x="T4" y="T5"/>
                  </a:cxn>
                  <a:cxn ang="T13">
                    <a:pos x="T6" y="T7"/>
                  </a:cxn>
                  <a:cxn ang="T14">
                    <a:pos x="T8" y="T9"/>
                  </a:cxn>
                </a:cxnLst>
                <a:rect l="T15" t="T16" r="T17" b="T18"/>
                <a:pathLst>
                  <a:path w="45" h="72">
                    <a:moveTo>
                      <a:pt x="24" y="72"/>
                    </a:moveTo>
                    <a:lnTo>
                      <a:pt x="45" y="64"/>
                    </a:lnTo>
                    <a:lnTo>
                      <a:pt x="20" y="0"/>
                    </a:lnTo>
                    <a:lnTo>
                      <a:pt x="0" y="8"/>
                    </a:lnTo>
                    <a:lnTo>
                      <a:pt x="24" y="72"/>
                    </a:lnTo>
                    <a:close/>
                  </a:path>
                </a:pathLst>
              </a:custGeom>
              <a:solidFill>
                <a:srgbClr val="C4E5FA"/>
              </a:solidFill>
              <a:ln w="9525">
                <a:noFill/>
                <a:round/>
                <a:headEnd/>
                <a:tailEnd/>
              </a:ln>
            </p:spPr>
            <p:txBody>
              <a:bodyPr/>
              <a:lstStyle/>
              <a:p>
                <a:endParaRPr lang="en-US"/>
              </a:p>
            </p:txBody>
          </p:sp>
          <p:sp>
            <p:nvSpPr>
              <p:cNvPr id="40436" name="Freeform 806"/>
              <p:cNvSpPr>
                <a:spLocks/>
              </p:cNvSpPr>
              <p:nvPr/>
            </p:nvSpPr>
            <p:spPr bwMode="auto">
              <a:xfrm>
                <a:off x="2537" y="1017"/>
                <a:ext cx="12" cy="5"/>
              </a:xfrm>
              <a:custGeom>
                <a:avLst/>
                <a:gdLst>
                  <a:gd name="T0" fmla="*/ 0 w 68"/>
                  <a:gd name="T1" fmla="*/ 0 h 30"/>
                  <a:gd name="T2" fmla="*/ 0 w 68"/>
                  <a:gd name="T3" fmla="*/ 0 h 30"/>
                  <a:gd name="T4" fmla="*/ 0 w 68"/>
                  <a:gd name="T5" fmla="*/ 0 h 30"/>
                  <a:gd name="T6" fmla="*/ 0 w 68"/>
                  <a:gd name="T7" fmla="*/ 0 h 30"/>
                  <a:gd name="T8" fmla="*/ 0 w 68"/>
                  <a:gd name="T9" fmla="*/ 0 h 30"/>
                  <a:gd name="T10" fmla="*/ 0 w 68"/>
                  <a:gd name="T11" fmla="*/ 0 h 30"/>
                  <a:gd name="T12" fmla="*/ 0 w 68"/>
                  <a:gd name="T13" fmla="*/ 0 h 30"/>
                  <a:gd name="T14" fmla="*/ 0 w 68"/>
                  <a:gd name="T15" fmla="*/ 0 h 30"/>
                  <a:gd name="T16" fmla="*/ 0 w 68"/>
                  <a:gd name="T17" fmla="*/ 0 h 30"/>
                  <a:gd name="T18" fmla="*/ 0 w 68"/>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30"/>
                  <a:gd name="T32" fmla="*/ 68 w 68"/>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30">
                    <a:moveTo>
                      <a:pt x="1" y="0"/>
                    </a:moveTo>
                    <a:lnTo>
                      <a:pt x="0" y="6"/>
                    </a:lnTo>
                    <a:lnTo>
                      <a:pt x="0" y="30"/>
                    </a:lnTo>
                    <a:lnTo>
                      <a:pt x="68" y="30"/>
                    </a:lnTo>
                    <a:lnTo>
                      <a:pt x="68" y="6"/>
                    </a:lnTo>
                    <a:lnTo>
                      <a:pt x="1" y="0"/>
                    </a:lnTo>
                    <a:lnTo>
                      <a:pt x="0" y="3"/>
                    </a:lnTo>
                    <a:lnTo>
                      <a:pt x="0" y="6"/>
                    </a:lnTo>
                    <a:lnTo>
                      <a:pt x="1" y="0"/>
                    </a:lnTo>
                    <a:close/>
                  </a:path>
                </a:pathLst>
              </a:custGeom>
              <a:solidFill>
                <a:srgbClr val="C4E5FA"/>
              </a:solidFill>
              <a:ln w="9525">
                <a:noFill/>
                <a:round/>
                <a:headEnd/>
                <a:tailEnd/>
              </a:ln>
            </p:spPr>
            <p:txBody>
              <a:bodyPr/>
              <a:lstStyle/>
              <a:p>
                <a:endParaRPr lang="en-US"/>
              </a:p>
            </p:txBody>
          </p:sp>
          <p:sp>
            <p:nvSpPr>
              <p:cNvPr id="40437" name="Freeform 807"/>
              <p:cNvSpPr>
                <a:spLocks/>
              </p:cNvSpPr>
              <p:nvPr/>
            </p:nvSpPr>
            <p:spPr bwMode="auto">
              <a:xfrm>
                <a:off x="2538" y="1006"/>
                <a:ext cx="12" cy="13"/>
              </a:xfrm>
              <a:custGeom>
                <a:avLst/>
                <a:gdLst>
                  <a:gd name="T0" fmla="*/ 0 w 76"/>
                  <a:gd name="T1" fmla="*/ 0 h 78"/>
                  <a:gd name="T2" fmla="*/ 0 w 76"/>
                  <a:gd name="T3" fmla="*/ 0 h 78"/>
                  <a:gd name="T4" fmla="*/ 0 w 76"/>
                  <a:gd name="T5" fmla="*/ 0 h 78"/>
                  <a:gd name="T6" fmla="*/ 0 w 76"/>
                  <a:gd name="T7" fmla="*/ 0 h 78"/>
                  <a:gd name="T8" fmla="*/ 0 w 76"/>
                  <a:gd name="T9" fmla="*/ 0 h 78"/>
                  <a:gd name="T10" fmla="*/ 0 w 76"/>
                  <a:gd name="T11" fmla="*/ 0 h 78"/>
                  <a:gd name="T12" fmla="*/ 0 w 76"/>
                  <a:gd name="T13" fmla="*/ 0 h 78"/>
                  <a:gd name="T14" fmla="*/ 0 w 76"/>
                  <a:gd name="T15" fmla="*/ 0 h 78"/>
                  <a:gd name="T16" fmla="*/ 0 w 76"/>
                  <a:gd name="T17" fmla="*/ 0 h 78"/>
                  <a:gd name="T18" fmla="*/ 0 w 76"/>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78"/>
                  <a:gd name="T32" fmla="*/ 76 w 76"/>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78">
                    <a:moveTo>
                      <a:pt x="12" y="0"/>
                    </a:moveTo>
                    <a:lnTo>
                      <a:pt x="10" y="11"/>
                    </a:lnTo>
                    <a:lnTo>
                      <a:pt x="0" y="67"/>
                    </a:lnTo>
                    <a:lnTo>
                      <a:pt x="66" y="78"/>
                    </a:lnTo>
                    <a:lnTo>
                      <a:pt x="76" y="21"/>
                    </a:lnTo>
                    <a:lnTo>
                      <a:pt x="12" y="0"/>
                    </a:lnTo>
                    <a:lnTo>
                      <a:pt x="10" y="5"/>
                    </a:lnTo>
                    <a:lnTo>
                      <a:pt x="10" y="11"/>
                    </a:lnTo>
                    <a:lnTo>
                      <a:pt x="12" y="0"/>
                    </a:lnTo>
                    <a:close/>
                  </a:path>
                </a:pathLst>
              </a:custGeom>
              <a:solidFill>
                <a:srgbClr val="C4E5FA"/>
              </a:solidFill>
              <a:ln w="9525">
                <a:noFill/>
                <a:round/>
                <a:headEnd/>
                <a:tailEnd/>
              </a:ln>
            </p:spPr>
            <p:txBody>
              <a:bodyPr/>
              <a:lstStyle/>
              <a:p>
                <a:endParaRPr lang="en-US"/>
              </a:p>
            </p:txBody>
          </p:sp>
          <p:sp>
            <p:nvSpPr>
              <p:cNvPr id="40438" name="Freeform 808"/>
              <p:cNvSpPr>
                <a:spLocks/>
              </p:cNvSpPr>
              <p:nvPr/>
            </p:nvSpPr>
            <p:spPr bwMode="auto">
              <a:xfrm>
                <a:off x="2539" y="994"/>
                <a:ext cx="15" cy="17"/>
              </a:xfrm>
              <a:custGeom>
                <a:avLst/>
                <a:gdLst>
                  <a:gd name="T0" fmla="*/ 0 w 89"/>
                  <a:gd name="T1" fmla="*/ 0 h 101"/>
                  <a:gd name="T2" fmla="*/ 0 w 89"/>
                  <a:gd name="T3" fmla="*/ 0 h 101"/>
                  <a:gd name="T4" fmla="*/ 0 w 89"/>
                  <a:gd name="T5" fmla="*/ 0 h 101"/>
                  <a:gd name="T6" fmla="*/ 0 w 89"/>
                  <a:gd name="T7" fmla="*/ 0 h 101"/>
                  <a:gd name="T8" fmla="*/ 0 w 89"/>
                  <a:gd name="T9" fmla="*/ 0 h 101"/>
                  <a:gd name="T10" fmla="*/ 0 w 89"/>
                  <a:gd name="T11" fmla="*/ 0 h 101"/>
                  <a:gd name="T12" fmla="*/ 0 w 89"/>
                  <a:gd name="T13" fmla="*/ 0 h 101"/>
                  <a:gd name="T14" fmla="*/ 0 w 89"/>
                  <a:gd name="T15" fmla="*/ 0 h 101"/>
                  <a:gd name="T16" fmla="*/ 0 w 89"/>
                  <a:gd name="T17" fmla="*/ 0 h 101"/>
                  <a:gd name="T18" fmla="*/ 0 w 89"/>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101"/>
                  <a:gd name="T32" fmla="*/ 89 w 89"/>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101">
                    <a:moveTo>
                      <a:pt x="46" y="0"/>
                    </a:moveTo>
                    <a:lnTo>
                      <a:pt x="28" y="17"/>
                    </a:lnTo>
                    <a:lnTo>
                      <a:pt x="0" y="70"/>
                    </a:lnTo>
                    <a:lnTo>
                      <a:pt x="61" y="101"/>
                    </a:lnTo>
                    <a:lnTo>
                      <a:pt x="89" y="47"/>
                    </a:lnTo>
                    <a:lnTo>
                      <a:pt x="46" y="0"/>
                    </a:lnTo>
                    <a:lnTo>
                      <a:pt x="35" y="4"/>
                    </a:lnTo>
                    <a:lnTo>
                      <a:pt x="28" y="17"/>
                    </a:lnTo>
                    <a:lnTo>
                      <a:pt x="46" y="0"/>
                    </a:lnTo>
                    <a:close/>
                  </a:path>
                </a:pathLst>
              </a:custGeom>
              <a:solidFill>
                <a:srgbClr val="C4E5FA"/>
              </a:solidFill>
              <a:ln w="9525">
                <a:noFill/>
                <a:round/>
                <a:headEnd/>
                <a:tailEnd/>
              </a:ln>
            </p:spPr>
            <p:txBody>
              <a:bodyPr/>
              <a:lstStyle/>
              <a:p>
                <a:endParaRPr lang="en-US"/>
              </a:p>
            </p:txBody>
          </p:sp>
          <p:sp>
            <p:nvSpPr>
              <p:cNvPr id="40439" name="Freeform 809"/>
              <p:cNvSpPr>
                <a:spLocks/>
              </p:cNvSpPr>
              <p:nvPr/>
            </p:nvSpPr>
            <p:spPr bwMode="auto">
              <a:xfrm>
                <a:off x="2547" y="991"/>
                <a:ext cx="14" cy="14"/>
              </a:xfrm>
              <a:custGeom>
                <a:avLst/>
                <a:gdLst>
                  <a:gd name="T0" fmla="*/ 0 w 80"/>
                  <a:gd name="T1" fmla="*/ 0 h 84"/>
                  <a:gd name="T2" fmla="*/ 0 w 80"/>
                  <a:gd name="T3" fmla="*/ 0 h 84"/>
                  <a:gd name="T4" fmla="*/ 0 w 80"/>
                  <a:gd name="T5" fmla="*/ 0 h 84"/>
                  <a:gd name="T6" fmla="*/ 0 w 80"/>
                  <a:gd name="T7" fmla="*/ 0 h 84"/>
                  <a:gd name="T8" fmla="*/ 0 w 80"/>
                  <a:gd name="T9" fmla="*/ 0 h 84"/>
                  <a:gd name="T10" fmla="*/ 0 60000 65536"/>
                  <a:gd name="T11" fmla="*/ 0 60000 65536"/>
                  <a:gd name="T12" fmla="*/ 0 60000 65536"/>
                  <a:gd name="T13" fmla="*/ 0 60000 65536"/>
                  <a:gd name="T14" fmla="*/ 0 60000 65536"/>
                  <a:gd name="T15" fmla="*/ 0 w 80"/>
                  <a:gd name="T16" fmla="*/ 0 h 84"/>
                  <a:gd name="T17" fmla="*/ 80 w 80"/>
                  <a:gd name="T18" fmla="*/ 84 h 84"/>
                </a:gdLst>
                <a:ahLst/>
                <a:cxnLst>
                  <a:cxn ang="T10">
                    <a:pos x="T0" y="T1"/>
                  </a:cxn>
                  <a:cxn ang="T11">
                    <a:pos x="T2" y="T3"/>
                  </a:cxn>
                  <a:cxn ang="T12">
                    <a:pos x="T4" y="T5"/>
                  </a:cxn>
                  <a:cxn ang="T13">
                    <a:pos x="T6" y="T7"/>
                  </a:cxn>
                  <a:cxn ang="T14">
                    <a:pos x="T8" y="T9"/>
                  </a:cxn>
                </a:cxnLst>
                <a:rect l="T15" t="T16" r="T17" b="T18"/>
                <a:pathLst>
                  <a:path w="80" h="84">
                    <a:moveTo>
                      <a:pt x="56" y="0"/>
                    </a:moveTo>
                    <a:lnTo>
                      <a:pt x="0" y="21"/>
                    </a:lnTo>
                    <a:lnTo>
                      <a:pt x="25" y="84"/>
                    </a:lnTo>
                    <a:lnTo>
                      <a:pt x="80" y="63"/>
                    </a:lnTo>
                    <a:lnTo>
                      <a:pt x="56" y="0"/>
                    </a:lnTo>
                    <a:close/>
                  </a:path>
                </a:pathLst>
              </a:custGeom>
              <a:solidFill>
                <a:srgbClr val="C4E5FA"/>
              </a:solidFill>
              <a:ln w="9525">
                <a:noFill/>
                <a:round/>
                <a:headEnd/>
                <a:tailEnd/>
              </a:ln>
            </p:spPr>
            <p:txBody>
              <a:bodyPr/>
              <a:lstStyle/>
              <a:p>
                <a:endParaRPr lang="en-US"/>
              </a:p>
            </p:txBody>
          </p:sp>
          <p:sp>
            <p:nvSpPr>
              <p:cNvPr id="40440" name="Freeform 810"/>
              <p:cNvSpPr>
                <a:spLocks/>
              </p:cNvSpPr>
              <p:nvPr/>
            </p:nvSpPr>
            <p:spPr bwMode="auto">
              <a:xfrm>
                <a:off x="2639" y="993"/>
                <a:ext cx="17" cy="14"/>
              </a:xfrm>
              <a:custGeom>
                <a:avLst/>
                <a:gdLst>
                  <a:gd name="T0" fmla="*/ 0 w 98"/>
                  <a:gd name="T1" fmla="*/ 0 h 86"/>
                  <a:gd name="T2" fmla="*/ 0 w 98"/>
                  <a:gd name="T3" fmla="*/ 0 h 86"/>
                  <a:gd name="T4" fmla="*/ 0 w 98"/>
                  <a:gd name="T5" fmla="*/ 0 h 86"/>
                  <a:gd name="T6" fmla="*/ 0 w 98"/>
                  <a:gd name="T7" fmla="*/ 0 h 86"/>
                  <a:gd name="T8" fmla="*/ 0 w 98"/>
                  <a:gd name="T9" fmla="*/ 0 h 86"/>
                  <a:gd name="T10" fmla="*/ 0 w 98"/>
                  <a:gd name="T11" fmla="*/ 0 h 86"/>
                  <a:gd name="T12" fmla="*/ 0 w 98"/>
                  <a:gd name="T13" fmla="*/ 0 h 86"/>
                  <a:gd name="T14" fmla="*/ 0 w 98"/>
                  <a:gd name="T15" fmla="*/ 0 h 86"/>
                  <a:gd name="T16" fmla="*/ 0 w 98"/>
                  <a:gd name="T17" fmla="*/ 0 h 86"/>
                  <a:gd name="T18" fmla="*/ 0 w 98"/>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86"/>
                  <a:gd name="T32" fmla="*/ 98 w 98"/>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86">
                    <a:moveTo>
                      <a:pt x="0" y="59"/>
                    </a:moveTo>
                    <a:lnTo>
                      <a:pt x="11" y="65"/>
                    </a:lnTo>
                    <a:lnTo>
                      <a:pt x="77" y="86"/>
                    </a:lnTo>
                    <a:lnTo>
                      <a:pt x="98" y="21"/>
                    </a:lnTo>
                    <a:lnTo>
                      <a:pt x="32" y="0"/>
                    </a:lnTo>
                    <a:lnTo>
                      <a:pt x="0" y="59"/>
                    </a:lnTo>
                    <a:lnTo>
                      <a:pt x="4" y="64"/>
                    </a:lnTo>
                    <a:lnTo>
                      <a:pt x="11" y="65"/>
                    </a:lnTo>
                    <a:lnTo>
                      <a:pt x="0" y="59"/>
                    </a:lnTo>
                    <a:close/>
                  </a:path>
                </a:pathLst>
              </a:custGeom>
              <a:solidFill>
                <a:srgbClr val="C4E5FA"/>
              </a:solidFill>
              <a:ln w="9525">
                <a:noFill/>
                <a:round/>
                <a:headEnd/>
                <a:tailEnd/>
              </a:ln>
            </p:spPr>
            <p:txBody>
              <a:bodyPr/>
              <a:lstStyle/>
              <a:p>
                <a:endParaRPr lang="en-US"/>
              </a:p>
            </p:txBody>
          </p:sp>
          <p:sp>
            <p:nvSpPr>
              <p:cNvPr id="40441" name="Freeform 811"/>
              <p:cNvSpPr>
                <a:spLocks/>
              </p:cNvSpPr>
              <p:nvPr/>
            </p:nvSpPr>
            <p:spPr bwMode="auto">
              <a:xfrm>
                <a:off x="2631" y="988"/>
                <a:ext cx="15" cy="14"/>
              </a:xfrm>
              <a:custGeom>
                <a:avLst/>
                <a:gdLst>
                  <a:gd name="T0" fmla="*/ 0 w 93"/>
                  <a:gd name="T1" fmla="*/ 0 h 83"/>
                  <a:gd name="T2" fmla="*/ 0 w 93"/>
                  <a:gd name="T3" fmla="*/ 0 h 83"/>
                  <a:gd name="T4" fmla="*/ 0 w 93"/>
                  <a:gd name="T5" fmla="*/ 0 h 83"/>
                  <a:gd name="T6" fmla="*/ 0 w 93"/>
                  <a:gd name="T7" fmla="*/ 0 h 83"/>
                  <a:gd name="T8" fmla="*/ 0 w 93"/>
                  <a:gd name="T9" fmla="*/ 0 h 83"/>
                  <a:gd name="T10" fmla="*/ 0 w 93"/>
                  <a:gd name="T11" fmla="*/ 0 h 83"/>
                  <a:gd name="T12" fmla="*/ 0 w 93"/>
                  <a:gd name="T13" fmla="*/ 0 h 83"/>
                  <a:gd name="T14" fmla="*/ 0 w 93"/>
                  <a:gd name="T15" fmla="*/ 0 h 83"/>
                  <a:gd name="T16" fmla="*/ 0 w 93"/>
                  <a:gd name="T17" fmla="*/ 0 h 83"/>
                  <a:gd name="T18" fmla="*/ 0 w 93"/>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83"/>
                  <a:gd name="T32" fmla="*/ 93 w 93"/>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83">
                    <a:moveTo>
                      <a:pt x="0" y="31"/>
                    </a:moveTo>
                    <a:lnTo>
                      <a:pt x="12" y="51"/>
                    </a:lnTo>
                    <a:lnTo>
                      <a:pt x="49" y="83"/>
                    </a:lnTo>
                    <a:lnTo>
                      <a:pt x="93" y="31"/>
                    </a:lnTo>
                    <a:lnTo>
                      <a:pt x="56" y="0"/>
                    </a:lnTo>
                    <a:lnTo>
                      <a:pt x="0" y="31"/>
                    </a:lnTo>
                    <a:lnTo>
                      <a:pt x="3" y="43"/>
                    </a:lnTo>
                    <a:lnTo>
                      <a:pt x="12" y="51"/>
                    </a:lnTo>
                    <a:lnTo>
                      <a:pt x="0" y="31"/>
                    </a:lnTo>
                    <a:close/>
                  </a:path>
                </a:pathLst>
              </a:custGeom>
              <a:solidFill>
                <a:srgbClr val="C4E5FA"/>
              </a:solidFill>
              <a:ln w="9525">
                <a:noFill/>
                <a:round/>
                <a:headEnd/>
                <a:tailEnd/>
              </a:ln>
            </p:spPr>
            <p:txBody>
              <a:bodyPr/>
              <a:lstStyle/>
              <a:p>
                <a:endParaRPr lang="en-US"/>
              </a:p>
            </p:txBody>
          </p:sp>
          <p:sp>
            <p:nvSpPr>
              <p:cNvPr id="40442" name="Freeform 812"/>
              <p:cNvSpPr>
                <a:spLocks/>
              </p:cNvSpPr>
              <p:nvPr/>
            </p:nvSpPr>
            <p:spPr bwMode="auto">
              <a:xfrm>
                <a:off x="2629" y="984"/>
                <a:ext cx="13" cy="10"/>
              </a:xfrm>
              <a:custGeom>
                <a:avLst/>
                <a:gdLst>
                  <a:gd name="T0" fmla="*/ 0 w 76"/>
                  <a:gd name="T1" fmla="*/ 0 h 60"/>
                  <a:gd name="T2" fmla="*/ 0 w 76"/>
                  <a:gd name="T3" fmla="*/ 0 h 60"/>
                  <a:gd name="T4" fmla="*/ 0 w 76"/>
                  <a:gd name="T5" fmla="*/ 0 h 60"/>
                  <a:gd name="T6" fmla="*/ 0 w 76"/>
                  <a:gd name="T7" fmla="*/ 0 h 60"/>
                  <a:gd name="T8" fmla="*/ 0 w 76"/>
                  <a:gd name="T9" fmla="*/ 0 h 60"/>
                  <a:gd name="T10" fmla="*/ 0 w 76"/>
                  <a:gd name="T11" fmla="*/ 0 h 60"/>
                  <a:gd name="T12" fmla="*/ 0 w 76"/>
                  <a:gd name="T13" fmla="*/ 0 h 60"/>
                  <a:gd name="T14" fmla="*/ 0 w 76"/>
                  <a:gd name="T15" fmla="*/ 0 h 60"/>
                  <a:gd name="T16" fmla="*/ 0 w 76"/>
                  <a:gd name="T17" fmla="*/ 0 h 60"/>
                  <a:gd name="T18" fmla="*/ 0 w 76"/>
                  <a:gd name="T19" fmla="*/ 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60"/>
                  <a:gd name="T32" fmla="*/ 76 w 76"/>
                  <a:gd name="T33" fmla="*/ 60 h 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60">
                    <a:moveTo>
                      <a:pt x="3" y="0"/>
                    </a:moveTo>
                    <a:lnTo>
                      <a:pt x="1" y="17"/>
                    </a:lnTo>
                    <a:lnTo>
                      <a:pt x="9" y="60"/>
                    </a:lnTo>
                    <a:lnTo>
                      <a:pt x="76" y="48"/>
                    </a:lnTo>
                    <a:lnTo>
                      <a:pt x="68" y="6"/>
                    </a:lnTo>
                    <a:lnTo>
                      <a:pt x="3" y="0"/>
                    </a:lnTo>
                    <a:lnTo>
                      <a:pt x="0" y="8"/>
                    </a:lnTo>
                    <a:lnTo>
                      <a:pt x="1" y="17"/>
                    </a:lnTo>
                    <a:lnTo>
                      <a:pt x="3" y="0"/>
                    </a:lnTo>
                    <a:close/>
                  </a:path>
                </a:pathLst>
              </a:custGeom>
              <a:solidFill>
                <a:srgbClr val="C4E5FA"/>
              </a:solidFill>
              <a:ln w="9525">
                <a:noFill/>
                <a:round/>
                <a:headEnd/>
                <a:tailEnd/>
              </a:ln>
            </p:spPr>
            <p:txBody>
              <a:bodyPr/>
              <a:lstStyle/>
              <a:p>
                <a:endParaRPr lang="en-US"/>
              </a:p>
            </p:txBody>
          </p:sp>
          <p:sp>
            <p:nvSpPr>
              <p:cNvPr id="40443" name="Freeform 813"/>
              <p:cNvSpPr>
                <a:spLocks/>
              </p:cNvSpPr>
              <p:nvPr/>
            </p:nvSpPr>
            <p:spPr bwMode="auto">
              <a:xfrm>
                <a:off x="2630" y="975"/>
                <a:ext cx="13" cy="12"/>
              </a:xfrm>
              <a:custGeom>
                <a:avLst/>
                <a:gdLst>
                  <a:gd name="T0" fmla="*/ 0 w 79"/>
                  <a:gd name="T1" fmla="*/ 0 h 74"/>
                  <a:gd name="T2" fmla="*/ 0 w 79"/>
                  <a:gd name="T3" fmla="*/ 0 h 74"/>
                  <a:gd name="T4" fmla="*/ 0 w 79"/>
                  <a:gd name="T5" fmla="*/ 0 h 74"/>
                  <a:gd name="T6" fmla="*/ 0 w 79"/>
                  <a:gd name="T7" fmla="*/ 0 h 74"/>
                  <a:gd name="T8" fmla="*/ 0 w 79"/>
                  <a:gd name="T9" fmla="*/ 0 h 74"/>
                  <a:gd name="T10" fmla="*/ 0 w 79"/>
                  <a:gd name="T11" fmla="*/ 0 h 74"/>
                  <a:gd name="T12" fmla="*/ 0 w 79"/>
                  <a:gd name="T13" fmla="*/ 0 h 74"/>
                  <a:gd name="T14" fmla="*/ 0 w 79"/>
                  <a:gd name="T15" fmla="*/ 0 h 74"/>
                  <a:gd name="T16" fmla="*/ 0 w 79"/>
                  <a:gd name="T17" fmla="*/ 0 h 74"/>
                  <a:gd name="T18" fmla="*/ 0 w 79"/>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74"/>
                  <a:gd name="T32" fmla="*/ 79 w 79"/>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74">
                    <a:moveTo>
                      <a:pt x="20" y="0"/>
                    </a:moveTo>
                    <a:lnTo>
                      <a:pt x="15" y="8"/>
                    </a:lnTo>
                    <a:lnTo>
                      <a:pt x="0" y="52"/>
                    </a:lnTo>
                    <a:lnTo>
                      <a:pt x="64" y="74"/>
                    </a:lnTo>
                    <a:lnTo>
                      <a:pt x="79" y="30"/>
                    </a:lnTo>
                    <a:lnTo>
                      <a:pt x="20" y="0"/>
                    </a:lnTo>
                    <a:lnTo>
                      <a:pt x="17" y="3"/>
                    </a:lnTo>
                    <a:lnTo>
                      <a:pt x="15" y="8"/>
                    </a:lnTo>
                    <a:lnTo>
                      <a:pt x="20" y="0"/>
                    </a:lnTo>
                    <a:close/>
                  </a:path>
                </a:pathLst>
              </a:custGeom>
              <a:solidFill>
                <a:srgbClr val="C4E5FA"/>
              </a:solidFill>
              <a:ln w="9525">
                <a:noFill/>
                <a:round/>
                <a:headEnd/>
                <a:tailEnd/>
              </a:ln>
            </p:spPr>
            <p:txBody>
              <a:bodyPr/>
              <a:lstStyle/>
              <a:p>
                <a:endParaRPr lang="en-US"/>
              </a:p>
            </p:txBody>
          </p:sp>
          <p:sp>
            <p:nvSpPr>
              <p:cNvPr id="40444" name="Freeform 814"/>
              <p:cNvSpPr>
                <a:spLocks/>
              </p:cNvSpPr>
              <p:nvPr/>
            </p:nvSpPr>
            <p:spPr bwMode="auto">
              <a:xfrm>
                <a:off x="2633" y="967"/>
                <a:ext cx="15" cy="14"/>
              </a:xfrm>
              <a:custGeom>
                <a:avLst/>
                <a:gdLst>
                  <a:gd name="T0" fmla="*/ 0 w 86"/>
                  <a:gd name="T1" fmla="*/ 0 h 88"/>
                  <a:gd name="T2" fmla="*/ 0 w 86"/>
                  <a:gd name="T3" fmla="*/ 0 h 88"/>
                  <a:gd name="T4" fmla="*/ 0 w 86"/>
                  <a:gd name="T5" fmla="*/ 0 h 88"/>
                  <a:gd name="T6" fmla="*/ 0 w 86"/>
                  <a:gd name="T7" fmla="*/ 0 h 88"/>
                  <a:gd name="T8" fmla="*/ 0 w 86"/>
                  <a:gd name="T9" fmla="*/ 0 h 88"/>
                  <a:gd name="T10" fmla="*/ 0 w 86"/>
                  <a:gd name="T11" fmla="*/ 0 h 88"/>
                  <a:gd name="T12" fmla="*/ 0 w 86"/>
                  <a:gd name="T13" fmla="*/ 0 h 88"/>
                  <a:gd name="T14" fmla="*/ 0 w 86"/>
                  <a:gd name="T15" fmla="*/ 0 h 88"/>
                  <a:gd name="T16" fmla="*/ 0 w 86"/>
                  <a:gd name="T17" fmla="*/ 0 h 88"/>
                  <a:gd name="T18" fmla="*/ 0 w 86"/>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88"/>
                  <a:gd name="T32" fmla="*/ 86 w 86"/>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88">
                    <a:moveTo>
                      <a:pt x="35" y="0"/>
                    </a:moveTo>
                    <a:lnTo>
                      <a:pt x="30" y="5"/>
                    </a:lnTo>
                    <a:lnTo>
                      <a:pt x="0" y="50"/>
                    </a:lnTo>
                    <a:lnTo>
                      <a:pt x="56" y="88"/>
                    </a:lnTo>
                    <a:lnTo>
                      <a:pt x="86" y="44"/>
                    </a:lnTo>
                    <a:lnTo>
                      <a:pt x="35" y="0"/>
                    </a:lnTo>
                    <a:lnTo>
                      <a:pt x="32" y="2"/>
                    </a:lnTo>
                    <a:lnTo>
                      <a:pt x="30" y="5"/>
                    </a:lnTo>
                    <a:lnTo>
                      <a:pt x="35" y="0"/>
                    </a:lnTo>
                    <a:close/>
                  </a:path>
                </a:pathLst>
              </a:custGeom>
              <a:solidFill>
                <a:srgbClr val="C4E5FA"/>
              </a:solidFill>
              <a:ln w="9525">
                <a:noFill/>
                <a:round/>
                <a:headEnd/>
                <a:tailEnd/>
              </a:ln>
            </p:spPr>
            <p:txBody>
              <a:bodyPr/>
              <a:lstStyle/>
              <a:p>
                <a:endParaRPr lang="en-US"/>
              </a:p>
            </p:txBody>
          </p:sp>
          <p:sp>
            <p:nvSpPr>
              <p:cNvPr id="40445" name="Freeform 815"/>
              <p:cNvSpPr>
                <a:spLocks/>
              </p:cNvSpPr>
              <p:nvPr/>
            </p:nvSpPr>
            <p:spPr bwMode="auto">
              <a:xfrm>
                <a:off x="2639" y="959"/>
                <a:ext cx="15" cy="16"/>
              </a:xfrm>
              <a:custGeom>
                <a:avLst/>
                <a:gdLst>
                  <a:gd name="T0" fmla="*/ 0 w 91"/>
                  <a:gd name="T1" fmla="*/ 0 h 97"/>
                  <a:gd name="T2" fmla="*/ 0 w 91"/>
                  <a:gd name="T3" fmla="*/ 0 h 97"/>
                  <a:gd name="T4" fmla="*/ 0 w 91"/>
                  <a:gd name="T5" fmla="*/ 0 h 97"/>
                  <a:gd name="T6" fmla="*/ 0 w 91"/>
                  <a:gd name="T7" fmla="*/ 0 h 97"/>
                  <a:gd name="T8" fmla="*/ 0 w 91"/>
                  <a:gd name="T9" fmla="*/ 0 h 97"/>
                  <a:gd name="T10" fmla="*/ 0 w 91"/>
                  <a:gd name="T11" fmla="*/ 0 h 97"/>
                  <a:gd name="T12" fmla="*/ 0 w 91"/>
                  <a:gd name="T13" fmla="*/ 0 h 97"/>
                  <a:gd name="T14" fmla="*/ 0 w 91"/>
                  <a:gd name="T15" fmla="*/ 0 h 97"/>
                  <a:gd name="T16" fmla="*/ 0 w 91"/>
                  <a:gd name="T17" fmla="*/ 0 h 97"/>
                  <a:gd name="T18" fmla="*/ 0 w 91"/>
                  <a:gd name="T19" fmla="*/ 0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97"/>
                  <a:gd name="T32" fmla="*/ 91 w 91"/>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97">
                    <a:moveTo>
                      <a:pt x="52" y="0"/>
                    </a:moveTo>
                    <a:lnTo>
                      <a:pt x="45" y="5"/>
                    </a:lnTo>
                    <a:lnTo>
                      <a:pt x="0" y="47"/>
                    </a:lnTo>
                    <a:lnTo>
                      <a:pt x="46" y="97"/>
                    </a:lnTo>
                    <a:lnTo>
                      <a:pt x="91" y="55"/>
                    </a:lnTo>
                    <a:lnTo>
                      <a:pt x="52" y="0"/>
                    </a:lnTo>
                    <a:lnTo>
                      <a:pt x="48" y="2"/>
                    </a:lnTo>
                    <a:lnTo>
                      <a:pt x="45" y="5"/>
                    </a:lnTo>
                    <a:lnTo>
                      <a:pt x="52" y="0"/>
                    </a:lnTo>
                    <a:close/>
                  </a:path>
                </a:pathLst>
              </a:custGeom>
              <a:solidFill>
                <a:srgbClr val="C4E5FA"/>
              </a:solidFill>
              <a:ln w="9525">
                <a:noFill/>
                <a:round/>
                <a:headEnd/>
                <a:tailEnd/>
              </a:ln>
            </p:spPr>
            <p:txBody>
              <a:bodyPr/>
              <a:lstStyle/>
              <a:p>
                <a:endParaRPr lang="en-US"/>
              </a:p>
            </p:txBody>
          </p:sp>
          <p:sp>
            <p:nvSpPr>
              <p:cNvPr id="40446" name="Freeform 816"/>
              <p:cNvSpPr>
                <a:spLocks/>
              </p:cNvSpPr>
              <p:nvPr/>
            </p:nvSpPr>
            <p:spPr bwMode="auto">
              <a:xfrm>
                <a:off x="2648" y="953"/>
                <a:ext cx="15" cy="16"/>
              </a:xfrm>
              <a:custGeom>
                <a:avLst/>
                <a:gdLst>
                  <a:gd name="T0" fmla="*/ 0 w 89"/>
                  <a:gd name="T1" fmla="*/ 0 h 93"/>
                  <a:gd name="T2" fmla="*/ 0 w 89"/>
                  <a:gd name="T3" fmla="*/ 0 h 93"/>
                  <a:gd name="T4" fmla="*/ 0 w 89"/>
                  <a:gd name="T5" fmla="*/ 0 h 93"/>
                  <a:gd name="T6" fmla="*/ 0 w 89"/>
                  <a:gd name="T7" fmla="*/ 0 h 93"/>
                  <a:gd name="T8" fmla="*/ 0 w 89"/>
                  <a:gd name="T9" fmla="*/ 0 h 93"/>
                  <a:gd name="T10" fmla="*/ 0 w 89"/>
                  <a:gd name="T11" fmla="*/ 0 h 93"/>
                  <a:gd name="T12" fmla="*/ 0 w 89"/>
                  <a:gd name="T13" fmla="*/ 0 h 93"/>
                  <a:gd name="T14" fmla="*/ 0 w 89"/>
                  <a:gd name="T15" fmla="*/ 0 h 93"/>
                  <a:gd name="T16" fmla="*/ 0 w 89"/>
                  <a:gd name="T17" fmla="*/ 0 h 93"/>
                  <a:gd name="T18" fmla="*/ 0 w 89"/>
                  <a:gd name="T19" fmla="*/ 0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93"/>
                  <a:gd name="T32" fmla="*/ 89 w 89"/>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93">
                    <a:moveTo>
                      <a:pt x="63" y="0"/>
                    </a:moveTo>
                    <a:lnTo>
                      <a:pt x="56" y="3"/>
                    </a:lnTo>
                    <a:lnTo>
                      <a:pt x="0" y="33"/>
                    </a:lnTo>
                    <a:lnTo>
                      <a:pt x="32" y="93"/>
                    </a:lnTo>
                    <a:lnTo>
                      <a:pt x="89" y="63"/>
                    </a:lnTo>
                    <a:lnTo>
                      <a:pt x="63" y="0"/>
                    </a:lnTo>
                    <a:lnTo>
                      <a:pt x="60" y="0"/>
                    </a:lnTo>
                    <a:lnTo>
                      <a:pt x="56" y="3"/>
                    </a:lnTo>
                    <a:lnTo>
                      <a:pt x="63" y="0"/>
                    </a:lnTo>
                    <a:close/>
                  </a:path>
                </a:pathLst>
              </a:custGeom>
              <a:solidFill>
                <a:srgbClr val="C4E5FA"/>
              </a:solidFill>
              <a:ln w="9525">
                <a:noFill/>
                <a:round/>
                <a:headEnd/>
                <a:tailEnd/>
              </a:ln>
            </p:spPr>
            <p:txBody>
              <a:bodyPr/>
              <a:lstStyle/>
              <a:p>
                <a:endParaRPr lang="en-US"/>
              </a:p>
            </p:txBody>
          </p:sp>
          <p:sp>
            <p:nvSpPr>
              <p:cNvPr id="40447" name="Freeform 817"/>
              <p:cNvSpPr>
                <a:spLocks/>
              </p:cNvSpPr>
              <p:nvPr/>
            </p:nvSpPr>
            <p:spPr bwMode="auto">
              <a:xfrm>
                <a:off x="2658" y="950"/>
                <a:ext cx="14" cy="14"/>
              </a:xfrm>
              <a:custGeom>
                <a:avLst/>
                <a:gdLst>
                  <a:gd name="T0" fmla="*/ 0 w 84"/>
                  <a:gd name="T1" fmla="*/ 0 h 84"/>
                  <a:gd name="T2" fmla="*/ 0 w 84"/>
                  <a:gd name="T3" fmla="*/ 0 h 84"/>
                  <a:gd name="T4" fmla="*/ 0 w 84"/>
                  <a:gd name="T5" fmla="*/ 0 h 84"/>
                  <a:gd name="T6" fmla="*/ 0 w 84"/>
                  <a:gd name="T7" fmla="*/ 0 h 84"/>
                  <a:gd name="T8" fmla="*/ 0 w 84"/>
                  <a:gd name="T9" fmla="*/ 0 h 84"/>
                  <a:gd name="T10" fmla="*/ 0 w 84"/>
                  <a:gd name="T11" fmla="*/ 0 h 84"/>
                  <a:gd name="T12" fmla="*/ 0 w 84"/>
                  <a:gd name="T13" fmla="*/ 0 h 84"/>
                  <a:gd name="T14" fmla="*/ 0 w 84"/>
                  <a:gd name="T15" fmla="*/ 0 h 84"/>
                  <a:gd name="T16" fmla="*/ 0 w 84"/>
                  <a:gd name="T17" fmla="*/ 0 h 84"/>
                  <a:gd name="T18" fmla="*/ 0 w 84"/>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84"/>
                  <a:gd name="T32" fmla="*/ 84 w 84"/>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84">
                    <a:moveTo>
                      <a:pt x="69" y="0"/>
                    </a:moveTo>
                    <a:lnTo>
                      <a:pt x="65" y="1"/>
                    </a:lnTo>
                    <a:lnTo>
                      <a:pt x="0" y="19"/>
                    </a:lnTo>
                    <a:lnTo>
                      <a:pt x="19" y="84"/>
                    </a:lnTo>
                    <a:lnTo>
                      <a:pt x="84" y="67"/>
                    </a:lnTo>
                    <a:lnTo>
                      <a:pt x="69" y="0"/>
                    </a:lnTo>
                    <a:lnTo>
                      <a:pt x="66" y="1"/>
                    </a:lnTo>
                    <a:lnTo>
                      <a:pt x="65" y="1"/>
                    </a:lnTo>
                    <a:lnTo>
                      <a:pt x="69" y="0"/>
                    </a:lnTo>
                    <a:close/>
                  </a:path>
                </a:pathLst>
              </a:custGeom>
              <a:solidFill>
                <a:srgbClr val="C4E5FA"/>
              </a:solidFill>
              <a:ln w="9525">
                <a:noFill/>
                <a:round/>
                <a:headEnd/>
                <a:tailEnd/>
              </a:ln>
            </p:spPr>
            <p:txBody>
              <a:bodyPr/>
              <a:lstStyle/>
              <a:p>
                <a:endParaRPr lang="en-US"/>
              </a:p>
            </p:txBody>
          </p:sp>
          <p:sp>
            <p:nvSpPr>
              <p:cNvPr id="40448" name="Freeform 818"/>
              <p:cNvSpPr>
                <a:spLocks/>
              </p:cNvSpPr>
              <p:nvPr/>
            </p:nvSpPr>
            <p:spPr bwMode="auto">
              <a:xfrm>
                <a:off x="2670" y="948"/>
                <a:ext cx="12" cy="13"/>
              </a:xfrm>
              <a:custGeom>
                <a:avLst/>
                <a:gdLst>
                  <a:gd name="T0" fmla="*/ 0 w 70"/>
                  <a:gd name="T1" fmla="*/ 0 h 78"/>
                  <a:gd name="T2" fmla="*/ 0 w 70"/>
                  <a:gd name="T3" fmla="*/ 0 h 78"/>
                  <a:gd name="T4" fmla="*/ 0 w 70"/>
                  <a:gd name="T5" fmla="*/ 0 h 78"/>
                  <a:gd name="T6" fmla="*/ 0 w 70"/>
                  <a:gd name="T7" fmla="*/ 0 h 78"/>
                  <a:gd name="T8" fmla="*/ 0 w 70"/>
                  <a:gd name="T9" fmla="*/ 0 h 78"/>
                  <a:gd name="T10" fmla="*/ 0 w 70"/>
                  <a:gd name="T11" fmla="*/ 0 h 78"/>
                  <a:gd name="T12" fmla="*/ 0 w 70"/>
                  <a:gd name="T13" fmla="*/ 0 h 78"/>
                  <a:gd name="T14" fmla="*/ 0 w 70"/>
                  <a:gd name="T15" fmla="*/ 0 h 78"/>
                  <a:gd name="T16" fmla="*/ 0 w 70"/>
                  <a:gd name="T17" fmla="*/ 0 h 78"/>
                  <a:gd name="T18" fmla="*/ 0 w 70"/>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78"/>
                  <a:gd name="T32" fmla="*/ 70 w 70"/>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78">
                    <a:moveTo>
                      <a:pt x="70" y="67"/>
                    </a:moveTo>
                    <a:lnTo>
                      <a:pt x="57" y="0"/>
                    </a:lnTo>
                    <a:lnTo>
                      <a:pt x="0" y="11"/>
                    </a:lnTo>
                    <a:lnTo>
                      <a:pt x="11" y="78"/>
                    </a:lnTo>
                    <a:lnTo>
                      <a:pt x="70" y="67"/>
                    </a:lnTo>
                    <a:lnTo>
                      <a:pt x="57" y="0"/>
                    </a:lnTo>
                    <a:lnTo>
                      <a:pt x="70" y="67"/>
                    </a:lnTo>
                    <a:close/>
                  </a:path>
                </a:pathLst>
              </a:custGeom>
              <a:solidFill>
                <a:srgbClr val="C4E5FA"/>
              </a:solidFill>
              <a:ln w="9525">
                <a:noFill/>
                <a:round/>
                <a:headEnd/>
                <a:tailEnd/>
              </a:ln>
            </p:spPr>
            <p:txBody>
              <a:bodyPr/>
              <a:lstStyle/>
              <a:p>
                <a:endParaRPr lang="en-US"/>
              </a:p>
            </p:txBody>
          </p:sp>
          <p:sp>
            <p:nvSpPr>
              <p:cNvPr id="40449" name="Freeform 819"/>
              <p:cNvSpPr>
                <a:spLocks/>
              </p:cNvSpPr>
              <p:nvPr/>
            </p:nvSpPr>
            <p:spPr bwMode="auto">
              <a:xfrm>
                <a:off x="2679" y="947"/>
                <a:ext cx="11" cy="13"/>
              </a:xfrm>
              <a:custGeom>
                <a:avLst/>
                <a:gdLst>
                  <a:gd name="T0" fmla="*/ 0 w 65"/>
                  <a:gd name="T1" fmla="*/ 0 h 77"/>
                  <a:gd name="T2" fmla="*/ 0 w 65"/>
                  <a:gd name="T3" fmla="*/ 0 h 77"/>
                  <a:gd name="T4" fmla="*/ 0 w 65"/>
                  <a:gd name="T5" fmla="*/ 0 h 77"/>
                  <a:gd name="T6" fmla="*/ 0 w 65"/>
                  <a:gd name="T7" fmla="*/ 0 h 77"/>
                  <a:gd name="T8" fmla="*/ 0 w 65"/>
                  <a:gd name="T9" fmla="*/ 0 h 77"/>
                  <a:gd name="T10" fmla="*/ 0 w 65"/>
                  <a:gd name="T11" fmla="*/ 0 h 77"/>
                  <a:gd name="T12" fmla="*/ 0 w 65"/>
                  <a:gd name="T13" fmla="*/ 0 h 77"/>
                  <a:gd name="T14" fmla="*/ 0 w 65"/>
                  <a:gd name="T15" fmla="*/ 0 h 77"/>
                  <a:gd name="T16" fmla="*/ 0 w 65"/>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
                  <a:gd name="T28" fmla="*/ 0 h 77"/>
                  <a:gd name="T29" fmla="*/ 65 w 65"/>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 h="77">
                    <a:moveTo>
                      <a:pt x="65" y="67"/>
                    </a:moveTo>
                    <a:lnTo>
                      <a:pt x="51" y="0"/>
                    </a:lnTo>
                    <a:lnTo>
                      <a:pt x="0" y="10"/>
                    </a:lnTo>
                    <a:lnTo>
                      <a:pt x="13" y="77"/>
                    </a:lnTo>
                    <a:lnTo>
                      <a:pt x="64" y="67"/>
                    </a:lnTo>
                    <a:lnTo>
                      <a:pt x="65" y="67"/>
                    </a:lnTo>
                    <a:lnTo>
                      <a:pt x="64" y="67"/>
                    </a:lnTo>
                    <a:lnTo>
                      <a:pt x="65" y="67"/>
                    </a:lnTo>
                    <a:close/>
                  </a:path>
                </a:pathLst>
              </a:custGeom>
              <a:solidFill>
                <a:srgbClr val="C4E5FA"/>
              </a:solidFill>
              <a:ln w="9525">
                <a:noFill/>
                <a:round/>
                <a:headEnd/>
                <a:tailEnd/>
              </a:ln>
            </p:spPr>
            <p:txBody>
              <a:bodyPr/>
              <a:lstStyle/>
              <a:p>
                <a:endParaRPr lang="en-US"/>
              </a:p>
            </p:txBody>
          </p:sp>
          <p:sp>
            <p:nvSpPr>
              <p:cNvPr id="40450" name="Freeform 820"/>
              <p:cNvSpPr>
                <a:spLocks/>
              </p:cNvSpPr>
              <p:nvPr/>
            </p:nvSpPr>
            <p:spPr bwMode="auto">
              <a:xfrm>
                <a:off x="2688" y="945"/>
                <a:ext cx="9" cy="13"/>
              </a:xfrm>
              <a:custGeom>
                <a:avLst/>
                <a:gdLst>
                  <a:gd name="T0" fmla="*/ 0 w 57"/>
                  <a:gd name="T1" fmla="*/ 0 h 75"/>
                  <a:gd name="T2" fmla="*/ 0 w 57"/>
                  <a:gd name="T3" fmla="*/ 0 h 75"/>
                  <a:gd name="T4" fmla="*/ 0 w 57"/>
                  <a:gd name="T5" fmla="*/ 0 h 75"/>
                  <a:gd name="T6" fmla="*/ 0 w 57"/>
                  <a:gd name="T7" fmla="*/ 0 h 75"/>
                  <a:gd name="T8" fmla="*/ 0 w 57"/>
                  <a:gd name="T9" fmla="*/ 0 h 75"/>
                  <a:gd name="T10" fmla="*/ 0 w 57"/>
                  <a:gd name="T11" fmla="*/ 0 h 75"/>
                  <a:gd name="T12" fmla="*/ 0 w 57"/>
                  <a:gd name="T13" fmla="*/ 0 h 75"/>
                  <a:gd name="T14" fmla="*/ 0 w 57"/>
                  <a:gd name="T15" fmla="*/ 0 h 75"/>
                  <a:gd name="T16" fmla="*/ 0 w 57"/>
                  <a:gd name="T17" fmla="*/ 0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75"/>
                  <a:gd name="T29" fmla="*/ 57 w 57"/>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75">
                    <a:moveTo>
                      <a:pt x="57" y="66"/>
                    </a:moveTo>
                    <a:lnTo>
                      <a:pt x="38" y="0"/>
                    </a:lnTo>
                    <a:lnTo>
                      <a:pt x="0" y="9"/>
                    </a:lnTo>
                    <a:lnTo>
                      <a:pt x="15" y="75"/>
                    </a:lnTo>
                    <a:lnTo>
                      <a:pt x="53" y="67"/>
                    </a:lnTo>
                    <a:lnTo>
                      <a:pt x="57" y="66"/>
                    </a:lnTo>
                    <a:lnTo>
                      <a:pt x="53" y="67"/>
                    </a:lnTo>
                    <a:lnTo>
                      <a:pt x="56" y="66"/>
                    </a:lnTo>
                    <a:lnTo>
                      <a:pt x="57" y="66"/>
                    </a:lnTo>
                    <a:close/>
                  </a:path>
                </a:pathLst>
              </a:custGeom>
              <a:solidFill>
                <a:srgbClr val="C4E5FA"/>
              </a:solidFill>
              <a:ln w="9525">
                <a:noFill/>
                <a:round/>
                <a:headEnd/>
                <a:tailEnd/>
              </a:ln>
            </p:spPr>
            <p:txBody>
              <a:bodyPr/>
              <a:lstStyle/>
              <a:p>
                <a:endParaRPr lang="en-US"/>
              </a:p>
            </p:txBody>
          </p:sp>
          <p:sp>
            <p:nvSpPr>
              <p:cNvPr id="40451" name="Freeform 821"/>
              <p:cNvSpPr>
                <a:spLocks/>
              </p:cNvSpPr>
              <p:nvPr/>
            </p:nvSpPr>
            <p:spPr bwMode="auto">
              <a:xfrm>
                <a:off x="2693" y="944"/>
                <a:ext cx="9" cy="12"/>
              </a:xfrm>
              <a:custGeom>
                <a:avLst/>
                <a:gdLst>
                  <a:gd name="T0" fmla="*/ 0 w 50"/>
                  <a:gd name="T1" fmla="*/ 0 h 76"/>
                  <a:gd name="T2" fmla="*/ 0 w 50"/>
                  <a:gd name="T3" fmla="*/ 0 h 76"/>
                  <a:gd name="T4" fmla="*/ 0 w 50"/>
                  <a:gd name="T5" fmla="*/ 0 h 76"/>
                  <a:gd name="T6" fmla="*/ 0 w 50"/>
                  <a:gd name="T7" fmla="*/ 0 h 76"/>
                  <a:gd name="T8" fmla="*/ 0 w 50"/>
                  <a:gd name="T9" fmla="*/ 0 h 76"/>
                  <a:gd name="T10" fmla="*/ 0 w 50"/>
                  <a:gd name="T11" fmla="*/ 0 h 76"/>
                  <a:gd name="T12" fmla="*/ 0 w 50"/>
                  <a:gd name="T13" fmla="*/ 0 h 76"/>
                  <a:gd name="T14" fmla="*/ 0 w 50"/>
                  <a:gd name="T15" fmla="*/ 0 h 76"/>
                  <a:gd name="T16" fmla="*/ 0 w 50"/>
                  <a:gd name="T17" fmla="*/ 0 h 76"/>
                  <a:gd name="T18" fmla="*/ 0 w 50"/>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76"/>
                  <a:gd name="T32" fmla="*/ 50 w 50"/>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76">
                    <a:moveTo>
                      <a:pt x="30" y="0"/>
                    </a:moveTo>
                    <a:lnTo>
                      <a:pt x="28" y="2"/>
                    </a:lnTo>
                    <a:lnTo>
                      <a:pt x="0" y="11"/>
                    </a:lnTo>
                    <a:lnTo>
                      <a:pt x="22" y="76"/>
                    </a:lnTo>
                    <a:lnTo>
                      <a:pt x="50" y="65"/>
                    </a:lnTo>
                    <a:lnTo>
                      <a:pt x="30" y="0"/>
                    </a:lnTo>
                    <a:lnTo>
                      <a:pt x="29" y="2"/>
                    </a:lnTo>
                    <a:lnTo>
                      <a:pt x="28" y="2"/>
                    </a:lnTo>
                    <a:lnTo>
                      <a:pt x="30" y="0"/>
                    </a:lnTo>
                    <a:close/>
                  </a:path>
                </a:pathLst>
              </a:custGeom>
              <a:solidFill>
                <a:srgbClr val="C4E5FA"/>
              </a:solidFill>
              <a:ln w="9525">
                <a:noFill/>
                <a:round/>
                <a:headEnd/>
                <a:tailEnd/>
              </a:ln>
            </p:spPr>
            <p:txBody>
              <a:bodyPr/>
              <a:lstStyle/>
              <a:p>
                <a:endParaRPr lang="en-US"/>
              </a:p>
            </p:txBody>
          </p:sp>
          <p:sp>
            <p:nvSpPr>
              <p:cNvPr id="40452" name="Freeform 822"/>
              <p:cNvSpPr>
                <a:spLocks/>
              </p:cNvSpPr>
              <p:nvPr/>
            </p:nvSpPr>
            <p:spPr bwMode="auto">
              <a:xfrm>
                <a:off x="2698" y="943"/>
                <a:ext cx="8" cy="12"/>
              </a:xfrm>
              <a:custGeom>
                <a:avLst/>
                <a:gdLst>
                  <a:gd name="T0" fmla="*/ 0 w 45"/>
                  <a:gd name="T1" fmla="*/ 0 h 71"/>
                  <a:gd name="T2" fmla="*/ 0 w 45"/>
                  <a:gd name="T3" fmla="*/ 0 h 71"/>
                  <a:gd name="T4" fmla="*/ 0 w 45"/>
                  <a:gd name="T5" fmla="*/ 0 h 71"/>
                  <a:gd name="T6" fmla="*/ 0 w 45"/>
                  <a:gd name="T7" fmla="*/ 0 h 71"/>
                  <a:gd name="T8" fmla="*/ 0 w 45"/>
                  <a:gd name="T9" fmla="*/ 0 h 71"/>
                  <a:gd name="T10" fmla="*/ 0 w 45"/>
                  <a:gd name="T11" fmla="*/ 0 h 71"/>
                  <a:gd name="T12" fmla="*/ 0 w 45"/>
                  <a:gd name="T13" fmla="*/ 0 h 71"/>
                  <a:gd name="T14" fmla="*/ 0 w 45"/>
                  <a:gd name="T15" fmla="*/ 0 h 71"/>
                  <a:gd name="T16" fmla="*/ 0 w 45"/>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71"/>
                  <a:gd name="T29" fmla="*/ 45 w 45"/>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71">
                    <a:moveTo>
                      <a:pt x="45" y="63"/>
                    </a:moveTo>
                    <a:lnTo>
                      <a:pt x="22" y="0"/>
                    </a:lnTo>
                    <a:lnTo>
                      <a:pt x="0" y="5"/>
                    </a:lnTo>
                    <a:lnTo>
                      <a:pt x="17" y="71"/>
                    </a:lnTo>
                    <a:lnTo>
                      <a:pt x="38" y="66"/>
                    </a:lnTo>
                    <a:lnTo>
                      <a:pt x="45" y="63"/>
                    </a:lnTo>
                    <a:lnTo>
                      <a:pt x="38" y="66"/>
                    </a:lnTo>
                    <a:lnTo>
                      <a:pt x="42" y="66"/>
                    </a:lnTo>
                    <a:lnTo>
                      <a:pt x="45" y="63"/>
                    </a:lnTo>
                    <a:close/>
                  </a:path>
                </a:pathLst>
              </a:custGeom>
              <a:solidFill>
                <a:srgbClr val="C4E5FA"/>
              </a:solidFill>
              <a:ln w="9525">
                <a:noFill/>
                <a:round/>
                <a:headEnd/>
                <a:tailEnd/>
              </a:ln>
            </p:spPr>
            <p:txBody>
              <a:bodyPr/>
              <a:lstStyle/>
              <a:p>
                <a:endParaRPr lang="en-US"/>
              </a:p>
            </p:txBody>
          </p:sp>
          <p:sp>
            <p:nvSpPr>
              <p:cNvPr id="40453" name="Freeform 823"/>
              <p:cNvSpPr>
                <a:spLocks/>
              </p:cNvSpPr>
              <p:nvPr/>
            </p:nvSpPr>
            <p:spPr bwMode="auto">
              <a:xfrm>
                <a:off x="2701" y="942"/>
                <a:ext cx="7" cy="11"/>
              </a:xfrm>
              <a:custGeom>
                <a:avLst/>
                <a:gdLst>
                  <a:gd name="T0" fmla="*/ 0 w 44"/>
                  <a:gd name="T1" fmla="*/ 0 h 68"/>
                  <a:gd name="T2" fmla="*/ 0 w 44"/>
                  <a:gd name="T3" fmla="*/ 0 h 68"/>
                  <a:gd name="T4" fmla="*/ 0 w 44"/>
                  <a:gd name="T5" fmla="*/ 0 h 68"/>
                  <a:gd name="T6" fmla="*/ 0 w 44"/>
                  <a:gd name="T7" fmla="*/ 0 h 68"/>
                  <a:gd name="T8" fmla="*/ 0 w 44"/>
                  <a:gd name="T9" fmla="*/ 0 h 68"/>
                  <a:gd name="T10" fmla="*/ 0 w 44"/>
                  <a:gd name="T11" fmla="*/ 0 h 68"/>
                  <a:gd name="T12" fmla="*/ 0 w 44"/>
                  <a:gd name="T13" fmla="*/ 0 h 68"/>
                  <a:gd name="T14" fmla="*/ 0 w 44"/>
                  <a:gd name="T15" fmla="*/ 0 h 68"/>
                  <a:gd name="T16" fmla="*/ 0 w 44"/>
                  <a:gd name="T17" fmla="*/ 0 h 68"/>
                  <a:gd name="T18" fmla="*/ 0 w 44"/>
                  <a:gd name="T19" fmla="*/ 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68"/>
                  <a:gd name="T32" fmla="*/ 44 w 44"/>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68">
                    <a:moveTo>
                      <a:pt x="15" y="0"/>
                    </a:moveTo>
                    <a:lnTo>
                      <a:pt x="14" y="1"/>
                    </a:lnTo>
                    <a:lnTo>
                      <a:pt x="0" y="8"/>
                    </a:lnTo>
                    <a:lnTo>
                      <a:pt x="30" y="68"/>
                    </a:lnTo>
                    <a:lnTo>
                      <a:pt x="44" y="61"/>
                    </a:lnTo>
                    <a:lnTo>
                      <a:pt x="15" y="0"/>
                    </a:lnTo>
                    <a:lnTo>
                      <a:pt x="14" y="1"/>
                    </a:lnTo>
                    <a:lnTo>
                      <a:pt x="15" y="0"/>
                    </a:lnTo>
                    <a:close/>
                  </a:path>
                </a:pathLst>
              </a:custGeom>
              <a:solidFill>
                <a:srgbClr val="C4E5FA"/>
              </a:solidFill>
              <a:ln w="9525">
                <a:noFill/>
                <a:round/>
                <a:headEnd/>
                <a:tailEnd/>
              </a:ln>
            </p:spPr>
            <p:txBody>
              <a:bodyPr/>
              <a:lstStyle/>
              <a:p>
                <a:endParaRPr lang="en-US"/>
              </a:p>
            </p:txBody>
          </p:sp>
          <p:sp>
            <p:nvSpPr>
              <p:cNvPr id="40454" name="Freeform 824"/>
              <p:cNvSpPr>
                <a:spLocks/>
              </p:cNvSpPr>
              <p:nvPr/>
            </p:nvSpPr>
            <p:spPr bwMode="auto">
              <a:xfrm>
                <a:off x="2703" y="941"/>
                <a:ext cx="9" cy="11"/>
              </a:xfrm>
              <a:custGeom>
                <a:avLst/>
                <a:gdLst>
                  <a:gd name="T0" fmla="*/ 0 w 53"/>
                  <a:gd name="T1" fmla="*/ 0 h 66"/>
                  <a:gd name="T2" fmla="*/ 0 w 53"/>
                  <a:gd name="T3" fmla="*/ 0 h 66"/>
                  <a:gd name="T4" fmla="*/ 0 w 53"/>
                  <a:gd name="T5" fmla="*/ 0 h 66"/>
                  <a:gd name="T6" fmla="*/ 0 w 53"/>
                  <a:gd name="T7" fmla="*/ 0 h 66"/>
                  <a:gd name="T8" fmla="*/ 0 w 53"/>
                  <a:gd name="T9" fmla="*/ 0 h 66"/>
                  <a:gd name="T10" fmla="*/ 0 w 53"/>
                  <a:gd name="T11" fmla="*/ 0 h 66"/>
                  <a:gd name="T12" fmla="*/ 0 w 53"/>
                  <a:gd name="T13" fmla="*/ 0 h 66"/>
                  <a:gd name="T14" fmla="*/ 0 w 53"/>
                  <a:gd name="T15" fmla="*/ 0 h 66"/>
                  <a:gd name="T16" fmla="*/ 0 w 53"/>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66"/>
                  <a:gd name="T29" fmla="*/ 53 w 53"/>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66">
                    <a:moveTo>
                      <a:pt x="53" y="47"/>
                    </a:moveTo>
                    <a:lnTo>
                      <a:pt x="9" y="0"/>
                    </a:lnTo>
                    <a:lnTo>
                      <a:pt x="0" y="3"/>
                    </a:lnTo>
                    <a:lnTo>
                      <a:pt x="28" y="66"/>
                    </a:lnTo>
                    <a:lnTo>
                      <a:pt x="37" y="61"/>
                    </a:lnTo>
                    <a:lnTo>
                      <a:pt x="53" y="47"/>
                    </a:lnTo>
                    <a:lnTo>
                      <a:pt x="37" y="61"/>
                    </a:lnTo>
                    <a:lnTo>
                      <a:pt x="47" y="56"/>
                    </a:lnTo>
                    <a:lnTo>
                      <a:pt x="53" y="47"/>
                    </a:lnTo>
                    <a:close/>
                  </a:path>
                </a:pathLst>
              </a:custGeom>
              <a:solidFill>
                <a:srgbClr val="C4E5FA"/>
              </a:solidFill>
              <a:ln w="9525">
                <a:noFill/>
                <a:round/>
                <a:headEnd/>
                <a:tailEnd/>
              </a:ln>
            </p:spPr>
            <p:txBody>
              <a:bodyPr/>
              <a:lstStyle/>
              <a:p>
                <a:endParaRPr lang="en-US"/>
              </a:p>
            </p:txBody>
          </p:sp>
          <p:sp>
            <p:nvSpPr>
              <p:cNvPr id="40455" name="Freeform 825"/>
              <p:cNvSpPr>
                <a:spLocks/>
              </p:cNvSpPr>
              <p:nvPr/>
            </p:nvSpPr>
            <p:spPr bwMode="auto">
              <a:xfrm>
                <a:off x="2702" y="943"/>
                <a:ext cx="11" cy="6"/>
              </a:xfrm>
              <a:custGeom>
                <a:avLst/>
                <a:gdLst>
                  <a:gd name="T0" fmla="*/ 0 w 61"/>
                  <a:gd name="T1" fmla="*/ 0 h 36"/>
                  <a:gd name="T2" fmla="*/ 0 w 61"/>
                  <a:gd name="T3" fmla="*/ 0 h 36"/>
                  <a:gd name="T4" fmla="*/ 0 w 61"/>
                  <a:gd name="T5" fmla="*/ 0 h 36"/>
                  <a:gd name="T6" fmla="*/ 0 w 61"/>
                  <a:gd name="T7" fmla="*/ 0 h 36"/>
                  <a:gd name="T8" fmla="*/ 0 w 61"/>
                  <a:gd name="T9" fmla="*/ 0 h 36"/>
                  <a:gd name="T10" fmla="*/ 0 60000 65536"/>
                  <a:gd name="T11" fmla="*/ 0 60000 65536"/>
                  <a:gd name="T12" fmla="*/ 0 60000 65536"/>
                  <a:gd name="T13" fmla="*/ 0 60000 65536"/>
                  <a:gd name="T14" fmla="*/ 0 60000 65536"/>
                  <a:gd name="T15" fmla="*/ 0 w 61"/>
                  <a:gd name="T16" fmla="*/ 0 h 36"/>
                  <a:gd name="T17" fmla="*/ 61 w 61"/>
                  <a:gd name="T18" fmla="*/ 36 h 36"/>
                </a:gdLst>
                <a:ahLst/>
                <a:cxnLst>
                  <a:cxn ang="T10">
                    <a:pos x="T0" y="T1"/>
                  </a:cxn>
                  <a:cxn ang="T11">
                    <a:pos x="T2" y="T3"/>
                  </a:cxn>
                  <a:cxn ang="T12">
                    <a:pos x="T4" y="T5"/>
                  </a:cxn>
                  <a:cxn ang="T13">
                    <a:pos x="T6" y="T7"/>
                  </a:cxn>
                  <a:cxn ang="T14">
                    <a:pos x="T8" y="T9"/>
                  </a:cxn>
                </a:cxnLst>
                <a:rect l="T15" t="T16" r="T17" b="T18"/>
                <a:pathLst>
                  <a:path w="61" h="36">
                    <a:moveTo>
                      <a:pt x="2" y="0"/>
                    </a:moveTo>
                    <a:lnTo>
                      <a:pt x="0" y="2"/>
                    </a:lnTo>
                    <a:lnTo>
                      <a:pt x="60" y="36"/>
                    </a:lnTo>
                    <a:lnTo>
                      <a:pt x="61" y="33"/>
                    </a:lnTo>
                    <a:lnTo>
                      <a:pt x="2" y="0"/>
                    </a:lnTo>
                    <a:close/>
                  </a:path>
                </a:pathLst>
              </a:custGeom>
              <a:solidFill>
                <a:srgbClr val="C4E5FA"/>
              </a:solidFill>
              <a:ln w="9525">
                <a:noFill/>
                <a:round/>
                <a:headEnd/>
                <a:tailEnd/>
              </a:ln>
            </p:spPr>
            <p:txBody>
              <a:bodyPr/>
              <a:lstStyle/>
              <a:p>
                <a:endParaRPr lang="en-US"/>
              </a:p>
            </p:txBody>
          </p:sp>
          <p:sp>
            <p:nvSpPr>
              <p:cNvPr id="40456" name="Freeform 826"/>
              <p:cNvSpPr>
                <a:spLocks/>
              </p:cNvSpPr>
              <p:nvPr/>
            </p:nvSpPr>
            <p:spPr bwMode="auto">
              <a:xfrm>
                <a:off x="2717" y="1012"/>
                <a:ext cx="8" cy="12"/>
              </a:xfrm>
              <a:custGeom>
                <a:avLst/>
                <a:gdLst>
                  <a:gd name="T0" fmla="*/ 0 w 51"/>
                  <a:gd name="T1" fmla="*/ 0 h 70"/>
                  <a:gd name="T2" fmla="*/ 0 w 51"/>
                  <a:gd name="T3" fmla="*/ 0 h 70"/>
                  <a:gd name="T4" fmla="*/ 0 w 51"/>
                  <a:gd name="T5" fmla="*/ 0 h 70"/>
                  <a:gd name="T6" fmla="*/ 0 w 51"/>
                  <a:gd name="T7" fmla="*/ 0 h 70"/>
                  <a:gd name="T8" fmla="*/ 0 w 51"/>
                  <a:gd name="T9" fmla="*/ 0 h 70"/>
                  <a:gd name="T10" fmla="*/ 0 w 51"/>
                  <a:gd name="T11" fmla="*/ 0 h 70"/>
                  <a:gd name="T12" fmla="*/ 0 w 51"/>
                  <a:gd name="T13" fmla="*/ 0 h 70"/>
                  <a:gd name="T14" fmla="*/ 0 w 51"/>
                  <a:gd name="T15" fmla="*/ 0 h 70"/>
                  <a:gd name="T16" fmla="*/ 0 w 51"/>
                  <a:gd name="T17" fmla="*/ 0 h 70"/>
                  <a:gd name="T18" fmla="*/ 0 w 51"/>
                  <a:gd name="T19" fmla="*/ 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70"/>
                  <a:gd name="T32" fmla="*/ 51 w 51"/>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70">
                    <a:moveTo>
                      <a:pt x="51" y="0"/>
                    </a:moveTo>
                    <a:lnTo>
                      <a:pt x="48" y="0"/>
                    </a:lnTo>
                    <a:lnTo>
                      <a:pt x="0" y="1"/>
                    </a:lnTo>
                    <a:lnTo>
                      <a:pt x="2" y="70"/>
                    </a:lnTo>
                    <a:lnTo>
                      <a:pt x="51" y="68"/>
                    </a:lnTo>
                    <a:lnTo>
                      <a:pt x="51" y="0"/>
                    </a:lnTo>
                    <a:lnTo>
                      <a:pt x="50" y="0"/>
                    </a:lnTo>
                    <a:lnTo>
                      <a:pt x="48" y="0"/>
                    </a:lnTo>
                    <a:lnTo>
                      <a:pt x="51" y="0"/>
                    </a:lnTo>
                    <a:close/>
                  </a:path>
                </a:pathLst>
              </a:custGeom>
              <a:solidFill>
                <a:srgbClr val="C4E5FA"/>
              </a:solidFill>
              <a:ln w="9525">
                <a:noFill/>
                <a:round/>
                <a:headEnd/>
                <a:tailEnd/>
              </a:ln>
            </p:spPr>
            <p:txBody>
              <a:bodyPr/>
              <a:lstStyle/>
              <a:p>
                <a:endParaRPr lang="en-US"/>
              </a:p>
            </p:txBody>
          </p:sp>
          <p:sp>
            <p:nvSpPr>
              <p:cNvPr id="40457" name="Freeform 827"/>
              <p:cNvSpPr>
                <a:spLocks/>
              </p:cNvSpPr>
              <p:nvPr/>
            </p:nvSpPr>
            <p:spPr bwMode="auto">
              <a:xfrm>
                <a:off x="2725" y="1012"/>
                <a:ext cx="10" cy="12"/>
              </a:xfrm>
              <a:custGeom>
                <a:avLst/>
                <a:gdLst>
                  <a:gd name="T0" fmla="*/ 0 w 56"/>
                  <a:gd name="T1" fmla="*/ 0 h 70"/>
                  <a:gd name="T2" fmla="*/ 0 w 56"/>
                  <a:gd name="T3" fmla="*/ 0 h 70"/>
                  <a:gd name="T4" fmla="*/ 0 w 56"/>
                  <a:gd name="T5" fmla="*/ 0 h 70"/>
                  <a:gd name="T6" fmla="*/ 0 w 56"/>
                  <a:gd name="T7" fmla="*/ 0 h 70"/>
                  <a:gd name="T8" fmla="*/ 0 w 56"/>
                  <a:gd name="T9" fmla="*/ 0 h 70"/>
                  <a:gd name="T10" fmla="*/ 0 w 56"/>
                  <a:gd name="T11" fmla="*/ 0 h 70"/>
                  <a:gd name="T12" fmla="*/ 0 w 56"/>
                  <a:gd name="T13" fmla="*/ 0 h 70"/>
                  <a:gd name="T14" fmla="*/ 0 w 56"/>
                  <a:gd name="T15" fmla="*/ 0 h 70"/>
                  <a:gd name="T16" fmla="*/ 0 w 56"/>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70"/>
                  <a:gd name="T29" fmla="*/ 56 w 56"/>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70">
                    <a:moveTo>
                      <a:pt x="55" y="70"/>
                    </a:moveTo>
                    <a:lnTo>
                      <a:pt x="56" y="1"/>
                    </a:lnTo>
                    <a:lnTo>
                      <a:pt x="1" y="0"/>
                    </a:lnTo>
                    <a:lnTo>
                      <a:pt x="0" y="68"/>
                    </a:lnTo>
                    <a:lnTo>
                      <a:pt x="54" y="70"/>
                    </a:lnTo>
                    <a:lnTo>
                      <a:pt x="55" y="70"/>
                    </a:lnTo>
                    <a:lnTo>
                      <a:pt x="54" y="70"/>
                    </a:lnTo>
                    <a:lnTo>
                      <a:pt x="55" y="70"/>
                    </a:lnTo>
                    <a:close/>
                  </a:path>
                </a:pathLst>
              </a:custGeom>
              <a:solidFill>
                <a:srgbClr val="C4E5FA"/>
              </a:solidFill>
              <a:ln w="9525">
                <a:noFill/>
                <a:round/>
                <a:headEnd/>
                <a:tailEnd/>
              </a:ln>
            </p:spPr>
            <p:txBody>
              <a:bodyPr/>
              <a:lstStyle/>
              <a:p>
                <a:endParaRPr lang="en-US"/>
              </a:p>
            </p:txBody>
          </p:sp>
          <p:sp>
            <p:nvSpPr>
              <p:cNvPr id="40458" name="Freeform 828"/>
              <p:cNvSpPr>
                <a:spLocks/>
              </p:cNvSpPr>
              <p:nvPr/>
            </p:nvSpPr>
            <p:spPr bwMode="auto">
              <a:xfrm>
                <a:off x="2735" y="1013"/>
                <a:ext cx="9" cy="11"/>
              </a:xfrm>
              <a:custGeom>
                <a:avLst/>
                <a:gdLst>
                  <a:gd name="T0" fmla="*/ 0 w 58"/>
                  <a:gd name="T1" fmla="*/ 0 h 69"/>
                  <a:gd name="T2" fmla="*/ 0 w 58"/>
                  <a:gd name="T3" fmla="*/ 0 h 69"/>
                  <a:gd name="T4" fmla="*/ 0 w 58"/>
                  <a:gd name="T5" fmla="*/ 0 h 69"/>
                  <a:gd name="T6" fmla="*/ 0 w 58"/>
                  <a:gd name="T7" fmla="*/ 0 h 69"/>
                  <a:gd name="T8" fmla="*/ 0 w 58"/>
                  <a:gd name="T9" fmla="*/ 0 h 69"/>
                  <a:gd name="T10" fmla="*/ 0 w 58"/>
                  <a:gd name="T11" fmla="*/ 0 h 69"/>
                  <a:gd name="T12" fmla="*/ 0 w 58"/>
                  <a:gd name="T13" fmla="*/ 0 h 69"/>
                  <a:gd name="T14" fmla="*/ 0 w 58"/>
                  <a:gd name="T15" fmla="*/ 0 h 69"/>
                  <a:gd name="T16" fmla="*/ 0 w 58"/>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69"/>
                  <a:gd name="T29" fmla="*/ 58 w 58"/>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69">
                    <a:moveTo>
                      <a:pt x="58" y="69"/>
                    </a:moveTo>
                    <a:lnTo>
                      <a:pt x="57" y="0"/>
                    </a:lnTo>
                    <a:lnTo>
                      <a:pt x="0" y="0"/>
                    </a:lnTo>
                    <a:lnTo>
                      <a:pt x="0" y="69"/>
                    </a:lnTo>
                    <a:lnTo>
                      <a:pt x="57" y="69"/>
                    </a:lnTo>
                    <a:lnTo>
                      <a:pt x="58" y="69"/>
                    </a:lnTo>
                    <a:lnTo>
                      <a:pt x="57" y="69"/>
                    </a:lnTo>
                    <a:lnTo>
                      <a:pt x="58" y="69"/>
                    </a:lnTo>
                    <a:close/>
                  </a:path>
                </a:pathLst>
              </a:custGeom>
              <a:solidFill>
                <a:srgbClr val="C4E5FA"/>
              </a:solidFill>
              <a:ln w="9525">
                <a:noFill/>
                <a:round/>
                <a:headEnd/>
                <a:tailEnd/>
              </a:ln>
            </p:spPr>
            <p:txBody>
              <a:bodyPr/>
              <a:lstStyle/>
              <a:p>
                <a:endParaRPr lang="en-US"/>
              </a:p>
            </p:txBody>
          </p:sp>
          <p:sp>
            <p:nvSpPr>
              <p:cNvPr id="40459" name="Freeform 829"/>
              <p:cNvSpPr>
                <a:spLocks/>
              </p:cNvSpPr>
              <p:nvPr/>
            </p:nvSpPr>
            <p:spPr bwMode="auto">
              <a:xfrm>
                <a:off x="2744" y="1012"/>
                <a:ext cx="10" cy="12"/>
              </a:xfrm>
              <a:custGeom>
                <a:avLst/>
                <a:gdLst>
                  <a:gd name="T0" fmla="*/ 0 w 61"/>
                  <a:gd name="T1" fmla="*/ 0 h 70"/>
                  <a:gd name="T2" fmla="*/ 0 w 61"/>
                  <a:gd name="T3" fmla="*/ 0 h 70"/>
                  <a:gd name="T4" fmla="*/ 0 w 61"/>
                  <a:gd name="T5" fmla="*/ 0 h 70"/>
                  <a:gd name="T6" fmla="*/ 0 w 61"/>
                  <a:gd name="T7" fmla="*/ 0 h 70"/>
                  <a:gd name="T8" fmla="*/ 0 w 61"/>
                  <a:gd name="T9" fmla="*/ 0 h 70"/>
                  <a:gd name="T10" fmla="*/ 0 w 61"/>
                  <a:gd name="T11" fmla="*/ 0 h 70"/>
                  <a:gd name="T12" fmla="*/ 0 w 61"/>
                  <a:gd name="T13" fmla="*/ 0 h 70"/>
                  <a:gd name="T14" fmla="*/ 0 w 61"/>
                  <a:gd name="T15" fmla="*/ 0 h 70"/>
                  <a:gd name="T16" fmla="*/ 0 w 61"/>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70"/>
                  <a:gd name="T29" fmla="*/ 61 w 61"/>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70">
                    <a:moveTo>
                      <a:pt x="61" y="68"/>
                    </a:moveTo>
                    <a:lnTo>
                      <a:pt x="55" y="0"/>
                    </a:lnTo>
                    <a:lnTo>
                      <a:pt x="0" y="1"/>
                    </a:lnTo>
                    <a:lnTo>
                      <a:pt x="1" y="70"/>
                    </a:lnTo>
                    <a:lnTo>
                      <a:pt x="56" y="68"/>
                    </a:lnTo>
                    <a:lnTo>
                      <a:pt x="61" y="68"/>
                    </a:lnTo>
                    <a:lnTo>
                      <a:pt x="56" y="68"/>
                    </a:lnTo>
                    <a:lnTo>
                      <a:pt x="59" y="68"/>
                    </a:lnTo>
                    <a:lnTo>
                      <a:pt x="61" y="68"/>
                    </a:lnTo>
                    <a:close/>
                  </a:path>
                </a:pathLst>
              </a:custGeom>
              <a:solidFill>
                <a:srgbClr val="C4E5FA"/>
              </a:solidFill>
              <a:ln w="9525">
                <a:noFill/>
                <a:round/>
                <a:headEnd/>
                <a:tailEnd/>
              </a:ln>
            </p:spPr>
            <p:txBody>
              <a:bodyPr/>
              <a:lstStyle/>
              <a:p>
                <a:endParaRPr lang="en-US"/>
              </a:p>
            </p:txBody>
          </p:sp>
          <p:sp>
            <p:nvSpPr>
              <p:cNvPr id="40460" name="Freeform 830"/>
              <p:cNvSpPr>
                <a:spLocks/>
              </p:cNvSpPr>
              <p:nvPr/>
            </p:nvSpPr>
            <p:spPr bwMode="auto">
              <a:xfrm>
                <a:off x="2752" y="1011"/>
                <a:ext cx="12" cy="13"/>
              </a:xfrm>
              <a:custGeom>
                <a:avLst/>
                <a:gdLst>
                  <a:gd name="T0" fmla="*/ 0 w 69"/>
                  <a:gd name="T1" fmla="*/ 0 h 76"/>
                  <a:gd name="T2" fmla="*/ 0 w 69"/>
                  <a:gd name="T3" fmla="*/ 0 h 76"/>
                  <a:gd name="T4" fmla="*/ 0 w 69"/>
                  <a:gd name="T5" fmla="*/ 0 h 76"/>
                  <a:gd name="T6" fmla="*/ 0 w 69"/>
                  <a:gd name="T7" fmla="*/ 0 h 76"/>
                  <a:gd name="T8" fmla="*/ 0 w 69"/>
                  <a:gd name="T9" fmla="*/ 0 h 76"/>
                  <a:gd name="T10" fmla="*/ 0 w 69"/>
                  <a:gd name="T11" fmla="*/ 0 h 76"/>
                  <a:gd name="T12" fmla="*/ 0 w 69"/>
                  <a:gd name="T13" fmla="*/ 0 h 76"/>
                  <a:gd name="T14" fmla="*/ 0 w 69"/>
                  <a:gd name="T15" fmla="*/ 0 h 76"/>
                  <a:gd name="T16" fmla="*/ 0 w 69"/>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76"/>
                  <a:gd name="T29" fmla="*/ 69 w 69"/>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76">
                    <a:moveTo>
                      <a:pt x="69" y="66"/>
                    </a:moveTo>
                    <a:lnTo>
                      <a:pt x="53" y="0"/>
                    </a:lnTo>
                    <a:lnTo>
                      <a:pt x="0" y="8"/>
                    </a:lnTo>
                    <a:lnTo>
                      <a:pt x="10" y="76"/>
                    </a:lnTo>
                    <a:lnTo>
                      <a:pt x="63" y="67"/>
                    </a:lnTo>
                    <a:lnTo>
                      <a:pt x="69" y="66"/>
                    </a:lnTo>
                    <a:lnTo>
                      <a:pt x="63" y="67"/>
                    </a:lnTo>
                    <a:lnTo>
                      <a:pt x="67" y="67"/>
                    </a:lnTo>
                    <a:lnTo>
                      <a:pt x="69" y="66"/>
                    </a:lnTo>
                    <a:close/>
                  </a:path>
                </a:pathLst>
              </a:custGeom>
              <a:solidFill>
                <a:srgbClr val="C4E5FA"/>
              </a:solidFill>
              <a:ln w="9525">
                <a:noFill/>
                <a:round/>
                <a:headEnd/>
                <a:tailEnd/>
              </a:ln>
            </p:spPr>
            <p:txBody>
              <a:bodyPr/>
              <a:lstStyle/>
              <a:p>
                <a:endParaRPr lang="en-US"/>
              </a:p>
            </p:txBody>
          </p:sp>
          <p:sp>
            <p:nvSpPr>
              <p:cNvPr id="40461" name="Freeform 831"/>
              <p:cNvSpPr>
                <a:spLocks/>
              </p:cNvSpPr>
              <p:nvPr/>
            </p:nvSpPr>
            <p:spPr bwMode="auto">
              <a:xfrm>
                <a:off x="2761" y="1009"/>
                <a:ext cx="12" cy="13"/>
              </a:xfrm>
              <a:custGeom>
                <a:avLst/>
                <a:gdLst>
                  <a:gd name="T0" fmla="*/ 0 w 74"/>
                  <a:gd name="T1" fmla="*/ 0 h 79"/>
                  <a:gd name="T2" fmla="*/ 0 w 74"/>
                  <a:gd name="T3" fmla="*/ 0 h 79"/>
                  <a:gd name="T4" fmla="*/ 0 w 74"/>
                  <a:gd name="T5" fmla="*/ 0 h 79"/>
                  <a:gd name="T6" fmla="*/ 0 w 74"/>
                  <a:gd name="T7" fmla="*/ 0 h 79"/>
                  <a:gd name="T8" fmla="*/ 0 w 74"/>
                  <a:gd name="T9" fmla="*/ 0 h 79"/>
                  <a:gd name="T10" fmla="*/ 0 w 74"/>
                  <a:gd name="T11" fmla="*/ 0 h 79"/>
                  <a:gd name="T12" fmla="*/ 0 w 74"/>
                  <a:gd name="T13" fmla="*/ 0 h 79"/>
                  <a:gd name="T14" fmla="*/ 0 w 74"/>
                  <a:gd name="T15" fmla="*/ 0 h 79"/>
                  <a:gd name="T16" fmla="*/ 0 w 74"/>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79"/>
                  <a:gd name="T29" fmla="*/ 74 w 74"/>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79">
                    <a:moveTo>
                      <a:pt x="74" y="61"/>
                    </a:moveTo>
                    <a:lnTo>
                      <a:pt x="43" y="0"/>
                    </a:lnTo>
                    <a:lnTo>
                      <a:pt x="0" y="14"/>
                    </a:lnTo>
                    <a:lnTo>
                      <a:pt x="21" y="79"/>
                    </a:lnTo>
                    <a:lnTo>
                      <a:pt x="64" y="65"/>
                    </a:lnTo>
                    <a:lnTo>
                      <a:pt x="74" y="61"/>
                    </a:lnTo>
                    <a:lnTo>
                      <a:pt x="64" y="65"/>
                    </a:lnTo>
                    <a:lnTo>
                      <a:pt x="70" y="64"/>
                    </a:lnTo>
                    <a:lnTo>
                      <a:pt x="74" y="61"/>
                    </a:lnTo>
                    <a:close/>
                  </a:path>
                </a:pathLst>
              </a:custGeom>
              <a:solidFill>
                <a:srgbClr val="C4E5FA"/>
              </a:solidFill>
              <a:ln w="9525">
                <a:noFill/>
                <a:round/>
                <a:headEnd/>
                <a:tailEnd/>
              </a:ln>
            </p:spPr>
            <p:txBody>
              <a:bodyPr/>
              <a:lstStyle/>
              <a:p>
                <a:endParaRPr lang="en-US"/>
              </a:p>
            </p:txBody>
          </p:sp>
          <p:sp>
            <p:nvSpPr>
              <p:cNvPr id="40462" name="Freeform 832"/>
              <p:cNvSpPr>
                <a:spLocks/>
              </p:cNvSpPr>
              <p:nvPr/>
            </p:nvSpPr>
            <p:spPr bwMode="auto">
              <a:xfrm>
                <a:off x="2766" y="1006"/>
                <a:ext cx="14" cy="13"/>
              </a:xfrm>
              <a:custGeom>
                <a:avLst/>
                <a:gdLst>
                  <a:gd name="T0" fmla="*/ 0 w 82"/>
                  <a:gd name="T1" fmla="*/ 0 h 78"/>
                  <a:gd name="T2" fmla="*/ 0 w 82"/>
                  <a:gd name="T3" fmla="*/ 0 h 78"/>
                  <a:gd name="T4" fmla="*/ 0 w 82"/>
                  <a:gd name="T5" fmla="*/ 0 h 78"/>
                  <a:gd name="T6" fmla="*/ 0 w 82"/>
                  <a:gd name="T7" fmla="*/ 0 h 78"/>
                  <a:gd name="T8" fmla="*/ 0 w 82"/>
                  <a:gd name="T9" fmla="*/ 0 h 78"/>
                  <a:gd name="T10" fmla="*/ 0 w 82"/>
                  <a:gd name="T11" fmla="*/ 0 h 78"/>
                  <a:gd name="T12" fmla="*/ 0 w 82"/>
                  <a:gd name="T13" fmla="*/ 0 h 78"/>
                  <a:gd name="T14" fmla="*/ 0 w 82"/>
                  <a:gd name="T15" fmla="*/ 0 h 78"/>
                  <a:gd name="T16" fmla="*/ 0 w 82"/>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78"/>
                  <a:gd name="T29" fmla="*/ 82 w 82"/>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78">
                    <a:moveTo>
                      <a:pt x="82" y="43"/>
                    </a:moveTo>
                    <a:lnTo>
                      <a:pt x="31" y="0"/>
                    </a:lnTo>
                    <a:lnTo>
                      <a:pt x="0" y="23"/>
                    </a:lnTo>
                    <a:lnTo>
                      <a:pt x="41" y="78"/>
                    </a:lnTo>
                    <a:lnTo>
                      <a:pt x="71" y="53"/>
                    </a:lnTo>
                    <a:lnTo>
                      <a:pt x="82" y="43"/>
                    </a:lnTo>
                    <a:lnTo>
                      <a:pt x="71" y="53"/>
                    </a:lnTo>
                    <a:lnTo>
                      <a:pt x="78" y="49"/>
                    </a:lnTo>
                    <a:lnTo>
                      <a:pt x="82" y="43"/>
                    </a:lnTo>
                    <a:close/>
                  </a:path>
                </a:pathLst>
              </a:custGeom>
              <a:solidFill>
                <a:srgbClr val="C4E5FA"/>
              </a:solidFill>
              <a:ln w="9525">
                <a:noFill/>
                <a:round/>
                <a:headEnd/>
                <a:tailEnd/>
              </a:ln>
            </p:spPr>
            <p:txBody>
              <a:bodyPr/>
              <a:lstStyle/>
              <a:p>
                <a:endParaRPr lang="en-US"/>
              </a:p>
            </p:txBody>
          </p:sp>
          <p:sp>
            <p:nvSpPr>
              <p:cNvPr id="40463" name="Freeform 833"/>
              <p:cNvSpPr>
                <a:spLocks/>
              </p:cNvSpPr>
              <p:nvPr/>
            </p:nvSpPr>
            <p:spPr bwMode="auto">
              <a:xfrm>
                <a:off x="2770" y="1002"/>
                <a:ext cx="13" cy="11"/>
              </a:xfrm>
              <a:custGeom>
                <a:avLst/>
                <a:gdLst>
                  <a:gd name="T0" fmla="*/ 0 w 79"/>
                  <a:gd name="T1" fmla="*/ 0 h 70"/>
                  <a:gd name="T2" fmla="*/ 0 w 79"/>
                  <a:gd name="T3" fmla="*/ 0 h 70"/>
                  <a:gd name="T4" fmla="*/ 0 w 79"/>
                  <a:gd name="T5" fmla="*/ 0 h 70"/>
                  <a:gd name="T6" fmla="*/ 0 w 79"/>
                  <a:gd name="T7" fmla="*/ 0 h 70"/>
                  <a:gd name="T8" fmla="*/ 0 w 79"/>
                  <a:gd name="T9" fmla="*/ 0 h 70"/>
                  <a:gd name="T10" fmla="*/ 0 60000 65536"/>
                  <a:gd name="T11" fmla="*/ 0 60000 65536"/>
                  <a:gd name="T12" fmla="*/ 0 60000 65536"/>
                  <a:gd name="T13" fmla="*/ 0 60000 65536"/>
                  <a:gd name="T14" fmla="*/ 0 60000 65536"/>
                  <a:gd name="T15" fmla="*/ 0 w 79"/>
                  <a:gd name="T16" fmla="*/ 0 h 70"/>
                  <a:gd name="T17" fmla="*/ 79 w 79"/>
                  <a:gd name="T18" fmla="*/ 70 h 70"/>
                </a:gdLst>
                <a:ahLst/>
                <a:cxnLst>
                  <a:cxn ang="T10">
                    <a:pos x="T0" y="T1"/>
                  </a:cxn>
                  <a:cxn ang="T11">
                    <a:pos x="T2" y="T3"/>
                  </a:cxn>
                  <a:cxn ang="T12">
                    <a:pos x="T4" y="T5"/>
                  </a:cxn>
                  <a:cxn ang="T13">
                    <a:pos x="T6" y="T7"/>
                  </a:cxn>
                  <a:cxn ang="T14">
                    <a:pos x="T8" y="T9"/>
                  </a:cxn>
                </a:cxnLst>
                <a:rect l="T15" t="T16" r="T17" b="T18"/>
                <a:pathLst>
                  <a:path w="79" h="70">
                    <a:moveTo>
                      <a:pt x="19" y="0"/>
                    </a:moveTo>
                    <a:lnTo>
                      <a:pt x="0" y="37"/>
                    </a:lnTo>
                    <a:lnTo>
                      <a:pt x="60" y="70"/>
                    </a:lnTo>
                    <a:lnTo>
                      <a:pt x="79" y="32"/>
                    </a:lnTo>
                    <a:lnTo>
                      <a:pt x="19" y="0"/>
                    </a:lnTo>
                    <a:close/>
                  </a:path>
                </a:pathLst>
              </a:custGeom>
              <a:solidFill>
                <a:srgbClr val="C4E5FA"/>
              </a:solidFill>
              <a:ln w="9525">
                <a:noFill/>
                <a:round/>
                <a:headEnd/>
                <a:tailEnd/>
              </a:ln>
            </p:spPr>
            <p:txBody>
              <a:bodyPr/>
              <a:lstStyle/>
              <a:p>
                <a:endParaRPr lang="en-US"/>
              </a:p>
            </p:txBody>
          </p:sp>
          <p:sp>
            <p:nvSpPr>
              <p:cNvPr id="40464" name="Freeform 834"/>
              <p:cNvSpPr>
                <a:spLocks/>
              </p:cNvSpPr>
              <p:nvPr/>
            </p:nvSpPr>
            <p:spPr bwMode="auto">
              <a:xfrm>
                <a:off x="2799" y="1119"/>
                <a:ext cx="21" cy="23"/>
              </a:xfrm>
              <a:custGeom>
                <a:avLst/>
                <a:gdLst>
                  <a:gd name="T0" fmla="*/ 0 w 128"/>
                  <a:gd name="T1" fmla="*/ 0 h 138"/>
                  <a:gd name="T2" fmla="*/ 0 w 128"/>
                  <a:gd name="T3" fmla="*/ 0 h 138"/>
                  <a:gd name="T4" fmla="*/ 0 w 128"/>
                  <a:gd name="T5" fmla="*/ 0 h 138"/>
                  <a:gd name="T6" fmla="*/ 0 w 128"/>
                  <a:gd name="T7" fmla="*/ 0 h 138"/>
                  <a:gd name="T8" fmla="*/ 0 w 128"/>
                  <a:gd name="T9" fmla="*/ 0 h 138"/>
                  <a:gd name="T10" fmla="*/ 0 w 128"/>
                  <a:gd name="T11" fmla="*/ 0 h 138"/>
                  <a:gd name="T12" fmla="*/ 0 w 128"/>
                  <a:gd name="T13" fmla="*/ 0 h 138"/>
                  <a:gd name="T14" fmla="*/ 0 w 128"/>
                  <a:gd name="T15" fmla="*/ 0 h 138"/>
                  <a:gd name="T16" fmla="*/ 0 w 128"/>
                  <a:gd name="T17" fmla="*/ 0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
                  <a:gd name="T28" fmla="*/ 0 h 138"/>
                  <a:gd name="T29" fmla="*/ 128 w 128"/>
                  <a:gd name="T30" fmla="*/ 138 h 1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 h="138">
                    <a:moveTo>
                      <a:pt x="128" y="121"/>
                    </a:moveTo>
                    <a:lnTo>
                      <a:pt x="128" y="68"/>
                    </a:lnTo>
                    <a:lnTo>
                      <a:pt x="43" y="0"/>
                    </a:lnTo>
                    <a:lnTo>
                      <a:pt x="0" y="53"/>
                    </a:lnTo>
                    <a:lnTo>
                      <a:pt x="87" y="121"/>
                    </a:lnTo>
                    <a:lnTo>
                      <a:pt x="128" y="121"/>
                    </a:lnTo>
                    <a:lnTo>
                      <a:pt x="87" y="121"/>
                    </a:lnTo>
                    <a:lnTo>
                      <a:pt x="108" y="138"/>
                    </a:lnTo>
                    <a:lnTo>
                      <a:pt x="128" y="121"/>
                    </a:lnTo>
                    <a:close/>
                  </a:path>
                </a:pathLst>
              </a:custGeom>
              <a:solidFill>
                <a:srgbClr val="C4E5FA"/>
              </a:solidFill>
              <a:ln w="9525">
                <a:noFill/>
                <a:round/>
                <a:headEnd/>
                <a:tailEnd/>
              </a:ln>
            </p:spPr>
            <p:txBody>
              <a:bodyPr/>
              <a:lstStyle/>
              <a:p>
                <a:endParaRPr lang="en-US"/>
              </a:p>
            </p:txBody>
          </p:sp>
          <p:sp>
            <p:nvSpPr>
              <p:cNvPr id="40465" name="Freeform 835"/>
              <p:cNvSpPr>
                <a:spLocks/>
              </p:cNvSpPr>
              <p:nvPr/>
            </p:nvSpPr>
            <p:spPr bwMode="auto">
              <a:xfrm>
                <a:off x="2813" y="1126"/>
                <a:ext cx="15" cy="13"/>
              </a:xfrm>
              <a:custGeom>
                <a:avLst/>
                <a:gdLst>
                  <a:gd name="T0" fmla="*/ 0 w 88"/>
                  <a:gd name="T1" fmla="*/ 0 h 77"/>
                  <a:gd name="T2" fmla="*/ 0 w 88"/>
                  <a:gd name="T3" fmla="*/ 0 h 77"/>
                  <a:gd name="T4" fmla="*/ 0 w 88"/>
                  <a:gd name="T5" fmla="*/ 0 h 77"/>
                  <a:gd name="T6" fmla="*/ 0 w 88"/>
                  <a:gd name="T7" fmla="*/ 0 h 77"/>
                  <a:gd name="T8" fmla="*/ 0 w 88"/>
                  <a:gd name="T9" fmla="*/ 0 h 77"/>
                  <a:gd name="T10" fmla="*/ 0 w 88"/>
                  <a:gd name="T11" fmla="*/ 0 h 77"/>
                  <a:gd name="T12" fmla="*/ 0 w 88"/>
                  <a:gd name="T13" fmla="*/ 0 h 77"/>
                  <a:gd name="T14" fmla="*/ 0 w 88"/>
                  <a:gd name="T15" fmla="*/ 0 h 77"/>
                  <a:gd name="T16" fmla="*/ 0 w 88"/>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
                  <a:gd name="T28" fmla="*/ 0 h 77"/>
                  <a:gd name="T29" fmla="*/ 88 w 88"/>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 h="77">
                    <a:moveTo>
                      <a:pt x="86" y="23"/>
                    </a:moveTo>
                    <a:lnTo>
                      <a:pt x="31" y="0"/>
                    </a:lnTo>
                    <a:lnTo>
                      <a:pt x="0" y="24"/>
                    </a:lnTo>
                    <a:lnTo>
                      <a:pt x="42" y="77"/>
                    </a:lnTo>
                    <a:lnTo>
                      <a:pt x="74" y="52"/>
                    </a:lnTo>
                    <a:lnTo>
                      <a:pt x="86" y="23"/>
                    </a:lnTo>
                    <a:lnTo>
                      <a:pt x="74" y="52"/>
                    </a:lnTo>
                    <a:lnTo>
                      <a:pt x="88" y="41"/>
                    </a:lnTo>
                    <a:lnTo>
                      <a:pt x="86" y="23"/>
                    </a:lnTo>
                    <a:close/>
                  </a:path>
                </a:pathLst>
              </a:custGeom>
              <a:solidFill>
                <a:srgbClr val="C4E5FA"/>
              </a:solidFill>
              <a:ln w="9525">
                <a:noFill/>
                <a:round/>
                <a:headEnd/>
                <a:tailEnd/>
              </a:ln>
            </p:spPr>
            <p:txBody>
              <a:bodyPr/>
              <a:lstStyle/>
              <a:p>
                <a:endParaRPr lang="en-US"/>
              </a:p>
            </p:txBody>
          </p:sp>
          <p:sp>
            <p:nvSpPr>
              <p:cNvPr id="40466" name="Freeform 836"/>
              <p:cNvSpPr>
                <a:spLocks/>
              </p:cNvSpPr>
              <p:nvPr/>
            </p:nvSpPr>
            <p:spPr bwMode="auto">
              <a:xfrm>
                <a:off x="2815" y="1117"/>
                <a:ext cx="12" cy="14"/>
              </a:xfrm>
              <a:custGeom>
                <a:avLst/>
                <a:gdLst>
                  <a:gd name="T0" fmla="*/ 0 w 72"/>
                  <a:gd name="T1" fmla="*/ 0 h 82"/>
                  <a:gd name="T2" fmla="*/ 0 w 72"/>
                  <a:gd name="T3" fmla="*/ 0 h 82"/>
                  <a:gd name="T4" fmla="*/ 0 w 72"/>
                  <a:gd name="T5" fmla="*/ 0 h 82"/>
                  <a:gd name="T6" fmla="*/ 0 w 72"/>
                  <a:gd name="T7" fmla="*/ 0 h 82"/>
                  <a:gd name="T8" fmla="*/ 0 w 72"/>
                  <a:gd name="T9" fmla="*/ 0 h 82"/>
                  <a:gd name="T10" fmla="*/ 0 w 72"/>
                  <a:gd name="T11" fmla="*/ 0 h 82"/>
                  <a:gd name="T12" fmla="*/ 0 w 72"/>
                  <a:gd name="T13" fmla="*/ 0 h 82"/>
                  <a:gd name="T14" fmla="*/ 0 w 72"/>
                  <a:gd name="T15" fmla="*/ 0 h 82"/>
                  <a:gd name="T16" fmla="*/ 0 w 72"/>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82"/>
                  <a:gd name="T29" fmla="*/ 72 w 72"/>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82">
                    <a:moveTo>
                      <a:pt x="63" y="0"/>
                    </a:moveTo>
                    <a:lnTo>
                      <a:pt x="0" y="19"/>
                    </a:lnTo>
                    <a:lnTo>
                      <a:pt x="4" y="82"/>
                    </a:lnTo>
                    <a:lnTo>
                      <a:pt x="72" y="77"/>
                    </a:lnTo>
                    <a:lnTo>
                      <a:pt x="68" y="13"/>
                    </a:lnTo>
                    <a:lnTo>
                      <a:pt x="63" y="0"/>
                    </a:lnTo>
                    <a:lnTo>
                      <a:pt x="68" y="13"/>
                    </a:lnTo>
                    <a:lnTo>
                      <a:pt x="67" y="6"/>
                    </a:lnTo>
                    <a:lnTo>
                      <a:pt x="63" y="0"/>
                    </a:lnTo>
                    <a:close/>
                  </a:path>
                </a:pathLst>
              </a:custGeom>
              <a:solidFill>
                <a:srgbClr val="C4E5FA"/>
              </a:solidFill>
              <a:ln w="9525">
                <a:noFill/>
                <a:round/>
                <a:headEnd/>
                <a:tailEnd/>
              </a:ln>
            </p:spPr>
            <p:txBody>
              <a:bodyPr/>
              <a:lstStyle/>
              <a:p>
                <a:endParaRPr lang="en-US"/>
              </a:p>
            </p:txBody>
          </p:sp>
          <p:sp>
            <p:nvSpPr>
              <p:cNvPr id="40467" name="Freeform 837"/>
              <p:cNvSpPr>
                <a:spLocks/>
              </p:cNvSpPr>
              <p:nvPr/>
            </p:nvSpPr>
            <p:spPr bwMode="auto">
              <a:xfrm>
                <a:off x="2811" y="1107"/>
                <a:ext cx="15" cy="15"/>
              </a:xfrm>
              <a:custGeom>
                <a:avLst/>
                <a:gdLst>
                  <a:gd name="T0" fmla="*/ 0 w 87"/>
                  <a:gd name="T1" fmla="*/ 0 h 94"/>
                  <a:gd name="T2" fmla="*/ 0 w 87"/>
                  <a:gd name="T3" fmla="*/ 0 h 94"/>
                  <a:gd name="T4" fmla="*/ 0 w 87"/>
                  <a:gd name="T5" fmla="*/ 0 h 94"/>
                  <a:gd name="T6" fmla="*/ 0 w 87"/>
                  <a:gd name="T7" fmla="*/ 0 h 94"/>
                  <a:gd name="T8" fmla="*/ 0 w 87"/>
                  <a:gd name="T9" fmla="*/ 0 h 94"/>
                  <a:gd name="T10" fmla="*/ 0 w 87"/>
                  <a:gd name="T11" fmla="*/ 0 h 94"/>
                  <a:gd name="T12" fmla="*/ 0 w 87"/>
                  <a:gd name="T13" fmla="*/ 0 h 94"/>
                  <a:gd name="T14" fmla="*/ 0 w 87"/>
                  <a:gd name="T15" fmla="*/ 0 h 94"/>
                  <a:gd name="T16" fmla="*/ 0 w 87"/>
                  <a:gd name="T17" fmla="*/ 0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94"/>
                  <a:gd name="T29" fmla="*/ 87 w 87"/>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94">
                    <a:moveTo>
                      <a:pt x="51" y="0"/>
                    </a:moveTo>
                    <a:lnTo>
                      <a:pt x="0" y="42"/>
                    </a:lnTo>
                    <a:lnTo>
                      <a:pt x="28" y="94"/>
                    </a:lnTo>
                    <a:lnTo>
                      <a:pt x="87" y="62"/>
                    </a:lnTo>
                    <a:lnTo>
                      <a:pt x="59" y="9"/>
                    </a:lnTo>
                    <a:lnTo>
                      <a:pt x="51" y="0"/>
                    </a:lnTo>
                    <a:lnTo>
                      <a:pt x="59" y="9"/>
                    </a:lnTo>
                    <a:lnTo>
                      <a:pt x="57" y="3"/>
                    </a:lnTo>
                    <a:lnTo>
                      <a:pt x="51" y="0"/>
                    </a:lnTo>
                    <a:close/>
                  </a:path>
                </a:pathLst>
              </a:custGeom>
              <a:solidFill>
                <a:srgbClr val="C4E5FA"/>
              </a:solidFill>
              <a:ln w="9525">
                <a:noFill/>
                <a:round/>
                <a:headEnd/>
                <a:tailEnd/>
              </a:ln>
            </p:spPr>
            <p:txBody>
              <a:bodyPr/>
              <a:lstStyle/>
              <a:p>
                <a:endParaRPr lang="en-US"/>
              </a:p>
            </p:txBody>
          </p:sp>
          <p:sp>
            <p:nvSpPr>
              <p:cNvPr id="40468" name="Freeform 838"/>
              <p:cNvSpPr>
                <a:spLocks/>
              </p:cNvSpPr>
              <p:nvPr/>
            </p:nvSpPr>
            <p:spPr bwMode="auto">
              <a:xfrm>
                <a:off x="2804" y="1100"/>
                <a:ext cx="16" cy="15"/>
              </a:xfrm>
              <a:custGeom>
                <a:avLst/>
                <a:gdLst>
                  <a:gd name="T0" fmla="*/ 0 w 96"/>
                  <a:gd name="T1" fmla="*/ 0 h 92"/>
                  <a:gd name="T2" fmla="*/ 0 w 96"/>
                  <a:gd name="T3" fmla="*/ 0 h 92"/>
                  <a:gd name="T4" fmla="*/ 0 w 96"/>
                  <a:gd name="T5" fmla="*/ 0 h 92"/>
                  <a:gd name="T6" fmla="*/ 0 w 96"/>
                  <a:gd name="T7" fmla="*/ 0 h 92"/>
                  <a:gd name="T8" fmla="*/ 0 w 96"/>
                  <a:gd name="T9" fmla="*/ 0 h 92"/>
                  <a:gd name="T10" fmla="*/ 0 w 96"/>
                  <a:gd name="T11" fmla="*/ 0 h 92"/>
                  <a:gd name="T12" fmla="*/ 0 w 96"/>
                  <a:gd name="T13" fmla="*/ 0 h 92"/>
                  <a:gd name="T14" fmla="*/ 0 w 96"/>
                  <a:gd name="T15" fmla="*/ 0 h 92"/>
                  <a:gd name="T16" fmla="*/ 0 w 96"/>
                  <a:gd name="T17" fmla="*/ 0 h 92"/>
                  <a:gd name="T18" fmla="*/ 0 w 96"/>
                  <a:gd name="T19" fmla="*/ 0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
                  <a:gd name="T31" fmla="*/ 0 h 92"/>
                  <a:gd name="T32" fmla="*/ 96 w 96"/>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 h="92">
                    <a:moveTo>
                      <a:pt x="0" y="48"/>
                    </a:moveTo>
                    <a:lnTo>
                      <a:pt x="5" y="52"/>
                    </a:lnTo>
                    <a:lnTo>
                      <a:pt x="54" y="92"/>
                    </a:lnTo>
                    <a:lnTo>
                      <a:pt x="96" y="41"/>
                    </a:lnTo>
                    <a:lnTo>
                      <a:pt x="49" y="0"/>
                    </a:lnTo>
                    <a:lnTo>
                      <a:pt x="0" y="48"/>
                    </a:lnTo>
                    <a:lnTo>
                      <a:pt x="3" y="50"/>
                    </a:lnTo>
                    <a:lnTo>
                      <a:pt x="5" y="52"/>
                    </a:lnTo>
                    <a:lnTo>
                      <a:pt x="0" y="48"/>
                    </a:lnTo>
                    <a:close/>
                  </a:path>
                </a:pathLst>
              </a:custGeom>
              <a:solidFill>
                <a:srgbClr val="C4E5FA"/>
              </a:solidFill>
              <a:ln w="9525">
                <a:noFill/>
                <a:round/>
                <a:headEnd/>
                <a:tailEnd/>
              </a:ln>
            </p:spPr>
            <p:txBody>
              <a:bodyPr/>
              <a:lstStyle/>
              <a:p>
                <a:endParaRPr lang="en-US"/>
              </a:p>
            </p:txBody>
          </p:sp>
          <p:sp>
            <p:nvSpPr>
              <p:cNvPr id="40469" name="Freeform 839"/>
              <p:cNvSpPr>
                <a:spLocks/>
              </p:cNvSpPr>
              <p:nvPr/>
            </p:nvSpPr>
            <p:spPr bwMode="auto">
              <a:xfrm>
                <a:off x="2795" y="1092"/>
                <a:ext cx="18" cy="16"/>
              </a:xfrm>
              <a:custGeom>
                <a:avLst/>
                <a:gdLst>
                  <a:gd name="T0" fmla="*/ 0 w 105"/>
                  <a:gd name="T1" fmla="*/ 0 h 98"/>
                  <a:gd name="T2" fmla="*/ 0 w 105"/>
                  <a:gd name="T3" fmla="*/ 0 h 98"/>
                  <a:gd name="T4" fmla="*/ 0 w 105"/>
                  <a:gd name="T5" fmla="*/ 0 h 98"/>
                  <a:gd name="T6" fmla="*/ 0 w 105"/>
                  <a:gd name="T7" fmla="*/ 0 h 98"/>
                  <a:gd name="T8" fmla="*/ 0 w 105"/>
                  <a:gd name="T9" fmla="*/ 0 h 98"/>
                  <a:gd name="T10" fmla="*/ 0 w 105"/>
                  <a:gd name="T11" fmla="*/ 0 h 98"/>
                  <a:gd name="T12" fmla="*/ 0 w 105"/>
                  <a:gd name="T13" fmla="*/ 0 h 98"/>
                  <a:gd name="T14" fmla="*/ 0 w 105"/>
                  <a:gd name="T15" fmla="*/ 0 h 98"/>
                  <a:gd name="T16" fmla="*/ 0 w 105"/>
                  <a:gd name="T17" fmla="*/ 0 h 98"/>
                  <a:gd name="T18" fmla="*/ 0 w 105"/>
                  <a:gd name="T19" fmla="*/ 0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
                  <a:gd name="T31" fmla="*/ 0 h 98"/>
                  <a:gd name="T32" fmla="*/ 105 w 105"/>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 h="98">
                    <a:moveTo>
                      <a:pt x="0" y="30"/>
                    </a:moveTo>
                    <a:lnTo>
                      <a:pt x="7" y="42"/>
                    </a:lnTo>
                    <a:lnTo>
                      <a:pt x="51" y="98"/>
                    </a:lnTo>
                    <a:lnTo>
                      <a:pt x="105" y="55"/>
                    </a:lnTo>
                    <a:lnTo>
                      <a:pt x="61" y="0"/>
                    </a:lnTo>
                    <a:lnTo>
                      <a:pt x="0" y="30"/>
                    </a:lnTo>
                    <a:lnTo>
                      <a:pt x="3" y="37"/>
                    </a:lnTo>
                    <a:lnTo>
                      <a:pt x="7" y="42"/>
                    </a:lnTo>
                    <a:lnTo>
                      <a:pt x="0" y="30"/>
                    </a:lnTo>
                    <a:close/>
                  </a:path>
                </a:pathLst>
              </a:custGeom>
              <a:solidFill>
                <a:srgbClr val="C4E5FA"/>
              </a:solidFill>
              <a:ln w="9525">
                <a:noFill/>
                <a:round/>
                <a:headEnd/>
                <a:tailEnd/>
              </a:ln>
            </p:spPr>
            <p:txBody>
              <a:bodyPr/>
              <a:lstStyle/>
              <a:p>
                <a:endParaRPr lang="en-US"/>
              </a:p>
            </p:txBody>
          </p:sp>
          <p:sp>
            <p:nvSpPr>
              <p:cNvPr id="40470" name="Freeform 840"/>
              <p:cNvSpPr>
                <a:spLocks/>
              </p:cNvSpPr>
              <p:nvPr/>
            </p:nvSpPr>
            <p:spPr bwMode="auto">
              <a:xfrm>
                <a:off x="2792" y="1082"/>
                <a:ext cx="14" cy="15"/>
              </a:xfrm>
              <a:custGeom>
                <a:avLst/>
                <a:gdLst>
                  <a:gd name="T0" fmla="*/ 0 w 86"/>
                  <a:gd name="T1" fmla="*/ 0 h 89"/>
                  <a:gd name="T2" fmla="*/ 0 w 86"/>
                  <a:gd name="T3" fmla="*/ 0 h 89"/>
                  <a:gd name="T4" fmla="*/ 0 w 86"/>
                  <a:gd name="T5" fmla="*/ 0 h 89"/>
                  <a:gd name="T6" fmla="*/ 0 w 86"/>
                  <a:gd name="T7" fmla="*/ 0 h 89"/>
                  <a:gd name="T8" fmla="*/ 0 w 86"/>
                  <a:gd name="T9" fmla="*/ 0 h 89"/>
                  <a:gd name="T10" fmla="*/ 0 w 86"/>
                  <a:gd name="T11" fmla="*/ 0 h 89"/>
                  <a:gd name="T12" fmla="*/ 0 w 86"/>
                  <a:gd name="T13" fmla="*/ 0 h 89"/>
                  <a:gd name="T14" fmla="*/ 0 w 86"/>
                  <a:gd name="T15" fmla="*/ 0 h 89"/>
                  <a:gd name="T16" fmla="*/ 0 w 86"/>
                  <a:gd name="T17" fmla="*/ 0 h 89"/>
                  <a:gd name="T18" fmla="*/ 0 w 86"/>
                  <a:gd name="T19" fmla="*/ 0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89"/>
                  <a:gd name="T32" fmla="*/ 86 w 86"/>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89">
                    <a:moveTo>
                      <a:pt x="10" y="0"/>
                    </a:moveTo>
                    <a:lnTo>
                      <a:pt x="4" y="30"/>
                    </a:lnTo>
                    <a:lnTo>
                      <a:pt x="20" y="89"/>
                    </a:lnTo>
                    <a:lnTo>
                      <a:pt x="86" y="70"/>
                    </a:lnTo>
                    <a:lnTo>
                      <a:pt x="69" y="11"/>
                    </a:lnTo>
                    <a:lnTo>
                      <a:pt x="10" y="0"/>
                    </a:lnTo>
                    <a:lnTo>
                      <a:pt x="0" y="12"/>
                    </a:lnTo>
                    <a:lnTo>
                      <a:pt x="4" y="30"/>
                    </a:lnTo>
                    <a:lnTo>
                      <a:pt x="10" y="0"/>
                    </a:lnTo>
                    <a:close/>
                  </a:path>
                </a:pathLst>
              </a:custGeom>
              <a:solidFill>
                <a:srgbClr val="C4E5FA"/>
              </a:solidFill>
              <a:ln w="9525">
                <a:noFill/>
                <a:round/>
                <a:headEnd/>
                <a:tailEnd/>
              </a:ln>
            </p:spPr>
            <p:txBody>
              <a:bodyPr/>
              <a:lstStyle/>
              <a:p>
                <a:endParaRPr lang="en-US"/>
              </a:p>
            </p:txBody>
          </p:sp>
          <p:sp>
            <p:nvSpPr>
              <p:cNvPr id="40471" name="Freeform 841"/>
              <p:cNvSpPr>
                <a:spLocks/>
              </p:cNvSpPr>
              <p:nvPr/>
            </p:nvSpPr>
            <p:spPr bwMode="auto">
              <a:xfrm>
                <a:off x="2794" y="1071"/>
                <a:ext cx="16" cy="18"/>
              </a:xfrm>
              <a:custGeom>
                <a:avLst/>
                <a:gdLst>
                  <a:gd name="T0" fmla="*/ 0 w 96"/>
                  <a:gd name="T1" fmla="*/ 0 h 106"/>
                  <a:gd name="T2" fmla="*/ 0 w 96"/>
                  <a:gd name="T3" fmla="*/ 0 h 106"/>
                  <a:gd name="T4" fmla="*/ 0 w 96"/>
                  <a:gd name="T5" fmla="*/ 0 h 106"/>
                  <a:gd name="T6" fmla="*/ 0 w 96"/>
                  <a:gd name="T7" fmla="*/ 0 h 106"/>
                  <a:gd name="T8" fmla="*/ 0 w 96"/>
                  <a:gd name="T9" fmla="*/ 0 h 106"/>
                  <a:gd name="T10" fmla="*/ 0 w 96"/>
                  <a:gd name="T11" fmla="*/ 0 h 106"/>
                  <a:gd name="T12" fmla="*/ 0 w 96"/>
                  <a:gd name="T13" fmla="*/ 0 h 106"/>
                  <a:gd name="T14" fmla="*/ 0 w 96"/>
                  <a:gd name="T15" fmla="*/ 0 h 106"/>
                  <a:gd name="T16" fmla="*/ 0 w 96"/>
                  <a:gd name="T17" fmla="*/ 0 h 106"/>
                  <a:gd name="T18" fmla="*/ 0 w 96"/>
                  <a:gd name="T19" fmla="*/ 0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
                  <a:gd name="T31" fmla="*/ 0 h 106"/>
                  <a:gd name="T32" fmla="*/ 96 w 96"/>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 h="106">
                    <a:moveTo>
                      <a:pt x="57" y="0"/>
                    </a:moveTo>
                    <a:lnTo>
                      <a:pt x="43" y="10"/>
                    </a:lnTo>
                    <a:lnTo>
                      <a:pt x="0" y="65"/>
                    </a:lnTo>
                    <a:lnTo>
                      <a:pt x="53" y="106"/>
                    </a:lnTo>
                    <a:lnTo>
                      <a:pt x="96" y="52"/>
                    </a:lnTo>
                    <a:lnTo>
                      <a:pt x="57" y="0"/>
                    </a:lnTo>
                    <a:lnTo>
                      <a:pt x="49" y="3"/>
                    </a:lnTo>
                    <a:lnTo>
                      <a:pt x="43" y="10"/>
                    </a:lnTo>
                    <a:lnTo>
                      <a:pt x="57" y="0"/>
                    </a:lnTo>
                    <a:close/>
                  </a:path>
                </a:pathLst>
              </a:custGeom>
              <a:solidFill>
                <a:srgbClr val="C4E5FA"/>
              </a:solidFill>
              <a:ln w="9525">
                <a:noFill/>
                <a:round/>
                <a:headEnd/>
                <a:tailEnd/>
              </a:ln>
            </p:spPr>
            <p:txBody>
              <a:bodyPr/>
              <a:lstStyle/>
              <a:p>
                <a:endParaRPr lang="en-US"/>
              </a:p>
            </p:txBody>
          </p:sp>
          <p:sp>
            <p:nvSpPr>
              <p:cNvPr id="40472" name="Freeform 842"/>
              <p:cNvSpPr>
                <a:spLocks/>
              </p:cNvSpPr>
              <p:nvPr/>
            </p:nvSpPr>
            <p:spPr bwMode="auto">
              <a:xfrm>
                <a:off x="2803" y="1066"/>
                <a:ext cx="17" cy="15"/>
              </a:xfrm>
              <a:custGeom>
                <a:avLst/>
                <a:gdLst>
                  <a:gd name="T0" fmla="*/ 0 w 98"/>
                  <a:gd name="T1" fmla="*/ 0 h 95"/>
                  <a:gd name="T2" fmla="*/ 0 w 98"/>
                  <a:gd name="T3" fmla="*/ 0 h 95"/>
                  <a:gd name="T4" fmla="*/ 0 w 98"/>
                  <a:gd name="T5" fmla="*/ 0 h 95"/>
                  <a:gd name="T6" fmla="*/ 0 w 98"/>
                  <a:gd name="T7" fmla="*/ 0 h 95"/>
                  <a:gd name="T8" fmla="*/ 0 w 98"/>
                  <a:gd name="T9" fmla="*/ 0 h 95"/>
                  <a:gd name="T10" fmla="*/ 0 w 98"/>
                  <a:gd name="T11" fmla="*/ 0 h 95"/>
                  <a:gd name="T12" fmla="*/ 0 w 98"/>
                  <a:gd name="T13" fmla="*/ 0 h 95"/>
                  <a:gd name="T14" fmla="*/ 0 w 98"/>
                  <a:gd name="T15" fmla="*/ 0 h 95"/>
                  <a:gd name="T16" fmla="*/ 0 w 98"/>
                  <a:gd name="T17" fmla="*/ 0 h 95"/>
                  <a:gd name="T18" fmla="*/ 0 w 98"/>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95"/>
                  <a:gd name="T32" fmla="*/ 98 w 98"/>
                  <a:gd name="T33" fmla="*/ 95 h 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95">
                    <a:moveTo>
                      <a:pt x="83" y="0"/>
                    </a:moveTo>
                    <a:lnTo>
                      <a:pt x="71" y="3"/>
                    </a:lnTo>
                    <a:lnTo>
                      <a:pt x="0" y="33"/>
                    </a:lnTo>
                    <a:lnTo>
                      <a:pt x="26" y="95"/>
                    </a:lnTo>
                    <a:lnTo>
                      <a:pt x="98" y="65"/>
                    </a:lnTo>
                    <a:lnTo>
                      <a:pt x="83" y="0"/>
                    </a:lnTo>
                    <a:lnTo>
                      <a:pt x="77" y="0"/>
                    </a:lnTo>
                    <a:lnTo>
                      <a:pt x="71" y="3"/>
                    </a:lnTo>
                    <a:lnTo>
                      <a:pt x="83" y="0"/>
                    </a:lnTo>
                    <a:close/>
                  </a:path>
                </a:pathLst>
              </a:custGeom>
              <a:solidFill>
                <a:srgbClr val="C4E5FA"/>
              </a:solidFill>
              <a:ln w="9525">
                <a:noFill/>
                <a:round/>
                <a:headEnd/>
                <a:tailEnd/>
              </a:ln>
            </p:spPr>
            <p:txBody>
              <a:bodyPr/>
              <a:lstStyle/>
              <a:p>
                <a:endParaRPr lang="en-US"/>
              </a:p>
            </p:txBody>
          </p:sp>
          <p:sp>
            <p:nvSpPr>
              <p:cNvPr id="40473" name="Freeform 843"/>
              <p:cNvSpPr>
                <a:spLocks/>
              </p:cNvSpPr>
              <p:nvPr/>
            </p:nvSpPr>
            <p:spPr bwMode="auto">
              <a:xfrm>
                <a:off x="2817" y="1065"/>
                <a:ext cx="11" cy="12"/>
              </a:xfrm>
              <a:custGeom>
                <a:avLst/>
                <a:gdLst>
                  <a:gd name="T0" fmla="*/ 0 w 65"/>
                  <a:gd name="T1" fmla="*/ 0 h 70"/>
                  <a:gd name="T2" fmla="*/ 0 w 65"/>
                  <a:gd name="T3" fmla="*/ 0 h 70"/>
                  <a:gd name="T4" fmla="*/ 0 w 65"/>
                  <a:gd name="T5" fmla="*/ 0 h 70"/>
                  <a:gd name="T6" fmla="*/ 0 w 65"/>
                  <a:gd name="T7" fmla="*/ 0 h 70"/>
                  <a:gd name="T8" fmla="*/ 0 w 65"/>
                  <a:gd name="T9" fmla="*/ 0 h 70"/>
                  <a:gd name="T10" fmla="*/ 0 w 65"/>
                  <a:gd name="T11" fmla="*/ 0 h 70"/>
                  <a:gd name="T12" fmla="*/ 0 w 65"/>
                  <a:gd name="T13" fmla="*/ 0 h 70"/>
                  <a:gd name="T14" fmla="*/ 0 w 65"/>
                  <a:gd name="T15" fmla="*/ 0 h 70"/>
                  <a:gd name="T16" fmla="*/ 0 w 65"/>
                  <a:gd name="T17" fmla="*/ 0 h 70"/>
                  <a:gd name="T18" fmla="*/ 0 w 65"/>
                  <a:gd name="T19" fmla="*/ 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70"/>
                  <a:gd name="T32" fmla="*/ 65 w 65"/>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70">
                    <a:moveTo>
                      <a:pt x="65" y="1"/>
                    </a:moveTo>
                    <a:lnTo>
                      <a:pt x="53" y="0"/>
                    </a:lnTo>
                    <a:lnTo>
                      <a:pt x="0" y="3"/>
                    </a:lnTo>
                    <a:lnTo>
                      <a:pt x="3" y="70"/>
                    </a:lnTo>
                    <a:lnTo>
                      <a:pt x="57" y="68"/>
                    </a:lnTo>
                    <a:lnTo>
                      <a:pt x="65" y="1"/>
                    </a:lnTo>
                    <a:lnTo>
                      <a:pt x="59" y="0"/>
                    </a:lnTo>
                    <a:lnTo>
                      <a:pt x="53" y="0"/>
                    </a:lnTo>
                    <a:lnTo>
                      <a:pt x="65" y="1"/>
                    </a:lnTo>
                    <a:close/>
                  </a:path>
                </a:pathLst>
              </a:custGeom>
              <a:solidFill>
                <a:srgbClr val="C4E5FA"/>
              </a:solidFill>
              <a:ln w="9525">
                <a:noFill/>
                <a:round/>
                <a:headEnd/>
                <a:tailEnd/>
              </a:ln>
            </p:spPr>
            <p:txBody>
              <a:bodyPr/>
              <a:lstStyle/>
              <a:p>
                <a:endParaRPr lang="en-US"/>
              </a:p>
            </p:txBody>
          </p:sp>
          <p:sp>
            <p:nvSpPr>
              <p:cNvPr id="40474" name="Freeform 844"/>
              <p:cNvSpPr>
                <a:spLocks/>
              </p:cNvSpPr>
              <p:nvPr/>
            </p:nvSpPr>
            <p:spPr bwMode="auto">
              <a:xfrm>
                <a:off x="2824" y="1065"/>
                <a:ext cx="10" cy="13"/>
              </a:xfrm>
              <a:custGeom>
                <a:avLst/>
                <a:gdLst>
                  <a:gd name="T0" fmla="*/ 0 w 60"/>
                  <a:gd name="T1" fmla="*/ 0 h 75"/>
                  <a:gd name="T2" fmla="*/ 0 w 60"/>
                  <a:gd name="T3" fmla="*/ 0 h 75"/>
                  <a:gd name="T4" fmla="*/ 0 w 60"/>
                  <a:gd name="T5" fmla="*/ 0 h 75"/>
                  <a:gd name="T6" fmla="*/ 0 w 60"/>
                  <a:gd name="T7" fmla="*/ 0 h 75"/>
                  <a:gd name="T8" fmla="*/ 0 w 60"/>
                  <a:gd name="T9" fmla="*/ 0 h 75"/>
                  <a:gd name="T10" fmla="*/ 0 w 60"/>
                  <a:gd name="T11" fmla="*/ 0 h 75"/>
                  <a:gd name="T12" fmla="*/ 0 w 60"/>
                  <a:gd name="T13" fmla="*/ 0 h 75"/>
                  <a:gd name="T14" fmla="*/ 0 w 60"/>
                  <a:gd name="T15" fmla="*/ 0 h 75"/>
                  <a:gd name="T16" fmla="*/ 0 w 60"/>
                  <a:gd name="T17" fmla="*/ 0 h 75"/>
                  <a:gd name="T18" fmla="*/ 0 w 60"/>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75"/>
                  <a:gd name="T32" fmla="*/ 60 w 60"/>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75">
                    <a:moveTo>
                      <a:pt x="60" y="14"/>
                    </a:moveTo>
                    <a:lnTo>
                      <a:pt x="51" y="10"/>
                    </a:lnTo>
                    <a:lnTo>
                      <a:pt x="21" y="0"/>
                    </a:lnTo>
                    <a:lnTo>
                      <a:pt x="0" y="65"/>
                    </a:lnTo>
                    <a:lnTo>
                      <a:pt x="31" y="75"/>
                    </a:lnTo>
                    <a:lnTo>
                      <a:pt x="60" y="14"/>
                    </a:lnTo>
                    <a:lnTo>
                      <a:pt x="55" y="12"/>
                    </a:lnTo>
                    <a:lnTo>
                      <a:pt x="51" y="10"/>
                    </a:lnTo>
                    <a:lnTo>
                      <a:pt x="60" y="14"/>
                    </a:lnTo>
                    <a:close/>
                  </a:path>
                </a:pathLst>
              </a:custGeom>
              <a:solidFill>
                <a:srgbClr val="C4E5FA"/>
              </a:solidFill>
              <a:ln w="9525">
                <a:noFill/>
                <a:round/>
                <a:headEnd/>
                <a:tailEnd/>
              </a:ln>
            </p:spPr>
            <p:txBody>
              <a:bodyPr/>
              <a:lstStyle/>
              <a:p>
                <a:endParaRPr lang="en-US"/>
              </a:p>
            </p:txBody>
          </p:sp>
          <p:sp>
            <p:nvSpPr>
              <p:cNvPr id="40475" name="Freeform 845"/>
              <p:cNvSpPr>
                <a:spLocks/>
              </p:cNvSpPr>
              <p:nvPr/>
            </p:nvSpPr>
            <p:spPr bwMode="auto">
              <a:xfrm>
                <a:off x="2828" y="1067"/>
                <a:ext cx="8" cy="11"/>
              </a:xfrm>
              <a:custGeom>
                <a:avLst/>
                <a:gdLst>
                  <a:gd name="T0" fmla="*/ 0 w 47"/>
                  <a:gd name="T1" fmla="*/ 0 h 65"/>
                  <a:gd name="T2" fmla="*/ 0 w 47"/>
                  <a:gd name="T3" fmla="*/ 0 h 65"/>
                  <a:gd name="T4" fmla="*/ 0 w 47"/>
                  <a:gd name="T5" fmla="*/ 0 h 65"/>
                  <a:gd name="T6" fmla="*/ 0 w 47"/>
                  <a:gd name="T7" fmla="*/ 0 h 65"/>
                  <a:gd name="T8" fmla="*/ 0 w 47"/>
                  <a:gd name="T9" fmla="*/ 0 h 65"/>
                  <a:gd name="T10" fmla="*/ 0 60000 65536"/>
                  <a:gd name="T11" fmla="*/ 0 60000 65536"/>
                  <a:gd name="T12" fmla="*/ 0 60000 65536"/>
                  <a:gd name="T13" fmla="*/ 0 60000 65536"/>
                  <a:gd name="T14" fmla="*/ 0 60000 65536"/>
                  <a:gd name="T15" fmla="*/ 0 w 47"/>
                  <a:gd name="T16" fmla="*/ 0 h 65"/>
                  <a:gd name="T17" fmla="*/ 47 w 47"/>
                  <a:gd name="T18" fmla="*/ 65 h 65"/>
                </a:gdLst>
                <a:ahLst/>
                <a:cxnLst>
                  <a:cxn ang="T10">
                    <a:pos x="T0" y="T1"/>
                  </a:cxn>
                  <a:cxn ang="T11">
                    <a:pos x="T2" y="T3"/>
                  </a:cxn>
                  <a:cxn ang="T12">
                    <a:pos x="T4" y="T5"/>
                  </a:cxn>
                  <a:cxn ang="T13">
                    <a:pos x="T6" y="T7"/>
                  </a:cxn>
                  <a:cxn ang="T14">
                    <a:pos x="T8" y="T9"/>
                  </a:cxn>
                </a:cxnLst>
                <a:rect l="T15" t="T16" r="T17" b="T18"/>
                <a:pathLst>
                  <a:path w="47" h="65">
                    <a:moveTo>
                      <a:pt x="47" y="7"/>
                    </a:moveTo>
                    <a:lnTo>
                      <a:pt x="37" y="0"/>
                    </a:lnTo>
                    <a:lnTo>
                      <a:pt x="0" y="58"/>
                    </a:lnTo>
                    <a:lnTo>
                      <a:pt x="10" y="65"/>
                    </a:lnTo>
                    <a:lnTo>
                      <a:pt x="47" y="7"/>
                    </a:lnTo>
                    <a:close/>
                  </a:path>
                </a:pathLst>
              </a:custGeom>
              <a:solidFill>
                <a:srgbClr val="C4E5FA"/>
              </a:solidFill>
              <a:ln w="9525">
                <a:noFill/>
                <a:round/>
                <a:headEnd/>
                <a:tailEnd/>
              </a:ln>
            </p:spPr>
            <p:txBody>
              <a:bodyPr/>
              <a:lstStyle/>
              <a:p>
                <a:endParaRPr lang="en-US"/>
              </a:p>
            </p:txBody>
          </p:sp>
          <p:sp>
            <p:nvSpPr>
              <p:cNvPr id="40476" name="Freeform 846"/>
              <p:cNvSpPr>
                <a:spLocks/>
              </p:cNvSpPr>
              <p:nvPr/>
            </p:nvSpPr>
            <p:spPr bwMode="auto">
              <a:xfrm>
                <a:off x="2922" y="1115"/>
                <a:ext cx="19" cy="18"/>
              </a:xfrm>
              <a:custGeom>
                <a:avLst/>
                <a:gdLst>
                  <a:gd name="T0" fmla="*/ 0 w 114"/>
                  <a:gd name="T1" fmla="*/ 0 h 106"/>
                  <a:gd name="T2" fmla="*/ 0 w 114"/>
                  <a:gd name="T3" fmla="*/ 0 h 106"/>
                  <a:gd name="T4" fmla="*/ 0 w 114"/>
                  <a:gd name="T5" fmla="*/ 0 h 106"/>
                  <a:gd name="T6" fmla="*/ 0 w 114"/>
                  <a:gd name="T7" fmla="*/ 0 h 106"/>
                  <a:gd name="T8" fmla="*/ 0 w 114"/>
                  <a:gd name="T9" fmla="*/ 0 h 106"/>
                  <a:gd name="T10" fmla="*/ 0 w 114"/>
                  <a:gd name="T11" fmla="*/ 0 h 106"/>
                  <a:gd name="T12" fmla="*/ 0 w 114"/>
                  <a:gd name="T13" fmla="*/ 0 h 106"/>
                  <a:gd name="T14" fmla="*/ 0 w 114"/>
                  <a:gd name="T15" fmla="*/ 0 h 106"/>
                  <a:gd name="T16" fmla="*/ 0 w 114"/>
                  <a:gd name="T17" fmla="*/ 0 h 106"/>
                  <a:gd name="T18" fmla="*/ 0 w 114"/>
                  <a:gd name="T19" fmla="*/ 0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06"/>
                  <a:gd name="T32" fmla="*/ 114 w 114"/>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06">
                    <a:moveTo>
                      <a:pt x="114" y="64"/>
                    </a:moveTo>
                    <a:lnTo>
                      <a:pt x="108" y="55"/>
                    </a:lnTo>
                    <a:lnTo>
                      <a:pt x="45" y="0"/>
                    </a:lnTo>
                    <a:lnTo>
                      <a:pt x="0" y="50"/>
                    </a:lnTo>
                    <a:lnTo>
                      <a:pt x="62" y="106"/>
                    </a:lnTo>
                    <a:lnTo>
                      <a:pt x="114" y="64"/>
                    </a:lnTo>
                    <a:lnTo>
                      <a:pt x="112" y="59"/>
                    </a:lnTo>
                    <a:lnTo>
                      <a:pt x="108" y="55"/>
                    </a:lnTo>
                    <a:lnTo>
                      <a:pt x="114" y="64"/>
                    </a:lnTo>
                    <a:close/>
                  </a:path>
                </a:pathLst>
              </a:custGeom>
              <a:solidFill>
                <a:srgbClr val="C4E5FA"/>
              </a:solidFill>
              <a:ln w="9525">
                <a:noFill/>
                <a:round/>
                <a:headEnd/>
                <a:tailEnd/>
              </a:ln>
            </p:spPr>
            <p:txBody>
              <a:bodyPr/>
              <a:lstStyle/>
              <a:p>
                <a:endParaRPr lang="en-US"/>
              </a:p>
            </p:txBody>
          </p:sp>
          <p:sp>
            <p:nvSpPr>
              <p:cNvPr id="40477" name="Freeform 847"/>
              <p:cNvSpPr>
                <a:spLocks/>
              </p:cNvSpPr>
              <p:nvPr/>
            </p:nvSpPr>
            <p:spPr bwMode="auto">
              <a:xfrm>
                <a:off x="2931" y="1126"/>
                <a:ext cx="17" cy="16"/>
              </a:xfrm>
              <a:custGeom>
                <a:avLst/>
                <a:gdLst>
                  <a:gd name="T0" fmla="*/ 0 w 101"/>
                  <a:gd name="T1" fmla="*/ 0 h 100"/>
                  <a:gd name="T2" fmla="*/ 0 w 101"/>
                  <a:gd name="T3" fmla="*/ 0 h 100"/>
                  <a:gd name="T4" fmla="*/ 0 w 101"/>
                  <a:gd name="T5" fmla="*/ 0 h 100"/>
                  <a:gd name="T6" fmla="*/ 0 w 101"/>
                  <a:gd name="T7" fmla="*/ 0 h 100"/>
                  <a:gd name="T8" fmla="*/ 0 w 101"/>
                  <a:gd name="T9" fmla="*/ 0 h 100"/>
                  <a:gd name="T10" fmla="*/ 0 w 101"/>
                  <a:gd name="T11" fmla="*/ 0 h 100"/>
                  <a:gd name="T12" fmla="*/ 0 w 101"/>
                  <a:gd name="T13" fmla="*/ 0 h 100"/>
                  <a:gd name="T14" fmla="*/ 0 w 101"/>
                  <a:gd name="T15" fmla="*/ 0 h 100"/>
                  <a:gd name="T16" fmla="*/ 0 w 101"/>
                  <a:gd name="T17" fmla="*/ 0 h 100"/>
                  <a:gd name="T18" fmla="*/ 0 w 101"/>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
                  <a:gd name="T31" fmla="*/ 0 h 100"/>
                  <a:gd name="T32" fmla="*/ 101 w 101"/>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 h="100">
                    <a:moveTo>
                      <a:pt x="101" y="78"/>
                    </a:moveTo>
                    <a:lnTo>
                      <a:pt x="96" y="66"/>
                    </a:lnTo>
                    <a:lnTo>
                      <a:pt x="59" y="0"/>
                    </a:lnTo>
                    <a:lnTo>
                      <a:pt x="0" y="33"/>
                    </a:lnTo>
                    <a:lnTo>
                      <a:pt x="37" y="100"/>
                    </a:lnTo>
                    <a:lnTo>
                      <a:pt x="101" y="78"/>
                    </a:lnTo>
                    <a:lnTo>
                      <a:pt x="100" y="72"/>
                    </a:lnTo>
                    <a:lnTo>
                      <a:pt x="96" y="66"/>
                    </a:lnTo>
                    <a:lnTo>
                      <a:pt x="101" y="78"/>
                    </a:lnTo>
                    <a:close/>
                  </a:path>
                </a:pathLst>
              </a:custGeom>
              <a:solidFill>
                <a:srgbClr val="C4E5FA"/>
              </a:solidFill>
              <a:ln w="9525">
                <a:noFill/>
                <a:round/>
                <a:headEnd/>
                <a:tailEnd/>
              </a:ln>
            </p:spPr>
            <p:txBody>
              <a:bodyPr/>
              <a:lstStyle/>
              <a:p>
                <a:endParaRPr lang="en-US"/>
              </a:p>
            </p:txBody>
          </p:sp>
          <p:sp>
            <p:nvSpPr>
              <p:cNvPr id="40478" name="Freeform 848"/>
              <p:cNvSpPr>
                <a:spLocks/>
              </p:cNvSpPr>
              <p:nvPr/>
            </p:nvSpPr>
            <p:spPr bwMode="auto">
              <a:xfrm>
                <a:off x="2937" y="1139"/>
                <a:ext cx="13" cy="13"/>
              </a:xfrm>
              <a:custGeom>
                <a:avLst/>
                <a:gdLst>
                  <a:gd name="T0" fmla="*/ 0 w 79"/>
                  <a:gd name="T1" fmla="*/ 0 h 81"/>
                  <a:gd name="T2" fmla="*/ 0 w 79"/>
                  <a:gd name="T3" fmla="*/ 0 h 81"/>
                  <a:gd name="T4" fmla="*/ 0 w 79"/>
                  <a:gd name="T5" fmla="*/ 0 h 81"/>
                  <a:gd name="T6" fmla="*/ 0 w 79"/>
                  <a:gd name="T7" fmla="*/ 0 h 81"/>
                  <a:gd name="T8" fmla="*/ 0 w 79"/>
                  <a:gd name="T9" fmla="*/ 0 h 81"/>
                  <a:gd name="T10" fmla="*/ 0 w 79"/>
                  <a:gd name="T11" fmla="*/ 0 h 81"/>
                  <a:gd name="T12" fmla="*/ 0 w 79"/>
                  <a:gd name="T13" fmla="*/ 0 h 81"/>
                  <a:gd name="T14" fmla="*/ 0 w 79"/>
                  <a:gd name="T15" fmla="*/ 0 h 81"/>
                  <a:gd name="T16" fmla="*/ 0 w 79"/>
                  <a:gd name="T17" fmla="*/ 0 h 81"/>
                  <a:gd name="T18" fmla="*/ 0 w 79"/>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81"/>
                  <a:gd name="T32" fmla="*/ 79 w 79"/>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81">
                    <a:moveTo>
                      <a:pt x="77" y="78"/>
                    </a:moveTo>
                    <a:lnTo>
                      <a:pt x="77" y="70"/>
                    </a:lnTo>
                    <a:lnTo>
                      <a:pt x="67" y="0"/>
                    </a:lnTo>
                    <a:lnTo>
                      <a:pt x="0" y="10"/>
                    </a:lnTo>
                    <a:lnTo>
                      <a:pt x="10" y="81"/>
                    </a:lnTo>
                    <a:lnTo>
                      <a:pt x="77" y="78"/>
                    </a:lnTo>
                    <a:lnTo>
                      <a:pt x="79" y="75"/>
                    </a:lnTo>
                    <a:lnTo>
                      <a:pt x="77" y="70"/>
                    </a:lnTo>
                    <a:lnTo>
                      <a:pt x="77" y="78"/>
                    </a:lnTo>
                    <a:close/>
                  </a:path>
                </a:pathLst>
              </a:custGeom>
              <a:solidFill>
                <a:srgbClr val="C4E5FA"/>
              </a:solidFill>
              <a:ln w="9525">
                <a:noFill/>
                <a:round/>
                <a:headEnd/>
                <a:tailEnd/>
              </a:ln>
            </p:spPr>
            <p:txBody>
              <a:bodyPr/>
              <a:lstStyle/>
              <a:p>
                <a:endParaRPr lang="en-US"/>
              </a:p>
            </p:txBody>
          </p:sp>
          <p:sp>
            <p:nvSpPr>
              <p:cNvPr id="40479" name="Freeform 849"/>
              <p:cNvSpPr>
                <a:spLocks/>
              </p:cNvSpPr>
              <p:nvPr/>
            </p:nvSpPr>
            <p:spPr bwMode="auto">
              <a:xfrm>
                <a:off x="2937" y="1151"/>
                <a:ext cx="13" cy="15"/>
              </a:xfrm>
              <a:custGeom>
                <a:avLst/>
                <a:gdLst>
                  <a:gd name="T0" fmla="*/ 0 w 74"/>
                  <a:gd name="T1" fmla="*/ 0 h 88"/>
                  <a:gd name="T2" fmla="*/ 0 w 74"/>
                  <a:gd name="T3" fmla="*/ 0 h 88"/>
                  <a:gd name="T4" fmla="*/ 0 w 74"/>
                  <a:gd name="T5" fmla="*/ 0 h 88"/>
                  <a:gd name="T6" fmla="*/ 0 w 74"/>
                  <a:gd name="T7" fmla="*/ 0 h 88"/>
                  <a:gd name="T8" fmla="*/ 0 w 74"/>
                  <a:gd name="T9" fmla="*/ 0 h 88"/>
                  <a:gd name="T10" fmla="*/ 0 w 74"/>
                  <a:gd name="T11" fmla="*/ 0 h 88"/>
                  <a:gd name="T12" fmla="*/ 0 w 74"/>
                  <a:gd name="T13" fmla="*/ 0 h 88"/>
                  <a:gd name="T14" fmla="*/ 0 w 74"/>
                  <a:gd name="T15" fmla="*/ 0 h 88"/>
                  <a:gd name="T16" fmla="*/ 0 w 74"/>
                  <a:gd name="T17" fmla="*/ 0 h 88"/>
                  <a:gd name="T18" fmla="*/ 0 w 74"/>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
                  <a:gd name="T31" fmla="*/ 0 h 88"/>
                  <a:gd name="T32" fmla="*/ 74 w 7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 h="88">
                    <a:moveTo>
                      <a:pt x="66" y="88"/>
                    </a:moveTo>
                    <a:lnTo>
                      <a:pt x="69" y="77"/>
                    </a:lnTo>
                    <a:lnTo>
                      <a:pt x="74" y="5"/>
                    </a:lnTo>
                    <a:lnTo>
                      <a:pt x="7" y="0"/>
                    </a:lnTo>
                    <a:lnTo>
                      <a:pt x="0" y="71"/>
                    </a:lnTo>
                    <a:lnTo>
                      <a:pt x="66" y="88"/>
                    </a:lnTo>
                    <a:lnTo>
                      <a:pt x="68" y="82"/>
                    </a:lnTo>
                    <a:lnTo>
                      <a:pt x="69" y="77"/>
                    </a:lnTo>
                    <a:lnTo>
                      <a:pt x="66" y="88"/>
                    </a:lnTo>
                    <a:close/>
                  </a:path>
                </a:pathLst>
              </a:custGeom>
              <a:solidFill>
                <a:srgbClr val="C4E5FA"/>
              </a:solidFill>
              <a:ln w="9525">
                <a:noFill/>
                <a:round/>
                <a:headEnd/>
                <a:tailEnd/>
              </a:ln>
            </p:spPr>
            <p:txBody>
              <a:bodyPr/>
              <a:lstStyle/>
              <a:p>
                <a:endParaRPr lang="en-US"/>
              </a:p>
            </p:txBody>
          </p:sp>
          <p:sp>
            <p:nvSpPr>
              <p:cNvPr id="40480" name="Freeform 850"/>
              <p:cNvSpPr>
                <a:spLocks/>
              </p:cNvSpPr>
              <p:nvPr/>
            </p:nvSpPr>
            <p:spPr bwMode="auto">
              <a:xfrm>
                <a:off x="2933" y="1161"/>
                <a:ext cx="15" cy="17"/>
              </a:xfrm>
              <a:custGeom>
                <a:avLst/>
                <a:gdLst>
                  <a:gd name="T0" fmla="*/ 0 w 91"/>
                  <a:gd name="T1" fmla="*/ 0 h 101"/>
                  <a:gd name="T2" fmla="*/ 0 w 91"/>
                  <a:gd name="T3" fmla="*/ 0 h 101"/>
                  <a:gd name="T4" fmla="*/ 0 w 91"/>
                  <a:gd name="T5" fmla="*/ 0 h 101"/>
                  <a:gd name="T6" fmla="*/ 0 w 91"/>
                  <a:gd name="T7" fmla="*/ 0 h 101"/>
                  <a:gd name="T8" fmla="*/ 0 w 91"/>
                  <a:gd name="T9" fmla="*/ 0 h 101"/>
                  <a:gd name="T10" fmla="*/ 0 w 91"/>
                  <a:gd name="T11" fmla="*/ 0 h 101"/>
                  <a:gd name="T12" fmla="*/ 0 w 91"/>
                  <a:gd name="T13" fmla="*/ 0 h 101"/>
                  <a:gd name="T14" fmla="*/ 0 w 91"/>
                  <a:gd name="T15" fmla="*/ 0 h 101"/>
                  <a:gd name="T16" fmla="*/ 0 w 91"/>
                  <a:gd name="T17" fmla="*/ 0 h 101"/>
                  <a:gd name="T18" fmla="*/ 0 w 91"/>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101"/>
                  <a:gd name="T32" fmla="*/ 91 w 91"/>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101">
                    <a:moveTo>
                      <a:pt x="59" y="101"/>
                    </a:moveTo>
                    <a:lnTo>
                      <a:pt x="64" y="93"/>
                    </a:lnTo>
                    <a:lnTo>
                      <a:pt x="91" y="26"/>
                    </a:lnTo>
                    <a:lnTo>
                      <a:pt x="28" y="0"/>
                    </a:lnTo>
                    <a:lnTo>
                      <a:pt x="0" y="67"/>
                    </a:lnTo>
                    <a:lnTo>
                      <a:pt x="59" y="101"/>
                    </a:lnTo>
                    <a:lnTo>
                      <a:pt x="61" y="97"/>
                    </a:lnTo>
                    <a:lnTo>
                      <a:pt x="64" y="93"/>
                    </a:lnTo>
                    <a:lnTo>
                      <a:pt x="59" y="101"/>
                    </a:lnTo>
                    <a:close/>
                  </a:path>
                </a:pathLst>
              </a:custGeom>
              <a:solidFill>
                <a:srgbClr val="C4E5FA"/>
              </a:solidFill>
              <a:ln w="9525">
                <a:noFill/>
                <a:round/>
                <a:headEnd/>
                <a:tailEnd/>
              </a:ln>
            </p:spPr>
            <p:txBody>
              <a:bodyPr/>
              <a:lstStyle/>
              <a:p>
                <a:endParaRPr lang="en-US"/>
              </a:p>
            </p:txBody>
          </p:sp>
          <p:sp>
            <p:nvSpPr>
              <p:cNvPr id="40481" name="Freeform 851"/>
              <p:cNvSpPr>
                <a:spLocks/>
              </p:cNvSpPr>
              <p:nvPr/>
            </p:nvSpPr>
            <p:spPr bwMode="auto">
              <a:xfrm>
                <a:off x="2926" y="1171"/>
                <a:ext cx="17" cy="18"/>
              </a:xfrm>
              <a:custGeom>
                <a:avLst/>
                <a:gdLst>
                  <a:gd name="T0" fmla="*/ 0 w 101"/>
                  <a:gd name="T1" fmla="*/ 0 h 107"/>
                  <a:gd name="T2" fmla="*/ 0 w 101"/>
                  <a:gd name="T3" fmla="*/ 0 h 107"/>
                  <a:gd name="T4" fmla="*/ 0 w 101"/>
                  <a:gd name="T5" fmla="*/ 0 h 107"/>
                  <a:gd name="T6" fmla="*/ 0 w 101"/>
                  <a:gd name="T7" fmla="*/ 0 h 107"/>
                  <a:gd name="T8" fmla="*/ 0 w 101"/>
                  <a:gd name="T9" fmla="*/ 0 h 107"/>
                  <a:gd name="T10" fmla="*/ 0 w 101"/>
                  <a:gd name="T11" fmla="*/ 0 h 107"/>
                  <a:gd name="T12" fmla="*/ 0 w 101"/>
                  <a:gd name="T13" fmla="*/ 0 h 107"/>
                  <a:gd name="T14" fmla="*/ 0 w 101"/>
                  <a:gd name="T15" fmla="*/ 0 h 107"/>
                  <a:gd name="T16" fmla="*/ 0 w 101"/>
                  <a:gd name="T17" fmla="*/ 0 h 107"/>
                  <a:gd name="T18" fmla="*/ 0 w 101"/>
                  <a:gd name="T19" fmla="*/ 0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
                  <a:gd name="T31" fmla="*/ 0 h 107"/>
                  <a:gd name="T32" fmla="*/ 101 w 101"/>
                  <a:gd name="T33" fmla="*/ 107 h 1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 h="107">
                    <a:moveTo>
                      <a:pt x="50" y="107"/>
                    </a:moveTo>
                    <a:lnTo>
                      <a:pt x="55" y="102"/>
                    </a:lnTo>
                    <a:lnTo>
                      <a:pt x="101" y="41"/>
                    </a:lnTo>
                    <a:lnTo>
                      <a:pt x="47" y="0"/>
                    </a:lnTo>
                    <a:lnTo>
                      <a:pt x="0" y="60"/>
                    </a:lnTo>
                    <a:lnTo>
                      <a:pt x="50" y="107"/>
                    </a:lnTo>
                    <a:lnTo>
                      <a:pt x="52" y="104"/>
                    </a:lnTo>
                    <a:lnTo>
                      <a:pt x="55" y="102"/>
                    </a:lnTo>
                    <a:lnTo>
                      <a:pt x="50" y="107"/>
                    </a:lnTo>
                    <a:close/>
                  </a:path>
                </a:pathLst>
              </a:custGeom>
              <a:solidFill>
                <a:srgbClr val="C4E5FA"/>
              </a:solidFill>
              <a:ln w="9525">
                <a:noFill/>
                <a:round/>
                <a:headEnd/>
                <a:tailEnd/>
              </a:ln>
            </p:spPr>
            <p:txBody>
              <a:bodyPr/>
              <a:lstStyle/>
              <a:p>
                <a:endParaRPr lang="en-US"/>
              </a:p>
            </p:txBody>
          </p:sp>
          <p:sp>
            <p:nvSpPr>
              <p:cNvPr id="40482" name="Freeform 852"/>
              <p:cNvSpPr>
                <a:spLocks/>
              </p:cNvSpPr>
              <p:nvPr/>
            </p:nvSpPr>
            <p:spPr bwMode="auto">
              <a:xfrm>
                <a:off x="2917" y="1181"/>
                <a:ext cx="17" cy="17"/>
              </a:xfrm>
              <a:custGeom>
                <a:avLst/>
                <a:gdLst>
                  <a:gd name="T0" fmla="*/ 0 w 103"/>
                  <a:gd name="T1" fmla="*/ 0 h 106"/>
                  <a:gd name="T2" fmla="*/ 0 w 103"/>
                  <a:gd name="T3" fmla="*/ 0 h 106"/>
                  <a:gd name="T4" fmla="*/ 0 w 103"/>
                  <a:gd name="T5" fmla="*/ 0 h 106"/>
                  <a:gd name="T6" fmla="*/ 0 w 103"/>
                  <a:gd name="T7" fmla="*/ 0 h 106"/>
                  <a:gd name="T8" fmla="*/ 0 w 103"/>
                  <a:gd name="T9" fmla="*/ 0 h 106"/>
                  <a:gd name="T10" fmla="*/ 0 w 103"/>
                  <a:gd name="T11" fmla="*/ 0 h 106"/>
                  <a:gd name="T12" fmla="*/ 0 w 103"/>
                  <a:gd name="T13" fmla="*/ 0 h 106"/>
                  <a:gd name="T14" fmla="*/ 0 w 103"/>
                  <a:gd name="T15" fmla="*/ 0 h 106"/>
                  <a:gd name="T16" fmla="*/ 0 w 103"/>
                  <a:gd name="T17" fmla="*/ 0 h 106"/>
                  <a:gd name="T18" fmla="*/ 0 w 103"/>
                  <a:gd name="T19" fmla="*/ 0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106"/>
                  <a:gd name="T32" fmla="*/ 103 w 103"/>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106">
                    <a:moveTo>
                      <a:pt x="35" y="106"/>
                    </a:moveTo>
                    <a:lnTo>
                      <a:pt x="44" y="100"/>
                    </a:lnTo>
                    <a:lnTo>
                      <a:pt x="103" y="51"/>
                    </a:lnTo>
                    <a:lnTo>
                      <a:pt x="59" y="0"/>
                    </a:lnTo>
                    <a:lnTo>
                      <a:pt x="0" y="50"/>
                    </a:lnTo>
                    <a:lnTo>
                      <a:pt x="35" y="106"/>
                    </a:lnTo>
                    <a:lnTo>
                      <a:pt x="41" y="105"/>
                    </a:lnTo>
                    <a:lnTo>
                      <a:pt x="44" y="100"/>
                    </a:lnTo>
                    <a:lnTo>
                      <a:pt x="35" y="106"/>
                    </a:lnTo>
                    <a:close/>
                  </a:path>
                </a:pathLst>
              </a:custGeom>
              <a:solidFill>
                <a:srgbClr val="C4E5FA"/>
              </a:solidFill>
              <a:ln w="9525">
                <a:noFill/>
                <a:round/>
                <a:headEnd/>
                <a:tailEnd/>
              </a:ln>
            </p:spPr>
            <p:txBody>
              <a:bodyPr/>
              <a:lstStyle/>
              <a:p>
                <a:endParaRPr lang="en-US"/>
              </a:p>
            </p:txBody>
          </p:sp>
          <p:sp>
            <p:nvSpPr>
              <p:cNvPr id="40483" name="Freeform 853"/>
              <p:cNvSpPr>
                <a:spLocks/>
              </p:cNvSpPr>
              <p:nvPr/>
            </p:nvSpPr>
            <p:spPr bwMode="auto">
              <a:xfrm>
                <a:off x="2906" y="1188"/>
                <a:ext cx="17" cy="15"/>
              </a:xfrm>
              <a:custGeom>
                <a:avLst/>
                <a:gdLst>
                  <a:gd name="T0" fmla="*/ 0 w 100"/>
                  <a:gd name="T1" fmla="*/ 0 h 92"/>
                  <a:gd name="T2" fmla="*/ 0 w 100"/>
                  <a:gd name="T3" fmla="*/ 0 h 92"/>
                  <a:gd name="T4" fmla="*/ 0 w 100"/>
                  <a:gd name="T5" fmla="*/ 0 h 92"/>
                  <a:gd name="T6" fmla="*/ 0 w 100"/>
                  <a:gd name="T7" fmla="*/ 0 h 92"/>
                  <a:gd name="T8" fmla="*/ 0 w 100"/>
                  <a:gd name="T9" fmla="*/ 0 h 92"/>
                  <a:gd name="T10" fmla="*/ 0 w 100"/>
                  <a:gd name="T11" fmla="*/ 0 h 92"/>
                  <a:gd name="T12" fmla="*/ 0 w 100"/>
                  <a:gd name="T13" fmla="*/ 0 h 92"/>
                  <a:gd name="T14" fmla="*/ 0 w 100"/>
                  <a:gd name="T15" fmla="*/ 0 h 92"/>
                  <a:gd name="T16" fmla="*/ 0 w 100"/>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
                  <a:gd name="T28" fmla="*/ 0 h 92"/>
                  <a:gd name="T29" fmla="*/ 100 w 100"/>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 h="92">
                    <a:moveTo>
                      <a:pt x="0" y="29"/>
                    </a:moveTo>
                    <a:lnTo>
                      <a:pt x="26" y="92"/>
                    </a:lnTo>
                    <a:lnTo>
                      <a:pt x="100" y="62"/>
                    </a:lnTo>
                    <a:lnTo>
                      <a:pt x="76" y="0"/>
                    </a:lnTo>
                    <a:lnTo>
                      <a:pt x="2" y="29"/>
                    </a:lnTo>
                    <a:lnTo>
                      <a:pt x="0" y="29"/>
                    </a:lnTo>
                    <a:lnTo>
                      <a:pt x="2" y="29"/>
                    </a:lnTo>
                    <a:lnTo>
                      <a:pt x="0" y="29"/>
                    </a:lnTo>
                    <a:close/>
                  </a:path>
                </a:pathLst>
              </a:custGeom>
              <a:solidFill>
                <a:srgbClr val="C4E5FA"/>
              </a:solidFill>
              <a:ln w="9525">
                <a:noFill/>
                <a:round/>
                <a:headEnd/>
                <a:tailEnd/>
              </a:ln>
            </p:spPr>
            <p:txBody>
              <a:bodyPr/>
              <a:lstStyle/>
              <a:p>
                <a:endParaRPr lang="en-US"/>
              </a:p>
            </p:txBody>
          </p:sp>
          <p:sp>
            <p:nvSpPr>
              <p:cNvPr id="40484" name="Freeform 854"/>
              <p:cNvSpPr>
                <a:spLocks/>
              </p:cNvSpPr>
              <p:nvPr/>
            </p:nvSpPr>
            <p:spPr bwMode="auto">
              <a:xfrm>
                <a:off x="2894" y="1193"/>
                <a:ext cx="17" cy="14"/>
              </a:xfrm>
              <a:custGeom>
                <a:avLst/>
                <a:gdLst>
                  <a:gd name="T0" fmla="*/ 0 w 102"/>
                  <a:gd name="T1" fmla="*/ 0 h 88"/>
                  <a:gd name="T2" fmla="*/ 0 w 102"/>
                  <a:gd name="T3" fmla="*/ 0 h 88"/>
                  <a:gd name="T4" fmla="*/ 0 w 102"/>
                  <a:gd name="T5" fmla="*/ 0 h 88"/>
                  <a:gd name="T6" fmla="*/ 0 w 102"/>
                  <a:gd name="T7" fmla="*/ 0 h 88"/>
                  <a:gd name="T8" fmla="*/ 0 w 102"/>
                  <a:gd name="T9" fmla="*/ 0 h 88"/>
                  <a:gd name="T10" fmla="*/ 0 w 102"/>
                  <a:gd name="T11" fmla="*/ 0 h 88"/>
                  <a:gd name="T12" fmla="*/ 0 w 102"/>
                  <a:gd name="T13" fmla="*/ 0 h 88"/>
                  <a:gd name="T14" fmla="*/ 0 w 102"/>
                  <a:gd name="T15" fmla="*/ 0 h 88"/>
                  <a:gd name="T16" fmla="*/ 0 w 102"/>
                  <a:gd name="T17" fmla="*/ 0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
                  <a:gd name="T28" fmla="*/ 0 h 88"/>
                  <a:gd name="T29" fmla="*/ 102 w 102"/>
                  <a:gd name="T30" fmla="*/ 88 h 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 h="88">
                    <a:moveTo>
                      <a:pt x="0" y="38"/>
                    </a:moveTo>
                    <a:lnTo>
                      <a:pt x="42" y="88"/>
                    </a:lnTo>
                    <a:lnTo>
                      <a:pt x="102" y="62"/>
                    </a:lnTo>
                    <a:lnTo>
                      <a:pt x="75" y="0"/>
                    </a:lnTo>
                    <a:lnTo>
                      <a:pt x="15" y="25"/>
                    </a:lnTo>
                    <a:lnTo>
                      <a:pt x="0" y="38"/>
                    </a:lnTo>
                    <a:lnTo>
                      <a:pt x="15" y="25"/>
                    </a:lnTo>
                    <a:lnTo>
                      <a:pt x="6" y="29"/>
                    </a:lnTo>
                    <a:lnTo>
                      <a:pt x="0" y="38"/>
                    </a:lnTo>
                    <a:close/>
                  </a:path>
                </a:pathLst>
              </a:custGeom>
              <a:solidFill>
                <a:srgbClr val="C4E5FA"/>
              </a:solidFill>
              <a:ln w="9525">
                <a:noFill/>
                <a:round/>
                <a:headEnd/>
                <a:tailEnd/>
              </a:ln>
            </p:spPr>
            <p:txBody>
              <a:bodyPr/>
              <a:lstStyle/>
              <a:p>
                <a:endParaRPr lang="en-US"/>
              </a:p>
            </p:txBody>
          </p:sp>
          <p:sp>
            <p:nvSpPr>
              <p:cNvPr id="40485" name="Freeform 855"/>
              <p:cNvSpPr>
                <a:spLocks/>
              </p:cNvSpPr>
              <p:nvPr/>
            </p:nvSpPr>
            <p:spPr bwMode="auto">
              <a:xfrm>
                <a:off x="2889" y="1199"/>
                <a:ext cx="14" cy="12"/>
              </a:xfrm>
              <a:custGeom>
                <a:avLst/>
                <a:gdLst>
                  <a:gd name="T0" fmla="*/ 0 w 84"/>
                  <a:gd name="T1" fmla="*/ 0 h 70"/>
                  <a:gd name="T2" fmla="*/ 0 w 84"/>
                  <a:gd name="T3" fmla="*/ 0 h 70"/>
                  <a:gd name="T4" fmla="*/ 0 w 84"/>
                  <a:gd name="T5" fmla="*/ 0 h 70"/>
                  <a:gd name="T6" fmla="*/ 0 w 84"/>
                  <a:gd name="T7" fmla="*/ 0 h 70"/>
                  <a:gd name="T8" fmla="*/ 0 w 84"/>
                  <a:gd name="T9" fmla="*/ 0 h 70"/>
                  <a:gd name="T10" fmla="*/ 0 w 84"/>
                  <a:gd name="T11" fmla="*/ 0 h 70"/>
                  <a:gd name="T12" fmla="*/ 0 w 84"/>
                  <a:gd name="T13" fmla="*/ 0 h 70"/>
                  <a:gd name="T14" fmla="*/ 0 w 84"/>
                  <a:gd name="T15" fmla="*/ 0 h 70"/>
                  <a:gd name="T16" fmla="*/ 0 w 84"/>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
                  <a:gd name="T28" fmla="*/ 0 h 70"/>
                  <a:gd name="T29" fmla="*/ 84 w 84"/>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 h="70">
                    <a:moveTo>
                      <a:pt x="1" y="54"/>
                    </a:moveTo>
                    <a:lnTo>
                      <a:pt x="62" y="70"/>
                    </a:lnTo>
                    <a:lnTo>
                      <a:pt x="84" y="37"/>
                    </a:lnTo>
                    <a:lnTo>
                      <a:pt x="27" y="0"/>
                    </a:lnTo>
                    <a:lnTo>
                      <a:pt x="5" y="33"/>
                    </a:lnTo>
                    <a:lnTo>
                      <a:pt x="1" y="54"/>
                    </a:lnTo>
                    <a:lnTo>
                      <a:pt x="5" y="33"/>
                    </a:lnTo>
                    <a:lnTo>
                      <a:pt x="0" y="43"/>
                    </a:lnTo>
                    <a:lnTo>
                      <a:pt x="1" y="54"/>
                    </a:lnTo>
                    <a:close/>
                  </a:path>
                </a:pathLst>
              </a:custGeom>
              <a:solidFill>
                <a:srgbClr val="C4E5FA"/>
              </a:solidFill>
              <a:ln w="9525">
                <a:noFill/>
                <a:round/>
                <a:headEnd/>
                <a:tailEnd/>
              </a:ln>
            </p:spPr>
            <p:txBody>
              <a:bodyPr/>
              <a:lstStyle/>
              <a:p>
                <a:endParaRPr lang="en-US"/>
              </a:p>
            </p:txBody>
          </p:sp>
          <p:sp>
            <p:nvSpPr>
              <p:cNvPr id="40486" name="Freeform 856"/>
              <p:cNvSpPr>
                <a:spLocks/>
              </p:cNvSpPr>
              <p:nvPr/>
            </p:nvSpPr>
            <p:spPr bwMode="auto">
              <a:xfrm>
                <a:off x="2889" y="1207"/>
                <a:ext cx="12" cy="10"/>
              </a:xfrm>
              <a:custGeom>
                <a:avLst/>
                <a:gdLst>
                  <a:gd name="T0" fmla="*/ 0 w 70"/>
                  <a:gd name="T1" fmla="*/ 0 h 58"/>
                  <a:gd name="T2" fmla="*/ 0 w 70"/>
                  <a:gd name="T3" fmla="*/ 0 h 58"/>
                  <a:gd name="T4" fmla="*/ 0 w 70"/>
                  <a:gd name="T5" fmla="*/ 0 h 58"/>
                  <a:gd name="T6" fmla="*/ 0 w 70"/>
                  <a:gd name="T7" fmla="*/ 0 h 58"/>
                  <a:gd name="T8" fmla="*/ 0 w 70"/>
                  <a:gd name="T9" fmla="*/ 0 h 58"/>
                  <a:gd name="T10" fmla="*/ 0 w 70"/>
                  <a:gd name="T11" fmla="*/ 0 h 58"/>
                  <a:gd name="T12" fmla="*/ 0 w 70"/>
                  <a:gd name="T13" fmla="*/ 0 h 58"/>
                  <a:gd name="T14" fmla="*/ 0 w 70"/>
                  <a:gd name="T15" fmla="*/ 0 h 58"/>
                  <a:gd name="T16" fmla="*/ 0 w 70"/>
                  <a:gd name="T17" fmla="*/ 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58"/>
                  <a:gd name="T29" fmla="*/ 70 w 70"/>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58">
                    <a:moveTo>
                      <a:pt x="9" y="58"/>
                    </a:moveTo>
                    <a:lnTo>
                      <a:pt x="70" y="35"/>
                    </a:lnTo>
                    <a:lnTo>
                      <a:pt x="67" y="0"/>
                    </a:lnTo>
                    <a:lnTo>
                      <a:pt x="0" y="6"/>
                    </a:lnTo>
                    <a:lnTo>
                      <a:pt x="2" y="41"/>
                    </a:lnTo>
                    <a:lnTo>
                      <a:pt x="9" y="58"/>
                    </a:lnTo>
                    <a:lnTo>
                      <a:pt x="2" y="41"/>
                    </a:lnTo>
                    <a:lnTo>
                      <a:pt x="3" y="50"/>
                    </a:lnTo>
                    <a:lnTo>
                      <a:pt x="9" y="58"/>
                    </a:lnTo>
                    <a:close/>
                  </a:path>
                </a:pathLst>
              </a:custGeom>
              <a:solidFill>
                <a:srgbClr val="C4E5FA"/>
              </a:solidFill>
              <a:ln w="9525">
                <a:noFill/>
                <a:round/>
                <a:headEnd/>
                <a:tailEnd/>
              </a:ln>
            </p:spPr>
            <p:txBody>
              <a:bodyPr/>
              <a:lstStyle/>
              <a:p>
                <a:endParaRPr lang="en-US"/>
              </a:p>
            </p:txBody>
          </p:sp>
          <p:sp>
            <p:nvSpPr>
              <p:cNvPr id="40487" name="Freeform 857"/>
              <p:cNvSpPr>
                <a:spLocks/>
              </p:cNvSpPr>
              <p:nvPr/>
            </p:nvSpPr>
            <p:spPr bwMode="auto">
              <a:xfrm>
                <a:off x="2891" y="1210"/>
                <a:ext cx="13" cy="13"/>
              </a:xfrm>
              <a:custGeom>
                <a:avLst/>
                <a:gdLst>
                  <a:gd name="T0" fmla="*/ 0 w 77"/>
                  <a:gd name="T1" fmla="*/ 0 h 75"/>
                  <a:gd name="T2" fmla="*/ 0 w 77"/>
                  <a:gd name="T3" fmla="*/ 0 h 75"/>
                  <a:gd name="T4" fmla="*/ 0 w 77"/>
                  <a:gd name="T5" fmla="*/ 0 h 75"/>
                  <a:gd name="T6" fmla="*/ 0 w 77"/>
                  <a:gd name="T7" fmla="*/ 0 h 75"/>
                  <a:gd name="T8" fmla="*/ 0 w 77"/>
                  <a:gd name="T9" fmla="*/ 0 h 75"/>
                  <a:gd name="T10" fmla="*/ 0 w 77"/>
                  <a:gd name="T11" fmla="*/ 0 h 75"/>
                  <a:gd name="T12" fmla="*/ 0 w 77"/>
                  <a:gd name="T13" fmla="*/ 0 h 75"/>
                  <a:gd name="T14" fmla="*/ 0 w 77"/>
                  <a:gd name="T15" fmla="*/ 0 h 75"/>
                  <a:gd name="T16" fmla="*/ 0 w 77"/>
                  <a:gd name="T17" fmla="*/ 0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75"/>
                  <a:gd name="T29" fmla="*/ 77 w 77"/>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75">
                    <a:moveTo>
                      <a:pt x="27" y="75"/>
                    </a:moveTo>
                    <a:lnTo>
                      <a:pt x="77" y="32"/>
                    </a:lnTo>
                    <a:lnTo>
                      <a:pt x="54" y="0"/>
                    </a:lnTo>
                    <a:lnTo>
                      <a:pt x="0" y="40"/>
                    </a:lnTo>
                    <a:lnTo>
                      <a:pt x="23" y="71"/>
                    </a:lnTo>
                    <a:lnTo>
                      <a:pt x="27" y="75"/>
                    </a:lnTo>
                    <a:lnTo>
                      <a:pt x="23" y="71"/>
                    </a:lnTo>
                    <a:lnTo>
                      <a:pt x="24" y="74"/>
                    </a:lnTo>
                    <a:lnTo>
                      <a:pt x="27" y="75"/>
                    </a:lnTo>
                    <a:close/>
                  </a:path>
                </a:pathLst>
              </a:custGeom>
              <a:solidFill>
                <a:srgbClr val="C4E5FA"/>
              </a:solidFill>
              <a:ln w="9525">
                <a:noFill/>
                <a:round/>
                <a:headEnd/>
                <a:tailEnd/>
              </a:ln>
            </p:spPr>
            <p:txBody>
              <a:bodyPr/>
              <a:lstStyle/>
              <a:p>
                <a:endParaRPr lang="en-US"/>
              </a:p>
            </p:txBody>
          </p:sp>
          <p:sp>
            <p:nvSpPr>
              <p:cNvPr id="40488" name="Freeform 858"/>
              <p:cNvSpPr>
                <a:spLocks/>
              </p:cNvSpPr>
              <p:nvPr/>
            </p:nvSpPr>
            <p:spPr bwMode="auto">
              <a:xfrm>
                <a:off x="2895" y="1215"/>
                <a:ext cx="14" cy="14"/>
              </a:xfrm>
              <a:custGeom>
                <a:avLst/>
                <a:gdLst>
                  <a:gd name="T0" fmla="*/ 0 w 79"/>
                  <a:gd name="T1" fmla="*/ 0 h 83"/>
                  <a:gd name="T2" fmla="*/ 0 w 79"/>
                  <a:gd name="T3" fmla="*/ 0 h 83"/>
                  <a:gd name="T4" fmla="*/ 0 w 79"/>
                  <a:gd name="T5" fmla="*/ 0 h 83"/>
                  <a:gd name="T6" fmla="*/ 0 w 79"/>
                  <a:gd name="T7" fmla="*/ 0 h 83"/>
                  <a:gd name="T8" fmla="*/ 0 w 79"/>
                  <a:gd name="T9" fmla="*/ 0 h 83"/>
                  <a:gd name="T10" fmla="*/ 0 w 79"/>
                  <a:gd name="T11" fmla="*/ 0 h 83"/>
                  <a:gd name="T12" fmla="*/ 0 w 79"/>
                  <a:gd name="T13" fmla="*/ 0 h 83"/>
                  <a:gd name="T14" fmla="*/ 0 w 79"/>
                  <a:gd name="T15" fmla="*/ 0 h 83"/>
                  <a:gd name="T16" fmla="*/ 0 w 79"/>
                  <a:gd name="T17" fmla="*/ 0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83"/>
                  <a:gd name="T29" fmla="*/ 79 w 79"/>
                  <a:gd name="T30" fmla="*/ 83 h 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83">
                    <a:moveTo>
                      <a:pt x="34" y="83"/>
                    </a:moveTo>
                    <a:lnTo>
                      <a:pt x="79" y="32"/>
                    </a:lnTo>
                    <a:lnTo>
                      <a:pt x="48" y="0"/>
                    </a:lnTo>
                    <a:lnTo>
                      <a:pt x="0" y="46"/>
                    </a:lnTo>
                    <a:lnTo>
                      <a:pt x="31" y="79"/>
                    </a:lnTo>
                    <a:lnTo>
                      <a:pt x="34" y="83"/>
                    </a:lnTo>
                    <a:lnTo>
                      <a:pt x="31" y="79"/>
                    </a:lnTo>
                    <a:lnTo>
                      <a:pt x="33" y="81"/>
                    </a:lnTo>
                    <a:lnTo>
                      <a:pt x="34" y="83"/>
                    </a:lnTo>
                    <a:close/>
                  </a:path>
                </a:pathLst>
              </a:custGeom>
              <a:solidFill>
                <a:srgbClr val="C4E5FA"/>
              </a:solidFill>
              <a:ln w="9525">
                <a:noFill/>
                <a:round/>
                <a:headEnd/>
                <a:tailEnd/>
              </a:ln>
            </p:spPr>
            <p:txBody>
              <a:bodyPr/>
              <a:lstStyle/>
              <a:p>
                <a:endParaRPr lang="en-US"/>
              </a:p>
            </p:txBody>
          </p:sp>
          <p:sp>
            <p:nvSpPr>
              <p:cNvPr id="40489" name="Freeform 859"/>
              <p:cNvSpPr>
                <a:spLocks/>
              </p:cNvSpPr>
              <p:nvPr/>
            </p:nvSpPr>
            <p:spPr bwMode="auto">
              <a:xfrm>
                <a:off x="2901" y="1220"/>
                <a:ext cx="13" cy="13"/>
              </a:xfrm>
              <a:custGeom>
                <a:avLst/>
                <a:gdLst>
                  <a:gd name="T0" fmla="*/ 0 w 75"/>
                  <a:gd name="T1" fmla="*/ 0 h 81"/>
                  <a:gd name="T2" fmla="*/ 0 w 75"/>
                  <a:gd name="T3" fmla="*/ 0 h 81"/>
                  <a:gd name="T4" fmla="*/ 0 w 75"/>
                  <a:gd name="T5" fmla="*/ 0 h 81"/>
                  <a:gd name="T6" fmla="*/ 0 w 75"/>
                  <a:gd name="T7" fmla="*/ 0 h 81"/>
                  <a:gd name="T8" fmla="*/ 0 w 75"/>
                  <a:gd name="T9" fmla="*/ 0 h 81"/>
                  <a:gd name="T10" fmla="*/ 0 w 75"/>
                  <a:gd name="T11" fmla="*/ 0 h 81"/>
                  <a:gd name="T12" fmla="*/ 0 w 75"/>
                  <a:gd name="T13" fmla="*/ 0 h 81"/>
                  <a:gd name="T14" fmla="*/ 0 w 75"/>
                  <a:gd name="T15" fmla="*/ 0 h 81"/>
                  <a:gd name="T16" fmla="*/ 0 w 75"/>
                  <a:gd name="T17" fmla="*/ 0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81"/>
                  <a:gd name="T29" fmla="*/ 75 w 75"/>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81">
                    <a:moveTo>
                      <a:pt x="35" y="81"/>
                    </a:moveTo>
                    <a:lnTo>
                      <a:pt x="75" y="26"/>
                    </a:lnTo>
                    <a:lnTo>
                      <a:pt x="43" y="0"/>
                    </a:lnTo>
                    <a:lnTo>
                      <a:pt x="0" y="53"/>
                    </a:lnTo>
                    <a:lnTo>
                      <a:pt x="33" y="78"/>
                    </a:lnTo>
                    <a:lnTo>
                      <a:pt x="35" y="81"/>
                    </a:lnTo>
                    <a:lnTo>
                      <a:pt x="33" y="78"/>
                    </a:lnTo>
                    <a:lnTo>
                      <a:pt x="34" y="80"/>
                    </a:lnTo>
                    <a:lnTo>
                      <a:pt x="35" y="81"/>
                    </a:lnTo>
                    <a:close/>
                  </a:path>
                </a:pathLst>
              </a:custGeom>
              <a:solidFill>
                <a:srgbClr val="C4E5FA"/>
              </a:solidFill>
              <a:ln w="9525">
                <a:noFill/>
                <a:round/>
                <a:headEnd/>
                <a:tailEnd/>
              </a:ln>
            </p:spPr>
            <p:txBody>
              <a:bodyPr/>
              <a:lstStyle/>
              <a:p>
                <a:endParaRPr lang="en-US"/>
              </a:p>
            </p:txBody>
          </p:sp>
          <p:sp>
            <p:nvSpPr>
              <p:cNvPr id="40490" name="Freeform 860"/>
              <p:cNvSpPr>
                <a:spLocks/>
              </p:cNvSpPr>
              <p:nvPr/>
            </p:nvSpPr>
            <p:spPr bwMode="auto">
              <a:xfrm>
                <a:off x="2907" y="1224"/>
                <a:ext cx="11" cy="13"/>
              </a:xfrm>
              <a:custGeom>
                <a:avLst/>
                <a:gdLst>
                  <a:gd name="T0" fmla="*/ 0 w 65"/>
                  <a:gd name="T1" fmla="*/ 0 h 76"/>
                  <a:gd name="T2" fmla="*/ 0 w 65"/>
                  <a:gd name="T3" fmla="*/ 0 h 76"/>
                  <a:gd name="T4" fmla="*/ 0 w 65"/>
                  <a:gd name="T5" fmla="*/ 0 h 76"/>
                  <a:gd name="T6" fmla="*/ 0 w 65"/>
                  <a:gd name="T7" fmla="*/ 0 h 76"/>
                  <a:gd name="T8" fmla="*/ 0 w 65"/>
                  <a:gd name="T9" fmla="*/ 0 h 76"/>
                  <a:gd name="T10" fmla="*/ 0 w 65"/>
                  <a:gd name="T11" fmla="*/ 0 h 76"/>
                  <a:gd name="T12" fmla="*/ 0 w 65"/>
                  <a:gd name="T13" fmla="*/ 0 h 76"/>
                  <a:gd name="T14" fmla="*/ 0 w 65"/>
                  <a:gd name="T15" fmla="*/ 0 h 76"/>
                  <a:gd name="T16" fmla="*/ 0 w 65"/>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
                  <a:gd name="T28" fmla="*/ 0 h 76"/>
                  <a:gd name="T29" fmla="*/ 65 w 6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 h="76">
                    <a:moveTo>
                      <a:pt x="29" y="76"/>
                    </a:moveTo>
                    <a:lnTo>
                      <a:pt x="65" y="19"/>
                    </a:lnTo>
                    <a:lnTo>
                      <a:pt x="38" y="0"/>
                    </a:lnTo>
                    <a:lnTo>
                      <a:pt x="0" y="57"/>
                    </a:lnTo>
                    <a:lnTo>
                      <a:pt x="25" y="74"/>
                    </a:lnTo>
                    <a:lnTo>
                      <a:pt x="29" y="76"/>
                    </a:lnTo>
                    <a:lnTo>
                      <a:pt x="25" y="74"/>
                    </a:lnTo>
                    <a:lnTo>
                      <a:pt x="27" y="75"/>
                    </a:lnTo>
                    <a:lnTo>
                      <a:pt x="29" y="76"/>
                    </a:lnTo>
                    <a:close/>
                  </a:path>
                </a:pathLst>
              </a:custGeom>
              <a:solidFill>
                <a:srgbClr val="C4E5FA"/>
              </a:solidFill>
              <a:ln w="9525">
                <a:noFill/>
                <a:round/>
                <a:headEnd/>
                <a:tailEnd/>
              </a:ln>
            </p:spPr>
            <p:txBody>
              <a:bodyPr/>
              <a:lstStyle/>
              <a:p>
                <a:endParaRPr lang="en-US"/>
              </a:p>
            </p:txBody>
          </p:sp>
          <p:sp>
            <p:nvSpPr>
              <p:cNvPr id="40491" name="Freeform 861"/>
              <p:cNvSpPr>
                <a:spLocks/>
              </p:cNvSpPr>
              <p:nvPr/>
            </p:nvSpPr>
            <p:spPr bwMode="auto">
              <a:xfrm>
                <a:off x="2912" y="1227"/>
                <a:ext cx="7" cy="11"/>
              </a:xfrm>
              <a:custGeom>
                <a:avLst/>
                <a:gdLst>
                  <a:gd name="T0" fmla="*/ 0 w 45"/>
                  <a:gd name="T1" fmla="*/ 0 h 67"/>
                  <a:gd name="T2" fmla="*/ 0 w 45"/>
                  <a:gd name="T3" fmla="*/ 0 h 67"/>
                  <a:gd name="T4" fmla="*/ 0 w 45"/>
                  <a:gd name="T5" fmla="*/ 0 h 67"/>
                  <a:gd name="T6" fmla="*/ 0 w 45"/>
                  <a:gd name="T7" fmla="*/ 0 h 67"/>
                  <a:gd name="T8" fmla="*/ 0 w 45"/>
                  <a:gd name="T9" fmla="*/ 0 h 67"/>
                  <a:gd name="T10" fmla="*/ 0 60000 65536"/>
                  <a:gd name="T11" fmla="*/ 0 60000 65536"/>
                  <a:gd name="T12" fmla="*/ 0 60000 65536"/>
                  <a:gd name="T13" fmla="*/ 0 60000 65536"/>
                  <a:gd name="T14" fmla="*/ 0 60000 65536"/>
                  <a:gd name="T15" fmla="*/ 0 w 45"/>
                  <a:gd name="T16" fmla="*/ 0 h 67"/>
                  <a:gd name="T17" fmla="*/ 45 w 45"/>
                  <a:gd name="T18" fmla="*/ 67 h 67"/>
                </a:gdLst>
                <a:ahLst/>
                <a:cxnLst>
                  <a:cxn ang="T10">
                    <a:pos x="T0" y="T1"/>
                  </a:cxn>
                  <a:cxn ang="T11">
                    <a:pos x="T2" y="T3"/>
                  </a:cxn>
                  <a:cxn ang="T12">
                    <a:pos x="T4" y="T5"/>
                  </a:cxn>
                  <a:cxn ang="T13">
                    <a:pos x="T6" y="T7"/>
                  </a:cxn>
                  <a:cxn ang="T14">
                    <a:pos x="T8" y="T9"/>
                  </a:cxn>
                </a:cxnLst>
                <a:rect l="T15" t="T16" r="T17" b="T18"/>
                <a:pathLst>
                  <a:path w="45" h="67">
                    <a:moveTo>
                      <a:pt x="45" y="7"/>
                    </a:moveTo>
                    <a:lnTo>
                      <a:pt x="32" y="0"/>
                    </a:lnTo>
                    <a:lnTo>
                      <a:pt x="0" y="60"/>
                    </a:lnTo>
                    <a:lnTo>
                      <a:pt x="11" y="67"/>
                    </a:lnTo>
                    <a:lnTo>
                      <a:pt x="45" y="7"/>
                    </a:lnTo>
                    <a:close/>
                  </a:path>
                </a:pathLst>
              </a:custGeom>
              <a:solidFill>
                <a:srgbClr val="C4E5FA"/>
              </a:solidFill>
              <a:ln w="9525">
                <a:noFill/>
                <a:round/>
                <a:headEnd/>
                <a:tailEnd/>
              </a:ln>
            </p:spPr>
            <p:txBody>
              <a:bodyPr/>
              <a:lstStyle/>
              <a:p>
                <a:endParaRPr lang="en-US"/>
              </a:p>
            </p:txBody>
          </p:sp>
          <p:sp>
            <p:nvSpPr>
              <p:cNvPr id="40492" name="Freeform 862"/>
              <p:cNvSpPr>
                <a:spLocks/>
              </p:cNvSpPr>
              <p:nvPr/>
            </p:nvSpPr>
            <p:spPr bwMode="auto">
              <a:xfrm>
                <a:off x="3059" y="1283"/>
                <a:ext cx="16" cy="12"/>
              </a:xfrm>
              <a:custGeom>
                <a:avLst/>
                <a:gdLst>
                  <a:gd name="T0" fmla="*/ 0 w 95"/>
                  <a:gd name="T1" fmla="*/ 0 h 71"/>
                  <a:gd name="T2" fmla="*/ 0 w 95"/>
                  <a:gd name="T3" fmla="*/ 0 h 71"/>
                  <a:gd name="T4" fmla="*/ 0 w 95"/>
                  <a:gd name="T5" fmla="*/ 0 h 71"/>
                  <a:gd name="T6" fmla="*/ 0 w 95"/>
                  <a:gd name="T7" fmla="*/ 0 h 71"/>
                  <a:gd name="T8" fmla="*/ 0 w 95"/>
                  <a:gd name="T9" fmla="*/ 0 h 71"/>
                  <a:gd name="T10" fmla="*/ 0 w 95"/>
                  <a:gd name="T11" fmla="*/ 0 h 71"/>
                  <a:gd name="T12" fmla="*/ 0 w 95"/>
                  <a:gd name="T13" fmla="*/ 0 h 71"/>
                  <a:gd name="T14" fmla="*/ 0 w 95"/>
                  <a:gd name="T15" fmla="*/ 0 h 71"/>
                  <a:gd name="T16" fmla="*/ 0 w 95"/>
                  <a:gd name="T17" fmla="*/ 0 h 71"/>
                  <a:gd name="T18" fmla="*/ 0 w 95"/>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
                  <a:gd name="T31" fmla="*/ 0 h 71"/>
                  <a:gd name="T32" fmla="*/ 95 w 95"/>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 h="71">
                    <a:moveTo>
                      <a:pt x="0" y="67"/>
                    </a:moveTo>
                    <a:lnTo>
                      <a:pt x="6" y="67"/>
                    </a:lnTo>
                    <a:lnTo>
                      <a:pt x="93" y="71"/>
                    </a:lnTo>
                    <a:lnTo>
                      <a:pt x="95" y="3"/>
                    </a:lnTo>
                    <a:lnTo>
                      <a:pt x="8" y="0"/>
                    </a:lnTo>
                    <a:lnTo>
                      <a:pt x="0" y="67"/>
                    </a:lnTo>
                    <a:lnTo>
                      <a:pt x="3" y="67"/>
                    </a:lnTo>
                    <a:lnTo>
                      <a:pt x="6" y="67"/>
                    </a:lnTo>
                    <a:lnTo>
                      <a:pt x="0" y="67"/>
                    </a:lnTo>
                    <a:close/>
                  </a:path>
                </a:pathLst>
              </a:custGeom>
              <a:solidFill>
                <a:srgbClr val="C4E5FA"/>
              </a:solidFill>
              <a:ln w="9525">
                <a:noFill/>
                <a:round/>
                <a:headEnd/>
                <a:tailEnd/>
              </a:ln>
            </p:spPr>
            <p:txBody>
              <a:bodyPr/>
              <a:lstStyle/>
              <a:p>
                <a:endParaRPr lang="en-US"/>
              </a:p>
            </p:txBody>
          </p:sp>
          <p:sp>
            <p:nvSpPr>
              <p:cNvPr id="40493" name="Freeform 863"/>
              <p:cNvSpPr>
                <a:spLocks/>
              </p:cNvSpPr>
              <p:nvPr/>
            </p:nvSpPr>
            <p:spPr bwMode="auto">
              <a:xfrm>
                <a:off x="3045" y="1281"/>
                <a:ext cx="16" cy="14"/>
              </a:xfrm>
              <a:custGeom>
                <a:avLst/>
                <a:gdLst>
                  <a:gd name="T0" fmla="*/ 0 w 98"/>
                  <a:gd name="T1" fmla="*/ 0 h 83"/>
                  <a:gd name="T2" fmla="*/ 0 w 98"/>
                  <a:gd name="T3" fmla="*/ 0 h 83"/>
                  <a:gd name="T4" fmla="*/ 0 w 98"/>
                  <a:gd name="T5" fmla="*/ 0 h 83"/>
                  <a:gd name="T6" fmla="*/ 0 w 98"/>
                  <a:gd name="T7" fmla="*/ 0 h 83"/>
                  <a:gd name="T8" fmla="*/ 0 w 98"/>
                  <a:gd name="T9" fmla="*/ 0 h 83"/>
                  <a:gd name="T10" fmla="*/ 0 w 98"/>
                  <a:gd name="T11" fmla="*/ 0 h 83"/>
                  <a:gd name="T12" fmla="*/ 0 w 98"/>
                  <a:gd name="T13" fmla="*/ 0 h 83"/>
                  <a:gd name="T14" fmla="*/ 0 w 98"/>
                  <a:gd name="T15" fmla="*/ 0 h 83"/>
                  <a:gd name="T16" fmla="*/ 0 w 98"/>
                  <a:gd name="T17" fmla="*/ 0 h 83"/>
                  <a:gd name="T18" fmla="*/ 0 w 98"/>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83"/>
                  <a:gd name="T32" fmla="*/ 98 w 98"/>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83">
                    <a:moveTo>
                      <a:pt x="0" y="66"/>
                    </a:moveTo>
                    <a:lnTo>
                      <a:pt x="3" y="66"/>
                    </a:lnTo>
                    <a:lnTo>
                      <a:pt x="85" y="83"/>
                    </a:lnTo>
                    <a:lnTo>
                      <a:pt x="98" y="16"/>
                    </a:lnTo>
                    <a:lnTo>
                      <a:pt x="17" y="0"/>
                    </a:lnTo>
                    <a:lnTo>
                      <a:pt x="0" y="66"/>
                    </a:lnTo>
                    <a:lnTo>
                      <a:pt x="2" y="66"/>
                    </a:lnTo>
                    <a:lnTo>
                      <a:pt x="3" y="66"/>
                    </a:lnTo>
                    <a:lnTo>
                      <a:pt x="0" y="66"/>
                    </a:lnTo>
                    <a:close/>
                  </a:path>
                </a:pathLst>
              </a:custGeom>
              <a:solidFill>
                <a:srgbClr val="C4E5FA"/>
              </a:solidFill>
              <a:ln w="9525">
                <a:noFill/>
                <a:round/>
                <a:headEnd/>
                <a:tailEnd/>
              </a:ln>
            </p:spPr>
            <p:txBody>
              <a:bodyPr/>
              <a:lstStyle/>
              <a:p>
                <a:endParaRPr lang="en-US"/>
              </a:p>
            </p:txBody>
          </p:sp>
          <p:sp>
            <p:nvSpPr>
              <p:cNvPr id="40494" name="Freeform 864"/>
              <p:cNvSpPr>
                <a:spLocks/>
              </p:cNvSpPr>
              <p:nvPr/>
            </p:nvSpPr>
            <p:spPr bwMode="auto">
              <a:xfrm>
                <a:off x="3031" y="1277"/>
                <a:ext cx="17" cy="15"/>
              </a:xfrm>
              <a:custGeom>
                <a:avLst/>
                <a:gdLst>
                  <a:gd name="T0" fmla="*/ 0 w 104"/>
                  <a:gd name="T1" fmla="*/ 0 h 90"/>
                  <a:gd name="T2" fmla="*/ 0 w 104"/>
                  <a:gd name="T3" fmla="*/ 0 h 90"/>
                  <a:gd name="T4" fmla="*/ 0 w 104"/>
                  <a:gd name="T5" fmla="*/ 0 h 90"/>
                  <a:gd name="T6" fmla="*/ 0 w 104"/>
                  <a:gd name="T7" fmla="*/ 0 h 90"/>
                  <a:gd name="T8" fmla="*/ 0 w 104"/>
                  <a:gd name="T9" fmla="*/ 0 h 90"/>
                  <a:gd name="T10" fmla="*/ 0 w 104"/>
                  <a:gd name="T11" fmla="*/ 0 h 90"/>
                  <a:gd name="T12" fmla="*/ 0 w 104"/>
                  <a:gd name="T13" fmla="*/ 0 h 90"/>
                  <a:gd name="T14" fmla="*/ 0 w 104"/>
                  <a:gd name="T15" fmla="*/ 0 h 90"/>
                  <a:gd name="T16" fmla="*/ 0 w 104"/>
                  <a:gd name="T17" fmla="*/ 0 h 90"/>
                  <a:gd name="T18" fmla="*/ 0 w 104"/>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
                  <a:gd name="T31" fmla="*/ 0 h 90"/>
                  <a:gd name="T32" fmla="*/ 104 w 104"/>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4" h="90">
                    <a:moveTo>
                      <a:pt x="0" y="63"/>
                    </a:moveTo>
                    <a:lnTo>
                      <a:pt x="4" y="65"/>
                    </a:lnTo>
                    <a:lnTo>
                      <a:pt x="84" y="90"/>
                    </a:lnTo>
                    <a:lnTo>
                      <a:pt x="104" y="25"/>
                    </a:lnTo>
                    <a:lnTo>
                      <a:pt x="25" y="0"/>
                    </a:lnTo>
                    <a:lnTo>
                      <a:pt x="0" y="63"/>
                    </a:lnTo>
                    <a:lnTo>
                      <a:pt x="3" y="65"/>
                    </a:lnTo>
                    <a:lnTo>
                      <a:pt x="4" y="65"/>
                    </a:lnTo>
                    <a:lnTo>
                      <a:pt x="0" y="63"/>
                    </a:lnTo>
                    <a:close/>
                  </a:path>
                </a:pathLst>
              </a:custGeom>
              <a:solidFill>
                <a:srgbClr val="C4E5FA"/>
              </a:solidFill>
              <a:ln w="9525">
                <a:noFill/>
                <a:round/>
                <a:headEnd/>
                <a:tailEnd/>
              </a:ln>
            </p:spPr>
            <p:txBody>
              <a:bodyPr/>
              <a:lstStyle/>
              <a:p>
                <a:endParaRPr lang="en-US"/>
              </a:p>
            </p:txBody>
          </p:sp>
          <p:sp>
            <p:nvSpPr>
              <p:cNvPr id="40495" name="Freeform 865"/>
              <p:cNvSpPr>
                <a:spLocks/>
              </p:cNvSpPr>
              <p:nvPr/>
            </p:nvSpPr>
            <p:spPr bwMode="auto">
              <a:xfrm>
                <a:off x="3020" y="1272"/>
                <a:ext cx="16" cy="15"/>
              </a:xfrm>
              <a:custGeom>
                <a:avLst/>
                <a:gdLst>
                  <a:gd name="T0" fmla="*/ 0 w 96"/>
                  <a:gd name="T1" fmla="*/ 0 h 92"/>
                  <a:gd name="T2" fmla="*/ 0 w 96"/>
                  <a:gd name="T3" fmla="*/ 0 h 92"/>
                  <a:gd name="T4" fmla="*/ 0 w 96"/>
                  <a:gd name="T5" fmla="*/ 0 h 92"/>
                  <a:gd name="T6" fmla="*/ 0 w 96"/>
                  <a:gd name="T7" fmla="*/ 0 h 92"/>
                  <a:gd name="T8" fmla="*/ 0 w 96"/>
                  <a:gd name="T9" fmla="*/ 0 h 92"/>
                  <a:gd name="T10" fmla="*/ 0 w 96"/>
                  <a:gd name="T11" fmla="*/ 0 h 92"/>
                  <a:gd name="T12" fmla="*/ 0 w 96"/>
                  <a:gd name="T13" fmla="*/ 0 h 92"/>
                  <a:gd name="T14" fmla="*/ 0 w 96"/>
                  <a:gd name="T15" fmla="*/ 0 h 92"/>
                  <a:gd name="T16" fmla="*/ 0 w 96"/>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
                  <a:gd name="T28" fmla="*/ 0 h 92"/>
                  <a:gd name="T29" fmla="*/ 96 w 96"/>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 h="92">
                    <a:moveTo>
                      <a:pt x="0" y="61"/>
                    </a:moveTo>
                    <a:lnTo>
                      <a:pt x="0" y="61"/>
                    </a:lnTo>
                    <a:lnTo>
                      <a:pt x="68" y="92"/>
                    </a:lnTo>
                    <a:lnTo>
                      <a:pt x="96" y="30"/>
                    </a:lnTo>
                    <a:lnTo>
                      <a:pt x="28" y="0"/>
                    </a:lnTo>
                    <a:lnTo>
                      <a:pt x="0" y="61"/>
                    </a:lnTo>
                    <a:close/>
                  </a:path>
                </a:pathLst>
              </a:custGeom>
              <a:solidFill>
                <a:srgbClr val="C4E5FA"/>
              </a:solidFill>
              <a:ln w="9525">
                <a:noFill/>
                <a:round/>
                <a:headEnd/>
                <a:tailEnd/>
              </a:ln>
            </p:spPr>
            <p:txBody>
              <a:bodyPr/>
              <a:lstStyle/>
              <a:p>
                <a:endParaRPr lang="en-US"/>
              </a:p>
            </p:txBody>
          </p:sp>
          <p:sp>
            <p:nvSpPr>
              <p:cNvPr id="40496" name="Freeform 866"/>
              <p:cNvSpPr>
                <a:spLocks/>
              </p:cNvSpPr>
              <p:nvPr/>
            </p:nvSpPr>
            <p:spPr bwMode="auto">
              <a:xfrm>
                <a:off x="3009" y="1267"/>
                <a:ext cx="15" cy="15"/>
              </a:xfrm>
              <a:custGeom>
                <a:avLst/>
                <a:gdLst>
                  <a:gd name="T0" fmla="*/ 0 w 92"/>
                  <a:gd name="T1" fmla="*/ 0 h 90"/>
                  <a:gd name="T2" fmla="*/ 0 w 92"/>
                  <a:gd name="T3" fmla="*/ 0 h 90"/>
                  <a:gd name="T4" fmla="*/ 0 w 92"/>
                  <a:gd name="T5" fmla="*/ 0 h 90"/>
                  <a:gd name="T6" fmla="*/ 0 w 92"/>
                  <a:gd name="T7" fmla="*/ 0 h 90"/>
                  <a:gd name="T8" fmla="*/ 0 w 92"/>
                  <a:gd name="T9" fmla="*/ 0 h 90"/>
                  <a:gd name="T10" fmla="*/ 0 w 92"/>
                  <a:gd name="T11" fmla="*/ 0 h 90"/>
                  <a:gd name="T12" fmla="*/ 0 w 92"/>
                  <a:gd name="T13" fmla="*/ 0 h 90"/>
                  <a:gd name="T14" fmla="*/ 0 w 92"/>
                  <a:gd name="T15" fmla="*/ 0 h 90"/>
                  <a:gd name="T16" fmla="*/ 0 w 92"/>
                  <a:gd name="T17" fmla="*/ 0 h 90"/>
                  <a:gd name="T18" fmla="*/ 0 w 92"/>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2"/>
                  <a:gd name="T31" fmla="*/ 0 h 90"/>
                  <a:gd name="T32" fmla="*/ 92 w 92"/>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2" h="90">
                    <a:moveTo>
                      <a:pt x="0" y="59"/>
                    </a:moveTo>
                    <a:lnTo>
                      <a:pt x="3" y="61"/>
                    </a:lnTo>
                    <a:lnTo>
                      <a:pt x="63" y="90"/>
                    </a:lnTo>
                    <a:lnTo>
                      <a:pt x="92" y="29"/>
                    </a:lnTo>
                    <a:lnTo>
                      <a:pt x="32" y="0"/>
                    </a:lnTo>
                    <a:lnTo>
                      <a:pt x="0" y="59"/>
                    </a:lnTo>
                    <a:lnTo>
                      <a:pt x="1" y="60"/>
                    </a:lnTo>
                    <a:lnTo>
                      <a:pt x="3" y="61"/>
                    </a:lnTo>
                    <a:lnTo>
                      <a:pt x="0" y="59"/>
                    </a:lnTo>
                    <a:close/>
                  </a:path>
                </a:pathLst>
              </a:custGeom>
              <a:solidFill>
                <a:srgbClr val="C4E5FA"/>
              </a:solidFill>
              <a:ln w="9525">
                <a:noFill/>
                <a:round/>
                <a:headEnd/>
                <a:tailEnd/>
              </a:ln>
            </p:spPr>
            <p:txBody>
              <a:bodyPr/>
              <a:lstStyle/>
              <a:p>
                <a:endParaRPr lang="en-US"/>
              </a:p>
            </p:txBody>
          </p:sp>
          <p:sp>
            <p:nvSpPr>
              <p:cNvPr id="40497" name="Freeform 867"/>
              <p:cNvSpPr>
                <a:spLocks/>
              </p:cNvSpPr>
              <p:nvPr/>
            </p:nvSpPr>
            <p:spPr bwMode="auto">
              <a:xfrm>
                <a:off x="3002" y="1263"/>
                <a:ext cx="13" cy="14"/>
              </a:xfrm>
              <a:custGeom>
                <a:avLst/>
                <a:gdLst>
                  <a:gd name="T0" fmla="*/ 0 w 79"/>
                  <a:gd name="T1" fmla="*/ 0 h 86"/>
                  <a:gd name="T2" fmla="*/ 0 w 79"/>
                  <a:gd name="T3" fmla="*/ 0 h 86"/>
                  <a:gd name="T4" fmla="*/ 0 w 79"/>
                  <a:gd name="T5" fmla="*/ 0 h 86"/>
                  <a:gd name="T6" fmla="*/ 0 w 79"/>
                  <a:gd name="T7" fmla="*/ 0 h 86"/>
                  <a:gd name="T8" fmla="*/ 0 w 79"/>
                  <a:gd name="T9" fmla="*/ 0 h 86"/>
                  <a:gd name="T10" fmla="*/ 0 w 79"/>
                  <a:gd name="T11" fmla="*/ 0 h 86"/>
                  <a:gd name="T12" fmla="*/ 0 w 79"/>
                  <a:gd name="T13" fmla="*/ 0 h 86"/>
                  <a:gd name="T14" fmla="*/ 0 w 79"/>
                  <a:gd name="T15" fmla="*/ 0 h 86"/>
                  <a:gd name="T16" fmla="*/ 0 w 79"/>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86"/>
                  <a:gd name="T29" fmla="*/ 79 w 79"/>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86">
                    <a:moveTo>
                      <a:pt x="36" y="0"/>
                    </a:moveTo>
                    <a:lnTo>
                      <a:pt x="0" y="58"/>
                    </a:lnTo>
                    <a:lnTo>
                      <a:pt x="44" y="86"/>
                    </a:lnTo>
                    <a:lnTo>
                      <a:pt x="79" y="29"/>
                    </a:lnTo>
                    <a:lnTo>
                      <a:pt x="37" y="1"/>
                    </a:lnTo>
                    <a:lnTo>
                      <a:pt x="36" y="0"/>
                    </a:lnTo>
                    <a:lnTo>
                      <a:pt x="37" y="1"/>
                    </a:lnTo>
                    <a:lnTo>
                      <a:pt x="36" y="0"/>
                    </a:lnTo>
                    <a:close/>
                  </a:path>
                </a:pathLst>
              </a:custGeom>
              <a:solidFill>
                <a:srgbClr val="C4E5FA"/>
              </a:solidFill>
              <a:ln w="9525">
                <a:noFill/>
                <a:round/>
                <a:headEnd/>
                <a:tailEnd/>
              </a:ln>
            </p:spPr>
            <p:txBody>
              <a:bodyPr/>
              <a:lstStyle/>
              <a:p>
                <a:endParaRPr lang="en-US"/>
              </a:p>
            </p:txBody>
          </p:sp>
          <p:sp>
            <p:nvSpPr>
              <p:cNvPr id="40498" name="Freeform 868"/>
              <p:cNvSpPr>
                <a:spLocks/>
              </p:cNvSpPr>
              <p:nvPr/>
            </p:nvSpPr>
            <p:spPr bwMode="auto">
              <a:xfrm>
                <a:off x="2997" y="1260"/>
                <a:ext cx="11" cy="12"/>
              </a:xfrm>
              <a:custGeom>
                <a:avLst/>
                <a:gdLst>
                  <a:gd name="T0" fmla="*/ 0 w 66"/>
                  <a:gd name="T1" fmla="*/ 0 h 76"/>
                  <a:gd name="T2" fmla="*/ 0 w 66"/>
                  <a:gd name="T3" fmla="*/ 0 h 76"/>
                  <a:gd name="T4" fmla="*/ 0 w 66"/>
                  <a:gd name="T5" fmla="*/ 0 h 76"/>
                  <a:gd name="T6" fmla="*/ 0 w 66"/>
                  <a:gd name="T7" fmla="*/ 0 h 76"/>
                  <a:gd name="T8" fmla="*/ 0 w 66"/>
                  <a:gd name="T9" fmla="*/ 0 h 76"/>
                  <a:gd name="T10" fmla="*/ 0 w 66"/>
                  <a:gd name="T11" fmla="*/ 0 h 76"/>
                  <a:gd name="T12" fmla="*/ 0 w 66"/>
                  <a:gd name="T13" fmla="*/ 0 h 76"/>
                  <a:gd name="T14" fmla="*/ 0 w 66"/>
                  <a:gd name="T15" fmla="*/ 0 h 76"/>
                  <a:gd name="T16" fmla="*/ 0 w 66"/>
                  <a:gd name="T17" fmla="*/ 0 h 76"/>
                  <a:gd name="T18" fmla="*/ 0 w 66"/>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76"/>
                  <a:gd name="T32" fmla="*/ 66 w 66"/>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76">
                    <a:moveTo>
                      <a:pt x="0" y="58"/>
                    </a:moveTo>
                    <a:lnTo>
                      <a:pt x="1" y="58"/>
                    </a:lnTo>
                    <a:lnTo>
                      <a:pt x="31" y="76"/>
                    </a:lnTo>
                    <a:lnTo>
                      <a:pt x="66" y="17"/>
                    </a:lnTo>
                    <a:lnTo>
                      <a:pt x="34" y="0"/>
                    </a:lnTo>
                    <a:lnTo>
                      <a:pt x="0" y="58"/>
                    </a:lnTo>
                    <a:lnTo>
                      <a:pt x="1" y="58"/>
                    </a:lnTo>
                    <a:lnTo>
                      <a:pt x="0" y="58"/>
                    </a:lnTo>
                    <a:close/>
                  </a:path>
                </a:pathLst>
              </a:custGeom>
              <a:solidFill>
                <a:srgbClr val="C4E5FA"/>
              </a:solidFill>
              <a:ln w="9525">
                <a:noFill/>
                <a:round/>
                <a:headEnd/>
                <a:tailEnd/>
              </a:ln>
            </p:spPr>
            <p:txBody>
              <a:bodyPr/>
              <a:lstStyle/>
              <a:p>
                <a:endParaRPr lang="en-US"/>
              </a:p>
            </p:txBody>
          </p:sp>
          <p:sp>
            <p:nvSpPr>
              <p:cNvPr id="40499" name="Freeform 869"/>
              <p:cNvSpPr>
                <a:spLocks/>
              </p:cNvSpPr>
              <p:nvPr/>
            </p:nvSpPr>
            <p:spPr bwMode="auto">
              <a:xfrm>
                <a:off x="2995" y="1259"/>
                <a:ext cx="8" cy="10"/>
              </a:xfrm>
              <a:custGeom>
                <a:avLst/>
                <a:gdLst>
                  <a:gd name="T0" fmla="*/ 0 w 47"/>
                  <a:gd name="T1" fmla="*/ 0 h 65"/>
                  <a:gd name="T2" fmla="*/ 0 w 47"/>
                  <a:gd name="T3" fmla="*/ 0 h 65"/>
                  <a:gd name="T4" fmla="*/ 0 w 47"/>
                  <a:gd name="T5" fmla="*/ 0 h 65"/>
                  <a:gd name="T6" fmla="*/ 0 w 47"/>
                  <a:gd name="T7" fmla="*/ 0 h 65"/>
                  <a:gd name="T8" fmla="*/ 0 w 47"/>
                  <a:gd name="T9" fmla="*/ 0 h 65"/>
                  <a:gd name="T10" fmla="*/ 0 60000 65536"/>
                  <a:gd name="T11" fmla="*/ 0 60000 65536"/>
                  <a:gd name="T12" fmla="*/ 0 60000 65536"/>
                  <a:gd name="T13" fmla="*/ 0 60000 65536"/>
                  <a:gd name="T14" fmla="*/ 0 60000 65536"/>
                  <a:gd name="T15" fmla="*/ 0 w 47"/>
                  <a:gd name="T16" fmla="*/ 0 h 65"/>
                  <a:gd name="T17" fmla="*/ 47 w 47"/>
                  <a:gd name="T18" fmla="*/ 65 h 65"/>
                </a:gdLst>
                <a:ahLst/>
                <a:cxnLst>
                  <a:cxn ang="T10">
                    <a:pos x="T0" y="T1"/>
                  </a:cxn>
                  <a:cxn ang="T11">
                    <a:pos x="T2" y="T3"/>
                  </a:cxn>
                  <a:cxn ang="T12">
                    <a:pos x="T4" y="T5"/>
                  </a:cxn>
                  <a:cxn ang="T13">
                    <a:pos x="T6" y="T7"/>
                  </a:cxn>
                  <a:cxn ang="T14">
                    <a:pos x="T8" y="T9"/>
                  </a:cxn>
                </a:cxnLst>
                <a:rect l="T15" t="T16" r="T17" b="T18"/>
                <a:pathLst>
                  <a:path w="47" h="65">
                    <a:moveTo>
                      <a:pt x="0" y="58"/>
                    </a:moveTo>
                    <a:lnTo>
                      <a:pt x="12" y="65"/>
                    </a:lnTo>
                    <a:lnTo>
                      <a:pt x="47" y="7"/>
                    </a:lnTo>
                    <a:lnTo>
                      <a:pt x="37" y="0"/>
                    </a:lnTo>
                    <a:lnTo>
                      <a:pt x="0" y="58"/>
                    </a:lnTo>
                    <a:close/>
                  </a:path>
                </a:pathLst>
              </a:custGeom>
              <a:solidFill>
                <a:srgbClr val="C4E5FA"/>
              </a:solidFill>
              <a:ln w="9525">
                <a:noFill/>
                <a:round/>
                <a:headEnd/>
                <a:tailEnd/>
              </a:ln>
            </p:spPr>
            <p:txBody>
              <a:bodyPr/>
              <a:lstStyle/>
              <a:p>
                <a:endParaRPr lang="en-US"/>
              </a:p>
            </p:txBody>
          </p:sp>
          <p:sp>
            <p:nvSpPr>
              <p:cNvPr id="40500" name="Freeform 870"/>
              <p:cNvSpPr>
                <a:spLocks/>
              </p:cNvSpPr>
              <p:nvPr/>
            </p:nvSpPr>
            <p:spPr bwMode="auto">
              <a:xfrm>
                <a:off x="2975" y="1251"/>
                <a:ext cx="10" cy="13"/>
              </a:xfrm>
              <a:custGeom>
                <a:avLst/>
                <a:gdLst>
                  <a:gd name="T0" fmla="*/ 0 w 61"/>
                  <a:gd name="T1" fmla="*/ 0 h 78"/>
                  <a:gd name="T2" fmla="*/ 0 w 61"/>
                  <a:gd name="T3" fmla="*/ 0 h 78"/>
                  <a:gd name="T4" fmla="*/ 0 w 61"/>
                  <a:gd name="T5" fmla="*/ 0 h 78"/>
                  <a:gd name="T6" fmla="*/ 0 w 61"/>
                  <a:gd name="T7" fmla="*/ 0 h 78"/>
                  <a:gd name="T8" fmla="*/ 0 w 61"/>
                  <a:gd name="T9" fmla="*/ 0 h 78"/>
                  <a:gd name="T10" fmla="*/ 0 w 61"/>
                  <a:gd name="T11" fmla="*/ 0 h 78"/>
                  <a:gd name="T12" fmla="*/ 0 w 61"/>
                  <a:gd name="T13" fmla="*/ 0 h 78"/>
                  <a:gd name="T14" fmla="*/ 0 w 61"/>
                  <a:gd name="T15" fmla="*/ 0 h 78"/>
                  <a:gd name="T16" fmla="*/ 0 w 61"/>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78"/>
                  <a:gd name="T29" fmla="*/ 61 w 61"/>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78">
                    <a:moveTo>
                      <a:pt x="35" y="78"/>
                    </a:moveTo>
                    <a:lnTo>
                      <a:pt x="61" y="15"/>
                    </a:lnTo>
                    <a:lnTo>
                      <a:pt x="30" y="0"/>
                    </a:lnTo>
                    <a:lnTo>
                      <a:pt x="0" y="60"/>
                    </a:lnTo>
                    <a:lnTo>
                      <a:pt x="31" y="77"/>
                    </a:lnTo>
                    <a:lnTo>
                      <a:pt x="35" y="78"/>
                    </a:lnTo>
                    <a:lnTo>
                      <a:pt x="31" y="77"/>
                    </a:lnTo>
                    <a:lnTo>
                      <a:pt x="32" y="77"/>
                    </a:lnTo>
                    <a:lnTo>
                      <a:pt x="35" y="78"/>
                    </a:lnTo>
                    <a:close/>
                  </a:path>
                </a:pathLst>
              </a:custGeom>
              <a:solidFill>
                <a:srgbClr val="C4E5FA"/>
              </a:solidFill>
              <a:ln w="9525">
                <a:noFill/>
                <a:round/>
                <a:headEnd/>
                <a:tailEnd/>
              </a:ln>
            </p:spPr>
            <p:txBody>
              <a:bodyPr/>
              <a:lstStyle/>
              <a:p>
                <a:endParaRPr lang="en-US"/>
              </a:p>
            </p:txBody>
          </p:sp>
          <p:sp>
            <p:nvSpPr>
              <p:cNvPr id="40501" name="Freeform 871"/>
              <p:cNvSpPr>
                <a:spLocks/>
              </p:cNvSpPr>
              <p:nvPr/>
            </p:nvSpPr>
            <p:spPr bwMode="auto">
              <a:xfrm>
                <a:off x="2981" y="1254"/>
                <a:ext cx="14" cy="15"/>
              </a:xfrm>
              <a:custGeom>
                <a:avLst/>
                <a:gdLst>
                  <a:gd name="T0" fmla="*/ 0 w 83"/>
                  <a:gd name="T1" fmla="*/ 0 h 89"/>
                  <a:gd name="T2" fmla="*/ 0 w 83"/>
                  <a:gd name="T3" fmla="*/ 0 h 89"/>
                  <a:gd name="T4" fmla="*/ 0 w 83"/>
                  <a:gd name="T5" fmla="*/ 0 h 89"/>
                  <a:gd name="T6" fmla="*/ 0 w 83"/>
                  <a:gd name="T7" fmla="*/ 0 h 89"/>
                  <a:gd name="T8" fmla="*/ 0 w 83"/>
                  <a:gd name="T9" fmla="*/ 0 h 89"/>
                  <a:gd name="T10" fmla="*/ 0 w 83"/>
                  <a:gd name="T11" fmla="*/ 0 h 89"/>
                  <a:gd name="T12" fmla="*/ 0 w 83"/>
                  <a:gd name="T13" fmla="*/ 0 h 89"/>
                  <a:gd name="T14" fmla="*/ 0 w 83"/>
                  <a:gd name="T15" fmla="*/ 0 h 89"/>
                  <a:gd name="T16" fmla="*/ 0 w 83"/>
                  <a:gd name="T17" fmla="*/ 0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
                  <a:gd name="T28" fmla="*/ 0 h 89"/>
                  <a:gd name="T29" fmla="*/ 83 w 83"/>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 h="89">
                    <a:moveTo>
                      <a:pt x="76" y="88"/>
                    </a:moveTo>
                    <a:lnTo>
                      <a:pt x="83" y="22"/>
                    </a:lnTo>
                    <a:lnTo>
                      <a:pt x="23" y="0"/>
                    </a:lnTo>
                    <a:lnTo>
                      <a:pt x="0" y="64"/>
                    </a:lnTo>
                    <a:lnTo>
                      <a:pt x="60" y="86"/>
                    </a:lnTo>
                    <a:lnTo>
                      <a:pt x="76" y="88"/>
                    </a:lnTo>
                    <a:lnTo>
                      <a:pt x="60" y="86"/>
                    </a:lnTo>
                    <a:lnTo>
                      <a:pt x="68" y="89"/>
                    </a:lnTo>
                    <a:lnTo>
                      <a:pt x="76" y="88"/>
                    </a:lnTo>
                    <a:close/>
                  </a:path>
                </a:pathLst>
              </a:custGeom>
              <a:solidFill>
                <a:srgbClr val="C4E5FA"/>
              </a:solidFill>
              <a:ln w="9525">
                <a:noFill/>
                <a:round/>
                <a:headEnd/>
                <a:tailEnd/>
              </a:ln>
            </p:spPr>
            <p:txBody>
              <a:bodyPr/>
              <a:lstStyle/>
              <a:p>
                <a:endParaRPr lang="en-US"/>
              </a:p>
            </p:txBody>
          </p:sp>
          <p:sp>
            <p:nvSpPr>
              <p:cNvPr id="40502" name="Freeform 872"/>
              <p:cNvSpPr>
                <a:spLocks/>
              </p:cNvSpPr>
              <p:nvPr/>
            </p:nvSpPr>
            <p:spPr bwMode="auto">
              <a:xfrm>
                <a:off x="2992" y="1256"/>
                <a:ext cx="15" cy="12"/>
              </a:xfrm>
              <a:custGeom>
                <a:avLst/>
                <a:gdLst>
                  <a:gd name="T0" fmla="*/ 0 w 92"/>
                  <a:gd name="T1" fmla="*/ 0 h 73"/>
                  <a:gd name="T2" fmla="*/ 0 w 92"/>
                  <a:gd name="T3" fmla="*/ 0 h 73"/>
                  <a:gd name="T4" fmla="*/ 0 w 92"/>
                  <a:gd name="T5" fmla="*/ 0 h 73"/>
                  <a:gd name="T6" fmla="*/ 0 w 92"/>
                  <a:gd name="T7" fmla="*/ 0 h 73"/>
                  <a:gd name="T8" fmla="*/ 0 w 92"/>
                  <a:gd name="T9" fmla="*/ 0 h 73"/>
                  <a:gd name="T10" fmla="*/ 0 w 92"/>
                  <a:gd name="T11" fmla="*/ 0 h 73"/>
                  <a:gd name="T12" fmla="*/ 0 w 92"/>
                  <a:gd name="T13" fmla="*/ 0 h 73"/>
                  <a:gd name="T14" fmla="*/ 0 w 92"/>
                  <a:gd name="T15" fmla="*/ 0 h 73"/>
                  <a:gd name="T16" fmla="*/ 0 w 92"/>
                  <a:gd name="T17" fmla="*/ 0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73"/>
                  <a:gd name="T29" fmla="*/ 92 w 92"/>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73">
                    <a:moveTo>
                      <a:pt x="73" y="19"/>
                    </a:moveTo>
                    <a:lnTo>
                      <a:pt x="37" y="0"/>
                    </a:lnTo>
                    <a:lnTo>
                      <a:pt x="0" y="5"/>
                    </a:lnTo>
                    <a:lnTo>
                      <a:pt x="10" y="73"/>
                    </a:lnTo>
                    <a:lnTo>
                      <a:pt x="47" y="67"/>
                    </a:lnTo>
                    <a:lnTo>
                      <a:pt x="73" y="19"/>
                    </a:lnTo>
                    <a:lnTo>
                      <a:pt x="47" y="67"/>
                    </a:lnTo>
                    <a:lnTo>
                      <a:pt x="92" y="60"/>
                    </a:lnTo>
                    <a:lnTo>
                      <a:pt x="73" y="19"/>
                    </a:lnTo>
                    <a:close/>
                  </a:path>
                </a:pathLst>
              </a:custGeom>
              <a:solidFill>
                <a:srgbClr val="C4E5FA"/>
              </a:solidFill>
              <a:ln w="9525">
                <a:noFill/>
                <a:round/>
                <a:headEnd/>
                <a:tailEnd/>
              </a:ln>
            </p:spPr>
            <p:txBody>
              <a:bodyPr/>
              <a:lstStyle/>
              <a:p>
                <a:endParaRPr lang="en-US"/>
              </a:p>
            </p:txBody>
          </p:sp>
          <p:sp>
            <p:nvSpPr>
              <p:cNvPr id="40503" name="Freeform 873"/>
              <p:cNvSpPr>
                <a:spLocks/>
              </p:cNvSpPr>
              <p:nvPr/>
            </p:nvSpPr>
            <p:spPr bwMode="auto">
              <a:xfrm>
                <a:off x="2988" y="1247"/>
                <a:ext cx="16" cy="17"/>
              </a:xfrm>
              <a:custGeom>
                <a:avLst/>
                <a:gdLst>
                  <a:gd name="T0" fmla="*/ 0 w 96"/>
                  <a:gd name="T1" fmla="*/ 0 h 103"/>
                  <a:gd name="T2" fmla="*/ 0 w 96"/>
                  <a:gd name="T3" fmla="*/ 0 h 103"/>
                  <a:gd name="T4" fmla="*/ 0 w 96"/>
                  <a:gd name="T5" fmla="*/ 0 h 103"/>
                  <a:gd name="T6" fmla="*/ 0 w 96"/>
                  <a:gd name="T7" fmla="*/ 0 h 103"/>
                  <a:gd name="T8" fmla="*/ 0 w 96"/>
                  <a:gd name="T9" fmla="*/ 0 h 103"/>
                  <a:gd name="T10" fmla="*/ 0 60000 65536"/>
                  <a:gd name="T11" fmla="*/ 0 60000 65536"/>
                  <a:gd name="T12" fmla="*/ 0 60000 65536"/>
                  <a:gd name="T13" fmla="*/ 0 60000 65536"/>
                  <a:gd name="T14" fmla="*/ 0 60000 65536"/>
                  <a:gd name="T15" fmla="*/ 0 w 96"/>
                  <a:gd name="T16" fmla="*/ 0 h 103"/>
                  <a:gd name="T17" fmla="*/ 96 w 96"/>
                  <a:gd name="T18" fmla="*/ 103 h 103"/>
                </a:gdLst>
                <a:ahLst/>
                <a:cxnLst>
                  <a:cxn ang="T10">
                    <a:pos x="T0" y="T1"/>
                  </a:cxn>
                  <a:cxn ang="T11">
                    <a:pos x="T2" y="T3"/>
                  </a:cxn>
                  <a:cxn ang="T12">
                    <a:pos x="T4" y="T5"/>
                  </a:cxn>
                  <a:cxn ang="T13">
                    <a:pos x="T6" y="T7"/>
                  </a:cxn>
                  <a:cxn ang="T14">
                    <a:pos x="T8" y="T9"/>
                  </a:cxn>
                </a:cxnLst>
                <a:rect l="T15" t="T16" r="T17" b="T18"/>
                <a:pathLst>
                  <a:path w="96" h="103">
                    <a:moveTo>
                      <a:pt x="0" y="30"/>
                    </a:moveTo>
                    <a:lnTo>
                      <a:pt x="34" y="103"/>
                    </a:lnTo>
                    <a:lnTo>
                      <a:pt x="96" y="74"/>
                    </a:lnTo>
                    <a:lnTo>
                      <a:pt x="60" y="0"/>
                    </a:lnTo>
                    <a:lnTo>
                      <a:pt x="0" y="30"/>
                    </a:lnTo>
                    <a:close/>
                  </a:path>
                </a:pathLst>
              </a:custGeom>
              <a:solidFill>
                <a:srgbClr val="C4E5FA"/>
              </a:solidFill>
              <a:ln w="9525">
                <a:noFill/>
                <a:round/>
                <a:headEnd/>
                <a:tailEnd/>
              </a:ln>
            </p:spPr>
            <p:txBody>
              <a:bodyPr/>
              <a:lstStyle/>
              <a:p>
                <a:endParaRPr lang="en-US"/>
              </a:p>
            </p:txBody>
          </p:sp>
          <p:sp>
            <p:nvSpPr>
              <p:cNvPr id="40504" name="Freeform 874"/>
              <p:cNvSpPr>
                <a:spLocks/>
              </p:cNvSpPr>
              <p:nvPr/>
            </p:nvSpPr>
            <p:spPr bwMode="auto">
              <a:xfrm>
                <a:off x="3087" y="1200"/>
                <a:ext cx="15" cy="18"/>
              </a:xfrm>
              <a:custGeom>
                <a:avLst/>
                <a:gdLst>
                  <a:gd name="T0" fmla="*/ 0 w 89"/>
                  <a:gd name="T1" fmla="*/ 0 h 106"/>
                  <a:gd name="T2" fmla="*/ 0 w 89"/>
                  <a:gd name="T3" fmla="*/ 0 h 106"/>
                  <a:gd name="T4" fmla="*/ 0 w 89"/>
                  <a:gd name="T5" fmla="*/ 0 h 106"/>
                  <a:gd name="T6" fmla="*/ 0 w 89"/>
                  <a:gd name="T7" fmla="*/ 0 h 106"/>
                  <a:gd name="T8" fmla="*/ 0 w 89"/>
                  <a:gd name="T9" fmla="*/ 0 h 106"/>
                  <a:gd name="T10" fmla="*/ 0 w 89"/>
                  <a:gd name="T11" fmla="*/ 0 h 106"/>
                  <a:gd name="T12" fmla="*/ 0 w 89"/>
                  <a:gd name="T13" fmla="*/ 0 h 106"/>
                  <a:gd name="T14" fmla="*/ 0 w 89"/>
                  <a:gd name="T15" fmla="*/ 0 h 106"/>
                  <a:gd name="T16" fmla="*/ 0 w 89"/>
                  <a:gd name="T17" fmla="*/ 0 h 106"/>
                  <a:gd name="T18" fmla="*/ 0 w 89"/>
                  <a:gd name="T19" fmla="*/ 0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106"/>
                  <a:gd name="T32" fmla="*/ 89 w 89"/>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106">
                    <a:moveTo>
                      <a:pt x="57" y="106"/>
                    </a:moveTo>
                    <a:lnTo>
                      <a:pt x="64" y="95"/>
                    </a:lnTo>
                    <a:lnTo>
                      <a:pt x="89" y="23"/>
                    </a:lnTo>
                    <a:lnTo>
                      <a:pt x="25" y="0"/>
                    </a:lnTo>
                    <a:lnTo>
                      <a:pt x="0" y="71"/>
                    </a:lnTo>
                    <a:lnTo>
                      <a:pt x="57" y="106"/>
                    </a:lnTo>
                    <a:lnTo>
                      <a:pt x="61" y="102"/>
                    </a:lnTo>
                    <a:lnTo>
                      <a:pt x="64" y="95"/>
                    </a:lnTo>
                    <a:lnTo>
                      <a:pt x="57" y="106"/>
                    </a:lnTo>
                    <a:close/>
                  </a:path>
                </a:pathLst>
              </a:custGeom>
              <a:solidFill>
                <a:srgbClr val="C4E5FA"/>
              </a:solidFill>
              <a:ln w="9525">
                <a:noFill/>
                <a:round/>
                <a:headEnd/>
                <a:tailEnd/>
              </a:ln>
            </p:spPr>
            <p:txBody>
              <a:bodyPr/>
              <a:lstStyle/>
              <a:p>
                <a:endParaRPr lang="en-US"/>
              </a:p>
            </p:txBody>
          </p:sp>
          <p:sp>
            <p:nvSpPr>
              <p:cNvPr id="40505" name="Freeform 875"/>
              <p:cNvSpPr>
                <a:spLocks/>
              </p:cNvSpPr>
              <p:nvPr/>
            </p:nvSpPr>
            <p:spPr bwMode="auto">
              <a:xfrm>
                <a:off x="3080" y="1210"/>
                <a:ext cx="17" cy="18"/>
              </a:xfrm>
              <a:custGeom>
                <a:avLst/>
                <a:gdLst>
                  <a:gd name="T0" fmla="*/ 0 w 102"/>
                  <a:gd name="T1" fmla="*/ 0 h 109"/>
                  <a:gd name="T2" fmla="*/ 0 w 102"/>
                  <a:gd name="T3" fmla="*/ 0 h 109"/>
                  <a:gd name="T4" fmla="*/ 0 w 102"/>
                  <a:gd name="T5" fmla="*/ 0 h 109"/>
                  <a:gd name="T6" fmla="*/ 0 w 102"/>
                  <a:gd name="T7" fmla="*/ 0 h 109"/>
                  <a:gd name="T8" fmla="*/ 0 w 102"/>
                  <a:gd name="T9" fmla="*/ 0 h 109"/>
                  <a:gd name="T10" fmla="*/ 0 w 102"/>
                  <a:gd name="T11" fmla="*/ 0 h 109"/>
                  <a:gd name="T12" fmla="*/ 0 w 102"/>
                  <a:gd name="T13" fmla="*/ 0 h 109"/>
                  <a:gd name="T14" fmla="*/ 0 w 102"/>
                  <a:gd name="T15" fmla="*/ 0 h 109"/>
                  <a:gd name="T16" fmla="*/ 0 w 102"/>
                  <a:gd name="T17" fmla="*/ 0 h 109"/>
                  <a:gd name="T18" fmla="*/ 0 w 102"/>
                  <a:gd name="T19" fmla="*/ 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2"/>
                  <a:gd name="T31" fmla="*/ 0 h 109"/>
                  <a:gd name="T32" fmla="*/ 102 w 102"/>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2" h="109">
                    <a:moveTo>
                      <a:pt x="40" y="109"/>
                    </a:moveTo>
                    <a:lnTo>
                      <a:pt x="48" y="102"/>
                    </a:lnTo>
                    <a:lnTo>
                      <a:pt x="102" y="46"/>
                    </a:lnTo>
                    <a:lnTo>
                      <a:pt x="52" y="0"/>
                    </a:lnTo>
                    <a:lnTo>
                      <a:pt x="0" y="55"/>
                    </a:lnTo>
                    <a:lnTo>
                      <a:pt x="40" y="109"/>
                    </a:lnTo>
                    <a:lnTo>
                      <a:pt x="45" y="106"/>
                    </a:lnTo>
                    <a:lnTo>
                      <a:pt x="48" y="102"/>
                    </a:lnTo>
                    <a:lnTo>
                      <a:pt x="40" y="109"/>
                    </a:lnTo>
                    <a:close/>
                  </a:path>
                </a:pathLst>
              </a:custGeom>
              <a:solidFill>
                <a:srgbClr val="C4E5FA"/>
              </a:solidFill>
              <a:ln w="9525">
                <a:noFill/>
                <a:round/>
                <a:headEnd/>
                <a:tailEnd/>
              </a:ln>
            </p:spPr>
            <p:txBody>
              <a:bodyPr/>
              <a:lstStyle/>
              <a:p>
                <a:endParaRPr lang="en-US"/>
              </a:p>
            </p:txBody>
          </p:sp>
          <p:sp>
            <p:nvSpPr>
              <p:cNvPr id="40506" name="Freeform 876"/>
              <p:cNvSpPr>
                <a:spLocks/>
              </p:cNvSpPr>
              <p:nvPr/>
            </p:nvSpPr>
            <p:spPr bwMode="auto">
              <a:xfrm>
                <a:off x="3069" y="1218"/>
                <a:ext cx="17" cy="17"/>
              </a:xfrm>
              <a:custGeom>
                <a:avLst/>
                <a:gdLst>
                  <a:gd name="T0" fmla="*/ 0 w 101"/>
                  <a:gd name="T1" fmla="*/ 0 h 101"/>
                  <a:gd name="T2" fmla="*/ 0 w 101"/>
                  <a:gd name="T3" fmla="*/ 0 h 101"/>
                  <a:gd name="T4" fmla="*/ 0 w 101"/>
                  <a:gd name="T5" fmla="*/ 0 h 101"/>
                  <a:gd name="T6" fmla="*/ 0 w 101"/>
                  <a:gd name="T7" fmla="*/ 0 h 101"/>
                  <a:gd name="T8" fmla="*/ 0 w 101"/>
                  <a:gd name="T9" fmla="*/ 0 h 101"/>
                  <a:gd name="T10" fmla="*/ 0 w 101"/>
                  <a:gd name="T11" fmla="*/ 0 h 101"/>
                  <a:gd name="T12" fmla="*/ 0 w 101"/>
                  <a:gd name="T13" fmla="*/ 0 h 101"/>
                  <a:gd name="T14" fmla="*/ 0 w 101"/>
                  <a:gd name="T15" fmla="*/ 0 h 101"/>
                  <a:gd name="T16" fmla="*/ 0 w 101"/>
                  <a:gd name="T17" fmla="*/ 0 h 101"/>
                  <a:gd name="T18" fmla="*/ 0 w 101"/>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
                  <a:gd name="T31" fmla="*/ 0 h 101"/>
                  <a:gd name="T32" fmla="*/ 101 w 101"/>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 h="101">
                    <a:moveTo>
                      <a:pt x="24" y="101"/>
                    </a:moveTo>
                    <a:lnTo>
                      <a:pt x="32" y="98"/>
                    </a:lnTo>
                    <a:lnTo>
                      <a:pt x="101" y="61"/>
                    </a:lnTo>
                    <a:lnTo>
                      <a:pt x="69" y="0"/>
                    </a:lnTo>
                    <a:lnTo>
                      <a:pt x="0" y="37"/>
                    </a:lnTo>
                    <a:lnTo>
                      <a:pt x="24" y="101"/>
                    </a:lnTo>
                    <a:lnTo>
                      <a:pt x="29" y="100"/>
                    </a:lnTo>
                    <a:lnTo>
                      <a:pt x="32" y="98"/>
                    </a:lnTo>
                    <a:lnTo>
                      <a:pt x="24" y="101"/>
                    </a:lnTo>
                    <a:close/>
                  </a:path>
                </a:pathLst>
              </a:custGeom>
              <a:solidFill>
                <a:srgbClr val="C4E5FA"/>
              </a:solidFill>
              <a:ln w="9525">
                <a:noFill/>
                <a:round/>
                <a:headEnd/>
                <a:tailEnd/>
              </a:ln>
            </p:spPr>
            <p:txBody>
              <a:bodyPr/>
              <a:lstStyle/>
              <a:p>
                <a:endParaRPr lang="en-US"/>
              </a:p>
            </p:txBody>
          </p:sp>
          <p:sp>
            <p:nvSpPr>
              <p:cNvPr id="40507" name="Freeform 877"/>
              <p:cNvSpPr>
                <a:spLocks/>
              </p:cNvSpPr>
              <p:nvPr/>
            </p:nvSpPr>
            <p:spPr bwMode="auto">
              <a:xfrm>
                <a:off x="3057" y="1224"/>
                <a:ext cx="16" cy="15"/>
              </a:xfrm>
              <a:custGeom>
                <a:avLst/>
                <a:gdLst>
                  <a:gd name="T0" fmla="*/ 0 w 99"/>
                  <a:gd name="T1" fmla="*/ 0 h 88"/>
                  <a:gd name="T2" fmla="*/ 0 w 99"/>
                  <a:gd name="T3" fmla="*/ 0 h 88"/>
                  <a:gd name="T4" fmla="*/ 0 w 99"/>
                  <a:gd name="T5" fmla="*/ 0 h 88"/>
                  <a:gd name="T6" fmla="*/ 0 w 99"/>
                  <a:gd name="T7" fmla="*/ 0 h 88"/>
                  <a:gd name="T8" fmla="*/ 0 w 99"/>
                  <a:gd name="T9" fmla="*/ 0 h 88"/>
                  <a:gd name="T10" fmla="*/ 0 w 99"/>
                  <a:gd name="T11" fmla="*/ 0 h 88"/>
                  <a:gd name="T12" fmla="*/ 0 w 99"/>
                  <a:gd name="T13" fmla="*/ 0 h 88"/>
                  <a:gd name="T14" fmla="*/ 0 w 99"/>
                  <a:gd name="T15" fmla="*/ 0 h 88"/>
                  <a:gd name="T16" fmla="*/ 0 w 99"/>
                  <a:gd name="T17" fmla="*/ 0 h 88"/>
                  <a:gd name="T18" fmla="*/ 0 w 99"/>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88"/>
                  <a:gd name="T32" fmla="*/ 99 w 99"/>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88">
                    <a:moveTo>
                      <a:pt x="10" y="88"/>
                    </a:moveTo>
                    <a:lnTo>
                      <a:pt x="16" y="87"/>
                    </a:lnTo>
                    <a:lnTo>
                      <a:pt x="99" y="66"/>
                    </a:lnTo>
                    <a:lnTo>
                      <a:pt x="83" y="0"/>
                    </a:lnTo>
                    <a:lnTo>
                      <a:pt x="0" y="21"/>
                    </a:lnTo>
                    <a:lnTo>
                      <a:pt x="10" y="88"/>
                    </a:lnTo>
                    <a:lnTo>
                      <a:pt x="13" y="87"/>
                    </a:lnTo>
                    <a:lnTo>
                      <a:pt x="16" y="87"/>
                    </a:lnTo>
                    <a:lnTo>
                      <a:pt x="10" y="88"/>
                    </a:lnTo>
                    <a:close/>
                  </a:path>
                </a:pathLst>
              </a:custGeom>
              <a:solidFill>
                <a:srgbClr val="C4E5FA"/>
              </a:solidFill>
              <a:ln w="9525">
                <a:noFill/>
                <a:round/>
                <a:headEnd/>
                <a:tailEnd/>
              </a:ln>
            </p:spPr>
            <p:txBody>
              <a:bodyPr/>
              <a:lstStyle/>
              <a:p>
                <a:endParaRPr lang="en-US"/>
              </a:p>
            </p:txBody>
          </p:sp>
          <p:sp>
            <p:nvSpPr>
              <p:cNvPr id="40508" name="Freeform 878"/>
              <p:cNvSpPr>
                <a:spLocks/>
              </p:cNvSpPr>
              <p:nvPr/>
            </p:nvSpPr>
            <p:spPr bwMode="auto">
              <a:xfrm>
                <a:off x="3043" y="1227"/>
                <a:ext cx="16" cy="12"/>
              </a:xfrm>
              <a:custGeom>
                <a:avLst/>
                <a:gdLst>
                  <a:gd name="T0" fmla="*/ 0 w 93"/>
                  <a:gd name="T1" fmla="*/ 0 h 72"/>
                  <a:gd name="T2" fmla="*/ 0 w 93"/>
                  <a:gd name="T3" fmla="*/ 0 h 72"/>
                  <a:gd name="T4" fmla="*/ 0 w 93"/>
                  <a:gd name="T5" fmla="*/ 0 h 72"/>
                  <a:gd name="T6" fmla="*/ 0 w 93"/>
                  <a:gd name="T7" fmla="*/ 0 h 72"/>
                  <a:gd name="T8" fmla="*/ 0 w 93"/>
                  <a:gd name="T9" fmla="*/ 0 h 72"/>
                  <a:gd name="T10" fmla="*/ 0 w 93"/>
                  <a:gd name="T11" fmla="*/ 0 h 72"/>
                  <a:gd name="T12" fmla="*/ 0 w 93"/>
                  <a:gd name="T13" fmla="*/ 0 h 72"/>
                  <a:gd name="T14" fmla="*/ 0 w 93"/>
                  <a:gd name="T15" fmla="*/ 0 h 72"/>
                  <a:gd name="T16" fmla="*/ 0 w 93"/>
                  <a:gd name="T17" fmla="*/ 0 h 72"/>
                  <a:gd name="T18" fmla="*/ 0 w 93"/>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72"/>
                  <a:gd name="T32" fmla="*/ 93 w 93"/>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72">
                    <a:moveTo>
                      <a:pt x="0" y="72"/>
                    </a:moveTo>
                    <a:lnTo>
                      <a:pt x="6" y="72"/>
                    </a:lnTo>
                    <a:lnTo>
                      <a:pt x="93" y="68"/>
                    </a:lnTo>
                    <a:lnTo>
                      <a:pt x="89" y="0"/>
                    </a:lnTo>
                    <a:lnTo>
                      <a:pt x="3" y="4"/>
                    </a:lnTo>
                    <a:lnTo>
                      <a:pt x="0" y="72"/>
                    </a:lnTo>
                    <a:lnTo>
                      <a:pt x="3" y="72"/>
                    </a:lnTo>
                    <a:lnTo>
                      <a:pt x="6" y="72"/>
                    </a:lnTo>
                    <a:lnTo>
                      <a:pt x="0" y="72"/>
                    </a:lnTo>
                    <a:close/>
                  </a:path>
                </a:pathLst>
              </a:custGeom>
              <a:solidFill>
                <a:srgbClr val="C4E5FA"/>
              </a:solidFill>
              <a:ln w="9525">
                <a:noFill/>
                <a:round/>
                <a:headEnd/>
                <a:tailEnd/>
              </a:ln>
            </p:spPr>
            <p:txBody>
              <a:bodyPr/>
              <a:lstStyle/>
              <a:p>
                <a:endParaRPr lang="en-US"/>
              </a:p>
            </p:txBody>
          </p:sp>
          <p:sp>
            <p:nvSpPr>
              <p:cNvPr id="40509" name="Freeform 879"/>
              <p:cNvSpPr>
                <a:spLocks/>
              </p:cNvSpPr>
              <p:nvPr/>
            </p:nvSpPr>
            <p:spPr bwMode="auto">
              <a:xfrm>
                <a:off x="3028" y="1226"/>
                <a:ext cx="17" cy="13"/>
              </a:xfrm>
              <a:custGeom>
                <a:avLst/>
                <a:gdLst>
                  <a:gd name="T0" fmla="*/ 0 w 101"/>
                  <a:gd name="T1" fmla="*/ 0 h 80"/>
                  <a:gd name="T2" fmla="*/ 0 w 101"/>
                  <a:gd name="T3" fmla="*/ 0 h 80"/>
                  <a:gd name="T4" fmla="*/ 0 w 101"/>
                  <a:gd name="T5" fmla="*/ 0 h 80"/>
                  <a:gd name="T6" fmla="*/ 0 w 101"/>
                  <a:gd name="T7" fmla="*/ 0 h 80"/>
                  <a:gd name="T8" fmla="*/ 0 w 101"/>
                  <a:gd name="T9" fmla="*/ 0 h 80"/>
                  <a:gd name="T10" fmla="*/ 0 w 101"/>
                  <a:gd name="T11" fmla="*/ 0 h 80"/>
                  <a:gd name="T12" fmla="*/ 0 w 101"/>
                  <a:gd name="T13" fmla="*/ 0 h 80"/>
                  <a:gd name="T14" fmla="*/ 0 w 101"/>
                  <a:gd name="T15" fmla="*/ 0 h 80"/>
                  <a:gd name="T16" fmla="*/ 0 w 101"/>
                  <a:gd name="T17" fmla="*/ 0 h 80"/>
                  <a:gd name="T18" fmla="*/ 0 w 101"/>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
                  <a:gd name="T31" fmla="*/ 0 h 80"/>
                  <a:gd name="T32" fmla="*/ 101 w 101"/>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 h="80">
                    <a:moveTo>
                      <a:pt x="0" y="66"/>
                    </a:moveTo>
                    <a:lnTo>
                      <a:pt x="6" y="67"/>
                    </a:lnTo>
                    <a:lnTo>
                      <a:pt x="91" y="80"/>
                    </a:lnTo>
                    <a:lnTo>
                      <a:pt x="101" y="12"/>
                    </a:lnTo>
                    <a:lnTo>
                      <a:pt x="16" y="0"/>
                    </a:lnTo>
                    <a:lnTo>
                      <a:pt x="0" y="66"/>
                    </a:lnTo>
                    <a:lnTo>
                      <a:pt x="4" y="67"/>
                    </a:lnTo>
                    <a:lnTo>
                      <a:pt x="6" y="67"/>
                    </a:lnTo>
                    <a:lnTo>
                      <a:pt x="0" y="66"/>
                    </a:lnTo>
                    <a:close/>
                  </a:path>
                </a:pathLst>
              </a:custGeom>
              <a:solidFill>
                <a:srgbClr val="C4E5FA"/>
              </a:solidFill>
              <a:ln w="9525">
                <a:noFill/>
                <a:round/>
                <a:headEnd/>
                <a:tailEnd/>
              </a:ln>
            </p:spPr>
            <p:txBody>
              <a:bodyPr/>
              <a:lstStyle/>
              <a:p>
                <a:endParaRPr lang="en-US"/>
              </a:p>
            </p:txBody>
          </p:sp>
          <p:sp>
            <p:nvSpPr>
              <p:cNvPr id="40510" name="Freeform 880"/>
              <p:cNvSpPr>
                <a:spLocks/>
              </p:cNvSpPr>
              <p:nvPr/>
            </p:nvSpPr>
            <p:spPr bwMode="auto">
              <a:xfrm>
                <a:off x="3014" y="1222"/>
                <a:ext cx="18" cy="15"/>
              </a:xfrm>
              <a:custGeom>
                <a:avLst/>
                <a:gdLst>
                  <a:gd name="T0" fmla="*/ 0 w 107"/>
                  <a:gd name="T1" fmla="*/ 0 h 91"/>
                  <a:gd name="T2" fmla="*/ 0 w 107"/>
                  <a:gd name="T3" fmla="*/ 0 h 91"/>
                  <a:gd name="T4" fmla="*/ 0 w 107"/>
                  <a:gd name="T5" fmla="*/ 0 h 91"/>
                  <a:gd name="T6" fmla="*/ 0 w 107"/>
                  <a:gd name="T7" fmla="*/ 0 h 91"/>
                  <a:gd name="T8" fmla="*/ 0 w 107"/>
                  <a:gd name="T9" fmla="*/ 0 h 91"/>
                  <a:gd name="T10" fmla="*/ 0 w 107"/>
                  <a:gd name="T11" fmla="*/ 0 h 91"/>
                  <a:gd name="T12" fmla="*/ 0 w 107"/>
                  <a:gd name="T13" fmla="*/ 0 h 91"/>
                  <a:gd name="T14" fmla="*/ 0 w 107"/>
                  <a:gd name="T15" fmla="*/ 0 h 91"/>
                  <a:gd name="T16" fmla="*/ 0 w 107"/>
                  <a:gd name="T17" fmla="*/ 0 h 91"/>
                  <a:gd name="T18" fmla="*/ 0 w 107"/>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
                  <a:gd name="T31" fmla="*/ 0 h 91"/>
                  <a:gd name="T32" fmla="*/ 107 w 107"/>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 h="91">
                    <a:moveTo>
                      <a:pt x="0" y="59"/>
                    </a:moveTo>
                    <a:lnTo>
                      <a:pt x="9" y="64"/>
                    </a:lnTo>
                    <a:lnTo>
                      <a:pt x="85" y="91"/>
                    </a:lnTo>
                    <a:lnTo>
                      <a:pt x="107" y="26"/>
                    </a:lnTo>
                    <a:lnTo>
                      <a:pt x="31" y="0"/>
                    </a:lnTo>
                    <a:lnTo>
                      <a:pt x="0" y="59"/>
                    </a:lnTo>
                    <a:lnTo>
                      <a:pt x="4" y="63"/>
                    </a:lnTo>
                    <a:lnTo>
                      <a:pt x="9" y="64"/>
                    </a:lnTo>
                    <a:lnTo>
                      <a:pt x="0" y="59"/>
                    </a:lnTo>
                    <a:close/>
                  </a:path>
                </a:pathLst>
              </a:custGeom>
              <a:solidFill>
                <a:srgbClr val="C4E5FA"/>
              </a:solidFill>
              <a:ln w="9525">
                <a:noFill/>
                <a:round/>
                <a:headEnd/>
                <a:tailEnd/>
              </a:ln>
            </p:spPr>
            <p:txBody>
              <a:bodyPr/>
              <a:lstStyle/>
              <a:p>
                <a:endParaRPr lang="en-US"/>
              </a:p>
            </p:txBody>
          </p:sp>
          <p:sp>
            <p:nvSpPr>
              <p:cNvPr id="40511" name="Freeform 881"/>
              <p:cNvSpPr>
                <a:spLocks/>
              </p:cNvSpPr>
              <p:nvPr/>
            </p:nvSpPr>
            <p:spPr bwMode="auto">
              <a:xfrm>
                <a:off x="3004" y="1216"/>
                <a:ext cx="16" cy="16"/>
              </a:xfrm>
              <a:custGeom>
                <a:avLst/>
                <a:gdLst>
                  <a:gd name="T0" fmla="*/ 0 w 101"/>
                  <a:gd name="T1" fmla="*/ 0 h 98"/>
                  <a:gd name="T2" fmla="*/ 0 w 101"/>
                  <a:gd name="T3" fmla="*/ 0 h 98"/>
                  <a:gd name="T4" fmla="*/ 0 w 101"/>
                  <a:gd name="T5" fmla="*/ 0 h 98"/>
                  <a:gd name="T6" fmla="*/ 0 w 101"/>
                  <a:gd name="T7" fmla="*/ 0 h 98"/>
                  <a:gd name="T8" fmla="*/ 0 w 101"/>
                  <a:gd name="T9" fmla="*/ 0 h 98"/>
                  <a:gd name="T10" fmla="*/ 0 w 101"/>
                  <a:gd name="T11" fmla="*/ 0 h 98"/>
                  <a:gd name="T12" fmla="*/ 0 w 101"/>
                  <a:gd name="T13" fmla="*/ 0 h 98"/>
                  <a:gd name="T14" fmla="*/ 0 w 101"/>
                  <a:gd name="T15" fmla="*/ 0 h 98"/>
                  <a:gd name="T16" fmla="*/ 0 w 101"/>
                  <a:gd name="T17" fmla="*/ 0 h 98"/>
                  <a:gd name="T18" fmla="*/ 0 w 101"/>
                  <a:gd name="T19" fmla="*/ 0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
                  <a:gd name="T31" fmla="*/ 0 h 98"/>
                  <a:gd name="T32" fmla="*/ 101 w 101"/>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 h="98">
                    <a:moveTo>
                      <a:pt x="0" y="54"/>
                    </a:moveTo>
                    <a:lnTo>
                      <a:pt x="1" y="56"/>
                    </a:lnTo>
                    <a:lnTo>
                      <a:pt x="62" y="98"/>
                    </a:lnTo>
                    <a:lnTo>
                      <a:pt x="101" y="43"/>
                    </a:lnTo>
                    <a:lnTo>
                      <a:pt x="41" y="0"/>
                    </a:lnTo>
                    <a:lnTo>
                      <a:pt x="0" y="54"/>
                    </a:lnTo>
                    <a:lnTo>
                      <a:pt x="1" y="56"/>
                    </a:lnTo>
                    <a:lnTo>
                      <a:pt x="0" y="54"/>
                    </a:lnTo>
                    <a:close/>
                  </a:path>
                </a:pathLst>
              </a:custGeom>
              <a:solidFill>
                <a:srgbClr val="C4E5FA"/>
              </a:solidFill>
              <a:ln w="9525">
                <a:noFill/>
                <a:round/>
                <a:headEnd/>
                <a:tailEnd/>
              </a:ln>
            </p:spPr>
            <p:txBody>
              <a:bodyPr/>
              <a:lstStyle/>
              <a:p>
                <a:endParaRPr lang="en-US"/>
              </a:p>
            </p:txBody>
          </p:sp>
          <p:sp>
            <p:nvSpPr>
              <p:cNvPr id="40512" name="Freeform 882"/>
              <p:cNvSpPr>
                <a:spLocks/>
              </p:cNvSpPr>
              <p:nvPr/>
            </p:nvSpPr>
            <p:spPr bwMode="auto">
              <a:xfrm>
                <a:off x="2994" y="1209"/>
                <a:ext cx="16" cy="16"/>
              </a:xfrm>
              <a:custGeom>
                <a:avLst/>
                <a:gdLst>
                  <a:gd name="T0" fmla="*/ 0 w 97"/>
                  <a:gd name="T1" fmla="*/ 0 h 96"/>
                  <a:gd name="T2" fmla="*/ 0 w 97"/>
                  <a:gd name="T3" fmla="*/ 0 h 96"/>
                  <a:gd name="T4" fmla="*/ 0 w 97"/>
                  <a:gd name="T5" fmla="*/ 0 h 96"/>
                  <a:gd name="T6" fmla="*/ 0 w 97"/>
                  <a:gd name="T7" fmla="*/ 0 h 96"/>
                  <a:gd name="T8" fmla="*/ 0 w 97"/>
                  <a:gd name="T9" fmla="*/ 0 h 96"/>
                  <a:gd name="T10" fmla="*/ 0 w 97"/>
                  <a:gd name="T11" fmla="*/ 0 h 96"/>
                  <a:gd name="T12" fmla="*/ 0 w 97"/>
                  <a:gd name="T13" fmla="*/ 0 h 96"/>
                  <a:gd name="T14" fmla="*/ 0 w 97"/>
                  <a:gd name="T15" fmla="*/ 0 h 96"/>
                  <a:gd name="T16" fmla="*/ 0 w 97"/>
                  <a:gd name="T17" fmla="*/ 0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96"/>
                  <a:gd name="T29" fmla="*/ 97 w 97"/>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96">
                    <a:moveTo>
                      <a:pt x="41" y="0"/>
                    </a:moveTo>
                    <a:lnTo>
                      <a:pt x="0" y="54"/>
                    </a:lnTo>
                    <a:lnTo>
                      <a:pt x="55" y="96"/>
                    </a:lnTo>
                    <a:lnTo>
                      <a:pt x="97" y="43"/>
                    </a:lnTo>
                    <a:lnTo>
                      <a:pt x="41" y="0"/>
                    </a:lnTo>
                    <a:close/>
                  </a:path>
                </a:pathLst>
              </a:custGeom>
              <a:solidFill>
                <a:srgbClr val="C4E5FA"/>
              </a:solidFill>
              <a:ln w="9525">
                <a:noFill/>
                <a:round/>
                <a:headEnd/>
                <a:tailEnd/>
              </a:ln>
            </p:spPr>
            <p:txBody>
              <a:bodyPr/>
              <a:lstStyle/>
              <a:p>
                <a:endParaRPr lang="en-US"/>
              </a:p>
            </p:txBody>
          </p:sp>
          <p:sp>
            <p:nvSpPr>
              <p:cNvPr id="40513" name="Freeform 883"/>
              <p:cNvSpPr>
                <a:spLocks/>
              </p:cNvSpPr>
              <p:nvPr/>
            </p:nvSpPr>
            <p:spPr bwMode="auto">
              <a:xfrm>
                <a:off x="2986" y="1201"/>
                <a:ext cx="15" cy="17"/>
              </a:xfrm>
              <a:custGeom>
                <a:avLst/>
                <a:gdLst>
                  <a:gd name="T0" fmla="*/ 0 w 92"/>
                  <a:gd name="T1" fmla="*/ 0 h 97"/>
                  <a:gd name="T2" fmla="*/ 0 w 92"/>
                  <a:gd name="T3" fmla="*/ 0 h 97"/>
                  <a:gd name="T4" fmla="*/ 0 w 92"/>
                  <a:gd name="T5" fmla="*/ 0 h 97"/>
                  <a:gd name="T6" fmla="*/ 0 w 92"/>
                  <a:gd name="T7" fmla="*/ 0 h 97"/>
                  <a:gd name="T8" fmla="*/ 0 w 92"/>
                  <a:gd name="T9" fmla="*/ 0 h 97"/>
                  <a:gd name="T10" fmla="*/ 0 w 92"/>
                  <a:gd name="T11" fmla="*/ 0 h 97"/>
                  <a:gd name="T12" fmla="*/ 0 w 92"/>
                  <a:gd name="T13" fmla="*/ 0 h 97"/>
                  <a:gd name="T14" fmla="*/ 0 w 92"/>
                  <a:gd name="T15" fmla="*/ 0 h 97"/>
                  <a:gd name="T16" fmla="*/ 0 w 92"/>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97"/>
                  <a:gd name="T29" fmla="*/ 92 w 92"/>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97">
                    <a:moveTo>
                      <a:pt x="35" y="0"/>
                    </a:moveTo>
                    <a:lnTo>
                      <a:pt x="0" y="58"/>
                    </a:lnTo>
                    <a:lnTo>
                      <a:pt x="52" y="97"/>
                    </a:lnTo>
                    <a:lnTo>
                      <a:pt x="92" y="42"/>
                    </a:lnTo>
                    <a:lnTo>
                      <a:pt x="40" y="3"/>
                    </a:lnTo>
                    <a:lnTo>
                      <a:pt x="35" y="0"/>
                    </a:lnTo>
                    <a:lnTo>
                      <a:pt x="40" y="3"/>
                    </a:lnTo>
                    <a:lnTo>
                      <a:pt x="37" y="1"/>
                    </a:lnTo>
                    <a:lnTo>
                      <a:pt x="35" y="0"/>
                    </a:lnTo>
                    <a:close/>
                  </a:path>
                </a:pathLst>
              </a:custGeom>
              <a:solidFill>
                <a:srgbClr val="C4E5FA"/>
              </a:solidFill>
              <a:ln w="9525">
                <a:noFill/>
                <a:round/>
                <a:headEnd/>
                <a:tailEnd/>
              </a:ln>
            </p:spPr>
            <p:txBody>
              <a:bodyPr/>
              <a:lstStyle/>
              <a:p>
                <a:endParaRPr lang="en-US"/>
              </a:p>
            </p:txBody>
          </p:sp>
          <p:sp>
            <p:nvSpPr>
              <p:cNvPr id="40514" name="Freeform 884"/>
              <p:cNvSpPr>
                <a:spLocks/>
              </p:cNvSpPr>
              <p:nvPr/>
            </p:nvSpPr>
            <p:spPr bwMode="auto">
              <a:xfrm>
                <a:off x="2978" y="1197"/>
                <a:ext cx="14" cy="15"/>
              </a:xfrm>
              <a:custGeom>
                <a:avLst/>
                <a:gdLst>
                  <a:gd name="T0" fmla="*/ 0 w 84"/>
                  <a:gd name="T1" fmla="*/ 0 h 89"/>
                  <a:gd name="T2" fmla="*/ 0 w 84"/>
                  <a:gd name="T3" fmla="*/ 0 h 89"/>
                  <a:gd name="T4" fmla="*/ 0 w 84"/>
                  <a:gd name="T5" fmla="*/ 0 h 89"/>
                  <a:gd name="T6" fmla="*/ 0 w 84"/>
                  <a:gd name="T7" fmla="*/ 0 h 89"/>
                  <a:gd name="T8" fmla="*/ 0 w 84"/>
                  <a:gd name="T9" fmla="*/ 0 h 89"/>
                  <a:gd name="T10" fmla="*/ 0 w 84"/>
                  <a:gd name="T11" fmla="*/ 0 h 89"/>
                  <a:gd name="T12" fmla="*/ 0 w 84"/>
                  <a:gd name="T13" fmla="*/ 0 h 89"/>
                  <a:gd name="T14" fmla="*/ 0 w 84"/>
                  <a:gd name="T15" fmla="*/ 0 h 89"/>
                  <a:gd name="T16" fmla="*/ 0 w 84"/>
                  <a:gd name="T17" fmla="*/ 0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
                  <a:gd name="T28" fmla="*/ 0 h 89"/>
                  <a:gd name="T29" fmla="*/ 84 w 84"/>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 h="89">
                    <a:moveTo>
                      <a:pt x="27" y="0"/>
                    </a:moveTo>
                    <a:lnTo>
                      <a:pt x="0" y="62"/>
                    </a:lnTo>
                    <a:lnTo>
                      <a:pt x="53" y="89"/>
                    </a:lnTo>
                    <a:lnTo>
                      <a:pt x="84" y="28"/>
                    </a:lnTo>
                    <a:lnTo>
                      <a:pt x="29" y="1"/>
                    </a:lnTo>
                    <a:lnTo>
                      <a:pt x="27" y="0"/>
                    </a:lnTo>
                    <a:lnTo>
                      <a:pt x="29" y="1"/>
                    </a:lnTo>
                    <a:lnTo>
                      <a:pt x="28" y="1"/>
                    </a:lnTo>
                    <a:lnTo>
                      <a:pt x="27" y="0"/>
                    </a:lnTo>
                    <a:close/>
                  </a:path>
                </a:pathLst>
              </a:custGeom>
              <a:solidFill>
                <a:srgbClr val="C4E5FA"/>
              </a:solidFill>
              <a:ln w="9525">
                <a:noFill/>
                <a:round/>
                <a:headEnd/>
                <a:tailEnd/>
              </a:ln>
            </p:spPr>
            <p:txBody>
              <a:bodyPr/>
              <a:lstStyle/>
              <a:p>
                <a:endParaRPr lang="en-US"/>
              </a:p>
            </p:txBody>
          </p:sp>
          <p:sp>
            <p:nvSpPr>
              <p:cNvPr id="40515" name="Freeform 885"/>
              <p:cNvSpPr>
                <a:spLocks/>
              </p:cNvSpPr>
              <p:nvPr/>
            </p:nvSpPr>
            <p:spPr bwMode="auto">
              <a:xfrm>
                <a:off x="2969" y="1193"/>
                <a:ext cx="13" cy="14"/>
              </a:xfrm>
              <a:custGeom>
                <a:avLst/>
                <a:gdLst>
                  <a:gd name="T0" fmla="*/ 0 w 79"/>
                  <a:gd name="T1" fmla="*/ 0 h 86"/>
                  <a:gd name="T2" fmla="*/ 0 w 79"/>
                  <a:gd name="T3" fmla="*/ 0 h 86"/>
                  <a:gd name="T4" fmla="*/ 0 w 79"/>
                  <a:gd name="T5" fmla="*/ 0 h 86"/>
                  <a:gd name="T6" fmla="*/ 0 w 79"/>
                  <a:gd name="T7" fmla="*/ 0 h 86"/>
                  <a:gd name="T8" fmla="*/ 0 w 79"/>
                  <a:gd name="T9" fmla="*/ 0 h 86"/>
                  <a:gd name="T10" fmla="*/ 0 w 79"/>
                  <a:gd name="T11" fmla="*/ 0 h 86"/>
                  <a:gd name="T12" fmla="*/ 0 w 79"/>
                  <a:gd name="T13" fmla="*/ 0 h 86"/>
                  <a:gd name="T14" fmla="*/ 0 w 79"/>
                  <a:gd name="T15" fmla="*/ 0 h 86"/>
                  <a:gd name="T16" fmla="*/ 0 w 79"/>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86"/>
                  <a:gd name="T29" fmla="*/ 79 w 79"/>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86">
                    <a:moveTo>
                      <a:pt x="20" y="0"/>
                    </a:moveTo>
                    <a:lnTo>
                      <a:pt x="0" y="65"/>
                    </a:lnTo>
                    <a:lnTo>
                      <a:pt x="55" y="86"/>
                    </a:lnTo>
                    <a:lnTo>
                      <a:pt x="79" y="22"/>
                    </a:lnTo>
                    <a:lnTo>
                      <a:pt x="26" y="2"/>
                    </a:lnTo>
                    <a:lnTo>
                      <a:pt x="20" y="0"/>
                    </a:lnTo>
                    <a:lnTo>
                      <a:pt x="26" y="2"/>
                    </a:lnTo>
                    <a:lnTo>
                      <a:pt x="22" y="1"/>
                    </a:lnTo>
                    <a:lnTo>
                      <a:pt x="20" y="0"/>
                    </a:lnTo>
                    <a:close/>
                  </a:path>
                </a:pathLst>
              </a:custGeom>
              <a:solidFill>
                <a:srgbClr val="C4E5FA"/>
              </a:solidFill>
              <a:ln w="9525">
                <a:noFill/>
                <a:round/>
                <a:headEnd/>
                <a:tailEnd/>
              </a:ln>
            </p:spPr>
            <p:txBody>
              <a:bodyPr/>
              <a:lstStyle/>
              <a:p>
                <a:endParaRPr lang="en-US"/>
              </a:p>
            </p:txBody>
          </p:sp>
          <p:sp>
            <p:nvSpPr>
              <p:cNvPr id="40516" name="Freeform 886"/>
              <p:cNvSpPr>
                <a:spLocks/>
              </p:cNvSpPr>
              <p:nvPr/>
            </p:nvSpPr>
            <p:spPr bwMode="auto">
              <a:xfrm>
                <a:off x="2961" y="1191"/>
                <a:ext cx="11" cy="13"/>
              </a:xfrm>
              <a:custGeom>
                <a:avLst/>
                <a:gdLst>
                  <a:gd name="T0" fmla="*/ 0 w 71"/>
                  <a:gd name="T1" fmla="*/ 0 h 80"/>
                  <a:gd name="T2" fmla="*/ 0 w 71"/>
                  <a:gd name="T3" fmla="*/ 0 h 80"/>
                  <a:gd name="T4" fmla="*/ 0 w 71"/>
                  <a:gd name="T5" fmla="*/ 0 h 80"/>
                  <a:gd name="T6" fmla="*/ 0 w 71"/>
                  <a:gd name="T7" fmla="*/ 0 h 80"/>
                  <a:gd name="T8" fmla="*/ 0 w 71"/>
                  <a:gd name="T9" fmla="*/ 0 h 80"/>
                  <a:gd name="T10" fmla="*/ 0 w 71"/>
                  <a:gd name="T11" fmla="*/ 0 h 80"/>
                  <a:gd name="T12" fmla="*/ 0 w 71"/>
                  <a:gd name="T13" fmla="*/ 0 h 80"/>
                  <a:gd name="T14" fmla="*/ 0 w 71"/>
                  <a:gd name="T15" fmla="*/ 0 h 80"/>
                  <a:gd name="T16" fmla="*/ 0 w 71"/>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80"/>
                  <a:gd name="T29" fmla="*/ 71 w 71"/>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80">
                    <a:moveTo>
                      <a:pt x="12" y="0"/>
                    </a:moveTo>
                    <a:lnTo>
                      <a:pt x="0" y="67"/>
                    </a:lnTo>
                    <a:lnTo>
                      <a:pt x="57" y="80"/>
                    </a:lnTo>
                    <a:lnTo>
                      <a:pt x="71" y="13"/>
                    </a:lnTo>
                    <a:lnTo>
                      <a:pt x="14" y="0"/>
                    </a:lnTo>
                    <a:lnTo>
                      <a:pt x="12" y="0"/>
                    </a:lnTo>
                    <a:lnTo>
                      <a:pt x="14" y="0"/>
                    </a:lnTo>
                    <a:lnTo>
                      <a:pt x="13" y="0"/>
                    </a:lnTo>
                    <a:lnTo>
                      <a:pt x="12" y="0"/>
                    </a:lnTo>
                    <a:close/>
                  </a:path>
                </a:pathLst>
              </a:custGeom>
              <a:solidFill>
                <a:srgbClr val="C4E5FA"/>
              </a:solidFill>
              <a:ln w="9525">
                <a:noFill/>
                <a:round/>
                <a:headEnd/>
                <a:tailEnd/>
              </a:ln>
            </p:spPr>
            <p:txBody>
              <a:bodyPr/>
              <a:lstStyle/>
              <a:p>
                <a:endParaRPr lang="en-US"/>
              </a:p>
            </p:txBody>
          </p:sp>
          <p:sp>
            <p:nvSpPr>
              <p:cNvPr id="40517" name="Freeform 887"/>
              <p:cNvSpPr>
                <a:spLocks/>
              </p:cNvSpPr>
              <p:nvPr/>
            </p:nvSpPr>
            <p:spPr bwMode="auto">
              <a:xfrm>
                <a:off x="2952" y="1190"/>
                <a:ext cx="10" cy="12"/>
              </a:xfrm>
              <a:custGeom>
                <a:avLst/>
                <a:gdLst>
                  <a:gd name="T0" fmla="*/ 0 w 60"/>
                  <a:gd name="T1" fmla="*/ 0 h 74"/>
                  <a:gd name="T2" fmla="*/ 0 w 60"/>
                  <a:gd name="T3" fmla="*/ 0 h 74"/>
                  <a:gd name="T4" fmla="*/ 0 w 60"/>
                  <a:gd name="T5" fmla="*/ 0 h 74"/>
                  <a:gd name="T6" fmla="*/ 0 w 60"/>
                  <a:gd name="T7" fmla="*/ 0 h 74"/>
                  <a:gd name="T8" fmla="*/ 0 w 60"/>
                  <a:gd name="T9" fmla="*/ 0 h 74"/>
                  <a:gd name="T10" fmla="*/ 0 w 60"/>
                  <a:gd name="T11" fmla="*/ 0 h 74"/>
                  <a:gd name="T12" fmla="*/ 0 w 60"/>
                  <a:gd name="T13" fmla="*/ 0 h 74"/>
                  <a:gd name="T14" fmla="*/ 0 w 60"/>
                  <a:gd name="T15" fmla="*/ 0 h 74"/>
                  <a:gd name="T16" fmla="*/ 0 w 60"/>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74"/>
                  <a:gd name="T29" fmla="*/ 60 w 60"/>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74">
                    <a:moveTo>
                      <a:pt x="4" y="0"/>
                    </a:moveTo>
                    <a:lnTo>
                      <a:pt x="0" y="67"/>
                    </a:lnTo>
                    <a:lnTo>
                      <a:pt x="51" y="74"/>
                    </a:lnTo>
                    <a:lnTo>
                      <a:pt x="60" y="7"/>
                    </a:lnTo>
                    <a:lnTo>
                      <a:pt x="9" y="0"/>
                    </a:lnTo>
                    <a:lnTo>
                      <a:pt x="4" y="0"/>
                    </a:lnTo>
                    <a:lnTo>
                      <a:pt x="9" y="0"/>
                    </a:lnTo>
                    <a:lnTo>
                      <a:pt x="7" y="0"/>
                    </a:lnTo>
                    <a:lnTo>
                      <a:pt x="4" y="0"/>
                    </a:lnTo>
                    <a:close/>
                  </a:path>
                </a:pathLst>
              </a:custGeom>
              <a:solidFill>
                <a:srgbClr val="C4E5FA"/>
              </a:solidFill>
              <a:ln w="9525">
                <a:noFill/>
                <a:round/>
                <a:headEnd/>
                <a:tailEnd/>
              </a:ln>
            </p:spPr>
            <p:txBody>
              <a:bodyPr/>
              <a:lstStyle/>
              <a:p>
                <a:endParaRPr lang="en-US"/>
              </a:p>
            </p:txBody>
          </p:sp>
          <p:sp>
            <p:nvSpPr>
              <p:cNvPr id="40518" name="Freeform 888"/>
              <p:cNvSpPr>
                <a:spLocks/>
              </p:cNvSpPr>
              <p:nvPr/>
            </p:nvSpPr>
            <p:spPr bwMode="auto">
              <a:xfrm>
                <a:off x="2944" y="1190"/>
                <a:ext cx="9" cy="11"/>
              </a:xfrm>
              <a:custGeom>
                <a:avLst/>
                <a:gdLst>
                  <a:gd name="T0" fmla="*/ 0 w 57"/>
                  <a:gd name="T1" fmla="*/ 0 h 69"/>
                  <a:gd name="T2" fmla="*/ 0 w 57"/>
                  <a:gd name="T3" fmla="*/ 0 h 69"/>
                  <a:gd name="T4" fmla="*/ 0 w 57"/>
                  <a:gd name="T5" fmla="*/ 0 h 69"/>
                  <a:gd name="T6" fmla="*/ 0 w 57"/>
                  <a:gd name="T7" fmla="*/ 0 h 69"/>
                  <a:gd name="T8" fmla="*/ 0 w 57"/>
                  <a:gd name="T9" fmla="*/ 0 h 69"/>
                  <a:gd name="T10" fmla="*/ 0 w 57"/>
                  <a:gd name="T11" fmla="*/ 0 h 69"/>
                  <a:gd name="T12" fmla="*/ 0 w 57"/>
                  <a:gd name="T13" fmla="*/ 0 h 69"/>
                  <a:gd name="T14" fmla="*/ 0 w 57"/>
                  <a:gd name="T15" fmla="*/ 0 h 69"/>
                  <a:gd name="T16" fmla="*/ 0 w 57"/>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69"/>
                  <a:gd name="T29" fmla="*/ 57 w 57"/>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69">
                    <a:moveTo>
                      <a:pt x="0" y="0"/>
                    </a:moveTo>
                    <a:lnTo>
                      <a:pt x="5" y="69"/>
                    </a:lnTo>
                    <a:lnTo>
                      <a:pt x="57" y="69"/>
                    </a:lnTo>
                    <a:lnTo>
                      <a:pt x="57" y="0"/>
                    </a:lnTo>
                    <a:lnTo>
                      <a:pt x="5" y="0"/>
                    </a:lnTo>
                    <a:lnTo>
                      <a:pt x="0" y="0"/>
                    </a:lnTo>
                    <a:lnTo>
                      <a:pt x="5" y="0"/>
                    </a:lnTo>
                    <a:lnTo>
                      <a:pt x="2" y="0"/>
                    </a:lnTo>
                    <a:lnTo>
                      <a:pt x="0" y="0"/>
                    </a:lnTo>
                    <a:close/>
                  </a:path>
                </a:pathLst>
              </a:custGeom>
              <a:solidFill>
                <a:srgbClr val="C4E5FA"/>
              </a:solidFill>
              <a:ln w="9525">
                <a:noFill/>
                <a:round/>
                <a:headEnd/>
                <a:tailEnd/>
              </a:ln>
            </p:spPr>
            <p:txBody>
              <a:bodyPr/>
              <a:lstStyle/>
              <a:p>
                <a:endParaRPr lang="en-US"/>
              </a:p>
            </p:txBody>
          </p:sp>
          <p:sp>
            <p:nvSpPr>
              <p:cNvPr id="40519" name="Freeform 889"/>
              <p:cNvSpPr>
                <a:spLocks/>
              </p:cNvSpPr>
              <p:nvPr/>
            </p:nvSpPr>
            <p:spPr bwMode="auto">
              <a:xfrm>
                <a:off x="2935" y="1190"/>
                <a:ext cx="10" cy="12"/>
              </a:xfrm>
              <a:custGeom>
                <a:avLst/>
                <a:gdLst>
                  <a:gd name="T0" fmla="*/ 0 w 61"/>
                  <a:gd name="T1" fmla="*/ 0 h 75"/>
                  <a:gd name="T2" fmla="*/ 0 w 61"/>
                  <a:gd name="T3" fmla="*/ 0 h 75"/>
                  <a:gd name="T4" fmla="*/ 0 w 61"/>
                  <a:gd name="T5" fmla="*/ 0 h 75"/>
                  <a:gd name="T6" fmla="*/ 0 w 61"/>
                  <a:gd name="T7" fmla="*/ 0 h 75"/>
                  <a:gd name="T8" fmla="*/ 0 w 61"/>
                  <a:gd name="T9" fmla="*/ 0 h 75"/>
                  <a:gd name="T10" fmla="*/ 0 60000 65536"/>
                  <a:gd name="T11" fmla="*/ 0 60000 65536"/>
                  <a:gd name="T12" fmla="*/ 0 60000 65536"/>
                  <a:gd name="T13" fmla="*/ 0 60000 65536"/>
                  <a:gd name="T14" fmla="*/ 0 60000 65536"/>
                  <a:gd name="T15" fmla="*/ 0 w 61"/>
                  <a:gd name="T16" fmla="*/ 0 h 75"/>
                  <a:gd name="T17" fmla="*/ 61 w 61"/>
                  <a:gd name="T18" fmla="*/ 75 h 75"/>
                </a:gdLst>
                <a:ahLst/>
                <a:cxnLst>
                  <a:cxn ang="T10">
                    <a:pos x="T0" y="T1"/>
                  </a:cxn>
                  <a:cxn ang="T11">
                    <a:pos x="T2" y="T3"/>
                  </a:cxn>
                  <a:cxn ang="T12">
                    <a:pos x="T4" y="T5"/>
                  </a:cxn>
                  <a:cxn ang="T13">
                    <a:pos x="T6" y="T7"/>
                  </a:cxn>
                  <a:cxn ang="T14">
                    <a:pos x="T8" y="T9"/>
                  </a:cxn>
                </a:cxnLst>
                <a:rect l="T15" t="T16" r="T17" b="T18"/>
                <a:pathLst>
                  <a:path w="61" h="75">
                    <a:moveTo>
                      <a:pt x="10" y="75"/>
                    </a:moveTo>
                    <a:lnTo>
                      <a:pt x="61" y="67"/>
                    </a:lnTo>
                    <a:lnTo>
                      <a:pt x="51" y="0"/>
                    </a:lnTo>
                    <a:lnTo>
                      <a:pt x="0" y="8"/>
                    </a:lnTo>
                    <a:lnTo>
                      <a:pt x="10" y="75"/>
                    </a:lnTo>
                    <a:close/>
                  </a:path>
                </a:pathLst>
              </a:custGeom>
              <a:solidFill>
                <a:srgbClr val="C4E5FA"/>
              </a:solidFill>
              <a:ln w="9525">
                <a:noFill/>
                <a:round/>
                <a:headEnd/>
                <a:tailEnd/>
              </a:ln>
            </p:spPr>
            <p:txBody>
              <a:bodyPr/>
              <a:lstStyle/>
              <a:p>
                <a:endParaRPr lang="en-US"/>
              </a:p>
            </p:txBody>
          </p:sp>
          <p:sp>
            <p:nvSpPr>
              <p:cNvPr id="40520" name="Freeform 890"/>
              <p:cNvSpPr>
                <a:spLocks/>
              </p:cNvSpPr>
              <p:nvPr/>
            </p:nvSpPr>
            <p:spPr bwMode="auto">
              <a:xfrm>
                <a:off x="2986" y="1060"/>
                <a:ext cx="16" cy="13"/>
              </a:xfrm>
              <a:custGeom>
                <a:avLst/>
                <a:gdLst>
                  <a:gd name="T0" fmla="*/ 0 w 96"/>
                  <a:gd name="T1" fmla="*/ 0 h 74"/>
                  <a:gd name="T2" fmla="*/ 0 w 96"/>
                  <a:gd name="T3" fmla="*/ 0 h 74"/>
                  <a:gd name="T4" fmla="*/ 0 w 96"/>
                  <a:gd name="T5" fmla="*/ 0 h 74"/>
                  <a:gd name="T6" fmla="*/ 0 w 96"/>
                  <a:gd name="T7" fmla="*/ 0 h 74"/>
                  <a:gd name="T8" fmla="*/ 0 w 96"/>
                  <a:gd name="T9" fmla="*/ 0 h 74"/>
                  <a:gd name="T10" fmla="*/ 0 w 96"/>
                  <a:gd name="T11" fmla="*/ 0 h 74"/>
                  <a:gd name="T12" fmla="*/ 0 w 96"/>
                  <a:gd name="T13" fmla="*/ 0 h 74"/>
                  <a:gd name="T14" fmla="*/ 0 w 96"/>
                  <a:gd name="T15" fmla="*/ 0 h 74"/>
                  <a:gd name="T16" fmla="*/ 0 w 96"/>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
                  <a:gd name="T28" fmla="*/ 0 h 74"/>
                  <a:gd name="T29" fmla="*/ 96 w 96"/>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 h="74">
                    <a:moveTo>
                      <a:pt x="0" y="8"/>
                    </a:moveTo>
                    <a:lnTo>
                      <a:pt x="15" y="74"/>
                    </a:lnTo>
                    <a:lnTo>
                      <a:pt x="96" y="68"/>
                    </a:lnTo>
                    <a:lnTo>
                      <a:pt x="91" y="0"/>
                    </a:lnTo>
                    <a:lnTo>
                      <a:pt x="10" y="6"/>
                    </a:lnTo>
                    <a:lnTo>
                      <a:pt x="0" y="8"/>
                    </a:lnTo>
                    <a:lnTo>
                      <a:pt x="10" y="6"/>
                    </a:lnTo>
                    <a:lnTo>
                      <a:pt x="5" y="6"/>
                    </a:lnTo>
                    <a:lnTo>
                      <a:pt x="0" y="8"/>
                    </a:lnTo>
                    <a:close/>
                  </a:path>
                </a:pathLst>
              </a:custGeom>
              <a:solidFill>
                <a:srgbClr val="C4E5FA"/>
              </a:solidFill>
              <a:ln w="9525">
                <a:noFill/>
                <a:round/>
                <a:headEnd/>
                <a:tailEnd/>
              </a:ln>
            </p:spPr>
            <p:txBody>
              <a:bodyPr/>
              <a:lstStyle/>
              <a:p>
                <a:endParaRPr lang="en-US"/>
              </a:p>
            </p:txBody>
          </p:sp>
          <p:sp>
            <p:nvSpPr>
              <p:cNvPr id="40521" name="Freeform 891"/>
              <p:cNvSpPr>
                <a:spLocks/>
              </p:cNvSpPr>
              <p:nvPr/>
            </p:nvSpPr>
            <p:spPr bwMode="auto">
              <a:xfrm>
                <a:off x="2975" y="1062"/>
                <a:ext cx="15" cy="14"/>
              </a:xfrm>
              <a:custGeom>
                <a:avLst/>
                <a:gdLst>
                  <a:gd name="T0" fmla="*/ 0 w 91"/>
                  <a:gd name="T1" fmla="*/ 0 h 87"/>
                  <a:gd name="T2" fmla="*/ 0 w 91"/>
                  <a:gd name="T3" fmla="*/ 0 h 87"/>
                  <a:gd name="T4" fmla="*/ 0 w 91"/>
                  <a:gd name="T5" fmla="*/ 0 h 87"/>
                  <a:gd name="T6" fmla="*/ 0 w 91"/>
                  <a:gd name="T7" fmla="*/ 0 h 87"/>
                  <a:gd name="T8" fmla="*/ 0 w 91"/>
                  <a:gd name="T9" fmla="*/ 0 h 87"/>
                  <a:gd name="T10" fmla="*/ 0 w 91"/>
                  <a:gd name="T11" fmla="*/ 0 h 87"/>
                  <a:gd name="T12" fmla="*/ 0 w 91"/>
                  <a:gd name="T13" fmla="*/ 0 h 87"/>
                  <a:gd name="T14" fmla="*/ 0 w 91"/>
                  <a:gd name="T15" fmla="*/ 0 h 87"/>
                  <a:gd name="T16" fmla="*/ 0 w 91"/>
                  <a:gd name="T17" fmla="*/ 0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87"/>
                  <a:gd name="T29" fmla="*/ 91 w 91"/>
                  <a:gd name="T30" fmla="*/ 87 h 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87">
                    <a:moveTo>
                      <a:pt x="0" y="29"/>
                    </a:moveTo>
                    <a:lnTo>
                      <a:pt x="35" y="87"/>
                    </a:lnTo>
                    <a:lnTo>
                      <a:pt x="91" y="63"/>
                    </a:lnTo>
                    <a:lnTo>
                      <a:pt x="66" y="0"/>
                    </a:lnTo>
                    <a:lnTo>
                      <a:pt x="8" y="25"/>
                    </a:lnTo>
                    <a:lnTo>
                      <a:pt x="0" y="29"/>
                    </a:lnTo>
                    <a:lnTo>
                      <a:pt x="8" y="25"/>
                    </a:lnTo>
                    <a:lnTo>
                      <a:pt x="5" y="26"/>
                    </a:lnTo>
                    <a:lnTo>
                      <a:pt x="0" y="29"/>
                    </a:lnTo>
                    <a:close/>
                  </a:path>
                </a:pathLst>
              </a:custGeom>
              <a:solidFill>
                <a:srgbClr val="C4E5FA"/>
              </a:solidFill>
              <a:ln w="9525">
                <a:noFill/>
                <a:round/>
                <a:headEnd/>
                <a:tailEnd/>
              </a:ln>
            </p:spPr>
            <p:txBody>
              <a:bodyPr/>
              <a:lstStyle/>
              <a:p>
                <a:endParaRPr lang="en-US"/>
              </a:p>
            </p:txBody>
          </p:sp>
          <p:sp>
            <p:nvSpPr>
              <p:cNvPr id="40522" name="Freeform 892"/>
              <p:cNvSpPr>
                <a:spLocks/>
              </p:cNvSpPr>
              <p:nvPr/>
            </p:nvSpPr>
            <p:spPr bwMode="auto">
              <a:xfrm>
                <a:off x="2967" y="1067"/>
                <a:ext cx="15" cy="14"/>
              </a:xfrm>
              <a:custGeom>
                <a:avLst/>
                <a:gdLst>
                  <a:gd name="T0" fmla="*/ 0 w 91"/>
                  <a:gd name="T1" fmla="*/ 0 h 85"/>
                  <a:gd name="T2" fmla="*/ 0 w 91"/>
                  <a:gd name="T3" fmla="*/ 0 h 85"/>
                  <a:gd name="T4" fmla="*/ 0 w 91"/>
                  <a:gd name="T5" fmla="*/ 0 h 85"/>
                  <a:gd name="T6" fmla="*/ 0 w 91"/>
                  <a:gd name="T7" fmla="*/ 0 h 85"/>
                  <a:gd name="T8" fmla="*/ 0 w 91"/>
                  <a:gd name="T9" fmla="*/ 0 h 85"/>
                  <a:gd name="T10" fmla="*/ 0 w 91"/>
                  <a:gd name="T11" fmla="*/ 0 h 85"/>
                  <a:gd name="T12" fmla="*/ 0 w 91"/>
                  <a:gd name="T13" fmla="*/ 0 h 85"/>
                  <a:gd name="T14" fmla="*/ 0 w 91"/>
                  <a:gd name="T15" fmla="*/ 0 h 85"/>
                  <a:gd name="T16" fmla="*/ 0 w 91"/>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85"/>
                  <a:gd name="T29" fmla="*/ 91 w 91"/>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85">
                    <a:moveTo>
                      <a:pt x="0" y="42"/>
                    </a:moveTo>
                    <a:lnTo>
                      <a:pt x="50" y="85"/>
                    </a:lnTo>
                    <a:lnTo>
                      <a:pt x="91" y="53"/>
                    </a:lnTo>
                    <a:lnTo>
                      <a:pt x="48" y="0"/>
                    </a:lnTo>
                    <a:lnTo>
                      <a:pt x="9" y="31"/>
                    </a:lnTo>
                    <a:lnTo>
                      <a:pt x="0" y="42"/>
                    </a:lnTo>
                    <a:lnTo>
                      <a:pt x="9" y="31"/>
                    </a:lnTo>
                    <a:lnTo>
                      <a:pt x="3" y="36"/>
                    </a:lnTo>
                    <a:lnTo>
                      <a:pt x="0" y="42"/>
                    </a:lnTo>
                    <a:close/>
                  </a:path>
                </a:pathLst>
              </a:custGeom>
              <a:solidFill>
                <a:srgbClr val="C4E5FA"/>
              </a:solidFill>
              <a:ln w="9525">
                <a:noFill/>
                <a:round/>
                <a:headEnd/>
                <a:tailEnd/>
              </a:ln>
            </p:spPr>
            <p:txBody>
              <a:bodyPr/>
              <a:lstStyle/>
              <a:p>
                <a:endParaRPr lang="en-US"/>
              </a:p>
            </p:txBody>
          </p:sp>
          <p:sp>
            <p:nvSpPr>
              <p:cNvPr id="40523" name="Freeform 893"/>
              <p:cNvSpPr>
                <a:spLocks/>
              </p:cNvSpPr>
              <p:nvPr/>
            </p:nvSpPr>
            <p:spPr bwMode="auto">
              <a:xfrm>
                <a:off x="2963" y="1073"/>
                <a:ext cx="14" cy="12"/>
              </a:xfrm>
              <a:custGeom>
                <a:avLst/>
                <a:gdLst>
                  <a:gd name="T0" fmla="*/ 0 w 85"/>
                  <a:gd name="T1" fmla="*/ 0 h 71"/>
                  <a:gd name="T2" fmla="*/ 0 w 85"/>
                  <a:gd name="T3" fmla="*/ 0 h 71"/>
                  <a:gd name="T4" fmla="*/ 0 w 85"/>
                  <a:gd name="T5" fmla="*/ 0 h 71"/>
                  <a:gd name="T6" fmla="*/ 0 w 85"/>
                  <a:gd name="T7" fmla="*/ 0 h 71"/>
                  <a:gd name="T8" fmla="*/ 0 w 85"/>
                  <a:gd name="T9" fmla="*/ 0 h 71"/>
                  <a:gd name="T10" fmla="*/ 0 w 85"/>
                  <a:gd name="T11" fmla="*/ 0 h 71"/>
                  <a:gd name="T12" fmla="*/ 0 w 85"/>
                  <a:gd name="T13" fmla="*/ 0 h 71"/>
                  <a:gd name="T14" fmla="*/ 0 w 85"/>
                  <a:gd name="T15" fmla="*/ 0 h 71"/>
                  <a:gd name="T16" fmla="*/ 0 w 85"/>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71"/>
                  <a:gd name="T29" fmla="*/ 85 w 85"/>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71">
                    <a:moveTo>
                      <a:pt x="0" y="45"/>
                    </a:moveTo>
                    <a:lnTo>
                      <a:pt x="63" y="71"/>
                    </a:lnTo>
                    <a:lnTo>
                      <a:pt x="85" y="32"/>
                    </a:lnTo>
                    <a:lnTo>
                      <a:pt x="25" y="0"/>
                    </a:lnTo>
                    <a:lnTo>
                      <a:pt x="4" y="38"/>
                    </a:lnTo>
                    <a:lnTo>
                      <a:pt x="0" y="45"/>
                    </a:lnTo>
                    <a:lnTo>
                      <a:pt x="4" y="38"/>
                    </a:lnTo>
                    <a:lnTo>
                      <a:pt x="1" y="41"/>
                    </a:lnTo>
                    <a:lnTo>
                      <a:pt x="0" y="45"/>
                    </a:lnTo>
                    <a:close/>
                  </a:path>
                </a:pathLst>
              </a:custGeom>
              <a:solidFill>
                <a:srgbClr val="C4E5FA"/>
              </a:solidFill>
              <a:ln w="9525">
                <a:noFill/>
                <a:round/>
                <a:headEnd/>
                <a:tailEnd/>
              </a:ln>
            </p:spPr>
            <p:txBody>
              <a:bodyPr/>
              <a:lstStyle/>
              <a:p>
                <a:endParaRPr lang="en-US"/>
              </a:p>
            </p:txBody>
          </p:sp>
          <p:sp>
            <p:nvSpPr>
              <p:cNvPr id="40524" name="Freeform 894"/>
              <p:cNvSpPr>
                <a:spLocks/>
              </p:cNvSpPr>
              <p:nvPr/>
            </p:nvSpPr>
            <p:spPr bwMode="auto">
              <a:xfrm>
                <a:off x="2961" y="1081"/>
                <a:ext cx="13" cy="10"/>
              </a:xfrm>
              <a:custGeom>
                <a:avLst/>
                <a:gdLst>
                  <a:gd name="T0" fmla="*/ 0 w 77"/>
                  <a:gd name="T1" fmla="*/ 0 h 60"/>
                  <a:gd name="T2" fmla="*/ 0 w 77"/>
                  <a:gd name="T3" fmla="*/ 0 h 60"/>
                  <a:gd name="T4" fmla="*/ 0 w 77"/>
                  <a:gd name="T5" fmla="*/ 0 h 60"/>
                  <a:gd name="T6" fmla="*/ 0 w 77"/>
                  <a:gd name="T7" fmla="*/ 0 h 60"/>
                  <a:gd name="T8" fmla="*/ 0 w 77"/>
                  <a:gd name="T9" fmla="*/ 0 h 60"/>
                  <a:gd name="T10" fmla="*/ 0 w 77"/>
                  <a:gd name="T11" fmla="*/ 0 h 60"/>
                  <a:gd name="T12" fmla="*/ 0 w 77"/>
                  <a:gd name="T13" fmla="*/ 0 h 60"/>
                  <a:gd name="T14" fmla="*/ 0 w 77"/>
                  <a:gd name="T15" fmla="*/ 0 h 60"/>
                  <a:gd name="T16" fmla="*/ 0 w 77"/>
                  <a:gd name="T17" fmla="*/ 0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60"/>
                  <a:gd name="T29" fmla="*/ 77 w 77"/>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60">
                    <a:moveTo>
                      <a:pt x="0" y="45"/>
                    </a:moveTo>
                    <a:lnTo>
                      <a:pt x="65" y="60"/>
                    </a:lnTo>
                    <a:lnTo>
                      <a:pt x="77" y="20"/>
                    </a:lnTo>
                    <a:lnTo>
                      <a:pt x="12" y="0"/>
                    </a:lnTo>
                    <a:lnTo>
                      <a:pt x="1" y="40"/>
                    </a:lnTo>
                    <a:lnTo>
                      <a:pt x="0" y="45"/>
                    </a:lnTo>
                    <a:lnTo>
                      <a:pt x="1" y="40"/>
                    </a:lnTo>
                    <a:lnTo>
                      <a:pt x="0" y="43"/>
                    </a:lnTo>
                    <a:lnTo>
                      <a:pt x="0" y="45"/>
                    </a:lnTo>
                    <a:close/>
                  </a:path>
                </a:pathLst>
              </a:custGeom>
              <a:solidFill>
                <a:srgbClr val="C4E5FA"/>
              </a:solidFill>
              <a:ln w="9525">
                <a:noFill/>
                <a:round/>
                <a:headEnd/>
                <a:tailEnd/>
              </a:ln>
            </p:spPr>
            <p:txBody>
              <a:bodyPr/>
              <a:lstStyle/>
              <a:p>
                <a:endParaRPr lang="en-US"/>
              </a:p>
            </p:txBody>
          </p:sp>
          <p:sp>
            <p:nvSpPr>
              <p:cNvPr id="40525" name="Freeform 895"/>
              <p:cNvSpPr>
                <a:spLocks/>
              </p:cNvSpPr>
              <p:nvPr/>
            </p:nvSpPr>
            <p:spPr bwMode="auto">
              <a:xfrm>
                <a:off x="2960" y="1088"/>
                <a:ext cx="12" cy="9"/>
              </a:xfrm>
              <a:custGeom>
                <a:avLst/>
                <a:gdLst>
                  <a:gd name="T0" fmla="*/ 0 w 74"/>
                  <a:gd name="T1" fmla="*/ 0 h 51"/>
                  <a:gd name="T2" fmla="*/ 0 w 74"/>
                  <a:gd name="T3" fmla="*/ 0 h 51"/>
                  <a:gd name="T4" fmla="*/ 0 w 74"/>
                  <a:gd name="T5" fmla="*/ 0 h 51"/>
                  <a:gd name="T6" fmla="*/ 0 w 74"/>
                  <a:gd name="T7" fmla="*/ 0 h 51"/>
                  <a:gd name="T8" fmla="*/ 0 w 74"/>
                  <a:gd name="T9" fmla="*/ 0 h 51"/>
                  <a:gd name="T10" fmla="*/ 0 w 74"/>
                  <a:gd name="T11" fmla="*/ 0 h 51"/>
                  <a:gd name="T12" fmla="*/ 0 w 74"/>
                  <a:gd name="T13" fmla="*/ 0 h 51"/>
                  <a:gd name="T14" fmla="*/ 0 w 74"/>
                  <a:gd name="T15" fmla="*/ 0 h 51"/>
                  <a:gd name="T16" fmla="*/ 0 w 74"/>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51"/>
                  <a:gd name="T29" fmla="*/ 74 w 74"/>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51">
                    <a:moveTo>
                      <a:pt x="0" y="42"/>
                    </a:moveTo>
                    <a:lnTo>
                      <a:pt x="67" y="51"/>
                    </a:lnTo>
                    <a:lnTo>
                      <a:pt x="74" y="10"/>
                    </a:lnTo>
                    <a:lnTo>
                      <a:pt x="7" y="0"/>
                    </a:lnTo>
                    <a:lnTo>
                      <a:pt x="0" y="40"/>
                    </a:lnTo>
                    <a:lnTo>
                      <a:pt x="0" y="42"/>
                    </a:lnTo>
                    <a:lnTo>
                      <a:pt x="0" y="40"/>
                    </a:lnTo>
                    <a:lnTo>
                      <a:pt x="0" y="42"/>
                    </a:lnTo>
                    <a:close/>
                  </a:path>
                </a:pathLst>
              </a:custGeom>
              <a:solidFill>
                <a:srgbClr val="C4E5FA"/>
              </a:solidFill>
              <a:ln w="9525">
                <a:noFill/>
                <a:round/>
                <a:headEnd/>
                <a:tailEnd/>
              </a:ln>
            </p:spPr>
            <p:txBody>
              <a:bodyPr/>
              <a:lstStyle/>
              <a:p>
                <a:endParaRPr lang="en-US"/>
              </a:p>
            </p:txBody>
          </p:sp>
          <p:sp>
            <p:nvSpPr>
              <p:cNvPr id="40526" name="Freeform 896"/>
              <p:cNvSpPr>
                <a:spLocks/>
              </p:cNvSpPr>
              <p:nvPr/>
            </p:nvSpPr>
            <p:spPr bwMode="auto">
              <a:xfrm>
                <a:off x="2959" y="1095"/>
                <a:ext cx="12" cy="8"/>
              </a:xfrm>
              <a:custGeom>
                <a:avLst/>
                <a:gdLst>
                  <a:gd name="T0" fmla="*/ 0 w 71"/>
                  <a:gd name="T1" fmla="*/ 0 h 46"/>
                  <a:gd name="T2" fmla="*/ 0 w 71"/>
                  <a:gd name="T3" fmla="*/ 0 h 46"/>
                  <a:gd name="T4" fmla="*/ 0 w 71"/>
                  <a:gd name="T5" fmla="*/ 0 h 46"/>
                  <a:gd name="T6" fmla="*/ 0 w 71"/>
                  <a:gd name="T7" fmla="*/ 0 h 46"/>
                  <a:gd name="T8" fmla="*/ 0 w 71"/>
                  <a:gd name="T9" fmla="*/ 0 h 46"/>
                  <a:gd name="T10" fmla="*/ 0 w 71"/>
                  <a:gd name="T11" fmla="*/ 0 h 46"/>
                  <a:gd name="T12" fmla="*/ 0 w 71"/>
                  <a:gd name="T13" fmla="*/ 0 h 46"/>
                  <a:gd name="T14" fmla="*/ 0 w 71"/>
                  <a:gd name="T15" fmla="*/ 0 h 46"/>
                  <a:gd name="T16" fmla="*/ 0 w 71"/>
                  <a:gd name="T17" fmla="*/ 0 h 46"/>
                  <a:gd name="T18" fmla="*/ 0 w 71"/>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46"/>
                  <a:gd name="T32" fmla="*/ 71 w 71"/>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46">
                    <a:moveTo>
                      <a:pt x="66" y="46"/>
                    </a:moveTo>
                    <a:lnTo>
                      <a:pt x="67" y="39"/>
                    </a:lnTo>
                    <a:lnTo>
                      <a:pt x="71" y="7"/>
                    </a:lnTo>
                    <a:lnTo>
                      <a:pt x="3" y="0"/>
                    </a:lnTo>
                    <a:lnTo>
                      <a:pt x="0" y="33"/>
                    </a:lnTo>
                    <a:lnTo>
                      <a:pt x="66" y="46"/>
                    </a:lnTo>
                    <a:lnTo>
                      <a:pt x="67" y="42"/>
                    </a:lnTo>
                    <a:lnTo>
                      <a:pt x="67" y="39"/>
                    </a:lnTo>
                    <a:lnTo>
                      <a:pt x="66" y="46"/>
                    </a:lnTo>
                    <a:close/>
                  </a:path>
                </a:pathLst>
              </a:custGeom>
              <a:solidFill>
                <a:srgbClr val="C4E5FA"/>
              </a:solidFill>
              <a:ln w="9525">
                <a:noFill/>
                <a:round/>
                <a:headEnd/>
                <a:tailEnd/>
              </a:ln>
            </p:spPr>
            <p:txBody>
              <a:bodyPr/>
              <a:lstStyle/>
              <a:p>
                <a:endParaRPr lang="en-US"/>
              </a:p>
            </p:txBody>
          </p:sp>
          <p:sp>
            <p:nvSpPr>
              <p:cNvPr id="40527" name="Freeform 897"/>
              <p:cNvSpPr>
                <a:spLocks/>
              </p:cNvSpPr>
              <p:nvPr/>
            </p:nvSpPr>
            <p:spPr bwMode="auto">
              <a:xfrm>
                <a:off x="2958" y="1100"/>
                <a:ext cx="12" cy="8"/>
              </a:xfrm>
              <a:custGeom>
                <a:avLst/>
                <a:gdLst>
                  <a:gd name="T0" fmla="*/ 0 w 71"/>
                  <a:gd name="T1" fmla="*/ 0 h 49"/>
                  <a:gd name="T2" fmla="*/ 0 w 71"/>
                  <a:gd name="T3" fmla="*/ 0 h 49"/>
                  <a:gd name="T4" fmla="*/ 0 w 71"/>
                  <a:gd name="T5" fmla="*/ 0 h 49"/>
                  <a:gd name="T6" fmla="*/ 0 w 71"/>
                  <a:gd name="T7" fmla="*/ 0 h 49"/>
                  <a:gd name="T8" fmla="*/ 0 w 71"/>
                  <a:gd name="T9" fmla="*/ 0 h 49"/>
                  <a:gd name="T10" fmla="*/ 0 w 71"/>
                  <a:gd name="T11" fmla="*/ 0 h 49"/>
                  <a:gd name="T12" fmla="*/ 0 w 71"/>
                  <a:gd name="T13" fmla="*/ 0 h 49"/>
                  <a:gd name="T14" fmla="*/ 0 w 71"/>
                  <a:gd name="T15" fmla="*/ 0 h 49"/>
                  <a:gd name="T16" fmla="*/ 0 w 71"/>
                  <a:gd name="T17" fmla="*/ 0 h 49"/>
                  <a:gd name="T18" fmla="*/ 0 w 71"/>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49"/>
                  <a:gd name="T32" fmla="*/ 71 w 71"/>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49">
                    <a:moveTo>
                      <a:pt x="61" y="49"/>
                    </a:moveTo>
                    <a:lnTo>
                      <a:pt x="65" y="40"/>
                    </a:lnTo>
                    <a:lnTo>
                      <a:pt x="71" y="19"/>
                    </a:lnTo>
                    <a:lnTo>
                      <a:pt x="6" y="0"/>
                    </a:lnTo>
                    <a:lnTo>
                      <a:pt x="0" y="21"/>
                    </a:lnTo>
                    <a:lnTo>
                      <a:pt x="61" y="49"/>
                    </a:lnTo>
                    <a:lnTo>
                      <a:pt x="63" y="44"/>
                    </a:lnTo>
                    <a:lnTo>
                      <a:pt x="65" y="40"/>
                    </a:lnTo>
                    <a:lnTo>
                      <a:pt x="61" y="49"/>
                    </a:lnTo>
                    <a:close/>
                  </a:path>
                </a:pathLst>
              </a:custGeom>
              <a:solidFill>
                <a:srgbClr val="C4E5FA"/>
              </a:solidFill>
              <a:ln w="9525">
                <a:noFill/>
                <a:round/>
                <a:headEnd/>
                <a:tailEnd/>
              </a:ln>
            </p:spPr>
            <p:txBody>
              <a:bodyPr/>
              <a:lstStyle/>
              <a:p>
                <a:endParaRPr lang="en-US"/>
              </a:p>
            </p:txBody>
          </p:sp>
          <p:sp>
            <p:nvSpPr>
              <p:cNvPr id="40528" name="Freeform 898"/>
              <p:cNvSpPr>
                <a:spLocks/>
              </p:cNvSpPr>
              <p:nvPr/>
            </p:nvSpPr>
            <p:spPr bwMode="auto">
              <a:xfrm>
                <a:off x="2954" y="1102"/>
                <a:ext cx="14" cy="14"/>
              </a:xfrm>
              <a:custGeom>
                <a:avLst/>
                <a:gdLst>
                  <a:gd name="T0" fmla="*/ 0 w 86"/>
                  <a:gd name="T1" fmla="*/ 0 h 83"/>
                  <a:gd name="T2" fmla="*/ 0 w 86"/>
                  <a:gd name="T3" fmla="*/ 0 h 83"/>
                  <a:gd name="T4" fmla="*/ 0 w 86"/>
                  <a:gd name="T5" fmla="*/ 0 h 83"/>
                  <a:gd name="T6" fmla="*/ 0 w 86"/>
                  <a:gd name="T7" fmla="*/ 0 h 83"/>
                  <a:gd name="T8" fmla="*/ 0 w 86"/>
                  <a:gd name="T9" fmla="*/ 0 h 83"/>
                  <a:gd name="T10" fmla="*/ 0 w 86"/>
                  <a:gd name="T11" fmla="*/ 0 h 83"/>
                  <a:gd name="T12" fmla="*/ 0 w 86"/>
                  <a:gd name="T13" fmla="*/ 0 h 83"/>
                  <a:gd name="T14" fmla="*/ 0 w 86"/>
                  <a:gd name="T15" fmla="*/ 0 h 83"/>
                  <a:gd name="T16" fmla="*/ 0 w 86"/>
                  <a:gd name="T17" fmla="*/ 0 h 83"/>
                  <a:gd name="T18" fmla="*/ 0 w 86"/>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83"/>
                  <a:gd name="T32" fmla="*/ 86 w 86"/>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83">
                    <a:moveTo>
                      <a:pt x="55" y="83"/>
                    </a:moveTo>
                    <a:lnTo>
                      <a:pt x="56" y="81"/>
                    </a:lnTo>
                    <a:lnTo>
                      <a:pt x="86" y="38"/>
                    </a:lnTo>
                    <a:lnTo>
                      <a:pt x="29" y="0"/>
                    </a:lnTo>
                    <a:lnTo>
                      <a:pt x="0" y="43"/>
                    </a:lnTo>
                    <a:lnTo>
                      <a:pt x="55" y="83"/>
                    </a:lnTo>
                    <a:lnTo>
                      <a:pt x="56" y="82"/>
                    </a:lnTo>
                    <a:lnTo>
                      <a:pt x="56" y="81"/>
                    </a:lnTo>
                    <a:lnTo>
                      <a:pt x="55" y="83"/>
                    </a:lnTo>
                    <a:close/>
                  </a:path>
                </a:pathLst>
              </a:custGeom>
              <a:solidFill>
                <a:srgbClr val="C4E5FA"/>
              </a:solidFill>
              <a:ln w="9525">
                <a:noFill/>
                <a:round/>
                <a:headEnd/>
                <a:tailEnd/>
              </a:ln>
            </p:spPr>
            <p:txBody>
              <a:bodyPr/>
              <a:lstStyle/>
              <a:p>
                <a:endParaRPr lang="en-US"/>
              </a:p>
            </p:txBody>
          </p:sp>
          <p:sp>
            <p:nvSpPr>
              <p:cNvPr id="40529" name="Freeform 899"/>
              <p:cNvSpPr>
                <a:spLocks/>
              </p:cNvSpPr>
              <p:nvPr/>
            </p:nvSpPr>
            <p:spPr bwMode="auto">
              <a:xfrm>
                <a:off x="2947" y="1109"/>
                <a:ext cx="16" cy="17"/>
              </a:xfrm>
              <a:custGeom>
                <a:avLst/>
                <a:gdLst>
                  <a:gd name="T0" fmla="*/ 0 w 99"/>
                  <a:gd name="T1" fmla="*/ 0 h 101"/>
                  <a:gd name="T2" fmla="*/ 0 w 99"/>
                  <a:gd name="T3" fmla="*/ 0 h 101"/>
                  <a:gd name="T4" fmla="*/ 0 w 99"/>
                  <a:gd name="T5" fmla="*/ 0 h 101"/>
                  <a:gd name="T6" fmla="*/ 0 w 99"/>
                  <a:gd name="T7" fmla="*/ 0 h 101"/>
                  <a:gd name="T8" fmla="*/ 0 w 99"/>
                  <a:gd name="T9" fmla="*/ 0 h 101"/>
                  <a:gd name="T10" fmla="*/ 0 w 99"/>
                  <a:gd name="T11" fmla="*/ 0 h 101"/>
                  <a:gd name="T12" fmla="*/ 0 w 99"/>
                  <a:gd name="T13" fmla="*/ 0 h 101"/>
                  <a:gd name="T14" fmla="*/ 0 w 99"/>
                  <a:gd name="T15" fmla="*/ 0 h 101"/>
                  <a:gd name="T16" fmla="*/ 0 w 99"/>
                  <a:gd name="T17" fmla="*/ 0 h 101"/>
                  <a:gd name="T18" fmla="*/ 0 w 99"/>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101"/>
                  <a:gd name="T32" fmla="*/ 99 w 99"/>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101">
                    <a:moveTo>
                      <a:pt x="52" y="101"/>
                    </a:moveTo>
                    <a:lnTo>
                      <a:pt x="55" y="99"/>
                    </a:lnTo>
                    <a:lnTo>
                      <a:pt x="99" y="42"/>
                    </a:lnTo>
                    <a:lnTo>
                      <a:pt x="45" y="0"/>
                    </a:lnTo>
                    <a:lnTo>
                      <a:pt x="0" y="57"/>
                    </a:lnTo>
                    <a:lnTo>
                      <a:pt x="52" y="101"/>
                    </a:lnTo>
                    <a:lnTo>
                      <a:pt x="53" y="100"/>
                    </a:lnTo>
                    <a:lnTo>
                      <a:pt x="55" y="99"/>
                    </a:lnTo>
                    <a:lnTo>
                      <a:pt x="52" y="101"/>
                    </a:lnTo>
                    <a:close/>
                  </a:path>
                </a:pathLst>
              </a:custGeom>
              <a:solidFill>
                <a:srgbClr val="C4E5FA"/>
              </a:solidFill>
              <a:ln w="9525">
                <a:noFill/>
                <a:round/>
                <a:headEnd/>
                <a:tailEnd/>
              </a:ln>
            </p:spPr>
            <p:txBody>
              <a:bodyPr/>
              <a:lstStyle/>
              <a:p>
                <a:endParaRPr lang="en-US"/>
              </a:p>
            </p:txBody>
          </p:sp>
          <p:sp>
            <p:nvSpPr>
              <p:cNvPr id="40530" name="Freeform 900"/>
              <p:cNvSpPr>
                <a:spLocks/>
              </p:cNvSpPr>
              <p:nvPr/>
            </p:nvSpPr>
            <p:spPr bwMode="auto">
              <a:xfrm>
                <a:off x="2940" y="1118"/>
                <a:ext cx="16" cy="16"/>
              </a:xfrm>
              <a:custGeom>
                <a:avLst/>
                <a:gdLst>
                  <a:gd name="T0" fmla="*/ 0 w 94"/>
                  <a:gd name="T1" fmla="*/ 0 h 97"/>
                  <a:gd name="T2" fmla="*/ 0 w 94"/>
                  <a:gd name="T3" fmla="*/ 0 h 97"/>
                  <a:gd name="T4" fmla="*/ 0 w 94"/>
                  <a:gd name="T5" fmla="*/ 0 h 97"/>
                  <a:gd name="T6" fmla="*/ 0 w 94"/>
                  <a:gd name="T7" fmla="*/ 0 h 97"/>
                  <a:gd name="T8" fmla="*/ 0 w 94"/>
                  <a:gd name="T9" fmla="*/ 0 h 97"/>
                  <a:gd name="T10" fmla="*/ 0 w 94"/>
                  <a:gd name="T11" fmla="*/ 0 h 97"/>
                  <a:gd name="T12" fmla="*/ 0 w 94"/>
                  <a:gd name="T13" fmla="*/ 0 h 97"/>
                  <a:gd name="T14" fmla="*/ 0 w 94"/>
                  <a:gd name="T15" fmla="*/ 0 h 97"/>
                  <a:gd name="T16" fmla="*/ 0 w 94"/>
                  <a:gd name="T17" fmla="*/ 0 h 97"/>
                  <a:gd name="T18" fmla="*/ 0 w 94"/>
                  <a:gd name="T19" fmla="*/ 0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
                  <a:gd name="T31" fmla="*/ 0 h 97"/>
                  <a:gd name="T32" fmla="*/ 94 w 94"/>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 h="97">
                    <a:moveTo>
                      <a:pt x="48" y="97"/>
                    </a:moveTo>
                    <a:lnTo>
                      <a:pt x="50" y="95"/>
                    </a:lnTo>
                    <a:lnTo>
                      <a:pt x="94" y="46"/>
                    </a:lnTo>
                    <a:lnTo>
                      <a:pt x="45" y="0"/>
                    </a:lnTo>
                    <a:lnTo>
                      <a:pt x="0" y="48"/>
                    </a:lnTo>
                    <a:lnTo>
                      <a:pt x="48" y="97"/>
                    </a:lnTo>
                    <a:lnTo>
                      <a:pt x="49" y="96"/>
                    </a:lnTo>
                    <a:lnTo>
                      <a:pt x="50" y="95"/>
                    </a:lnTo>
                    <a:lnTo>
                      <a:pt x="48" y="97"/>
                    </a:lnTo>
                    <a:close/>
                  </a:path>
                </a:pathLst>
              </a:custGeom>
              <a:solidFill>
                <a:srgbClr val="C4E5FA"/>
              </a:solidFill>
              <a:ln w="9525">
                <a:noFill/>
                <a:round/>
                <a:headEnd/>
                <a:tailEnd/>
              </a:ln>
            </p:spPr>
            <p:txBody>
              <a:bodyPr/>
              <a:lstStyle/>
              <a:p>
                <a:endParaRPr lang="en-US"/>
              </a:p>
            </p:txBody>
          </p:sp>
          <p:sp>
            <p:nvSpPr>
              <p:cNvPr id="40531" name="Freeform 901"/>
              <p:cNvSpPr>
                <a:spLocks/>
              </p:cNvSpPr>
              <p:nvPr/>
            </p:nvSpPr>
            <p:spPr bwMode="auto">
              <a:xfrm>
                <a:off x="2937" y="1126"/>
                <a:ext cx="11" cy="11"/>
              </a:xfrm>
              <a:custGeom>
                <a:avLst/>
                <a:gdLst>
                  <a:gd name="T0" fmla="*/ 0 w 66"/>
                  <a:gd name="T1" fmla="*/ 0 h 68"/>
                  <a:gd name="T2" fmla="*/ 0 w 66"/>
                  <a:gd name="T3" fmla="*/ 0 h 68"/>
                  <a:gd name="T4" fmla="*/ 0 w 66"/>
                  <a:gd name="T5" fmla="*/ 0 h 68"/>
                  <a:gd name="T6" fmla="*/ 0 w 66"/>
                  <a:gd name="T7" fmla="*/ 0 h 68"/>
                  <a:gd name="T8" fmla="*/ 0 w 66"/>
                  <a:gd name="T9" fmla="*/ 0 h 68"/>
                  <a:gd name="T10" fmla="*/ 0 60000 65536"/>
                  <a:gd name="T11" fmla="*/ 0 60000 65536"/>
                  <a:gd name="T12" fmla="*/ 0 60000 65536"/>
                  <a:gd name="T13" fmla="*/ 0 60000 65536"/>
                  <a:gd name="T14" fmla="*/ 0 60000 65536"/>
                  <a:gd name="T15" fmla="*/ 0 w 66"/>
                  <a:gd name="T16" fmla="*/ 0 h 68"/>
                  <a:gd name="T17" fmla="*/ 66 w 66"/>
                  <a:gd name="T18" fmla="*/ 68 h 68"/>
                </a:gdLst>
                <a:ahLst/>
                <a:cxnLst>
                  <a:cxn ang="T10">
                    <a:pos x="T0" y="T1"/>
                  </a:cxn>
                  <a:cxn ang="T11">
                    <a:pos x="T2" y="T3"/>
                  </a:cxn>
                  <a:cxn ang="T12">
                    <a:pos x="T4" y="T5"/>
                  </a:cxn>
                  <a:cxn ang="T13">
                    <a:pos x="T6" y="T7"/>
                  </a:cxn>
                  <a:cxn ang="T14">
                    <a:pos x="T8" y="T9"/>
                  </a:cxn>
                </a:cxnLst>
                <a:rect l="T15" t="T16" r="T17" b="T18"/>
                <a:pathLst>
                  <a:path w="66" h="68">
                    <a:moveTo>
                      <a:pt x="45" y="68"/>
                    </a:moveTo>
                    <a:lnTo>
                      <a:pt x="66" y="51"/>
                    </a:lnTo>
                    <a:lnTo>
                      <a:pt x="20" y="0"/>
                    </a:lnTo>
                    <a:lnTo>
                      <a:pt x="0" y="19"/>
                    </a:lnTo>
                    <a:lnTo>
                      <a:pt x="45" y="68"/>
                    </a:lnTo>
                    <a:close/>
                  </a:path>
                </a:pathLst>
              </a:custGeom>
              <a:solidFill>
                <a:srgbClr val="C4E5FA"/>
              </a:solidFill>
              <a:ln w="9525">
                <a:noFill/>
                <a:round/>
                <a:headEnd/>
                <a:tailEnd/>
              </a:ln>
            </p:spPr>
            <p:txBody>
              <a:bodyPr/>
              <a:lstStyle/>
              <a:p>
                <a:endParaRPr lang="en-US"/>
              </a:p>
            </p:txBody>
          </p:sp>
          <p:sp>
            <p:nvSpPr>
              <p:cNvPr id="40532" name="Freeform 902"/>
              <p:cNvSpPr>
                <a:spLocks/>
              </p:cNvSpPr>
              <p:nvPr/>
            </p:nvSpPr>
            <p:spPr bwMode="auto">
              <a:xfrm>
                <a:off x="3058" y="1125"/>
                <a:ext cx="15" cy="15"/>
              </a:xfrm>
              <a:custGeom>
                <a:avLst/>
                <a:gdLst>
                  <a:gd name="T0" fmla="*/ 0 w 90"/>
                  <a:gd name="T1" fmla="*/ 0 h 90"/>
                  <a:gd name="T2" fmla="*/ 0 w 90"/>
                  <a:gd name="T3" fmla="*/ 0 h 90"/>
                  <a:gd name="T4" fmla="*/ 0 w 90"/>
                  <a:gd name="T5" fmla="*/ 0 h 90"/>
                  <a:gd name="T6" fmla="*/ 0 w 90"/>
                  <a:gd name="T7" fmla="*/ 0 h 90"/>
                  <a:gd name="T8" fmla="*/ 0 w 90"/>
                  <a:gd name="T9" fmla="*/ 0 h 90"/>
                  <a:gd name="T10" fmla="*/ 0 w 90"/>
                  <a:gd name="T11" fmla="*/ 0 h 90"/>
                  <a:gd name="T12" fmla="*/ 0 w 90"/>
                  <a:gd name="T13" fmla="*/ 0 h 90"/>
                  <a:gd name="T14" fmla="*/ 0 w 90"/>
                  <a:gd name="T15" fmla="*/ 0 h 90"/>
                  <a:gd name="T16" fmla="*/ 0 w 90"/>
                  <a:gd name="T17" fmla="*/ 0 h 90"/>
                  <a:gd name="T18" fmla="*/ 0 w 90"/>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90"/>
                  <a:gd name="T32" fmla="*/ 90 w 9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90">
                    <a:moveTo>
                      <a:pt x="0" y="56"/>
                    </a:moveTo>
                    <a:lnTo>
                      <a:pt x="2" y="57"/>
                    </a:lnTo>
                    <a:lnTo>
                      <a:pt x="56" y="90"/>
                    </a:lnTo>
                    <a:lnTo>
                      <a:pt x="90" y="31"/>
                    </a:lnTo>
                    <a:lnTo>
                      <a:pt x="36" y="0"/>
                    </a:lnTo>
                    <a:lnTo>
                      <a:pt x="0" y="56"/>
                    </a:lnTo>
                    <a:lnTo>
                      <a:pt x="1" y="57"/>
                    </a:lnTo>
                    <a:lnTo>
                      <a:pt x="2" y="57"/>
                    </a:lnTo>
                    <a:lnTo>
                      <a:pt x="0" y="56"/>
                    </a:lnTo>
                    <a:close/>
                  </a:path>
                </a:pathLst>
              </a:custGeom>
              <a:solidFill>
                <a:srgbClr val="C4E5FA"/>
              </a:solidFill>
              <a:ln w="9525">
                <a:noFill/>
                <a:round/>
                <a:headEnd/>
                <a:tailEnd/>
              </a:ln>
            </p:spPr>
            <p:txBody>
              <a:bodyPr/>
              <a:lstStyle/>
              <a:p>
                <a:endParaRPr lang="en-US"/>
              </a:p>
            </p:txBody>
          </p:sp>
          <p:sp>
            <p:nvSpPr>
              <p:cNvPr id="40533" name="Freeform 903"/>
              <p:cNvSpPr>
                <a:spLocks/>
              </p:cNvSpPr>
              <p:nvPr/>
            </p:nvSpPr>
            <p:spPr bwMode="auto">
              <a:xfrm>
                <a:off x="3050" y="1120"/>
                <a:ext cx="14" cy="14"/>
              </a:xfrm>
              <a:custGeom>
                <a:avLst/>
                <a:gdLst>
                  <a:gd name="T0" fmla="*/ 0 w 84"/>
                  <a:gd name="T1" fmla="*/ 0 h 89"/>
                  <a:gd name="T2" fmla="*/ 0 w 84"/>
                  <a:gd name="T3" fmla="*/ 0 h 89"/>
                  <a:gd name="T4" fmla="*/ 0 w 84"/>
                  <a:gd name="T5" fmla="*/ 0 h 89"/>
                  <a:gd name="T6" fmla="*/ 0 w 84"/>
                  <a:gd name="T7" fmla="*/ 0 h 89"/>
                  <a:gd name="T8" fmla="*/ 0 w 84"/>
                  <a:gd name="T9" fmla="*/ 0 h 89"/>
                  <a:gd name="T10" fmla="*/ 0 w 84"/>
                  <a:gd name="T11" fmla="*/ 0 h 89"/>
                  <a:gd name="T12" fmla="*/ 0 w 84"/>
                  <a:gd name="T13" fmla="*/ 0 h 89"/>
                  <a:gd name="T14" fmla="*/ 0 w 84"/>
                  <a:gd name="T15" fmla="*/ 0 h 89"/>
                  <a:gd name="T16" fmla="*/ 0 w 84"/>
                  <a:gd name="T17" fmla="*/ 0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
                  <a:gd name="T28" fmla="*/ 0 h 89"/>
                  <a:gd name="T29" fmla="*/ 84 w 84"/>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 h="89">
                    <a:moveTo>
                      <a:pt x="33" y="0"/>
                    </a:moveTo>
                    <a:lnTo>
                      <a:pt x="0" y="59"/>
                    </a:lnTo>
                    <a:lnTo>
                      <a:pt x="46" y="89"/>
                    </a:lnTo>
                    <a:lnTo>
                      <a:pt x="84" y="33"/>
                    </a:lnTo>
                    <a:lnTo>
                      <a:pt x="38" y="3"/>
                    </a:lnTo>
                    <a:lnTo>
                      <a:pt x="33" y="0"/>
                    </a:lnTo>
                    <a:lnTo>
                      <a:pt x="38" y="3"/>
                    </a:lnTo>
                    <a:lnTo>
                      <a:pt x="36" y="1"/>
                    </a:lnTo>
                    <a:lnTo>
                      <a:pt x="33" y="0"/>
                    </a:lnTo>
                    <a:close/>
                  </a:path>
                </a:pathLst>
              </a:custGeom>
              <a:solidFill>
                <a:srgbClr val="C4E5FA"/>
              </a:solidFill>
              <a:ln w="9525">
                <a:noFill/>
                <a:round/>
                <a:headEnd/>
                <a:tailEnd/>
              </a:ln>
            </p:spPr>
            <p:txBody>
              <a:bodyPr/>
              <a:lstStyle/>
              <a:p>
                <a:endParaRPr lang="en-US"/>
              </a:p>
            </p:txBody>
          </p:sp>
          <p:sp>
            <p:nvSpPr>
              <p:cNvPr id="40534" name="Freeform 904"/>
              <p:cNvSpPr>
                <a:spLocks/>
              </p:cNvSpPr>
              <p:nvPr/>
            </p:nvSpPr>
            <p:spPr bwMode="auto">
              <a:xfrm>
                <a:off x="3043" y="1116"/>
                <a:ext cx="13" cy="14"/>
              </a:xfrm>
              <a:custGeom>
                <a:avLst/>
                <a:gdLst>
                  <a:gd name="T0" fmla="*/ 0 w 72"/>
                  <a:gd name="T1" fmla="*/ 0 h 83"/>
                  <a:gd name="T2" fmla="*/ 0 w 72"/>
                  <a:gd name="T3" fmla="*/ 0 h 83"/>
                  <a:gd name="T4" fmla="*/ 0 w 72"/>
                  <a:gd name="T5" fmla="*/ 0 h 83"/>
                  <a:gd name="T6" fmla="*/ 0 w 72"/>
                  <a:gd name="T7" fmla="*/ 0 h 83"/>
                  <a:gd name="T8" fmla="*/ 0 w 72"/>
                  <a:gd name="T9" fmla="*/ 0 h 83"/>
                  <a:gd name="T10" fmla="*/ 0 w 72"/>
                  <a:gd name="T11" fmla="*/ 0 h 83"/>
                  <a:gd name="T12" fmla="*/ 0 w 72"/>
                  <a:gd name="T13" fmla="*/ 0 h 83"/>
                  <a:gd name="T14" fmla="*/ 0 w 72"/>
                  <a:gd name="T15" fmla="*/ 0 h 83"/>
                  <a:gd name="T16" fmla="*/ 0 w 72"/>
                  <a:gd name="T17" fmla="*/ 0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83"/>
                  <a:gd name="T29" fmla="*/ 72 w 72"/>
                  <a:gd name="T30" fmla="*/ 83 h 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83">
                    <a:moveTo>
                      <a:pt x="24" y="0"/>
                    </a:moveTo>
                    <a:lnTo>
                      <a:pt x="0" y="63"/>
                    </a:lnTo>
                    <a:lnTo>
                      <a:pt x="44" y="83"/>
                    </a:lnTo>
                    <a:lnTo>
                      <a:pt x="72" y="22"/>
                    </a:lnTo>
                    <a:lnTo>
                      <a:pt x="27" y="1"/>
                    </a:lnTo>
                    <a:lnTo>
                      <a:pt x="24" y="0"/>
                    </a:lnTo>
                    <a:lnTo>
                      <a:pt x="27" y="1"/>
                    </a:lnTo>
                    <a:lnTo>
                      <a:pt x="26" y="0"/>
                    </a:lnTo>
                    <a:lnTo>
                      <a:pt x="24" y="0"/>
                    </a:lnTo>
                    <a:close/>
                  </a:path>
                </a:pathLst>
              </a:custGeom>
              <a:solidFill>
                <a:srgbClr val="C4E5FA"/>
              </a:solidFill>
              <a:ln w="9525">
                <a:noFill/>
                <a:round/>
                <a:headEnd/>
                <a:tailEnd/>
              </a:ln>
            </p:spPr>
            <p:txBody>
              <a:bodyPr/>
              <a:lstStyle/>
              <a:p>
                <a:endParaRPr lang="en-US"/>
              </a:p>
            </p:txBody>
          </p:sp>
          <p:sp>
            <p:nvSpPr>
              <p:cNvPr id="40535" name="Freeform 905"/>
              <p:cNvSpPr>
                <a:spLocks/>
              </p:cNvSpPr>
              <p:nvPr/>
            </p:nvSpPr>
            <p:spPr bwMode="auto">
              <a:xfrm>
                <a:off x="3038" y="1114"/>
                <a:ext cx="9" cy="13"/>
              </a:xfrm>
              <a:custGeom>
                <a:avLst/>
                <a:gdLst>
                  <a:gd name="T0" fmla="*/ 0 w 59"/>
                  <a:gd name="T1" fmla="*/ 0 h 79"/>
                  <a:gd name="T2" fmla="*/ 0 w 59"/>
                  <a:gd name="T3" fmla="*/ 0 h 79"/>
                  <a:gd name="T4" fmla="*/ 0 w 59"/>
                  <a:gd name="T5" fmla="*/ 0 h 79"/>
                  <a:gd name="T6" fmla="*/ 0 w 59"/>
                  <a:gd name="T7" fmla="*/ 0 h 79"/>
                  <a:gd name="T8" fmla="*/ 0 w 59"/>
                  <a:gd name="T9" fmla="*/ 0 h 79"/>
                  <a:gd name="T10" fmla="*/ 0 w 59"/>
                  <a:gd name="T11" fmla="*/ 0 h 79"/>
                  <a:gd name="T12" fmla="*/ 0 w 59"/>
                  <a:gd name="T13" fmla="*/ 0 h 79"/>
                  <a:gd name="T14" fmla="*/ 0 w 59"/>
                  <a:gd name="T15" fmla="*/ 0 h 79"/>
                  <a:gd name="T16" fmla="*/ 0 w 59"/>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79"/>
                  <a:gd name="T29" fmla="*/ 59 w 59"/>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79">
                    <a:moveTo>
                      <a:pt x="11" y="0"/>
                    </a:moveTo>
                    <a:lnTo>
                      <a:pt x="0" y="66"/>
                    </a:lnTo>
                    <a:lnTo>
                      <a:pt x="38" y="79"/>
                    </a:lnTo>
                    <a:lnTo>
                      <a:pt x="59" y="14"/>
                    </a:lnTo>
                    <a:lnTo>
                      <a:pt x="21" y="2"/>
                    </a:lnTo>
                    <a:lnTo>
                      <a:pt x="11" y="0"/>
                    </a:lnTo>
                    <a:lnTo>
                      <a:pt x="21" y="2"/>
                    </a:lnTo>
                    <a:lnTo>
                      <a:pt x="16" y="0"/>
                    </a:lnTo>
                    <a:lnTo>
                      <a:pt x="11" y="0"/>
                    </a:lnTo>
                    <a:close/>
                  </a:path>
                </a:pathLst>
              </a:custGeom>
              <a:solidFill>
                <a:srgbClr val="C4E5FA"/>
              </a:solidFill>
              <a:ln w="9525">
                <a:noFill/>
                <a:round/>
                <a:headEnd/>
                <a:tailEnd/>
              </a:ln>
            </p:spPr>
            <p:txBody>
              <a:bodyPr/>
              <a:lstStyle/>
              <a:p>
                <a:endParaRPr lang="en-US"/>
              </a:p>
            </p:txBody>
          </p:sp>
          <p:sp>
            <p:nvSpPr>
              <p:cNvPr id="40536" name="Freeform 906"/>
              <p:cNvSpPr>
                <a:spLocks/>
              </p:cNvSpPr>
              <p:nvPr/>
            </p:nvSpPr>
            <p:spPr bwMode="auto">
              <a:xfrm>
                <a:off x="3032" y="1113"/>
                <a:ext cx="8" cy="12"/>
              </a:xfrm>
              <a:custGeom>
                <a:avLst/>
                <a:gdLst>
                  <a:gd name="T0" fmla="*/ 0 w 46"/>
                  <a:gd name="T1" fmla="*/ 0 h 69"/>
                  <a:gd name="T2" fmla="*/ 0 w 46"/>
                  <a:gd name="T3" fmla="*/ 0 h 69"/>
                  <a:gd name="T4" fmla="*/ 0 w 46"/>
                  <a:gd name="T5" fmla="*/ 0 h 69"/>
                  <a:gd name="T6" fmla="*/ 0 w 46"/>
                  <a:gd name="T7" fmla="*/ 0 h 69"/>
                  <a:gd name="T8" fmla="*/ 0 w 46"/>
                  <a:gd name="T9" fmla="*/ 0 h 69"/>
                  <a:gd name="T10" fmla="*/ 0 w 46"/>
                  <a:gd name="T11" fmla="*/ 0 h 69"/>
                  <a:gd name="T12" fmla="*/ 0 w 46"/>
                  <a:gd name="T13" fmla="*/ 0 h 69"/>
                  <a:gd name="T14" fmla="*/ 0 w 46"/>
                  <a:gd name="T15" fmla="*/ 0 h 69"/>
                  <a:gd name="T16" fmla="*/ 0 w 46"/>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69"/>
                  <a:gd name="T29" fmla="*/ 46 w 46"/>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69">
                    <a:moveTo>
                      <a:pt x="0" y="2"/>
                    </a:moveTo>
                    <a:lnTo>
                      <a:pt x="9" y="68"/>
                    </a:lnTo>
                    <a:lnTo>
                      <a:pt x="44" y="69"/>
                    </a:lnTo>
                    <a:lnTo>
                      <a:pt x="46" y="2"/>
                    </a:lnTo>
                    <a:lnTo>
                      <a:pt x="13" y="0"/>
                    </a:lnTo>
                    <a:lnTo>
                      <a:pt x="0" y="2"/>
                    </a:lnTo>
                    <a:lnTo>
                      <a:pt x="13" y="0"/>
                    </a:lnTo>
                    <a:lnTo>
                      <a:pt x="6" y="0"/>
                    </a:lnTo>
                    <a:lnTo>
                      <a:pt x="0" y="2"/>
                    </a:lnTo>
                    <a:close/>
                  </a:path>
                </a:pathLst>
              </a:custGeom>
              <a:solidFill>
                <a:srgbClr val="C4E5FA"/>
              </a:solidFill>
              <a:ln w="9525">
                <a:noFill/>
                <a:round/>
                <a:headEnd/>
                <a:tailEnd/>
              </a:ln>
            </p:spPr>
            <p:txBody>
              <a:bodyPr/>
              <a:lstStyle/>
              <a:p>
                <a:endParaRPr lang="en-US"/>
              </a:p>
            </p:txBody>
          </p:sp>
          <p:sp>
            <p:nvSpPr>
              <p:cNvPr id="40537" name="Freeform 907"/>
              <p:cNvSpPr>
                <a:spLocks/>
              </p:cNvSpPr>
              <p:nvPr/>
            </p:nvSpPr>
            <p:spPr bwMode="auto">
              <a:xfrm>
                <a:off x="3025" y="1114"/>
                <a:ext cx="11" cy="12"/>
              </a:xfrm>
              <a:custGeom>
                <a:avLst/>
                <a:gdLst>
                  <a:gd name="T0" fmla="*/ 0 w 63"/>
                  <a:gd name="T1" fmla="*/ 0 h 74"/>
                  <a:gd name="T2" fmla="*/ 0 w 63"/>
                  <a:gd name="T3" fmla="*/ 0 h 74"/>
                  <a:gd name="T4" fmla="*/ 0 w 63"/>
                  <a:gd name="T5" fmla="*/ 0 h 74"/>
                  <a:gd name="T6" fmla="*/ 0 w 63"/>
                  <a:gd name="T7" fmla="*/ 0 h 74"/>
                  <a:gd name="T8" fmla="*/ 0 w 63"/>
                  <a:gd name="T9" fmla="*/ 0 h 74"/>
                  <a:gd name="T10" fmla="*/ 0 w 63"/>
                  <a:gd name="T11" fmla="*/ 0 h 74"/>
                  <a:gd name="T12" fmla="*/ 0 w 63"/>
                  <a:gd name="T13" fmla="*/ 0 h 74"/>
                  <a:gd name="T14" fmla="*/ 0 w 63"/>
                  <a:gd name="T15" fmla="*/ 0 h 74"/>
                  <a:gd name="T16" fmla="*/ 0 w 63"/>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74"/>
                  <a:gd name="T29" fmla="*/ 63 w 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74">
                    <a:moveTo>
                      <a:pt x="0" y="20"/>
                    </a:moveTo>
                    <a:lnTo>
                      <a:pt x="35" y="74"/>
                    </a:lnTo>
                    <a:lnTo>
                      <a:pt x="63" y="64"/>
                    </a:lnTo>
                    <a:lnTo>
                      <a:pt x="41" y="0"/>
                    </a:lnTo>
                    <a:lnTo>
                      <a:pt x="13" y="10"/>
                    </a:lnTo>
                    <a:lnTo>
                      <a:pt x="0" y="20"/>
                    </a:lnTo>
                    <a:lnTo>
                      <a:pt x="13" y="10"/>
                    </a:lnTo>
                    <a:lnTo>
                      <a:pt x="5" y="13"/>
                    </a:lnTo>
                    <a:lnTo>
                      <a:pt x="0" y="20"/>
                    </a:lnTo>
                    <a:close/>
                  </a:path>
                </a:pathLst>
              </a:custGeom>
              <a:solidFill>
                <a:srgbClr val="C4E5FA"/>
              </a:solidFill>
              <a:ln w="9525">
                <a:noFill/>
                <a:round/>
                <a:headEnd/>
                <a:tailEnd/>
              </a:ln>
            </p:spPr>
            <p:txBody>
              <a:bodyPr/>
              <a:lstStyle/>
              <a:p>
                <a:endParaRPr lang="en-US"/>
              </a:p>
            </p:txBody>
          </p:sp>
          <p:sp>
            <p:nvSpPr>
              <p:cNvPr id="40538" name="Freeform 908"/>
              <p:cNvSpPr>
                <a:spLocks/>
              </p:cNvSpPr>
              <p:nvPr/>
            </p:nvSpPr>
            <p:spPr bwMode="auto">
              <a:xfrm>
                <a:off x="3020" y="1117"/>
                <a:ext cx="13" cy="12"/>
              </a:xfrm>
              <a:custGeom>
                <a:avLst/>
                <a:gdLst>
                  <a:gd name="T0" fmla="*/ 0 w 79"/>
                  <a:gd name="T1" fmla="*/ 0 h 71"/>
                  <a:gd name="T2" fmla="*/ 0 w 79"/>
                  <a:gd name="T3" fmla="*/ 0 h 71"/>
                  <a:gd name="T4" fmla="*/ 0 w 79"/>
                  <a:gd name="T5" fmla="*/ 0 h 71"/>
                  <a:gd name="T6" fmla="*/ 0 w 79"/>
                  <a:gd name="T7" fmla="*/ 0 h 71"/>
                  <a:gd name="T8" fmla="*/ 0 w 79"/>
                  <a:gd name="T9" fmla="*/ 0 h 71"/>
                  <a:gd name="T10" fmla="*/ 0 w 79"/>
                  <a:gd name="T11" fmla="*/ 0 h 71"/>
                  <a:gd name="T12" fmla="*/ 0 w 79"/>
                  <a:gd name="T13" fmla="*/ 0 h 71"/>
                  <a:gd name="T14" fmla="*/ 0 w 79"/>
                  <a:gd name="T15" fmla="*/ 0 h 71"/>
                  <a:gd name="T16" fmla="*/ 0 w 79"/>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71"/>
                  <a:gd name="T29" fmla="*/ 79 w 79"/>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71">
                    <a:moveTo>
                      <a:pt x="0" y="35"/>
                    </a:moveTo>
                    <a:lnTo>
                      <a:pt x="56" y="71"/>
                    </a:lnTo>
                    <a:lnTo>
                      <a:pt x="79" y="44"/>
                    </a:lnTo>
                    <a:lnTo>
                      <a:pt x="29" y="0"/>
                    </a:lnTo>
                    <a:lnTo>
                      <a:pt x="5" y="25"/>
                    </a:lnTo>
                    <a:lnTo>
                      <a:pt x="0" y="35"/>
                    </a:lnTo>
                    <a:lnTo>
                      <a:pt x="5" y="25"/>
                    </a:lnTo>
                    <a:lnTo>
                      <a:pt x="2" y="30"/>
                    </a:lnTo>
                    <a:lnTo>
                      <a:pt x="0" y="35"/>
                    </a:lnTo>
                    <a:close/>
                  </a:path>
                </a:pathLst>
              </a:custGeom>
              <a:solidFill>
                <a:srgbClr val="C4E5FA"/>
              </a:solidFill>
              <a:ln w="9525">
                <a:noFill/>
                <a:round/>
                <a:headEnd/>
                <a:tailEnd/>
              </a:ln>
            </p:spPr>
            <p:txBody>
              <a:bodyPr/>
              <a:lstStyle/>
              <a:p>
                <a:endParaRPr lang="en-US"/>
              </a:p>
            </p:txBody>
          </p:sp>
          <p:sp>
            <p:nvSpPr>
              <p:cNvPr id="40539" name="Freeform 909"/>
              <p:cNvSpPr>
                <a:spLocks/>
              </p:cNvSpPr>
              <p:nvPr/>
            </p:nvSpPr>
            <p:spPr bwMode="auto">
              <a:xfrm>
                <a:off x="3016" y="1123"/>
                <a:ext cx="14" cy="11"/>
              </a:xfrm>
              <a:custGeom>
                <a:avLst/>
                <a:gdLst>
                  <a:gd name="T0" fmla="*/ 0 w 83"/>
                  <a:gd name="T1" fmla="*/ 0 h 69"/>
                  <a:gd name="T2" fmla="*/ 0 w 83"/>
                  <a:gd name="T3" fmla="*/ 0 h 69"/>
                  <a:gd name="T4" fmla="*/ 0 w 83"/>
                  <a:gd name="T5" fmla="*/ 0 h 69"/>
                  <a:gd name="T6" fmla="*/ 0 w 83"/>
                  <a:gd name="T7" fmla="*/ 0 h 69"/>
                  <a:gd name="T8" fmla="*/ 0 w 83"/>
                  <a:gd name="T9" fmla="*/ 0 h 69"/>
                  <a:gd name="T10" fmla="*/ 0 w 83"/>
                  <a:gd name="T11" fmla="*/ 0 h 69"/>
                  <a:gd name="T12" fmla="*/ 0 w 83"/>
                  <a:gd name="T13" fmla="*/ 0 h 69"/>
                  <a:gd name="T14" fmla="*/ 0 w 83"/>
                  <a:gd name="T15" fmla="*/ 0 h 69"/>
                  <a:gd name="T16" fmla="*/ 0 w 83"/>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
                  <a:gd name="T28" fmla="*/ 0 h 69"/>
                  <a:gd name="T29" fmla="*/ 83 w 83"/>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 h="69">
                    <a:moveTo>
                      <a:pt x="0" y="55"/>
                    </a:moveTo>
                    <a:lnTo>
                      <a:pt x="64" y="69"/>
                    </a:lnTo>
                    <a:lnTo>
                      <a:pt x="83" y="27"/>
                    </a:lnTo>
                    <a:lnTo>
                      <a:pt x="22" y="0"/>
                    </a:lnTo>
                    <a:lnTo>
                      <a:pt x="3" y="41"/>
                    </a:lnTo>
                    <a:lnTo>
                      <a:pt x="0" y="55"/>
                    </a:lnTo>
                    <a:lnTo>
                      <a:pt x="3" y="41"/>
                    </a:lnTo>
                    <a:lnTo>
                      <a:pt x="0" y="47"/>
                    </a:lnTo>
                    <a:lnTo>
                      <a:pt x="0" y="55"/>
                    </a:lnTo>
                    <a:close/>
                  </a:path>
                </a:pathLst>
              </a:custGeom>
              <a:solidFill>
                <a:srgbClr val="C4E5FA"/>
              </a:solidFill>
              <a:ln w="9525">
                <a:noFill/>
                <a:round/>
                <a:headEnd/>
                <a:tailEnd/>
              </a:ln>
            </p:spPr>
            <p:txBody>
              <a:bodyPr/>
              <a:lstStyle/>
              <a:p>
                <a:endParaRPr lang="en-US"/>
              </a:p>
            </p:txBody>
          </p:sp>
          <p:sp>
            <p:nvSpPr>
              <p:cNvPr id="40540" name="Freeform 910"/>
              <p:cNvSpPr>
                <a:spLocks/>
              </p:cNvSpPr>
              <p:nvPr/>
            </p:nvSpPr>
            <p:spPr bwMode="auto">
              <a:xfrm>
                <a:off x="3016" y="1132"/>
                <a:ext cx="12" cy="10"/>
              </a:xfrm>
              <a:custGeom>
                <a:avLst/>
                <a:gdLst>
                  <a:gd name="T0" fmla="*/ 0 w 68"/>
                  <a:gd name="T1" fmla="*/ 0 h 64"/>
                  <a:gd name="T2" fmla="*/ 0 w 68"/>
                  <a:gd name="T3" fmla="*/ 0 h 64"/>
                  <a:gd name="T4" fmla="*/ 0 w 68"/>
                  <a:gd name="T5" fmla="*/ 0 h 64"/>
                  <a:gd name="T6" fmla="*/ 0 w 68"/>
                  <a:gd name="T7" fmla="*/ 0 h 64"/>
                  <a:gd name="T8" fmla="*/ 0 w 68"/>
                  <a:gd name="T9" fmla="*/ 0 h 64"/>
                  <a:gd name="T10" fmla="*/ 0 w 68"/>
                  <a:gd name="T11" fmla="*/ 0 h 64"/>
                  <a:gd name="T12" fmla="*/ 0 w 68"/>
                  <a:gd name="T13" fmla="*/ 0 h 64"/>
                  <a:gd name="T14" fmla="*/ 0 w 68"/>
                  <a:gd name="T15" fmla="*/ 0 h 64"/>
                  <a:gd name="T16" fmla="*/ 0 w 68"/>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64"/>
                  <a:gd name="T29" fmla="*/ 68 w 68"/>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64">
                    <a:moveTo>
                      <a:pt x="3" y="64"/>
                    </a:moveTo>
                    <a:lnTo>
                      <a:pt x="68" y="51"/>
                    </a:lnTo>
                    <a:lnTo>
                      <a:pt x="68" y="0"/>
                    </a:lnTo>
                    <a:lnTo>
                      <a:pt x="0" y="0"/>
                    </a:lnTo>
                    <a:lnTo>
                      <a:pt x="0" y="51"/>
                    </a:lnTo>
                    <a:lnTo>
                      <a:pt x="3" y="64"/>
                    </a:lnTo>
                    <a:lnTo>
                      <a:pt x="0" y="51"/>
                    </a:lnTo>
                    <a:lnTo>
                      <a:pt x="0" y="58"/>
                    </a:lnTo>
                    <a:lnTo>
                      <a:pt x="3" y="64"/>
                    </a:lnTo>
                    <a:close/>
                  </a:path>
                </a:pathLst>
              </a:custGeom>
              <a:solidFill>
                <a:srgbClr val="C4E5FA"/>
              </a:solidFill>
              <a:ln w="9525">
                <a:noFill/>
                <a:round/>
                <a:headEnd/>
                <a:tailEnd/>
              </a:ln>
            </p:spPr>
            <p:txBody>
              <a:bodyPr/>
              <a:lstStyle/>
              <a:p>
                <a:endParaRPr lang="en-US"/>
              </a:p>
            </p:txBody>
          </p:sp>
          <p:sp>
            <p:nvSpPr>
              <p:cNvPr id="40541" name="Freeform 911"/>
              <p:cNvSpPr>
                <a:spLocks/>
              </p:cNvSpPr>
              <p:nvPr/>
            </p:nvSpPr>
            <p:spPr bwMode="auto">
              <a:xfrm>
                <a:off x="3017" y="1138"/>
                <a:ext cx="14" cy="14"/>
              </a:xfrm>
              <a:custGeom>
                <a:avLst/>
                <a:gdLst>
                  <a:gd name="T0" fmla="*/ 0 w 83"/>
                  <a:gd name="T1" fmla="*/ 0 h 84"/>
                  <a:gd name="T2" fmla="*/ 0 w 83"/>
                  <a:gd name="T3" fmla="*/ 0 h 84"/>
                  <a:gd name="T4" fmla="*/ 0 w 83"/>
                  <a:gd name="T5" fmla="*/ 0 h 84"/>
                  <a:gd name="T6" fmla="*/ 0 w 83"/>
                  <a:gd name="T7" fmla="*/ 0 h 84"/>
                  <a:gd name="T8" fmla="*/ 0 w 83"/>
                  <a:gd name="T9" fmla="*/ 0 h 84"/>
                  <a:gd name="T10" fmla="*/ 0 w 83"/>
                  <a:gd name="T11" fmla="*/ 0 h 84"/>
                  <a:gd name="T12" fmla="*/ 0 w 83"/>
                  <a:gd name="T13" fmla="*/ 0 h 84"/>
                  <a:gd name="T14" fmla="*/ 0 w 83"/>
                  <a:gd name="T15" fmla="*/ 0 h 84"/>
                  <a:gd name="T16" fmla="*/ 0 w 83"/>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
                  <a:gd name="T28" fmla="*/ 0 h 84"/>
                  <a:gd name="T29" fmla="*/ 83 w 83"/>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 h="84">
                    <a:moveTo>
                      <a:pt x="24" y="84"/>
                    </a:moveTo>
                    <a:lnTo>
                      <a:pt x="83" y="52"/>
                    </a:lnTo>
                    <a:lnTo>
                      <a:pt x="63" y="0"/>
                    </a:lnTo>
                    <a:lnTo>
                      <a:pt x="0" y="26"/>
                    </a:lnTo>
                    <a:lnTo>
                      <a:pt x="21" y="79"/>
                    </a:lnTo>
                    <a:lnTo>
                      <a:pt x="24" y="84"/>
                    </a:lnTo>
                    <a:lnTo>
                      <a:pt x="21" y="79"/>
                    </a:lnTo>
                    <a:lnTo>
                      <a:pt x="22" y="81"/>
                    </a:lnTo>
                    <a:lnTo>
                      <a:pt x="24" y="84"/>
                    </a:lnTo>
                    <a:close/>
                  </a:path>
                </a:pathLst>
              </a:custGeom>
              <a:solidFill>
                <a:srgbClr val="C4E5FA"/>
              </a:solidFill>
              <a:ln w="9525">
                <a:noFill/>
                <a:round/>
                <a:headEnd/>
                <a:tailEnd/>
              </a:ln>
            </p:spPr>
            <p:txBody>
              <a:bodyPr/>
              <a:lstStyle/>
              <a:p>
                <a:endParaRPr lang="en-US"/>
              </a:p>
            </p:txBody>
          </p:sp>
          <p:sp>
            <p:nvSpPr>
              <p:cNvPr id="40542" name="Freeform 912"/>
              <p:cNvSpPr>
                <a:spLocks/>
              </p:cNvSpPr>
              <p:nvPr/>
            </p:nvSpPr>
            <p:spPr bwMode="auto">
              <a:xfrm>
                <a:off x="3021" y="1146"/>
                <a:ext cx="15" cy="15"/>
              </a:xfrm>
              <a:custGeom>
                <a:avLst/>
                <a:gdLst>
                  <a:gd name="T0" fmla="*/ 0 w 91"/>
                  <a:gd name="T1" fmla="*/ 0 h 90"/>
                  <a:gd name="T2" fmla="*/ 0 w 91"/>
                  <a:gd name="T3" fmla="*/ 0 h 90"/>
                  <a:gd name="T4" fmla="*/ 0 w 91"/>
                  <a:gd name="T5" fmla="*/ 0 h 90"/>
                  <a:gd name="T6" fmla="*/ 0 w 91"/>
                  <a:gd name="T7" fmla="*/ 0 h 90"/>
                  <a:gd name="T8" fmla="*/ 0 w 91"/>
                  <a:gd name="T9" fmla="*/ 0 h 90"/>
                  <a:gd name="T10" fmla="*/ 0 w 91"/>
                  <a:gd name="T11" fmla="*/ 0 h 90"/>
                  <a:gd name="T12" fmla="*/ 0 w 91"/>
                  <a:gd name="T13" fmla="*/ 0 h 90"/>
                  <a:gd name="T14" fmla="*/ 0 w 91"/>
                  <a:gd name="T15" fmla="*/ 0 h 90"/>
                  <a:gd name="T16" fmla="*/ 0 w 91"/>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90"/>
                  <a:gd name="T29" fmla="*/ 91 w 91"/>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90">
                    <a:moveTo>
                      <a:pt x="35" y="90"/>
                    </a:moveTo>
                    <a:lnTo>
                      <a:pt x="91" y="52"/>
                    </a:lnTo>
                    <a:lnTo>
                      <a:pt x="57" y="0"/>
                    </a:lnTo>
                    <a:lnTo>
                      <a:pt x="0" y="36"/>
                    </a:lnTo>
                    <a:lnTo>
                      <a:pt x="34" y="89"/>
                    </a:lnTo>
                    <a:lnTo>
                      <a:pt x="35" y="90"/>
                    </a:lnTo>
                    <a:lnTo>
                      <a:pt x="34" y="89"/>
                    </a:lnTo>
                    <a:lnTo>
                      <a:pt x="34" y="90"/>
                    </a:lnTo>
                    <a:lnTo>
                      <a:pt x="35" y="90"/>
                    </a:lnTo>
                    <a:close/>
                  </a:path>
                </a:pathLst>
              </a:custGeom>
              <a:solidFill>
                <a:srgbClr val="C4E5FA"/>
              </a:solidFill>
              <a:ln w="9525">
                <a:noFill/>
                <a:round/>
                <a:headEnd/>
                <a:tailEnd/>
              </a:ln>
            </p:spPr>
            <p:txBody>
              <a:bodyPr/>
              <a:lstStyle/>
              <a:p>
                <a:endParaRPr lang="en-US"/>
              </a:p>
            </p:txBody>
          </p:sp>
          <p:sp>
            <p:nvSpPr>
              <p:cNvPr id="40543" name="Freeform 913"/>
              <p:cNvSpPr>
                <a:spLocks/>
              </p:cNvSpPr>
              <p:nvPr/>
            </p:nvSpPr>
            <p:spPr bwMode="auto">
              <a:xfrm>
                <a:off x="3027" y="1155"/>
                <a:ext cx="15" cy="15"/>
              </a:xfrm>
              <a:custGeom>
                <a:avLst/>
                <a:gdLst>
                  <a:gd name="T0" fmla="*/ 0 w 93"/>
                  <a:gd name="T1" fmla="*/ 0 h 90"/>
                  <a:gd name="T2" fmla="*/ 0 w 93"/>
                  <a:gd name="T3" fmla="*/ 0 h 90"/>
                  <a:gd name="T4" fmla="*/ 0 w 93"/>
                  <a:gd name="T5" fmla="*/ 0 h 90"/>
                  <a:gd name="T6" fmla="*/ 0 w 93"/>
                  <a:gd name="T7" fmla="*/ 0 h 90"/>
                  <a:gd name="T8" fmla="*/ 0 w 93"/>
                  <a:gd name="T9" fmla="*/ 0 h 90"/>
                  <a:gd name="T10" fmla="*/ 0 w 93"/>
                  <a:gd name="T11" fmla="*/ 0 h 90"/>
                  <a:gd name="T12" fmla="*/ 0 w 93"/>
                  <a:gd name="T13" fmla="*/ 0 h 90"/>
                  <a:gd name="T14" fmla="*/ 0 w 93"/>
                  <a:gd name="T15" fmla="*/ 0 h 90"/>
                  <a:gd name="T16" fmla="*/ 0 w 93"/>
                  <a:gd name="T17" fmla="*/ 0 h 90"/>
                  <a:gd name="T18" fmla="*/ 0 w 93"/>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90"/>
                  <a:gd name="T32" fmla="*/ 93 w 93"/>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90">
                    <a:moveTo>
                      <a:pt x="93" y="51"/>
                    </a:moveTo>
                    <a:lnTo>
                      <a:pt x="91" y="49"/>
                    </a:lnTo>
                    <a:lnTo>
                      <a:pt x="54" y="0"/>
                    </a:lnTo>
                    <a:lnTo>
                      <a:pt x="0" y="39"/>
                    </a:lnTo>
                    <a:lnTo>
                      <a:pt x="37" y="90"/>
                    </a:lnTo>
                    <a:lnTo>
                      <a:pt x="93" y="51"/>
                    </a:lnTo>
                    <a:lnTo>
                      <a:pt x="91" y="49"/>
                    </a:lnTo>
                    <a:lnTo>
                      <a:pt x="93" y="51"/>
                    </a:lnTo>
                    <a:close/>
                  </a:path>
                </a:pathLst>
              </a:custGeom>
              <a:solidFill>
                <a:srgbClr val="C4E5FA"/>
              </a:solidFill>
              <a:ln w="9525">
                <a:noFill/>
                <a:round/>
                <a:headEnd/>
                <a:tailEnd/>
              </a:ln>
            </p:spPr>
            <p:txBody>
              <a:bodyPr/>
              <a:lstStyle/>
              <a:p>
                <a:endParaRPr lang="en-US"/>
              </a:p>
            </p:txBody>
          </p:sp>
          <p:sp>
            <p:nvSpPr>
              <p:cNvPr id="40544" name="Freeform 914"/>
              <p:cNvSpPr>
                <a:spLocks/>
              </p:cNvSpPr>
              <p:nvPr/>
            </p:nvSpPr>
            <p:spPr bwMode="auto">
              <a:xfrm>
                <a:off x="3033" y="1163"/>
                <a:ext cx="15" cy="14"/>
              </a:xfrm>
              <a:custGeom>
                <a:avLst/>
                <a:gdLst>
                  <a:gd name="T0" fmla="*/ 0 w 89"/>
                  <a:gd name="T1" fmla="*/ 0 h 82"/>
                  <a:gd name="T2" fmla="*/ 0 w 89"/>
                  <a:gd name="T3" fmla="*/ 0 h 82"/>
                  <a:gd name="T4" fmla="*/ 0 w 89"/>
                  <a:gd name="T5" fmla="*/ 0 h 82"/>
                  <a:gd name="T6" fmla="*/ 0 w 89"/>
                  <a:gd name="T7" fmla="*/ 0 h 82"/>
                  <a:gd name="T8" fmla="*/ 0 w 89"/>
                  <a:gd name="T9" fmla="*/ 0 h 82"/>
                  <a:gd name="T10" fmla="*/ 0 w 89"/>
                  <a:gd name="T11" fmla="*/ 0 h 82"/>
                  <a:gd name="T12" fmla="*/ 0 w 89"/>
                  <a:gd name="T13" fmla="*/ 0 h 82"/>
                  <a:gd name="T14" fmla="*/ 0 w 89"/>
                  <a:gd name="T15" fmla="*/ 0 h 82"/>
                  <a:gd name="T16" fmla="*/ 0 w 89"/>
                  <a:gd name="T17" fmla="*/ 0 h 82"/>
                  <a:gd name="T18" fmla="*/ 0 w 89"/>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82"/>
                  <a:gd name="T32" fmla="*/ 89 w 89"/>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82">
                    <a:moveTo>
                      <a:pt x="89" y="49"/>
                    </a:moveTo>
                    <a:lnTo>
                      <a:pt x="86" y="44"/>
                    </a:lnTo>
                    <a:lnTo>
                      <a:pt x="57" y="0"/>
                    </a:lnTo>
                    <a:lnTo>
                      <a:pt x="0" y="37"/>
                    </a:lnTo>
                    <a:lnTo>
                      <a:pt x="29" y="82"/>
                    </a:lnTo>
                    <a:lnTo>
                      <a:pt x="89" y="49"/>
                    </a:lnTo>
                    <a:lnTo>
                      <a:pt x="88" y="46"/>
                    </a:lnTo>
                    <a:lnTo>
                      <a:pt x="86" y="44"/>
                    </a:lnTo>
                    <a:lnTo>
                      <a:pt x="89" y="49"/>
                    </a:lnTo>
                    <a:close/>
                  </a:path>
                </a:pathLst>
              </a:custGeom>
              <a:solidFill>
                <a:srgbClr val="C4E5FA"/>
              </a:solidFill>
              <a:ln w="9525">
                <a:noFill/>
                <a:round/>
                <a:headEnd/>
                <a:tailEnd/>
              </a:ln>
            </p:spPr>
            <p:txBody>
              <a:bodyPr/>
              <a:lstStyle/>
              <a:p>
                <a:endParaRPr lang="en-US"/>
              </a:p>
            </p:txBody>
          </p:sp>
          <p:sp>
            <p:nvSpPr>
              <p:cNvPr id="40545" name="Freeform 915"/>
              <p:cNvSpPr>
                <a:spLocks/>
              </p:cNvSpPr>
              <p:nvPr/>
            </p:nvSpPr>
            <p:spPr bwMode="auto">
              <a:xfrm>
                <a:off x="3037" y="1171"/>
                <a:ext cx="14" cy="11"/>
              </a:xfrm>
              <a:custGeom>
                <a:avLst/>
                <a:gdLst>
                  <a:gd name="T0" fmla="*/ 0 w 83"/>
                  <a:gd name="T1" fmla="*/ 0 h 63"/>
                  <a:gd name="T2" fmla="*/ 0 w 83"/>
                  <a:gd name="T3" fmla="*/ 0 h 63"/>
                  <a:gd name="T4" fmla="*/ 0 w 83"/>
                  <a:gd name="T5" fmla="*/ 0 h 63"/>
                  <a:gd name="T6" fmla="*/ 0 w 83"/>
                  <a:gd name="T7" fmla="*/ 0 h 63"/>
                  <a:gd name="T8" fmla="*/ 0 w 83"/>
                  <a:gd name="T9" fmla="*/ 0 h 63"/>
                  <a:gd name="T10" fmla="*/ 0 w 83"/>
                  <a:gd name="T11" fmla="*/ 0 h 63"/>
                  <a:gd name="T12" fmla="*/ 0 w 83"/>
                  <a:gd name="T13" fmla="*/ 0 h 63"/>
                  <a:gd name="T14" fmla="*/ 0 w 83"/>
                  <a:gd name="T15" fmla="*/ 0 h 63"/>
                  <a:gd name="T16" fmla="*/ 0 w 83"/>
                  <a:gd name="T17" fmla="*/ 0 h 63"/>
                  <a:gd name="T18" fmla="*/ 0 w 83"/>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63"/>
                  <a:gd name="T32" fmla="*/ 83 w 83"/>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63">
                    <a:moveTo>
                      <a:pt x="77" y="63"/>
                    </a:moveTo>
                    <a:lnTo>
                      <a:pt x="77" y="36"/>
                    </a:lnTo>
                    <a:lnTo>
                      <a:pt x="62" y="0"/>
                    </a:lnTo>
                    <a:lnTo>
                      <a:pt x="0" y="27"/>
                    </a:lnTo>
                    <a:lnTo>
                      <a:pt x="15" y="63"/>
                    </a:lnTo>
                    <a:lnTo>
                      <a:pt x="77" y="63"/>
                    </a:lnTo>
                    <a:lnTo>
                      <a:pt x="83" y="49"/>
                    </a:lnTo>
                    <a:lnTo>
                      <a:pt x="77" y="36"/>
                    </a:lnTo>
                    <a:lnTo>
                      <a:pt x="77" y="63"/>
                    </a:lnTo>
                    <a:close/>
                  </a:path>
                </a:pathLst>
              </a:custGeom>
              <a:solidFill>
                <a:srgbClr val="C4E5FA"/>
              </a:solidFill>
              <a:ln w="9525">
                <a:noFill/>
                <a:round/>
                <a:headEnd/>
                <a:tailEnd/>
              </a:ln>
            </p:spPr>
            <p:txBody>
              <a:bodyPr/>
              <a:lstStyle/>
              <a:p>
                <a:endParaRPr lang="en-US"/>
              </a:p>
            </p:txBody>
          </p:sp>
          <p:sp>
            <p:nvSpPr>
              <p:cNvPr id="40546" name="Freeform 916"/>
              <p:cNvSpPr>
                <a:spLocks/>
              </p:cNvSpPr>
              <p:nvPr/>
            </p:nvSpPr>
            <p:spPr bwMode="auto">
              <a:xfrm>
                <a:off x="3038" y="1177"/>
                <a:ext cx="12" cy="13"/>
              </a:xfrm>
              <a:custGeom>
                <a:avLst/>
                <a:gdLst>
                  <a:gd name="T0" fmla="*/ 0 w 73"/>
                  <a:gd name="T1" fmla="*/ 0 h 73"/>
                  <a:gd name="T2" fmla="*/ 0 w 73"/>
                  <a:gd name="T3" fmla="*/ 0 h 73"/>
                  <a:gd name="T4" fmla="*/ 0 w 73"/>
                  <a:gd name="T5" fmla="*/ 0 h 73"/>
                  <a:gd name="T6" fmla="*/ 0 w 73"/>
                  <a:gd name="T7" fmla="*/ 0 h 73"/>
                  <a:gd name="T8" fmla="*/ 0 w 73"/>
                  <a:gd name="T9" fmla="*/ 0 h 73"/>
                  <a:gd name="T10" fmla="*/ 0 w 73"/>
                  <a:gd name="T11" fmla="*/ 0 h 73"/>
                  <a:gd name="T12" fmla="*/ 0 w 73"/>
                  <a:gd name="T13" fmla="*/ 0 h 73"/>
                  <a:gd name="T14" fmla="*/ 0 w 73"/>
                  <a:gd name="T15" fmla="*/ 0 h 73"/>
                  <a:gd name="T16" fmla="*/ 0 w 73"/>
                  <a:gd name="T17" fmla="*/ 0 h 73"/>
                  <a:gd name="T18" fmla="*/ 0 w 73"/>
                  <a:gd name="T19" fmla="*/ 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73"/>
                  <a:gd name="T32" fmla="*/ 73 w 73"/>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73">
                    <a:moveTo>
                      <a:pt x="38" y="73"/>
                    </a:moveTo>
                    <a:lnTo>
                      <a:pt x="63" y="52"/>
                    </a:lnTo>
                    <a:lnTo>
                      <a:pt x="73" y="27"/>
                    </a:lnTo>
                    <a:lnTo>
                      <a:pt x="11" y="0"/>
                    </a:lnTo>
                    <a:lnTo>
                      <a:pt x="0" y="27"/>
                    </a:lnTo>
                    <a:lnTo>
                      <a:pt x="38" y="73"/>
                    </a:lnTo>
                    <a:lnTo>
                      <a:pt x="56" y="70"/>
                    </a:lnTo>
                    <a:lnTo>
                      <a:pt x="63" y="52"/>
                    </a:lnTo>
                    <a:lnTo>
                      <a:pt x="38" y="73"/>
                    </a:lnTo>
                    <a:close/>
                  </a:path>
                </a:pathLst>
              </a:custGeom>
              <a:solidFill>
                <a:srgbClr val="C4E5FA"/>
              </a:solidFill>
              <a:ln w="9525">
                <a:noFill/>
                <a:round/>
                <a:headEnd/>
                <a:tailEnd/>
              </a:ln>
            </p:spPr>
            <p:txBody>
              <a:bodyPr/>
              <a:lstStyle/>
              <a:p>
                <a:endParaRPr lang="en-US"/>
              </a:p>
            </p:txBody>
          </p:sp>
          <p:sp>
            <p:nvSpPr>
              <p:cNvPr id="40547" name="Freeform 917"/>
              <p:cNvSpPr>
                <a:spLocks/>
              </p:cNvSpPr>
              <p:nvPr/>
            </p:nvSpPr>
            <p:spPr bwMode="auto">
              <a:xfrm>
                <a:off x="3035" y="1178"/>
                <a:ext cx="9" cy="13"/>
              </a:xfrm>
              <a:custGeom>
                <a:avLst/>
                <a:gdLst>
                  <a:gd name="T0" fmla="*/ 0 w 55"/>
                  <a:gd name="T1" fmla="*/ 0 h 76"/>
                  <a:gd name="T2" fmla="*/ 0 w 55"/>
                  <a:gd name="T3" fmla="*/ 0 h 76"/>
                  <a:gd name="T4" fmla="*/ 0 w 55"/>
                  <a:gd name="T5" fmla="*/ 0 h 76"/>
                  <a:gd name="T6" fmla="*/ 0 w 55"/>
                  <a:gd name="T7" fmla="*/ 0 h 76"/>
                  <a:gd name="T8" fmla="*/ 0 w 55"/>
                  <a:gd name="T9" fmla="*/ 0 h 76"/>
                  <a:gd name="T10" fmla="*/ 0 w 55"/>
                  <a:gd name="T11" fmla="*/ 0 h 76"/>
                  <a:gd name="T12" fmla="*/ 0 w 55"/>
                  <a:gd name="T13" fmla="*/ 0 h 76"/>
                  <a:gd name="T14" fmla="*/ 0 w 55"/>
                  <a:gd name="T15" fmla="*/ 0 h 76"/>
                  <a:gd name="T16" fmla="*/ 0 w 55"/>
                  <a:gd name="T17" fmla="*/ 0 h 76"/>
                  <a:gd name="T18" fmla="*/ 0 w 55"/>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76"/>
                  <a:gd name="T32" fmla="*/ 55 w 55"/>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76">
                    <a:moveTo>
                      <a:pt x="4" y="76"/>
                    </a:moveTo>
                    <a:lnTo>
                      <a:pt x="14" y="75"/>
                    </a:lnTo>
                    <a:lnTo>
                      <a:pt x="55" y="67"/>
                    </a:lnTo>
                    <a:lnTo>
                      <a:pt x="41" y="0"/>
                    </a:lnTo>
                    <a:lnTo>
                      <a:pt x="0" y="9"/>
                    </a:lnTo>
                    <a:lnTo>
                      <a:pt x="4" y="76"/>
                    </a:lnTo>
                    <a:lnTo>
                      <a:pt x="9" y="76"/>
                    </a:lnTo>
                    <a:lnTo>
                      <a:pt x="14" y="75"/>
                    </a:lnTo>
                    <a:lnTo>
                      <a:pt x="4" y="76"/>
                    </a:lnTo>
                    <a:close/>
                  </a:path>
                </a:pathLst>
              </a:custGeom>
              <a:solidFill>
                <a:srgbClr val="C4E5FA"/>
              </a:solidFill>
              <a:ln w="9525">
                <a:noFill/>
                <a:round/>
                <a:headEnd/>
                <a:tailEnd/>
              </a:ln>
            </p:spPr>
            <p:txBody>
              <a:bodyPr/>
              <a:lstStyle/>
              <a:p>
                <a:endParaRPr lang="en-US"/>
              </a:p>
            </p:txBody>
          </p:sp>
          <p:sp>
            <p:nvSpPr>
              <p:cNvPr id="40548" name="Freeform 918"/>
              <p:cNvSpPr>
                <a:spLocks/>
              </p:cNvSpPr>
              <p:nvPr/>
            </p:nvSpPr>
            <p:spPr bwMode="auto">
              <a:xfrm>
                <a:off x="3024" y="1179"/>
                <a:ext cx="13" cy="12"/>
              </a:xfrm>
              <a:custGeom>
                <a:avLst/>
                <a:gdLst>
                  <a:gd name="T0" fmla="*/ 0 w 74"/>
                  <a:gd name="T1" fmla="*/ 0 h 71"/>
                  <a:gd name="T2" fmla="*/ 0 w 74"/>
                  <a:gd name="T3" fmla="*/ 0 h 71"/>
                  <a:gd name="T4" fmla="*/ 0 w 74"/>
                  <a:gd name="T5" fmla="*/ 0 h 71"/>
                  <a:gd name="T6" fmla="*/ 0 w 74"/>
                  <a:gd name="T7" fmla="*/ 0 h 71"/>
                  <a:gd name="T8" fmla="*/ 0 w 74"/>
                  <a:gd name="T9" fmla="*/ 0 h 71"/>
                  <a:gd name="T10" fmla="*/ 0 w 74"/>
                  <a:gd name="T11" fmla="*/ 0 h 71"/>
                  <a:gd name="T12" fmla="*/ 0 w 74"/>
                  <a:gd name="T13" fmla="*/ 0 h 71"/>
                  <a:gd name="T14" fmla="*/ 0 w 74"/>
                  <a:gd name="T15" fmla="*/ 0 h 71"/>
                  <a:gd name="T16" fmla="*/ 0 w 74"/>
                  <a:gd name="T17" fmla="*/ 0 h 71"/>
                  <a:gd name="T18" fmla="*/ 0 w 74"/>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
                  <a:gd name="T31" fmla="*/ 0 h 71"/>
                  <a:gd name="T32" fmla="*/ 74 w 74"/>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 h="71">
                    <a:moveTo>
                      <a:pt x="0" y="65"/>
                    </a:moveTo>
                    <a:lnTo>
                      <a:pt x="8" y="67"/>
                    </a:lnTo>
                    <a:lnTo>
                      <a:pt x="69" y="71"/>
                    </a:lnTo>
                    <a:lnTo>
                      <a:pt x="74" y="3"/>
                    </a:lnTo>
                    <a:lnTo>
                      <a:pt x="13" y="0"/>
                    </a:lnTo>
                    <a:lnTo>
                      <a:pt x="0" y="65"/>
                    </a:lnTo>
                    <a:lnTo>
                      <a:pt x="4" y="67"/>
                    </a:lnTo>
                    <a:lnTo>
                      <a:pt x="8" y="67"/>
                    </a:lnTo>
                    <a:lnTo>
                      <a:pt x="0" y="65"/>
                    </a:lnTo>
                    <a:close/>
                  </a:path>
                </a:pathLst>
              </a:custGeom>
              <a:solidFill>
                <a:srgbClr val="C4E5FA"/>
              </a:solidFill>
              <a:ln w="9525">
                <a:noFill/>
                <a:round/>
                <a:headEnd/>
                <a:tailEnd/>
              </a:ln>
            </p:spPr>
            <p:txBody>
              <a:bodyPr/>
              <a:lstStyle/>
              <a:p>
                <a:endParaRPr lang="en-US"/>
              </a:p>
            </p:txBody>
          </p:sp>
          <p:sp>
            <p:nvSpPr>
              <p:cNvPr id="40549" name="Freeform 919"/>
              <p:cNvSpPr>
                <a:spLocks/>
              </p:cNvSpPr>
              <p:nvPr/>
            </p:nvSpPr>
            <p:spPr bwMode="auto">
              <a:xfrm>
                <a:off x="3014" y="1176"/>
                <a:ext cx="14" cy="14"/>
              </a:xfrm>
              <a:custGeom>
                <a:avLst/>
                <a:gdLst>
                  <a:gd name="T0" fmla="*/ 0 w 82"/>
                  <a:gd name="T1" fmla="*/ 0 h 83"/>
                  <a:gd name="T2" fmla="*/ 0 w 82"/>
                  <a:gd name="T3" fmla="*/ 0 h 83"/>
                  <a:gd name="T4" fmla="*/ 0 w 82"/>
                  <a:gd name="T5" fmla="*/ 0 h 83"/>
                  <a:gd name="T6" fmla="*/ 0 w 82"/>
                  <a:gd name="T7" fmla="*/ 0 h 83"/>
                  <a:gd name="T8" fmla="*/ 0 w 82"/>
                  <a:gd name="T9" fmla="*/ 0 h 83"/>
                  <a:gd name="T10" fmla="*/ 0 w 82"/>
                  <a:gd name="T11" fmla="*/ 0 h 83"/>
                  <a:gd name="T12" fmla="*/ 0 w 82"/>
                  <a:gd name="T13" fmla="*/ 0 h 83"/>
                  <a:gd name="T14" fmla="*/ 0 w 82"/>
                  <a:gd name="T15" fmla="*/ 0 h 83"/>
                  <a:gd name="T16" fmla="*/ 0 w 82"/>
                  <a:gd name="T17" fmla="*/ 0 h 83"/>
                  <a:gd name="T18" fmla="*/ 0 w 82"/>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83"/>
                  <a:gd name="T32" fmla="*/ 82 w 82"/>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83">
                    <a:moveTo>
                      <a:pt x="0" y="63"/>
                    </a:moveTo>
                    <a:lnTo>
                      <a:pt x="5" y="65"/>
                    </a:lnTo>
                    <a:lnTo>
                      <a:pt x="62" y="83"/>
                    </a:lnTo>
                    <a:lnTo>
                      <a:pt x="82" y="19"/>
                    </a:lnTo>
                    <a:lnTo>
                      <a:pt x="25" y="0"/>
                    </a:lnTo>
                    <a:lnTo>
                      <a:pt x="0" y="63"/>
                    </a:lnTo>
                    <a:lnTo>
                      <a:pt x="2" y="65"/>
                    </a:lnTo>
                    <a:lnTo>
                      <a:pt x="5" y="65"/>
                    </a:lnTo>
                    <a:lnTo>
                      <a:pt x="0" y="63"/>
                    </a:lnTo>
                    <a:close/>
                  </a:path>
                </a:pathLst>
              </a:custGeom>
              <a:solidFill>
                <a:srgbClr val="C4E5FA"/>
              </a:solidFill>
              <a:ln w="9525">
                <a:noFill/>
                <a:round/>
                <a:headEnd/>
                <a:tailEnd/>
              </a:ln>
            </p:spPr>
            <p:txBody>
              <a:bodyPr/>
              <a:lstStyle/>
              <a:p>
                <a:endParaRPr lang="en-US"/>
              </a:p>
            </p:txBody>
          </p:sp>
          <p:sp>
            <p:nvSpPr>
              <p:cNvPr id="40550" name="Freeform 920"/>
              <p:cNvSpPr>
                <a:spLocks/>
              </p:cNvSpPr>
              <p:nvPr/>
            </p:nvSpPr>
            <p:spPr bwMode="auto">
              <a:xfrm>
                <a:off x="3005" y="1172"/>
                <a:ext cx="14" cy="15"/>
              </a:xfrm>
              <a:custGeom>
                <a:avLst/>
                <a:gdLst>
                  <a:gd name="T0" fmla="*/ 0 w 86"/>
                  <a:gd name="T1" fmla="*/ 0 h 87"/>
                  <a:gd name="T2" fmla="*/ 0 w 86"/>
                  <a:gd name="T3" fmla="*/ 0 h 87"/>
                  <a:gd name="T4" fmla="*/ 0 w 86"/>
                  <a:gd name="T5" fmla="*/ 0 h 87"/>
                  <a:gd name="T6" fmla="*/ 0 w 86"/>
                  <a:gd name="T7" fmla="*/ 0 h 87"/>
                  <a:gd name="T8" fmla="*/ 0 w 86"/>
                  <a:gd name="T9" fmla="*/ 0 h 87"/>
                  <a:gd name="T10" fmla="*/ 0 w 86"/>
                  <a:gd name="T11" fmla="*/ 0 h 87"/>
                  <a:gd name="T12" fmla="*/ 0 w 86"/>
                  <a:gd name="T13" fmla="*/ 0 h 87"/>
                  <a:gd name="T14" fmla="*/ 0 w 86"/>
                  <a:gd name="T15" fmla="*/ 0 h 87"/>
                  <a:gd name="T16" fmla="*/ 0 w 86"/>
                  <a:gd name="T17" fmla="*/ 0 h 87"/>
                  <a:gd name="T18" fmla="*/ 0 w 86"/>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87"/>
                  <a:gd name="T32" fmla="*/ 86 w 86"/>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87">
                    <a:moveTo>
                      <a:pt x="0" y="58"/>
                    </a:moveTo>
                    <a:lnTo>
                      <a:pt x="4" y="61"/>
                    </a:lnTo>
                    <a:lnTo>
                      <a:pt x="55" y="87"/>
                    </a:lnTo>
                    <a:lnTo>
                      <a:pt x="86" y="27"/>
                    </a:lnTo>
                    <a:lnTo>
                      <a:pt x="35" y="0"/>
                    </a:lnTo>
                    <a:lnTo>
                      <a:pt x="0" y="58"/>
                    </a:lnTo>
                    <a:lnTo>
                      <a:pt x="1" y="60"/>
                    </a:lnTo>
                    <a:lnTo>
                      <a:pt x="4" y="61"/>
                    </a:lnTo>
                    <a:lnTo>
                      <a:pt x="0" y="58"/>
                    </a:lnTo>
                    <a:close/>
                  </a:path>
                </a:pathLst>
              </a:custGeom>
              <a:solidFill>
                <a:srgbClr val="C4E5FA"/>
              </a:solidFill>
              <a:ln w="9525">
                <a:noFill/>
                <a:round/>
                <a:headEnd/>
                <a:tailEnd/>
              </a:ln>
            </p:spPr>
            <p:txBody>
              <a:bodyPr/>
              <a:lstStyle/>
              <a:p>
                <a:endParaRPr lang="en-US"/>
              </a:p>
            </p:txBody>
          </p:sp>
          <p:sp>
            <p:nvSpPr>
              <p:cNvPr id="40551" name="Freeform 921"/>
              <p:cNvSpPr>
                <a:spLocks/>
              </p:cNvSpPr>
              <p:nvPr/>
            </p:nvSpPr>
            <p:spPr bwMode="auto">
              <a:xfrm>
                <a:off x="2997" y="1167"/>
                <a:ext cx="14" cy="15"/>
              </a:xfrm>
              <a:custGeom>
                <a:avLst/>
                <a:gdLst>
                  <a:gd name="T0" fmla="*/ 0 w 86"/>
                  <a:gd name="T1" fmla="*/ 0 h 87"/>
                  <a:gd name="T2" fmla="*/ 0 w 86"/>
                  <a:gd name="T3" fmla="*/ 0 h 87"/>
                  <a:gd name="T4" fmla="*/ 0 w 86"/>
                  <a:gd name="T5" fmla="*/ 0 h 87"/>
                  <a:gd name="T6" fmla="*/ 0 w 86"/>
                  <a:gd name="T7" fmla="*/ 0 h 87"/>
                  <a:gd name="T8" fmla="*/ 0 w 86"/>
                  <a:gd name="T9" fmla="*/ 0 h 87"/>
                  <a:gd name="T10" fmla="*/ 0 w 86"/>
                  <a:gd name="T11" fmla="*/ 0 h 87"/>
                  <a:gd name="T12" fmla="*/ 0 w 86"/>
                  <a:gd name="T13" fmla="*/ 0 h 87"/>
                  <a:gd name="T14" fmla="*/ 0 w 86"/>
                  <a:gd name="T15" fmla="*/ 0 h 87"/>
                  <a:gd name="T16" fmla="*/ 0 w 86"/>
                  <a:gd name="T17" fmla="*/ 0 h 87"/>
                  <a:gd name="T18" fmla="*/ 0 w 86"/>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87"/>
                  <a:gd name="T32" fmla="*/ 86 w 86"/>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87">
                    <a:moveTo>
                      <a:pt x="0" y="54"/>
                    </a:moveTo>
                    <a:lnTo>
                      <a:pt x="1" y="56"/>
                    </a:lnTo>
                    <a:lnTo>
                      <a:pt x="46" y="87"/>
                    </a:lnTo>
                    <a:lnTo>
                      <a:pt x="86" y="32"/>
                    </a:lnTo>
                    <a:lnTo>
                      <a:pt x="41" y="0"/>
                    </a:lnTo>
                    <a:lnTo>
                      <a:pt x="0" y="54"/>
                    </a:lnTo>
                    <a:lnTo>
                      <a:pt x="1" y="56"/>
                    </a:lnTo>
                    <a:lnTo>
                      <a:pt x="0" y="54"/>
                    </a:lnTo>
                    <a:close/>
                  </a:path>
                </a:pathLst>
              </a:custGeom>
              <a:solidFill>
                <a:srgbClr val="C4E5FA"/>
              </a:solidFill>
              <a:ln w="9525">
                <a:noFill/>
                <a:round/>
                <a:headEnd/>
                <a:tailEnd/>
              </a:ln>
            </p:spPr>
            <p:txBody>
              <a:bodyPr/>
              <a:lstStyle/>
              <a:p>
                <a:endParaRPr lang="en-US"/>
              </a:p>
            </p:txBody>
          </p:sp>
          <p:sp>
            <p:nvSpPr>
              <p:cNvPr id="40552" name="Freeform 922"/>
              <p:cNvSpPr>
                <a:spLocks/>
              </p:cNvSpPr>
              <p:nvPr/>
            </p:nvSpPr>
            <p:spPr bwMode="auto">
              <a:xfrm>
                <a:off x="2990" y="1162"/>
                <a:ext cx="14" cy="14"/>
              </a:xfrm>
              <a:custGeom>
                <a:avLst/>
                <a:gdLst>
                  <a:gd name="T0" fmla="*/ 0 w 86"/>
                  <a:gd name="T1" fmla="*/ 0 h 84"/>
                  <a:gd name="T2" fmla="*/ 0 w 86"/>
                  <a:gd name="T3" fmla="*/ 0 h 84"/>
                  <a:gd name="T4" fmla="*/ 0 w 86"/>
                  <a:gd name="T5" fmla="*/ 0 h 84"/>
                  <a:gd name="T6" fmla="*/ 0 w 86"/>
                  <a:gd name="T7" fmla="*/ 0 h 84"/>
                  <a:gd name="T8" fmla="*/ 0 w 86"/>
                  <a:gd name="T9" fmla="*/ 0 h 84"/>
                  <a:gd name="T10" fmla="*/ 0 w 86"/>
                  <a:gd name="T11" fmla="*/ 0 h 84"/>
                  <a:gd name="T12" fmla="*/ 0 w 86"/>
                  <a:gd name="T13" fmla="*/ 0 h 84"/>
                  <a:gd name="T14" fmla="*/ 0 w 86"/>
                  <a:gd name="T15" fmla="*/ 0 h 84"/>
                  <a:gd name="T16" fmla="*/ 0 w 86"/>
                  <a:gd name="T17" fmla="*/ 0 h 84"/>
                  <a:gd name="T18" fmla="*/ 0 w 86"/>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84"/>
                  <a:gd name="T32" fmla="*/ 86 w 86"/>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84">
                    <a:moveTo>
                      <a:pt x="0" y="51"/>
                    </a:moveTo>
                    <a:lnTo>
                      <a:pt x="5" y="54"/>
                    </a:lnTo>
                    <a:lnTo>
                      <a:pt x="44" y="84"/>
                    </a:lnTo>
                    <a:lnTo>
                      <a:pt x="86" y="31"/>
                    </a:lnTo>
                    <a:lnTo>
                      <a:pt x="45" y="0"/>
                    </a:lnTo>
                    <a:lnTo>
                      <a:pt x="0" y="51"/>
                    </a:lnTo>
                    <a:lnTo>
                      <a:pt x="2" y="52"/>
                    </a:lnTo>
                    <a:lnTo>
                      <a:pt x="5" y="54"/>
                    </a:lnTo>
                    <a:lnTo>
                      <a:pt x="0" y="51"/>
                    </a:lnTo>
                    <a:close/>
                  </a:path>
                </a:pathLst>
              </a:custGeom>
              <a:solidFill>
                <a:srgbClr val="C4E5FA"/>
              </a:solidFill>
              <a:ln w="9525">
                <a:noFill/>
                <a:round/>
                <a:headEnd/>
                <a:tailEnd/>
              </a:ln>
            </p:spPr>
            <p:txBody>
              <a:bodyPr/>
              <a:lstStyle/>
              <a:p>
                <a:endParaRPr lang="en-US"/>
              </a:p>
            </p:txBody>
          </p:sp>
          <p:sp>
            <p:nvSpPr>
              <p:cNvPr id="40553" name="Freeform 923"/>
              <p:cNvSpPr>
                <a:spLocks/>
              </p:cNvSpPr>
              <p:nvPr/>
            </p:nvSpPr>
            <p:spPr bwMode="auto">
              <a:xfrm>
                <a:off x="2985" y="1158"/>
                <a:ext cx="13" cy="13"/>
              </a:xfrm>
              <a:custGeom>
                <a:avLst/>
                <a:gdLst>
                  <a:gd name="T0" fmla="*/ 0 w 78"/>
                  <a:gd name="T1" fmla="*/ 0 h 74"/>
                  <a:gd name="T2" fmla="*/ 0 w 78"/>
                  <a:gd name="T3" fmla="*/ 0 h 74"/>
                  <a:gd name="T4" fmla="*/ 0 w 78"/>
                  <a:gd name="T5" fmla="*/ 0 h 74"/>
                  <a:gd name="T6" fmla="*/ 0 w 78"/>
                  <a:gd name="T7" fmla="*/ 0 h 74"/>
                  <a:gd name="T8" fmla="*/ 0 w 78"/>
                  <a:gd name="T9" fmla="*/ 0 h 74"/>
                  <a:gd name="T10" fmla="*/ 0 w 78"/>
                  <a:gd name="T11" fmla="*/ 0 h 74"/>
                  <a:gd name="T12" fmla="*/ 0 w 78"/>
                  <a:gd name="T13" fmla="*/ 0 h 74"/>
                  <a:gd name="T14" fmla="*/ 0 w 78"/>
                  <a:gd name="T15" fmla="*/ 0 h 74"/>
                  <a:gd name="T16" fmla="*/ 0 w 78"/>
                  <a:gd name="T17" fmla="*/ 0 h 74"/>
                  <a:gd name="T18" fmla="*/ 0 w 78"/>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74"/>
                  <a:gd name="T32" fmla="*/ 78 w 78"/>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74">
                    <a:moveTo>
                      <a:pt x="0" y="44"/>
                    </a:moveTo>
                    <a:lnTo>
                      <a:pt x="2" y="46"/>
                    </a:lnTo>
                    <a:lnTo>
                      <a:pt x="28" y="74"/>
                    </a:lnTo>
                    <a:lnTo>
                      <a:pt x="78" y="28"/>
                    </a:lnTo>
                    <a:lnTo>
                      <a:pt x="51" y="0"/>
                    </a:lnTo>
                    <a:lnTo>
                      <a:pt x="0" y="44"/>
                    </a:lnTo>
                    <a:lnTo>
                      <a:pt x="2" y="45"/>
                    </a:lnTo>
                    <a:lnTo>
                      <a:pt x="2" y="46"/>
                    </a:lnTo>
                    <a:lnTo>
                      <a:pt x="0" y="44"/>
                    </a:lnTo>
                    <a:close/>
                  </a:path>
                </a:pathLst>
              </a:custGeom>
              <a:solidFill>
                <a:srgbClr val="C4E5FA"/>
              </a:solidFill>
              <a:ln w="9525">
                <a:noFill/>
                <a:round/>
                <a:headEnd/>
                <a:tailEnd/>
              </a:ln>
            </p:spPr>
            <p:txBody>
              <a:bodyPr/>
              <a:lstStyle/>
              <a:p>
                <a:endParaRPr lang="en-US"/>
              </a:p>
            </p:txBody>
          </p:sp>
          <p:sp>
            <p:nvSpPr>
              <p:cNvPr id="40554" name="Freeform 924"/>
              <p:cNvSpPr>
                <a:spLocks/>
              </p:cNvSpPr>
              <p:nvPr/>
            </p:nvSpPr>
            <p:spPr bwMode="auto">
              <a:xfrm>
                <a:off x="2982" y="1155"/>
                <a:ext cx="12" cy="11"/>
              </a:xfrm>
              <a:custGeom>
                <a:avLst/>
                <a:gdLst>
                  <a:gd name="T0" fmla="*/ 0 w 71"/>
                  <a:gd name="T1" fmla="*/ 0 h 67"/>
                  <a:gd name="T2" fmla="*/ 0 w 71"/>
                  <a:gd name="T3" fmla="*/ 0 h 67"/>
                  <a:gd name="T4" fmla="*/ 0 w 71"/>
                  <a:gd name="T5" fmla="*/ 0 h 67"/>
                  <a:gd name="T6" fmla="*/ 0 w 71"/>
                  <a:gd name="T7" fmla="*/ 0 h 67"/>
                  <a:gd name="T8" fmla="*/ 0 w 71"/>
                  <a:gd name="T9" fmla="*/ 0 h 67"/>
                  <a:gd name="T10" fmla="*/ 0 w 71"/>
                  <a:gd name="T11" fmla="*/ 0 h 67"/>
                  <a:gd name="T12" fmla="*/ 0 w 71"/>
                  <a:gd name="T13" fmla="*/ 0 h 67"/>
                  <a:gd name="T14" fmla="*/ 0 w 71"/>
                  <a:gd name="T15" fmla="*/ 0 h 67"/>
                  <a:gd name="T16" fmla="*/ 0 w 71"/>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67"/>
                  <a:gd name="T29" fmla="*/ 71 w 71"/>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67">
                    <a:moveTo>
                      <a:pt x="50" y="0"/>
                    </a:moveTo>
                    <a:lnTo>
                      <a:pt x="0" y="46"/>
                    </a:lnTo>
                    <a:lnTo>
                      <a:pt x="17" y="67"/>
                    </a:lnTo>
                    <a:lnTo>
                      <a:pt x="71" y="24"/>
                    </a:lnTo>
                    <a:lnTo>
                      <a:pt x="53" y="3"/>
                    </a:lnTo>
                    <a:lnTo>
                      <a:pt x="50" y="0"/>
                    </a:lnTo>
                    <a:lnTo>
                      <a:pt x="53" y="3"/>
                    </a:lnTo>
                    <a:lnTo>
                      <a:pt x="51" y="2"/>
                    </a:lnTo>
                    <a:lnTo>
                      <a:pt x="50" y="0"/>
                    </a:lnTo>
                    <a:close/>
                  </a:path>
                </a:pathLst>
              </a:custGeom>
              <a:solidFill>
                <a:srgbClr val="C4E5FA"/>
              </a:solidFill>
              <a:ln w="9525">
                <a:noFill/>
                <a:round/>
                <a:headEnd/>
                <a:tailEnd/>
              </a:ln>
            </p:spPr>
            <p:txBody>
              <a:bodyPr/>
              <a:lstStyle/>
              <a:p>
                <a:endParaRPr lang="en-US"/>
              </a:p>
            </p:txBody>
          </p:sp>
          <p:sp>
            <p:nvSpPr>
              <p:cNvPr id="40555" name="Freeform 925"/>
              <p:cNvSpPr>
                <a:spLocks/>
              </p:cNvSpPr>
              <p:nvPr/>
            </p:nvSpPr>
            <p:spPr bwMode="auto">
              <a:xfrm>
                <a:off x="2982" y="1154"/>
                <a:ext cx="9" cy="9"/>
              </a:xfrm>
              <a:custGeom>
                <a:avLst/>
                <a:gdLst>
                  <a:gd name="T0" fmla="*/ 0 w 52"/>
                  <a:gd name="T1" fmla="*/ 0 h 55"/>
                  <a:gd name="T2" fmla="*/ 0 w 52"/>
                  <a:gd name="T3" fmla="*/ 0 h 55"/>
                  <a:gd name="T4" fmla="*/ 0 w 52"/>
                  <a:gd name="T5" fmla="*/ 0 h 55"/>
                  <a:gd name="T6" fmla="*/ 0 w 52"/>
                  <a:gd name="T7" fmla="*/ 0 h 55"/>
                  <a:gd name="T8" fmla="*/ 0 w 52"/>
                  <a:gd name="T9" fmla="*/ 0 h 55"/>
                  <a:gd name="T10" fmla="*/ 0 60000 65536"/>
                  <a:gd name="T11" fmla="*/ 0 60000 65536"/>
                  <a:gd name="T12" fmla="*/ 0 60000 65536"/>
                  <a:gd name="T13" fmla="*/ 0 60000 65536"/>
                  <a:gd name="T14" fmla="*/ 0 60000 65536"/>
                  <a:gd name="T15" fmla="*/ 0 w 52"/>
                  <a:gd name="T16" fmla="*/ 0 h 55"/>
                  <a:gd name="T17" fmla="*/ 52 w 52"/>
                  <a:gd name="T18" fmla="*/ 55 h 55"/>
                </a:gdLst>
                <a:ahLst/>
                <a:cxnLst>
                  <a:cxn ang="T10">
                    <a:pos x="T0" y="T1"/>
                  </a:cxn>
                  <a:cxn ang="T11">
                    <a:pos x="T2" y="T3"/>
                  </a:cxn>
                  <a:cxn ang="T12">
                    <a:pos x="T4" y="T5"/>
                  </a:cxn>
                  <a:cxn ang="T13">
                    <a:pos x="T6" y="T7"/>
                  </a:cxn>
                  <a:cxn ang="T14">
                    <a:pos x="T8" y="T9"/>
                  </a:cxn>
                </a:cxnLst>
                <a:rect l="T15" t="T16" r="T17" b="T18"/>
                <a:pathLst>
                  <a:path w="52" h="55">
                    <a:moveTo>
                      <a:pt x="0" y="51"/>
                    </a:moveTo>
                    <a:lnTo>
                      <a:pt x="6" y="55"/>
                    </a:lnTo>
                    <a:lnTo>
                      <a:pt x="52" y="6"/>
                    </a:lnTo>
                    <a:lnTo>
                      <a:pt x="45" y="0"/>
                    </a:lnTo>
                    <a:lnTo>
                      <a:pt x="0" y="51"/>
                    </a:lnTo>
                    <a:close/>
                  </a:path>
                </a:pathLst>
              </a:custGeom>
              <a:solidFill>
                <a:srgbClr val="C4E5FA"/>
              </a:solidFill>
              <a:ln w="9525">
                <a:noFill/>
                <a:round/>
                <a:headEnd/>
                <a:tailEnd/>
              </a:ln>
            </p:spPr>
            <p:txBody>
              <a:bodyPr/>
              <a:lstStyle/>
              <a:p>
                <a:endParaRPr lang="en-US"/>
              </a:p>
            </p:txBody>
          </p:sp>
          <p:sp>
            <p:nvSpPr>
              <p:cNvPr id="40556" name="Freeform 926"/>
              <p:cNvSpPr>
                <a:spLocks/>
              </p:cNvSpPr>
              <p:nvPr/>
            </p:nvSpPr>
            <p:spPr bwMode="auto">
              <a:xfrm>
                <a:off x="2360" y="2396"/>
                <a:ext cx="1500" cy="759"/>
              </a:xfrm>
              <a:custGeom>
                <a:avLst/>
                <a:gdLst>
                  <a:gd name="T0" fmla="*/ 0 w 8999"/>
                  <a:gd name="T1" fmla="*/ 0 h 4557"/>
                  <a:gd name="T2" fmla="*/ 0 w 8999"/>
                  <a:gd name="T3" fmla="*/ 0 h 4557"/>
                  <a:gd name="T4" fmla="*/ 0 w 8999"/>
                  <a:gd name="T5" fmla="*/ 0 h 4557"/>
                  <a:gd name="T6" fmla="*/ 0 w 8999"/>
                  <a:gd name="T7" fmla="*/ 0 h 4557"/>
                  <a:gd name="T8" fmla="*/ 0 w 8999"/>
                  <a:gd name="T9" fmla="*/ 0 h 4557"/>
                  <a:gd name="T10" fmla="*/ 0 w 8999"/>
                  <a:gd name="T11" fmla="*/ 0 h 4557"/>
                  <a:gd name="T12" fmla="*/ 0 w 8999"/>
                  <a:gd name="T13" fmla="*/ 0 h 4557"/>
                  <a:gd name="T14" fmla="*/ 0 w 8999"/>
                  <a:gd name="T15" fmla="*/ 0 h 4557"/>
                  <a:gd name="T16" fmla="*/ 0 w 8999"/>
                  <a:gd name="T17" fmla="*/ 0 h 4557"/>
                  <a:gd name="T18" fmla="*/ 0 w 8999"/>
                  <a:gd name="T19" fmla="*/ 0 h 4557"/>
                  <a:gd name="T20" fmla="*/ 0 w 8999"/>
                  <a:gd name="T21" fmla="*/ 0 h 4557"/>
                  <a:gd name="T22" fmla="*/ 0 w 8999"/>
                  <a:gd name="T23" fmla="*/ 0 h 4557"/>
                  <a:gd name="T24" fmla="*/ 0 w 8999"/>
                  <a:gd name="T25" fmla="*/ 0 h 4557"/>
                  <a:gd name="T26" fmla="*/ 0 w 8999"/>
                  <a:gd name="T27" fmla="*/ 0 h 4557"/>
                  <a:gd name="T28" fmla="*/ 0 w 8999"/>
                  <a:gd name="T29" fmla="*/ 0 h 4557"/>
                  <a:gd name="T30" fmla="*/ 0 w 8999"/>
                  <a:gd name="T31" fmla="*/ 0 h 4557"/>
                  <a:gd name="T32" fmla="*/ 0 w 8999"/>
                  <a:gd name="T33" fmla="*/ 0 h 4557"/>
                  <a:gd name="T34" fmla="*/ 0 w 8999"/>
                  <a:gd name="T35" fmla="*/ 0 h 4557"/>
                  <a:gd name="T36" fmla="*/ 0 w 8999"/>
                  <a:gd name="T37" fmla="*/ 0 h 4557"/>
                  <a:gd name="T38" fmla="*/ 0 w 8999"/>
                  <a:gd name="T39" fmla="*/ 0 h 4557"/>
                  <a:gd name="T40" fmla="*/ 0 w 8999"/>
                  <a:gd name="T41" fmla="*/ 0 h 4557"/>
                  <a:gd name="T42" fmla="*/ 0 w 8999"/>
                  <a:gd name="T43" fmla="*/ 0 h 4557"/>
                  <a:gd name="T44" fmla="*/ 0 w 8999"/>
                  <a:gd name="T45" fmla="*/ 0 h 4557"/>
                  <a:gd name="T46" fmla="*/ 0 w 8999"/>
                  <a:gd name="T47" fmla="*/ 0 h 4557"/>
                  <a:gd name="T48" fmla="*/ 0 w 8999"/>
                  <a:gd name="T49" fmla="*/ 0 h 4557"/>
                  <a:gd name="T50" fmla="*/ 0 w 8999"/>
                  <a:gd name="T51" fmla="*/ 0 h 4557"/>
                  <a:gd name="T52" fmla="*/ 0 w 8999"/>
                  <a:gd name="T53" fmla="*/ 0 h 4557"/>
                  <a:gd name="T54" fmla="*/ 0 w 8999"/>
                  <a:gd name="T55" fmla="*/ 0 h 4557"/>
                  <a:gd name="T56" fmla="*/ 0 w 8999"/>
                  <a:gd name="T57" fmla="*/ 0 h 4557"/>
                  <a:gd name="T58" fmla="*/ 0 w 8999"/>
                  <a:gd name="T59" fmla="*/ 0 h 4557"/>
                  <a:gd name="T60" fmla="*/ 0 w 8999"/>
                  <a:gd name="T61" fmla="*/ 0 h 4557"/>
                  <a:gd name="T62" fmla="*/ 0 w 8999"/>
                  <a:gd name="T63" fmla="*/ 0 h 4557"/>
                  <a:gd name="T64" fmla="*/ 0 w 8999"/>
                  <a:gd name="T65" fmla="*/ 0 h 4557"/>
                  <a:gd name="T66" fmla="*/ 0 w 8999"/>
                  <a:gd name="T67" fmla="*/ 0 h 4557"/>
                  <a:gd name="T68" fmla="*/ 0 w 8999"/>
                  <a:gd name="T69" fmla="*/ 0 h 4557"/>
                  <a:gd name="T70" fmla="*/ 0 w 8999"/>
                  <a:gd name="T71" fmla="*/ 0 h 4557"/>
                  <a:gd name="T72" fmla="*/ 0 w 8999"/>
                  <a:gd name="T73" fmla="*/ 0 h 4557"/>
                  <a:gd name="T74" fmla="*/ 0 w 8999"/>
                  <a:gd name="T75" fmla="*/ 0 h 4557"/>
                  <a:gd name="T76" fmla="*/ 0 w 8999"/>
                  <a:gd name="T77" fmla="*/ 0 h 4557"/>
                  <a:gd name="T78" fmla="*/ 0 w 8999"/>
                  <a:gd name="T79" fmla="*/ 0 h 4557"/>
                  <a:gd name="T80" fmla="*/ 0 w 8999"/>
                  <a:gd name="T81" fmla="*/ 0 h 4557"/>
                  <a:gd name="T82" fmla="*/ 0 w 8999"/>
                  <a:gd name="T83" fmla="*/ 0 h 4557"/>
                  <a:gd name="T84" fmla="*/ 0 w 8999"/>
                  <a:gd name="T85" fmla="*/ 0 h 4557"/>
                  <a:gd name="T86" fmla="*/ 0 w 8999"/>
                  <a:gd name="T87" fmla="*/ 0 h 4557"/>
                  <a:gd name="T88" fmla="*/ 0 w 8999"/>
                  <a:gd name="T89" fmla="*/ 0 h 4557"/>
                  <a:gd name="T90" fmla="*/ 0 w 8999"/>
                  <a:gd name="T91" fmla="*/ 0 h 4557"/>
                  <a:gd name="T92" fmla="*/ 0 w 8999"/>
                  <a:gd name="T93" fmla="*/ 0 h 4557"/>
                  <a:gd name="T94" fmla="*/ 0 w 8999"/>
                  <a:gd name="T95" fmla="*/ 0 h 4557"/>
                  <a:gd name="T96" fmla="*/ 0 w 8999"/>
                  <a:gd name="T97" fmla="*/ 0 h 4557"/>
                  <a:gd name="T98" fmla="*/ 0 w 8999"/>
                  <a:gd name="T99" fmla="*/ 0 h 4557"/>
                  <a:gd name="T100" fmla="*/ 0 w 8999"/>
                  <a:gd name="T101" fmla="*/ 0 h 4557"/>
                  <a:gd name="T102" fmla="*/ 0 w 8999"/>
                  <a:gd name="T103" fmla="*/ 0 h 4557"/>
                  <a:gd name="T104" fmla="*/ 0 w 8999"/>
                  <a:gd name="T105" fmla="*/ 0 h 4557"/>
                  <a:gd name="T106" fmla="*/ 0 w 8999"/>
                  <a:gd name="T107" fmla="*/ 0 h 4557"/>
                  <a:gd name="T108" fmla="*/ 0 w 8999"/>
                  <a:gd name="T109" fmla="*/ 0 h 455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999"/>
                  <a:gd name="T166" fmla="*/ 0 h 4557"/>
                  <a:gd name="T167" fmla="*/ 8999 w 8999"/>
                  <a:gd name="T168" fmla="*/ 4557 h 455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999" h="4557">
                    <a:moveTo>
                      <a:pt x="8999" y="614"/>
                    </a:moveTo>
                    <a:lnTo>
                      <a:pt x="8899" y="639"/>
                    </a:lnTo>
                    <a:lnTo>
                      <a:pt x="8795" y="663"/>
                    </a:lnTo>
                    <a:lnTo>
                      <a:pt x="8688" y="691"/>
                    </a:lnTo>
                    <a:lnTo>
                      <a:pt x="8578" y="718"/>
                    </a:lnTo>
                    <a:lnTo>
                      <a:pt x="8465" y="750"/>
                    </a:lnTo>
                    <a:lnTo>
                      <a:pt x="8349" y="781"/>
                    </a:lnTo>
                    <a:lnTo>
                      <a:pt x="8231" y="814"/>
                    </a:lnTo>
                    <a:lnTo>
                      <a:pt x="8112" y="848"/>
                    </a:lnTo>
                    <a:lnTo>
                      <a:pt x="7992" y="884"/>
                    </a:lnTo>
                    <a:lnTo>
                      <a:pt x="7871" y="921"/>
                    </a:lnTo>
                    <a:lnTo>
                      <a:pt x="7750" y="958"/>
                    </a:lnTo>
                    <a:lnTo>
                      <a:pt x="7629" y="996"/>
                    </a:lnTo>
                    <a:lnTo>
                      <a:pt x="7508" y="1035"/>
                    </a:lnTo>
                    <a:lnTo>
                      <a:pt x="7388" y="1075"/>
                    </a:lnTo>
                    <a:lnTo>
                      <a:pt x="7270" y="1115"/>
                    </a:lnTo>
                    <a:lnTo>
                      <a:pt x="7153" y="1156"/>
                    </a:lnTo>
                    <a:lnTo>
                      <a:pt x="7039" y="1196"/>
                    </a:lnTo>
                    <a:lnTo>
                      <a:pt x="6927" y="1237"/>
                    </a:lnTo>
                    <a:lnTo>
                      <a:pt x="6818" y="1277"/>
                    </a:lnTo>
                    <a:lnTo>
                      <a:pt x="6713" y="1317"/>
                    </a:lnTo>
                    <a:lnTo>
                      <a:pt x="6611" y="1358"/>
                    </a:lnTo>
                    <a:lnTo>
                      <a:pt x="6513" y="1398"/>
                    </a:lnTo>
                    <a:lnTo>
                      <a:pt x="6420" y="1439"/>
                    </a:lnTo>
                    <a:lnTo>
                      <a:pt x="6332" y="1477"/>
                    </a:lnTo>
                    <a:lnTo>
                      <a:pt x="6249" y="1516"/>
                    </a:lnTo>
                    <a:lnTo>
                      <a:pt x="6173" y="1553"/>
                    </a:lnTo>
                    <a:lnTo>
                      <a:pt x="6102" y="1590"/>
                    </a:lnTo>
                    <a:lnTo>
                      <a:pt x="6038" y="1626"/>
                    </a:lnTo>
                    <a:lnTo>
                      <a:pt x="5981" y="1661"/>
                    </a:lnTo>
                    <a:lnTo>
                      <a:pt x="5931" y="1694"/>
                    </a:lnTo>
                    <a:lnTo>
                      <a:pt x="5890" y="1727"/>
                    </a:lnTo>
                    <a:lnTo>
                      <a:pt x="5856" y="1758"/>
                    </a:lnTo>
                    <a:lnTo>
                      <a:pt x="5971" y="1817"/>
                    </a:lnTo>
                    <a:lnTo>
                      <a:pt x="6077" y="1882"/>
                    </a:lnTo>
                    <a:lnTo>
                      <a:pt x="6175" y="1951"/>
                    </a:lnTo>
                    <a:lnTo>
                      <a:pt x="6265" y="2026"/>
                    </a:lnTo>
                    <a:lnTo>
                      <a:pt x="6347" y="2106"/>
                    </a:lnTo>
                    <a:lnTo>
                      <a:pt x="6421" y="2189"/>
                    </a:lnTo>
                    <a:lnTo>
                      <a:pt x="6489" y="2276"/>
                    </a:lnTo>
                    <a:lnTo>
                      <a:pt x="6547" y="2365"/>
                    </a:lnTo>
                    <a:lnTo>
                      <a:pt x="6598" y="2459"/>
                    </a:lnTo>
                    <a:lnTo>
                      <a:pt x="6642" y="2554"/>
                    </a:lnTo>
                    <a:lnTo>
                      <a:pt x="6679" y="2651"/>
                    </a:lnTo>
                    <a:lnTo>
                      <a:pt x="6709" y="2750"/>
                    </a:lnTo>
                    <a:lnTo>
                      <a:pt x="6731" y="2851"/>
                    </a:lnTo>
                    <a:lnTo>
                      <a:pt x="6748" y="2952"/>
                    </a:lnTo>
                    <a:lnTo>
                      <a:pt x="6756" y="3053"/>
                    </a:lnTo>
                    <a:lnTo>
                      <a:pt x="6758" y="3155"/>
                    </a:lnTo>
                    <a:lnTo>
                      <a:pt x="6753" y="3256"/>
                    </a:lnTo>
                    <a:lnTo>
                      <a:pt x="6743" y="3356"/>
                    </a:lnTo>
                    <a:lnTo>
                      <a:pt x="6726" y="3456"/>
                    </a:lnTo>
                    <a:lnTo>
                      <a:pt x="6702" y="3553"/>
                    </a:lnTo>
                    <a:lnTo>
                      <a:pt x="6674" y="3649"/>
                    </a:lnTo>
                    <a:lnTo>
                      <a:pt x="6638" y="3743"/>
                    </a:lnTo>
                    <a:lnTo>
                      <a:pt x="6597" y="3834"/>
                    </a:lnTo>
                    <a:lnTo>
                      <a:pt x="6550" y="3922"/>
                    </a:lnTo>
                    <a:lnTo>
                      <a:pt x="6498" y="4005"/>
                    </a:lnTo>
                    <a:lnTo>
                      <a:pt x="6440" y="4086"/>
                    </a:lnTo>
                    <a:lnTo>
                      <a:pt x="6378" y="4162"/>
                    </a:lnTo>
                    <a:lnTo>
                      <a:pt x="6309" y="4233"/>
                    </a:lnTo>
                    <a:lnTo>
                      <a:pt x="6235" y="4300"/>
                    </a:lnTo>
                    <a:lnTo>
                      <a:pt x="6158" y="4360"/>
                    </a:lnTo>
                    <a:lnTo>
                      <a:pt x="6075" y="4415"/>
                    </a:lnTo>
                    <a:lnTo>
                      <a:pt x="5987" y="4463"/>
                    </a:lnTo>
                    <a:lnTo>
                      <a:pt x="5950" y="4475"/>
                    </a:lnTo>
                    <a:lnTo>
                      <a:pt x="5910" y="4484"/>
                    </a:lnTo>
                    <a:lnTo>
                      <a:pt x="5869" y="4491"/>
                    </a:lnTo>
                    <a:lnTo>
                      <a:pt x="5824" y="4496"/>
                    </a:lnTo>
                    <a:lnTo>
                      <a:pt x="5776" y="4498"/>
                    </a:lnTo>
                    <a:lnTo>
                      <a:pt x="5728" y="4498"/>
                    </a:lnTo>
                    <a:lnTo>
                      <a:pt x="5676" y="4496"/>
                    </a:lnTo>
                    <a:lnTo>
                      <a:pt x="5622" y="4492"/>
                    </a:lnTo>
                    <a:lnTo>
                      <a:pt x="5568" y="4485"/>
                    </a:lnTo>
                    <a:lnTo>
                      <a:pt x="5511" y="4478"/>
                    </a:lnTo>
                    <a:lnTo>
                      <a:pt x="5455" y="4468"/>
                    </a:lnTo>
                    <a:lnTo>
                      <a:pt x="5396" y="4456"/>
                    </a:lnTo>
                    <a:lnTo>
                      <a:pt x="5337" y="4443"/>
                    </a:lnTo>
                    <a:lnTo>
                      <a:pt x="5277" y="4428"/>
                    </a:lnTo>
                    <a:lnTo>
                      <a:pt x="5215" y="4412"/>
                    </a:lnTo>
                    <a:lnTo>
                      <a:pt x="5155" y="4394"/>
                    </a:lnTo>
                    <a:lnTo>
                      <a:pt x="5094" y="4374"/>
                    </a:lnTo>
                    <a:lnTo>
                      <a:pt x="5033" y="4353"/>
                    </a:lnTo>
                    <a:lnTo>
                      <a:pt x="4973" y="4330"/>
                    </a:lnTo>
                    <a:lnTo>
                      <a:pt x="4913" y="4307"/>
                    </a:lnTo>
                    <a:lnTo>
                      <a:pt x="4854" y="4282"/>
                    </a:lnTo>
                    <a:lnTo>
                      <a:pt x="4795" y="4255"/>
                    </a:lnTo>
                    <a:lnTo>
                      <a:pt x="4737" y="4228"/>
                    </a:lnTo>
                    <a:lnTo>
                      <a:pt x="4680" y="4199"/>
                    </a:lnTo>
                    <a:lnTo>
                      <a:pt x="4626" y="4169"/>
                    </a:lnTo>
                    <a:lnTo>
                      <a:pt x="4573" y="4139"/>
                    </a:lnTo>
                    <a:lnTo>
                      <a:pt x="4521" y="4108"/>
                    </a:lnTo>
                    <a:lnTo>
                      <a:pt x="4472" y="4075"/>
                    </a:lnTo>
                    <a:lnTo>
                      <a:pt x="4425" y="4042"/>
                    </a:lnTo>
                    <a:lnTo>
                      <a:pt x="4380" y="4007"/>
                    </a:lnTo>
                    <a:lnTo>
                      <a:pt x="4337" y="3973"/>
                    </a:lnTo>
                    <a:lnTo>
                      <a:pt x="4297" y="3938"/>
                    </a:lnTo>
                    <a:lnTo>
                      <a:pt x="4302" y="3950"/>
                    </a:lnTo>
                    <a:lnTo>
                      <a:pt x="4304" y="3962"/>
                    </a:lnTo>
                    <a:lnTo>
                      <a:pt x="4307" y="3974"/>
                    </a:lnTo>
                    <a:lnTo>
                      <a:pt x="4309" y="3984"/>
                    </a:lnTo>
                    <a:lnTo>
                      <a:pt x="4309" y="3996"/>
                    </a:lnTo>
                    <a:lnTo>
                      <a:pt x="4309" y="4006"/>
                    </a:lnTo>
                    <a:lnTo>
                      <a:pt x="4309" y="4017"/>
                    </a:lnTo>
                    <a:lnTo>
                      <a:pt x="4307" y="4027"/>
                    </a:lnTo>
                    <a:lnTo>
                      <a:pt x="4304" y="4038"/>
                    </a:lnTo>
                    <a:lnTo>
                      <a:pt x="4302" y="4047"/>
                    </a:lnTo>
                    <a:lnTo>
                      <a:pt x="4297" y="4057"/>
                    </a:lnTo>
                    <a:lnTo>
                      <a:pt x="4293" y="4066"/>
                    </a:lnTo>
                    <a:lnTo>
                      <a:pt x="4288" y="4076"/>
                    </a:lnTo>
                    <a:lnTo>
                      <a:pt x="4282" y="4085"/>
                    </a:lnTo>
                    <a:lnTo>
                      <a:pt x="4275" y="4094"/>
                    </a:lnTo>
                    <a:lnTo>
                      <a:pt x="4267" y="4102"/>
                    </a:lnTo>
                    <a:lnTo>
                      <a:pt x="4251" y="4121"/>
                    </a:lnTo>
                    <a:lnTo>
                      <a:pt x="4232" y="4138"/>
                    </a:lnTo>
                    <a:lnTo>
                      <a:pt x="4211" y="4156"/>
                    </a:lnTo>
                    <a:lnTo>
                      <a:pt x="4186" y="4173"/>
                    </a:lnTo>
                    <a:lnTo>
                      <a:pt x="4160" y="4191"/>
                    </a:lnTo>
                    <a:lnTo>
                      <a:pt x="4132" y="4209"/>
                    </a:lnTo>
                    <a:lnTo>
                      <a:pt x="4102" y="4227"/>
                    </a:lnTo>
                    <a:lnTo>
                      <a:pt x="4070" y="4247"/>
                    </a:lnTo>
                    <a:lnTo>
                      <a:pt x="3951" y="4286"/>
                    </a:lnTo>
                    <a:lnTo>
                      <a:pt x="3834" y="4324"/>
                    </a:lnTo>
                    <a:lnTo>
                      <a:pt x="3718" y="4360"/>
                    </a:lnTo>
                    <a:lnTo>
                      <a:pt x="3603" y="4394"/>
                    </a:lnTo>
                    <a:lnTo>
                      <a:pt x="3489" y="4425"/>
                    </a:lnTo>
                    <a:lnTo>
                      <a:pt x="3376" y="4453"/>
                    </a:lnTo>
                    <a:lnTo>
                      <a:pt x="3263" y="4478"/>
                    </a:lnTo>
                    <a:lnTo>
                      <a:pt x="3152" y="4500"/>
                    </a:lnTo>
                    <a:lnTo>
                      <a:pt x="3039" y="4519"/>
                    </a:lnTo>
                    <a:lnTo>
                      <a:pt x="2930" y="4534"/>
                    </a:lnTo>
                    <a:lnTo>
                      <a:pt x="2820" y="4545"/>
                    </a:lnTo>
                    <a:lnTo>
                      <a:pt x="2710" y="4553"/>
                    </a:lnTo>
                    <a:lnTo>
                      <a:pt x="2600" y="4557"/>
                    </a:lnTo>
                    <a:lnTo>
                      <a:pt x="2491" y="4556"/>
                    </a:lnTo>
                    <a:lnTo>
                      <a:pt x="2383" y="4551"/>
                    </a:lnTo>
                    <a:lnTo>
                      <a:pt x="2274" y="4542"/>
                    </a:lnTo>
                    <a:lnTo>
                      <a:pt x="2165" y="4527"/>
                    </a:lnTo>
                    <a:lnTo>
                      <a:pt x="2058" y="4508"/>
                    </a:lnTo>
                    <a:lnTo>
                      <a:pt x="1949" y="4484"/>
                    </a:lnTo>
                    <a:lnTo>
                      <a:pt x="1840" y="4454"/>
                    </a:lnTo>
                    <a:lnTo>
                      <a:pt x="1732" y="4418"/>
                    </a:lnTo>
                    <a:lnTo>
                      <a:pt x="1623" y="4378"/>
                    </a:lnTo>
                    <a:lnTo>
                      <a:pt x="1514" y="4330"/>
                    </a:lnTo>
                    <a:lnTo>
                      <a:pt x="1405" y="4278"/>
                    </a:lnTo>
                    <a:lnTo>
                      <a:pt x="1295" y="4219"/>
                    </a:lnTo>
                    <a:lnTo>
                      <a:pt x="1184" y="4153"/>
                    </a:lnTo>
                    <a:lnTo>
                      <a:pt x="1073" y="4082"/>
                    </a:lnTo>
                    <a:lnTo>
                      <a:pt x="962" y="4002"/>
                    </a:lnTo>
                    <a:lnTo>
                      <a:pt x="850" y="3916"/>
                    </a:lnTo>
                    <a:lnTo>
                      <a:pt x="736" y="3824"/>
                    </a:lnTo>
                    <a:lnTo>
                      <a:pt x="623" y="3723"/>
                    </a:lnTo>
                    <a:lnTo>
                      <a:pt x="507" y="3615"/>
                    </a:lnTo>
                    <a:lnTo>
                      <a:pt x="416" y="3518"/>
                    </a:lnTo>
                    <a:lnTo>
                      <a:pt x="334" y="3419"/>
                    </a:lnTo>
                    <a:lnTo>
                      <a:pt x="260" y="3314"/>
                    </a:lnTo>
                    <a:lnTo>
                      <a:pt x="196" y="3206"/>
                    </a:lnTo>
                    <a:lnTo>
                      <a:pt x="142" y="3096"/>
                    </a:lnTo>
                    <a:lnTo>
                      <a:pt x="97" y="2983"/>
                    </a:lnTo>
                    <a:lnTo>
                      <a:pt x="60" y="2868"/>
                    </a:lnTo>
                    <a:lnTo>
                      <a:pt x="32" y="2752"/>
                    </a:lnTo>
                    <a:lnTo>
                      <a:pt x="12" y="2634"/>
                    </a:lnTo>
                    <a:lnTo>
                      <a:pt x="2" y="2514"/>
                    </a:lnTo>
                    <a:lnTo>
                      <a:pt x="0" y="2395"/>
                    </a:lnTo>
                    <a:lnTo>
                      <a:pt x="5" y="2275"/>
                    </a:lnTo>
                    <a:lnTo>
                      <a:pt x="20" y="2157"/>
                    </a:lnTo>
                    <a:lnTo>
                      <a:pt x="42" y="2038"/>
                    </a:lnTo>
                    <a:lnTo>
                      <a:pt x="73" y="1921"/>
                    </a:lnTo>
                    <a:lnTo>
                      <a:pt x="111" y="1807"/>
                    </a:lnTo>
                    <a:lnTo>
                      <a:pt x="157" y="1693"/>
                    </a:lnTo>
                    <a:lnTo>
                      <a:pt x="210" y="1582"/>
                    </a:lnTo>
                    <a:lnTo>
                      <a:pt x="271" y="1475"/>
                    </a:lnTo>
                    <a:lnTo>
                      <a:pt x="340" y="1371"/>
                    </a:lnTo>
                    <a:lnTo>
                      <a:pt x="416" y="1270"/>
                    </a:lnTo>
                    <a:lnTo>
                      <a:pt x="498" y="1173"/>
                    </a:lnTo>
                    <a:lnTo>
                      <a:pt x="588" y="1082"/>
                    </a:lnTo>
                    <a:lnTo>
                      <a:pt x="685" y="995"/>
                    </a:lnTo>
                    <a:lnTo>
                      <a:pt x="789" y="913"/>
                    </a:lnTo>
                    <a:lnTo>
                      <a:pt x="899" y="838"/>
                    </a:lnTo>
                    <a:lnTo>
                      <a:pt x="1016" y="768"/>
                    </a:lnTo>
                    <a:lnTo>
                      <a:pt x="1140" y="705"/>
                    </a:lnTo>
                    <a:lnTo>
                      <a:pt x="1269" y="649"/>
                    </a:lnTo>
                    <a:lnTo>
                      <a:pt x="1405" y="602"/>
                    </a:lnTo>
                    <a:lnTo>
                      <a:pt x="1547" y="561"/>
                    </a:lnTo>
                    <a:lnTo>
                      <a:pt x="1695" y="529"/>
                    </a:lnTo>
                    <a:lnTo>
                      <a:pt x="1777" y="516"/>
                    </a:lnTo>
                    <a:lnTo>
                      <a:pt x="1865" y="503"/>
                    </a:lnTo>
                    <a:lnTo>
                      <a:pt x="1956" y="493"/>
                    </a:lnTo>
                    <a:lnTo>
                      <a:pt x="2053" y="484"/>
                    </a:lnTo>
                    <a:lnTo>
                      <a:pt x="2153" y="477"/>
                    </a:lnTo>
                    <a:lnTo>
                      <a:pt x="2257" y="471"/>
                    </a:lnTo>
                    <a:lnTo>
                      <a:pt x="2364" y="467"/>
                    </a:lnTo>
                    <a:lnTo>
                      <a:pt x="2474" y="465"/>
                    </a:lnTo>
                    <a:lnTo>
                      <a:pt x="2587" y="465"/>
                    </a:lnTo>
                    <a:lnTo>
                      <a:pt x="2702" y="466"/>
                    </a:lnTo>
                    <a:lnTo>
                      <a:pt x="2819" y="470"/>
                    </a:lnTo>
                    <a:lnTo>
                      <a:pt x="2937" y="476"/>
                    </a:lnTo>
                    <a:lnTo>
                      <a:pt x="3054" y="482"/>
                    </a:lnTo>
                    <a:lnTo>
                      <a:pt x="3174" y="492"/>
                    </a:lnTo>
                    <a:lnTo>
                      <a:pt x="3294" y="503"/>
                    </a:lnTo>
                    <a:lnTo>
                      <a:pt x="3413" y="516"/>
                    </a:lnTo>
                    <a:lnTo>
                      <a:pt x="3532" y="531"/>
                    </a:lnTo>
                    <a:lnTo>
                      <a:pt x="3650" y="548"/>
                    </a:lnTo>
                    <a:lnTo>
                      <a:pt x="3767" y="568"/>
                    </a:lnTo>
                    <a:lnTo>
                      <a:pt x="3882" y="590"/>
                    </a:lnTo>
                    <a:lnTo>
                      <a:pt x="3995" y="613"/>
                    </a:lnTo>
                    <a:lnTo>
                      <a:pt x="4106" y="640"/>
                    </a:lnTo>
                    <a:lnTo>
                      <a:pt x="4213" y="668"/>
                    </a:lnTo>
                    <a:lnTo>
                      <a:pt x="4318" y="698"/>
                    </a:lnTo>
                    <a:lnTo>
                      <a:pt x="4419" y="731"/>
                    </a:lnTo>
                    <a:lnTo>
                      <a:pt x="4516" y="766"/>
                    </a:lnTo>
                    <a:lnTo>
                      <a:pt x="4610" y="803"/>
                    </a:lnTo>
                    <a:lnTo>
                      <a:pt x="4697" y="842"/>
                    </a:lnTo>
                    <a:lnTo>
                      <a:pt x="4781" y="885"/>
                    </a:lnTo>
                    <a:lnTo>
                      <a:pt x="4858" y="930"/>
                    </a:lnTo>
                    <a:lnTo>
                      <a:pt x="4930" y="976"/>
                    </a:lnTo>
                    <a:lnTo>
                      <a:pt x="4996" y="1026"/>
                    </a:lnTo>
                    <a:lnTo>
                      <a:pt x="5059" y="1062"/>
                    </a:lnTo>
                    <a:lnTo>
                      <a:pt x="5131" y="1091"/>
                    </a:lnTo>
                    <a:lnTo>
                      <a:pt x="5211" y="1112"/>
                    </a:lnTo>
                    <a:lnTo>
                      <a:pt x="5298" y="1124"/>
                    </a:lnTo>
                    <a:lnTo>
                      <a:pt x="5391" y="1131"/>
                    </a:lnTo>
                    <a:lnTo>
                      <a:pt x="5491" y="1132"/>
                    </a:lnTo>
                    <a:lnTo>
                      <a:pt x="5596" y="1127"/>
                    </a:lnTo>
                    <a:lnTo>
                      <a:pt x="5708" y="1115"/>
                    </a:lnTo>
                    <a:lnTo>
                      <a:pt x="5825" y="1099"/>
                    </a:lnTo>
                    <a:lnTo>
                      <a:pt x="5946" y="1077"/>
                    </a:lnTo>
                    <a:lnTo>
                      <a:pt x="6072" y="1050"/>
                    </a:lnTo>
                    <a:lnTo>
                      <a:pt x="6202" y="1020"/>
                    </a:lnTo>
                    <a:lnTo>
                      <a:pt x="6335" y="986"/>
                    </a:lnTo>
                    <a:lnTo>
                      <a:pt x="6471" y="946"/>
                    </a:lnTo>
                    <a:lnTo>
                      <a:pt x="6610" y="905"/>
                    </a:lnTo>
                    <a:lnTo>
                      <a:pt x="6752" y="860"/>
                    </a:lnTo>
                    <a:lnTo>
                      <a:pt x="6896" y="812"/>
                    </a:lnTo>
                    <a:lnTo>
                      <a:pt x="7040" y="761"/>
                    </a:lnTo>
                    <a:lnTo>
                      <a:pt x="7187" y="709"/>
                    </a:lnTo>
                    <a:lnTo>
                      <a:pt x="7333" y="656"/>
                    </a:lnTo>
                    <a:lnTo>
                      <a:pt x="7481" y="600"/>
                    </a:lnTo>
                    <a:lnTo>
                      <a:pt x="7627" y="545"/>
                    </a:lnTo>
                    <a:lnTo>
                      <a:pt x="7773" y="487"/>
                    </a:lnTo>
                    <a:lnTo>
                      <a:pt x="7919" y="430"/>
                    </a:lnTo>
                    <a:lnTo>
                      <a:pt x="8206" y="316"/>
                    </a:lnTo>
                    <a:lnTo>
                      <a:pt x="8483" y="205"/>
                    </a:lnTo>
                    <a:lnTo>
                      <a:pt x="8748" y="99"/>
                    </a:lnTo>
                    <a:lnTo>
                      <a:pt x="8999" y="0"/>
                    </a:lnTo>
                    <a:lnTo>
                      <a:pt x="8978" y="26"/>
                    </a:lnTo>
                    <a:lnTo>
                      <a:pt x="8958" y="50"/>
                    </a:lnTo>
                    <a:lnTo>
                      <a:pt x="8941" y="73"/>
                    </a:lnTo>
                    <a:lnTo>
                      <a:pt x="8925" y="96"/>
                    </a:lnTo>
                    <a:lnTo>
                      <a:pt x="8910" y="119"/>
                    </a:lnTo>
                    <a:lnTo>
                      <a:pt x="8897" y="142"/>
                    </a:lnTo>
                    <a:lnTo>
                      <a:pt x="8885" y="164"/>
                    </a:lnTo>
                    <a:lnTo>
                      <a:pt x="8875" y="186"/>
                    </a:lnTo>
                    <a:lnTo>
                      <a:pt x="8866" y="207"/>
                    </a:lnTo>
                    <a:lnTo>
                      <a:pt x="8858" y="228"/>
                    </a:lnTo>
                    <a:lnTo>
                      <a:pt x="8851" y="249"/>
                    </a:lnTo>
                    <a:lnTo>
                      <a:pt x="8846" y="270"/>
                    </a:lnTo>
                    <a:lnTo>
                      <a:pt x="8843" y="289"/>
                    </a:lnTo>
                    <a:lnTo>
                      <a:pt x="8840" y="309"/>
                    </a:lnTo>
                    <a:lnTo>
                      <a:pt x="8839" y="329"/>
                    </a:lnTo>
                    <a:lnTo>
                      <a:pt x="8839" y="347"/>
                    </a:lnTo>
                    <a:lnTo>
                      <a:pt x="8840" y="366"/>
                    </a:lnTo>
                    <a:lnTo>
                      <a:pt x="8843" y="384"/>
                    </a:lnTo>
                    <a:lnTo>
                      <a:pt x="8847" y="403"/>
                    </a:lnTo>
                    <a:lnTo>
                      <a:pt x="8852" y="420"/>
                    </a:lnTo>
                    <a:lnTo>
                      <a:pt x="8858" y="437"/>
                    </a:lnTo>
                    <a:lnTo>
                      <a:pt x="8866" y="455"/>
                    </a:lnTo>
                    <a:lnTo>
                      <a:pt x="8874" y="472"/>
                    </a:lnTo>
                    <a:lnTo>
                      <a:pt x="8883" y="488"/>
                    </a:lnTo>
                    <a:lnTo>
                      <a:pt x="8894" y="506"/>
                    </a:lnTo>
                    <a:lnTo>
                      <a:pt x="8906" y="522"/>
                    </a:lnTo>
                    <a:lnTo>
                      <a:pt x="8919" y="538"/>
                    </a:lnTo>
                    <a:lnTo>
                      <a:pt x="8933" y="553"/>
                    </a:lnTo>
                    <a:lnTo>
                      <a:pt x="8948" y="569"/>
                    </a:lnTo>
                    <a:lnTo>
                      <a:pt x="8964" y="584"/>
                    </a:lnTo>
                    <a:lnTo>
                      <a:pt x="8980" y="599"/>
                    </a:lnTo>
                    <a:lnTo>
                      <a:pt x="8999" y="614"/>
                    </a:lnTo>
                    <a:close/>
                  </a:path>
                </a:pathLst>
              </a:custGeom>
              <a:solidFill>
                <a:srgbClr val="7C5929"/>
              </a:solidFill>
              <a:ln w="9525">
                <a:noFill/>
                <a:round/>
                <a:headEnd/>
                <a:tailEnd/>
              </a:ln>
            </p:spPr>
            <p:txBody>
              <a:bodyPr/>
              <a:lstStyle/>
              <a:p>
                <a:endParaRPr lang="en-US"/>
              </a:p>
            </p:txBody>
          </p:sp>
          <p:sp>
            <p:nvSpPr>
              <p:cNvPr id="40557" name="Freeform 927"/>
              <p:cNvSpPr>
                <a:spLocks/>
              </p:cNvSpPr>
              <p:nvPr/>
            </p:nvSpPr>
            <p:spPr bwMode="auto">
              <a:xfrm>
                <a:off x="2360" y="2396"/>
                <a:ext cx="1500" cy="759"/>
              </a:xfrm>
              <a:custGeom>
                <a:avLst/>
                <a:gdLst>
                  <a:gd name="T0" fmla="*/ 0 w 8999"/>
                  <a:gd name="T1" fmla="*/ 0 h 4557"/>
                  <a:gd name="T2" fmla="*/ 0 w 8999"/>
                  <a:gd name="T3" fmla="*/ 0 h 4557"/>
                  <a:gd name="T4" fmla="*/ 0 w 8999"/>
                  <a:gd name="T5" fmla="*/ 0 h 4557"/>
                  <a:gd name="T6" fmla="*/ 0 w 8999"/>
                  <a:gd name="T7" fmla="*/ 0 h 4557"/>
                  <a:gd name="T8" fmla="*/ 0 w 8999"/>
                  <a:gd name="T9" fmla="*/ 0 h 4557"/>
                  <a:gd name="T10" fmla="*/ 0 w 8999"/>
                  <a:gd name="T11" fmla="*/ 0 h 4557"/>
                  <a:gd name="T12" fmla="*/ 0 w 8999"/>
                  <a:gd name="T13" fmla="*/ 0 h 4557"/>
                  <a:gd name="T14" fmla="*/ 0 w 8999"/>
                  <a:gd name="T15" fmla="*/ 0 h 4557"/>
                  <a:gd name="T16" fmla="*/ 0 w 8999"/>
                  <a:gd name="T17" fmla="*/ 0 h 4557"/>
                  <a:gd name="T18" fmla="*/ 0 w 8999"/>
                  <a:gd name="T19" fmla="*/ 0 h 4557"/>
                  <a:gd name="T20" fmla="*/ 0 w 8999"/>
                  <a:gd name="T21" fmla="*/ 0 h 4557"/>
                  <a:gd name="T22" fmla="*/ 0 w 8999"/>
                  <a:gd name="T23" fmla="*/ 0 h 4557"/>
                  <a:gd name="T24" fmla="*/ 0 w 8999"/>
                  <a:gd name="T25" fmla="*/ 0 h 4557"/>
                  <a:gd name="T26" fmla="*/ 0 w 8999"/>
                  <a:gd name="T27" fmla="*/ 0 h 4557"/>
                  <a:gd name="T28" fmla="*/ 0 w 8999"/>
                  <a:gd name="T29" fmla="*/ 0 h 4557"/>
                  <a:gd name="T30" fmla="*/ 0 w 8999"/>
                  <a:gd name="T31" fmla="*/ 0 h 4557"/>
                  <a:gd name="T32" fmla="*/ 0 w 8999"/>
                  <a:gd name="T33" fmla="*/ 0 h 4557"/>
                  <a:gd name="T34" fmla="*/ 0 w 8999"/>
                  <a:gd name="T35" fmla="*/ 0 h 4557"/>
                  <a:gd name="T36" fmla="*/ 0 w 8999"/>
                  <a:gd name="T37" fmla="*/ 0 h 4557"/>
                  <a:gd name="T38" fmla="*/ 0 w 8999"/>
                  <a:gd name="T39" fmla="*/ 0 h 4557"/>
                  <a:gd name="T40" fmla="*/ 0 w 8999"/>
                  <a:gd name="T41" fmla="*/ 0 h 4557"/>
                  <a:gd name="T42" fmla="*/ 0 w 8999"/>
                  <a:gd name="T43" fmla="*/ 0 h 4557"/>
                  <a:gd name="T44" fmla="*/ 0 w 8999"/>
                  <a:gd name="T45" fmla="*/ 0 h 4557"/>
                  <a:gd name="T46" fmla="*/ 0 w 8999"/>
                  <a:gd name="T47" fmla="*/ 0 h 4557"/>
                  <a:gd name="T48" fmla="*/ 0 w 8999"/>
                  <a:gd name="T49" fmla="*/ 0 h 4557"/>
                  <a:gd name="T50" fmla="*/ 0 w 8999"/>
                  <a:gd name="T51" fmla="*/ 0 h 4557"/>
                  <a:gd name="T52" fmla="*/ 0 w 8999"/>
                  <a:gd name="T53" fmla="*/ 0 h 4557"/>
                  <a:gd name="T54" fmla="*/ 0 w 8999"/>
                  <a:gd name="T55" fmla="*/ 0 h 4557"/>
                  <a:gd name="T56" fmla="*/ 0 w 8999"/>
                  <a:gd name="T57" fmla="*/ 0 h 4557"/>
                  <a:gd name="T58" fmla="*/ 0 w 8999"/>
                  <a:gd name="T59" fmla="*/ 0 h 4557"/>
                  <a:gd name="T60" fmla="*/ 0 w 8999"/>
                  <a:gd name="T61" fmla="*/ 0 h 4557"/>
                  <a:gd name="T62" fmla="*/ 0 w 8999"/>
                  <a:gd name="T63" fmla="*/ 0 h 4557"/>
                  <a:gd name="T64" fmla="*/ 0 w 8999"/>
                  <a:gd name="T65" fmla="*/ 0 h 4557"/>
                  <a:gd name="T66" fmla="*/ 0 w 8999"/>
                  <a:gd name="T67" fmla="*/ 0 h 4557"/>
                  <a:gd name="T68" fmla="*/ 0 w 8999"/>
                  <a:gd name="T69" fmla="*/ 0 h 4557"/>
                  <a:gd name="T70" fmla="*/ 0 w 8999"/>
                  <a:gd name="T71" fmla="*/ 0 h 4557"/>
                  <a:gd name="T72" fmla="*/ 0 w 8999"/>
                  <a:gd name="T73" fmla="*/ 0 h 4557"/>
                  <a:gd name="T74" fmla="*/ 0 w 8999"/>
                  <a:gd name="T75" fmla="*/ 0 h 4557"/>
                  <a:gd name="T76" fmla="*/ 0 w 8999"/>
                  <a:gd name="T77" fmla="*/ 0 h 4557"/>
                  <a:gd name="T78" fmla="*/ 0 w 8999"/>
                  <a:gd name="T79" fmla="*/ 0 h 4557"/>
                  <a:gd name="T80" fmla="*/ 0 w 8999"/>
                  <a:gd name="T81" fmla="*/ 0 h 4557"/>
                  <a:gd name="T82" fmla="*/ 0 w 8999"/>
                  <a:gd name="T83" fmla="*/ 0 h 4557"/>
                  <a:gd name="T84" fmla="*/ 0 w 8999"/>
                  <a:gd name="T85" fmla="*/ 0 h 4557"/>
                  <a:gd name="T86" fmla="*/ 0 w 8999"/>
                  <a:gd name="T87" fmla="*/ 0 h 4557"/>
                  <a:gd name="T88" fmla="*/ 0 w 8999"/>
                  <a:gd name="T89" fmla="*/ 0 h 4557"/>
                  <a:gd name="T90" fmla="*/ 0 w 8999"/>
                  <a:gd name="T91" fmla="*/ 0 h 4557"/>
                  <a:gd name="T92" fmla="*/ 0 w 8999"/>
                  <a:gd name="T93" fmla="*/ 0 h 4557"/>
                  <a:gd name="T94" fmla="*/ 0 w 8999"/>
                  <a:gd name="T95" fmla="*/ 0 h 4557"/>
                  <a:gd name="T96" fmla="*/ 0 w 8999"/>
                  <a:gd name="T97" fmla="*/ 0 h 4557"/>
                  <a:gd name="T98" fmla="*/ 0 w 8999"/>
                  <a:gd name="T99" fmla="*/ 0 h 4557"/>
                  <a:gd name="T100" fmla="*/ 0 w 8999"/>
                  <a:gd name="T101" fmla="*/ 0 h 4557"/>
                  <a:gd name="T102" fmla="*/ 0 w 8999"/>
                  <a:gd name="T103" fmla="*/ 0 h 4557"/>
                  <a:gd name="T104" fmla="*/ 0 w 8999"/>
                  <a:gd name="T105" fmla="*/ 0 h 4557"/>
                  <a:gd name="T106" fmla="*/ 0 w 8999"/>
                  <a:gd name="T107" fmla="*/ 0 h 4557"/>
                  <a:gd name="T108" fmla="*/ 0 w 8999"/>
                  <a:gd name="T109" fmla="*/ 0 h 455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999"/>
                  <a:gd name="T166" fmla="*/ 0 h 4557"/>
                  <a:gd name="T167" fmla="*/ 8999 w 8999"/>
                  <a:gd name="T168" fmla="*/ 4557 h 455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999" h="4557">
                    <a:moveTo>
                      <a:pt x="8999" y="614"/>
                    </a:moveTo>
                    <a:lnTo>
                      <a:pt x="8899" y="639"/>
                    </a:lnTo>
                    <a:lnTo>
                      <a:pt x="8795" y="663"/>
                    </a:lnTo>
                    <a:lnTo>
                      <a:pt x="8688" y="691"/>
                    </a:lnTo>
                    <a:lnTo>
                      <a:pt x="8578" y="718"/>
                    </a:lnTo>
                    <a:lnTo>
                      <a:pt x="8465" y="750"/>
                    </a:lnTo>
                    <a:lnTo>
                      <a:pt x="8349" y="781"/>
                    </a:lnTo>
                    <a:lnTo>
                      <a:pt x="8231" y="814"/>
                    </a:lnTo>
                    <a:lnTo>
                      <a:pt x="8112" y="848"/>
                    </a:lnTo>
                    <a:lnTo>
                      <a:pt x="7992" y="884"/>
                    </a:lnTo>
                    <a:lnTo>
                      <a:pt x="7871" y="921"/>
                    </a:lnTo>
                    <a:lnTo>
                      <a:pt x="7750" y="958"/>
                    </a:lnTo>
                    <a:lnTo>
                      <a:pt x="7629" y="996"/>
                    </a:lnTo>
                    <a:lnTo>
                      <a:pt x="7508" y="1035"/>
                    </a:lnTo>
                    <a:lnTo>
                      <a:pt x="7388" y="1075"/>
                    </a:lnTo>
                    <a:lnTo>
                      <a:pt x="7270" y="1115"/>
                    </a:lnTo>
                    <a:lnTo>
                      <a:pt x="7153" y="1156"/>
                    </a:lnTo>
                    <a:lnTo>
                      <a:pt x="7039" y="1196"/>
                    </a:lnTo>
                    <a:lnTo>
                      <a:pt x="6927" y="1237"/>
                    </a:lnTo>
                    <a:lnTo>
                      <a:pt x="6818" y="1277"/>
                    </a:lnTo>
                    <a:lnTo>
                      <a:pt x="6713" y="1317"/>
                    </a:lnTo>
                    <a:lnTo>
                      <a:pt x="6611" y="1358"/>
                    </a:lnTo>
                    <a:lnTo>
                      <a:pt x="6513" y="1398"/>
                    </a:lnTo>
                    <a:lnTo>
                      <a:pt x="6420" y="1439"/>
                    </a:lnTo>
                    <a:lnTo>
                      <a:pt x="6332" y="1477"/>
                    </a:lnTo>
                    <a:lnTo>
                      <a:pt x="6249" y="1516"/>
                    </a:lnTo>
                    <a:lnTo>
                      <a:pt x="6173" y="1553"/>
                    </a:lnTo>
                    <a:lnTo>
                      <a:pt x="6102" y="1590"/>
                    </a:lnTo>
                    <a:lnTo>
                      <a:pt x="6038" y="1626"/>
                    </a:lnTo>
                    <a:lnTo>
                      <a:pt x="5981" y="1661"/>
                    </a:lnTo>
                    <a:lnTo>
                      <a:pt x="5931" y="1694"/>
                    </a:lnTo>
                    <a:lnTo>
                      <a:pt x="5890" y="1727"/>
                    </a:lnTo>
                    <a:lnTo>
                      <a:pt x="5856" y="1758"/>
                    </a:lnTo>
                    <a:lnTo>
                      <a:pt x="5971" y="1817"/>
                    </a:lnTo>
                    <a:lnTo>
                      <a:pt x="6077" y="1882"/>
                    </a:lnTo>
                    <a:lnTo>
                      <a:pt x="6175" y="1951"/>
                    </a:lnTo>
                    <a:lnTo>
                      <a:pt x="6265" y="2026"/>
                    </a:lnTo>
                    <a:lnTo>
                      <a:pt x="6347" y="2106"/>
                    </a:lnTo>
                    <a:lnTo>
                      <a:pt x="6421" y="2189"/>
                    </a:lnTo>
                    <a:lnTo>
                      <a:pt x="6489" y="2276"/>
                    </a:lnTo>
                    <a:lnTo>
                      <a:pt x="6547" y="2365"/>
                    </a:lnTo>
                    <a:lnTo>
                      <a:pt x="6598" y="2459"/>
                    </a:lnTo>
                    <a:lnTo>
                      <a:pt x="6642" y="2554"/>
                    </a:lnTo>
                    <a:lnTo>
                      <a:pt x="6679" y="2651"/>
                    </a:lnTo>
                    <a:lnTo>
                      <a:pt x="6709" y="2750"/>
                    </a:lnTo>
                    <a:lnTo>
                      <a:pt x="6731" y="2851"/>
                    </a:lnTo>
                    <a:lnTo>
                      <a:pt x="6748" y="2952"/>
                    </a:lnTo>
                    <a:lnTo>
                      <a:pt x="6756" y="3053"/>
                    </a:lnTo>
                    <a:lnTo>
                      <a:pt x="6758" y="3155"/>
                    </a:lnTo>
                    <a:lnTo>
                      <a:pt x="6753" y="3256"/>
                    </a:lnTo>
                    <a:lnTo>
                      <a:pt x="6743" y="3356"/>
                    </a:lnTo>
                    <a:lnTo>
                      <a:pt x="6726" y="3456"/>
                    </a:lnTo>
                    <a:lnTo>
                      <a:pt x="6702" y="3553"/>
                    </a:lnTo>
                    <a:lnTo>
                      <a:pt x="6674" y="3649"/>
                    </a:lnTo>
                    <a:lnTo>
                      <a:pt x="6638" y="3743"/>
                    </a:lnTo>
                    <a:lnTo>
                      <a:pt x="6597" y="3834"/>
                    </a:lnTo>
                    <a:lnTo>
                      <a:pt x="6550" y="3922"/>
                    </a:lnTo>
                    <a:lnTo>
                      <a:pt x="6498" y="4005"/>
                    </a:lnTo>
                    <a:lnTo>
                      <a:pt x="6440" y="4086"/>
                    </a:lnTo>
                    <a:lnTo>
                      <a:pt x="6378" y="4162"/>
                    </a:lnTo>
                    <a:lnTo>
                      <a:pt x="6309" y="4233"/>
                    </a:lnTo>
                    <a:lnTo>
                      <a:pt x="6235" y="4300"/>
                    </a:lnTo>
                    <a:lnTo>
                      <a:pt x="6158" y="4360"/>
                    </a:lnTo>
                    <a:lnTo>
                      <a:pt x="6075" y="4415"/>
                    </a:lnTo>
                    <a:lnTo>
                      <a:pt x="5987" y="4463"/>
                    </a:lnTo>
                    <a:lnTo>
                      <a:pt x="5950" y="4475"/>
                    </a:lnTo>
                    <a:lnTo>
                      <a:pt x="5910" y="4484"/>
                    </a:lnTo>
                    <a:lnTo>
                      <a:pt x="5869" y="4491"/>
                    </a:lnTo>
                    <a:lnTo>
                      <a:pt x="5824" y="4496"/>
                    </a:lnTo>
                    <a:lnTo>
                      <a:pt x="5776" y="4498"/>
                    </a:lnTo>
                    <a:lnTo>
                      <a:pt x="5728" y="4498"/>
                    </a:lnTo>
                    <a:lnTo>
                      <a:pt x="5676" y="4496"/>
                    </a:lnTo>
                    <a:lnTo>
                      <a:pt x="5622" y="4492"/>
                    </a:lnTo>
                    <a:lnTo>
                      <a:pt x="5568" y="4485"/>
                    </a:lnTo>
                    <a:lnTo>
                      <a:pt x="5511" y="4478"/>
                    </a:lnTo>
                    <a:lnTo>
                      <a:pt x="5455" y="4468"/>
                    </a:lnTo>
                    <a:lnTo>
                      <a:pt x="5396" y="4456"/>
                    </a:lnTo>
                    <a:lnTo>
                      <a:pt x="5337" y="4443"/>
                    </a:lnTo>
                    <a:lnTo>
                      <a:pt x="5277" y="4428"/>
                    </a:lnTo>
                    <a:lnTo>
                      <a:pt x="5215" y="4412"/>
                    </a:lnTo>
                    <a:lnTo>
                      <a:pt x="5155" y="4394"/>
                    </a:lnTo>
                    <a:lnTo>
                      <a:pt x="5094" y="4374"/>
                    </a:lnTo>
                    <a:lnTo>
                      <a:pt x="5033" y="4353"/>
                    </a:lnTo>
                    <a:lnTo>
                      <a:pt x="4973" y="4330"/>
                    </a:lnTo>
                    <a:lnTo>
                      <a:pt x="4913" y="4307"/>
                    </a:lnTo>
                    <a:lnTo>
                      <a:pt x="4854" y="4282"/>
                    </a:lnTo>
                    <a:lnTo>
                      <a:pt x="4795" y="4255"/>
                    </a:lnTo>
                    <a:lnTo>
                      <a:pt x="4737" y="4228"/>
                    </a:lnTo>
                    <a:lnTo>
                      <a:pt x="4680" y="4199"/>
                    </a:lnTo>
                    <a:lnTo>
                      <a:pt x="4626" y="4169"/>
                    </a:lnTo>
                    <a:lnTo>
                      <a:pt x="4573" y="4139"/>
                    </a:lnTo>
                    <a:lnTo>
                      <a:pt x="4521" y="4108"/>
                    </a:lnTo>
                    <a:lnTo>
                      <a:pt x="4472" y="4075"/>
                    </a:lnTo>
                    <a:lnTo>
                      <a:pt x="4425" y="4042"/>
                    </a:lnTo>
                    <a:lnTo>
                      <a:pt x="4380" y="4007"/>
                    </a:lnTo>
                    <a:lnTo>
                      <a:pt x="4337" y="3973"/>
                    </a:lnTo>
                    <a:lnTo>
                      <a:pt x="4297" y="3938"/>
                    </a:lnTo>
                    <a:lnTo>
                      <a:pt x="4302" y="3950"/>
                    </a:lnTo>
                    <a:lnTo>
                      <a:pt x="4304" y="3962"/>
                    </a:lnTo>
                    <a:lnTo>
                      <a:pt x="4307" y="3974"/>
                    </a:lnTo>
                    <a:lnTo>
                      <a:pt x="4309" y="3984"/>
                    </a:lnTo>
                    <a:lnTo>
                      <a:pt x="4309" y="3996"/>
                    </a:lnTo>
                    <a:lnTo>
                      <a:pt x="4309" y="4006"/>
                    </a:lnTo>
                    <a:lnTo>
                      <a:pt x="4309" y="4017"/>
                    </a:lnTo>
                    <a:lnTo>
                      <a:pt x="4307" y="4027"/>
                    </a:lnTo>
                    <a:lnTo>
                      <a:pt x="4304" y="4038"/>
                    </a:lnTo>
                    <a:lnTo>
                      <a:pt x="4302" y="4047"/>
                    </a:lnTo>
                    <a:lnTo>
                      <a:pt x="4297" y="4057"/>
                    </a:lnTo>
                    <a:lnTo>
                      <a:pt x="4293" y="4066"/>
                    </a:lnTo>
                    <a:lnTo>
                      <a:pt x="4288" y="4076"/>
                    </a:lnTo>
                    <a:lnTo>
                      <a:pt x="4282" y="4085"/>
                    </a:lnTo>
                    <a:lnTo>
                      <a:pt x="4275" y="4094"/>
                    </a:lnTo>
                    <a:lnTo>
                      <a:pt x="4267" y="4102"/>
                    </a:lnTo>
                    <a:lnTo>
                      <a:pt x="4251" y="4121"/>
                    </a:lnTo>
                    <a:lnTo>
                      <a:pt x="4232" y="4138"/>
                    </a:lnTo>
                    <a:lnTo>
                      <a:pt x="4211" y="4156"/>
                    </a:lnTo>
                    <a:lnTo>
                      <a:pt x="4186" y="4173"/>
                    </a:lnTo>
                    <a:lnTo>
                      <a:pt x="4160" y="4191"/>
                    </a:lnTo>
                    <a:lnTo>
                      <a:pt x="4132" y="4209"/>
                    </a:lnTo>
                    <a:lnTo>
                      <a:pt x="4102" y="4227"/>
                    </a:lnTo>
                    <a:lnTo>
                      <a:pt x="4070" y="4247"/>
                    </a:lnTo>
                    <a:lnTo>
                      <a:pt x="3951" y="4286"/>
                    </a:lnTo>
                    <a:lnTo>
                      <a:pt x="3834" y="4324"/>
                    </a:lnTo>
                    <a:lnTo>
                      <a:pt x="3718" y="4360"/>
                    </a:lnTo>
                    <a:lnTo>
                      <a:pt x="3603" y="4394"/>
                    </a:lnTo>
                    <a:lnTo>
                      <a:pt x="3489" y="4425"/>
                    </a:lnTo>
                    <a:lnTo>
                      <a:pt x="3376" y="4453"/>
                    </a:lnTo>
                    <a:lnTo>
                      <a:pt x="3263" y="4478"/>
                    </a:lnTo>
                    <a:lnTo>
                      <a:pt x="3152" y="4500"/>
                    </a:lnTo>
                    <a:lnTo>
                      <a:pt x="3039" y="4519"/>
                    </a:lnTo>
                    <a:lnTo>
                      <a:pt x="2930" y="4534"/>
                    </a:lnTo>
                    <a:lnTo>
                      <a:pt x="2820" y="4545"/>
                    </a:lnTo>
                    <a:lnTo>
                      <a:pt x="2710" y="4553"/>
                    </a:lnTo>
                    <a:lnTo>
                      <a:pt x="2600" y="4557"/>
                    </a:lnTo>
                    <a:lnTo>
                      <a:pt x="2491" y="4556"/>
                    </a:lnTo>
                    <a:lnTo>
                      <a:pt x="2383" y="4551"/>
                    </a:lnTo>
                    <a:lnTo>
                      <a:pt x="2274" y="4542"/>
                    </a:lnTo>
                    <a:lnTo>
                      <a:pt x="2165" y="4527"/>
                    </a:lnTo>
                    <a:lnTo>
                      <a:pt x="2058" y="4508"/>
                    </a:lnTo>
                    <a:lnTo>
                      <a:pt x="1949" y="4484"/>
                    </a:lnTo>
                    <a:lnTo>
                      <a:pt x="1840" y="4454"/>
                    </a:lnTo>
                    <a:lnTo>
                      <a:pt x="1732" y="4418"/>
                    </a:lnTo>
                    <a:lnTo>
                      <a:pt x="1623" y="4378"/>
                    </a:lnTo>
                    <a:lnTo>
                      <a:pt x="1514" y="4330"/>
                    </a:lnTo>
                    <a:lnTo>
                      <a:pt x="1405" y="4278"/>
                    </a:lnTo>
                    <a:lnTo>
                      <a:pt x="1295" y="4219"/>
                    </a:lnTo>
                    <a:lnTo>
                      <a:pt x="1184" y="4153"/>
                    </a:lnTo>
                    <a:lnTo>
                      <a:pt x="1073" y="4082"/>
                    </a:lnTo>
                    <a:lnTo>
                      <a:pt x="962" y="4002"/>
                    </a:lnTo>
                    <a:lnTo>
                      <a:pt x="850" y="3916"/>
                    </a:lnTo>
                    <a:lnTo>
                      <a:pt x="736" y="3824"/>
                    </a:lnTo>
                    <a:lnTo>
                      <a:pt x="623" y="3723"/>
                    </a:lnTo>
                    <a:lnTo>
                      <a:pt x="507" y="3615"/>
                    </a:lnTo>
                    <a:lnTo>
                      <a:pt x="416" y="3518"/>
                    </a:lnTo>
                    <a:lnTo>
                      <a:pt x="334" y="3419"/>
                    </a:lnTo>
                    <a:lnTo>
                      <a:pt x="260" y="3314"/>
                    </a:lnTo>
                    <a:lnTo>
                      <a:pt x="196" y="3206"/>
                    </a:lnTo>
                    <a:lnTo>
                      <a:pt x="142" y="3096"/>
                    </a:lnTo>
                    <a:lnTo>
                      <a:pt x="97" y="2983"/>
                    </a:lnTo>
                    <a:lnTo>
                      <a:pt x="60" y="2868"/>
                    </a:lnTo>
                    <a:lnTo>
                      <a:pt x="32" y="2752"/>
                    </a:lnTo>
                    <a:lnTo>
                      <a:pt x="12" y="2634"/>
                    </a:lnTo>
                    <a:lnTo>
                      <a:pt x="2" y="2514"/>
                    </a:lnTo>
                    <a:lnTo>
                      <a:pt x="0" y="2395"/>
                    </a:lnTo>
                    <a:lnTo>
                      <a:pt x="5" y="2275"/>
                    </a:lnTo>
                    <a:lnTo>
                      <a:pt x="20" y="2157"/>
                    </a:lnTo>
                    <a:lnTo>
                      <a:pt x="42" y="2038"/>
                    </a:lnTo>
                    <a:lnTo>
                      <a:pt x="73" y="1921"/>
                    </a:lnTo>
                    <a:lnTo>
                      <a:pt x="111" y="1807"/>
                    </a:lnTo>
                    <a:lnTo>
                      <a:pt x="157" y="1693"/>
                    </a:lnTo>
                    <a:lnTo>
                      <a:pt x="210" y="1582"/>
                    </a:lnTo>
                    <a:lnTo>
                      <a:pt x="271" y="1475"/>
                    </a:lnTo>
                    <a:lnTo>
                      <a:pt x="340" y="1371"/>
                    </a:lnTo>
                    <a:lnTo>
                      <a:pt x="416" y="1270"/>
                    </a:lnTo>
                    <a:lnTo>
                      <a:pt x="498" y="1173"/>
                    </a:lnTo>
                    <a:lnTo>
                      <a:pt x="588" y="1082"/>
                    </a:lnTo>
                    <a:lnTo>
                      <a:pt x="685" y="995"/>
                    </a:lnTo>
                    <a:lnTo>
                      <a:pt x="789" y="913"/>
                    </a:lnTo>
                    <a:lnTo>
                      <a:pt x="899" y="838"/>
                    </a:lnTo>
                    <a:lnTo>
                      <a:pt x="1016" y="768"/>
                    </a:lnTo>
                    <a:lnTo>
                      <a:pt x="1140" y="705"/>
                    </a:lnTo>
                    <a:lnTo>
                      <a:pt x="1269" y="649"/>
                    </a:lnTo>
                    <a:lnTo>
                      <a:pt x="1405" y="602"/>
                    </a:lnTo>
                    <a:lnTo>
                      <a:pt x="1547" y="561"/>
                    </a:lnTo>
                    <a:lnTo>
                      <a:pt x="1695" y="529"/>
                    </a:lnTo>
                    <a:lnTo>
                      <a:pt x="1777" y="516"/>
                    </a:lnTo>
                    <a:lnTo>
                      <a:pt x="1865" y="503"/>
                    </a:lnTo>
                    <a:lnTo>
                      <a:pt x="1956" y="493"/>
                    </a:lnTo>
                    <a:lnTo>
                      <a:pt x="2053" y="484"/>
                    </a:lnTo>
                    <a:lnTo>
                      <a:pt x="2153" y="477"/>
                    </a:lnTo>
                    <a:lnTo>
                      <a:pt x="2257" y="471"/>
                    </a:lnTo>
                    <a:lnTo>
                      <a:pt x="2364" y="467"/>
                    </a:lnTo>
                    <a:lnTo>
                      <a:pt x="2474" y="465"/>
                    </a:lnTo>
                    <a:lnTo>
                      <a:pt x="2587" y="465"/>
                    </a:lnTo>
                    <a:lnTo>
                      <a:pt x="2702" y="466"/>
                    </a:lnTo>
                    <a:lnTo>
                      <a:pt x="2819" y="470"/>
                    </a:lnTo>
                    <a:lnTo>
                      <a:pt x="2937" y="476"/>
                    </a:lnTo>
                    <a:lnTo>
                      <a:pt x="3054" y="482"/>
                    </a:lnTo>
                    <a:lnTo>
                      <a:pt x="3174" y="492"/>
                    </a:lnTo>
                    <a:lnTo>
                      <a:pt x="3294" y="503"/>
                    </a:lnTo>
                    <a:lnTo>
                      <a:pt x="3413" y="516"/>
                    </a:lnTo>
                    <a:lnTo>
                      <a:pt x="3532" y="531"/>
                    </a:lnTo>
                    <a:lnTo>
                      <a:pt x="3650" y="548"/>
                    </a:lnTo>
                    <a:lnTo>
                      <a:pt x="3767" y="568"/>
                    </a:lnTo>
                    <a:lnTo>
                      <a:pt x="3882" y="590"/>
                    </a:lnTo>
                    <a:lnTo>
                      <a:pt x="3995" y="613"/>
                    </a:lnTo>
                    <a:lnTo>
                      <a:pt x="4106" y="640"/>
                    </a:lnTo>
                    <a:lnTo>
                      <a:pt x="4213" y="668"/>
                    </a:lnTo>
                    <a:lnTo>
                      <a:pt x="4318" y="698"/>
                    </a:lnTo>
                    <a:lnTo>
                      <a:pt x="4419" y="731"/>
                    </a:lnTo>
                    <a:lnTo>
                      <a:pt x="4516" y="766"/>
                    </a:lnTo>
                    <a:lnTo>
                      <a:pt x="4610" y="803"/>
                    </a:lnTo>
                    <a:lnTo>
                      <a:pt x="4697" y="842"/>
                    </a:lnTo>
                    <a:lnTo>
                      <a:pt x="4781" y="885"/>
                    </a:lnTo>
                    <a:lnTo>
                      <a:pt x="4858" y="930"/>
                    </a:lnTo>
                    <a:lnTo>
                      <a:pt x="4930" y="976"/>
                    </a:lnTo>
                    <a:lnTo>
                      <a:pt x="4996" y="1026"/>
                    </a:lnTo>
                    <a:lnTo>
                      <a:pt x="5059" y="1062"/>
                    </a:lnTo>
                    <a:lnTo>
                      <a:pt x="5131" y="1091"/>
                    </a:lnTo>
                    <a:lnTo>
                      <a:pt x="5211" y="1112"/>
                    </a:lnTo>
                    <a:lnTo>
                      <a:pt x="5298" y="1124"/>
                    </a:lnTo>
                    <a:lnTo>
                      <a:pt x="5391" y="1131"/>
                    </a:lnTo>
                    <a:lnTo>
                      <a:pt x="5491" y="1132"/>
                    </a:lnTo>
                    <a:lnTo>
                      <a:pt x="5596" y="1127"/>
                    </a:lnTo>
                    <a:lnTo>
                      <a:pt x="5708" y="1115"/>
                    </a:lnTo>
                    <a:lnTo>
                      <a:pt x="5825" y="1099"/>
                    </a:lnTo>
                    <a:lnTo>
                      <a:pt x="5946" y="1077"/>
                    </a:lnTo>
                    <a:lnTo>
                      <a:pt x="6072" y="1050"/>
                    </a:lnTo>
                    <a:lnTo>
                      <a:pt x="6202" y="1020"/>
                    </a:lnTo>
                    <a:lnTo>
                      <a:pt x="6335" y="986"/>
                    </a:lnTo>
                    <a:lnTo>
                      <a:pt x="6471" y="946"/>
                    </a:lnTo>
                    <a:lnTo>
                      <a:pt x="6610" y="905"/>
                    </a:lnTo>
                    <a:lnTo>
                      <a:pt x="6752" y="860"/>
                    </a:lnTo>
                    <a:lnTo>
                      <a:pt x="6896" y="812"/>
                    </a:lnTo>
                    <a:lnTo>
                      <a:pt x="7040" y="761"/>
                    </a:lnTo>
                    <a:lnTo>
                      <a:pt x="7187" y="709"/>
                    </a:lnTo>
                    <a:lnTo>
                      <a:pt x="7333" y="656"/>
                    </a:lnTo>
                    <a:lnTo>
                      <a:pt x="7481" y="600"/>
                    </a:lnTo>
                    <a:lnTo>
                      <a:pt x="7627" y="545"/>
                    </a:lnTo>
                    <a:lnTo>
                      <a:pt x="7773" y="487"/>
                    </a:lnTo>
                    <a:lnTo>
                      <a:pt x="7919" y="430"/>
                    </a:lnTo>
                    <a:lnTo>
                      <a:pt x="8206" y="316"/>
                    </a:lnTo>
                    <a:lnTo>
                      <a:pt x="8483" y="205"/>
                    </a:lnTo>
                    <a:lnTo>
                      <a:pt x="8748" y="99"/>
                    </a:lnTo>
                    <a:lnTo>
                      <a:pt x="8999" y="0"/>
                    </a:lnTo>
                    <a:lnTo>
                      <a:pt x="8978" y="26"/>
                    </a:lnTo>
                    <a:lnTo>
                      <a:pt x="8958" y="50"/>
                    </a:lnTo>
                    <a:lnTo>
                      <a:pt x="8941" y="73"/>
                    </a:lnTo>
                    <a:lnTo>
                      <a:pt x="8925" y="96"/>
                    </a:lnTo>
                    <a:lnTo>
                      <a:pt x="8910" y="119"/>
                    </a:lnTo>
                    <a:lnTo>
                      <a:pt x="8897" y="142"/>
                    </a:lnTo>
                    <a:lnTo>
                      <a:pt x="8885" y="164"/>
                    </a:lnTo>
                    <a:lnTo>
                      <a:pt x="8875" y="186"/>
                    </a:lnTo>
                    <a:lnTo>
                      <a:pt x="8866" y="207"/>
                    </a:lnTo>
                    <a:lnTo>
                      <a:pt x="8858" y="228"/>
                    </a:lnTo>
                    <a:lnTo>
                      <a:pt x="8851" y="249"/>
                    </a:lnTo>
                    <a:lnTo>
                      <a:pt x="8846" y="270"/>
                    </a:lnTo>
                    <a:lnTo>
                      <a:pt x="8843" y="289"/>
                    </a:lnTo>
                    <a:lnTo>
                      <a:pt x="8840" y="309"/>
                    </a:lnTo>
                    <a:lnTo>
                      <a:pt x="8839" y="329"/>
                    </a:lnTo>
                    <a:lnTo>
                      <a:pt x="8839" y="347"/>
                    </a:lnTo>
                    <a:lnTo>
                      <a:pt x="8840" y="366"/>
                    </a:lnTo>
                    <a:lnTo>
                      <a:pt x="8843" y="384"/>
                    </a:lnTo>
                    <a:lnTo>
                      <a:pt x="8847" y="403"/>
                    </a:lnTo>
                    <a:lnTo>
                      <a:pt x="8852" y="420"/>
                    </a:lnTo>
                    <a:lnTo>
                      <a:pt x="8858" y="437"/>
                    </a:lnTo>
                    <a:lnTo>
                      <a:pt x="8866" y="455"/>
                    </a:lnTo>
                    <a:lnTo>
                      <a:pt x="8874" y="472"/>
                    </a:lnTo>
                    <a:lnTo>
                      <a:pt x="8883" y="488"/>
                    </a:lnTo>
                    <a:lnTo>
                      <a:pt x="8894" y="506"/>
                    </a:lnTo>
                    <a:lnTo>
                      <a:pt x="8906" y="522"/>
                    </a:lnTo>
                    <a:lnTo>
                      <a:pt x="8919" y="538"/>
                    </a:lnTo>
                    <a:lnTo>
                      <a:pt x="8933" y="553"/>
                    </a:lnTo>
                    <a:lnTo>
                      <a:pt x="8948" y="569"/>
                    </a:lnTo>
                    <a:lnTo>
                      <a:pt x="8964" y="584"/>
                    </a:lnTo>
                    <a:lnTo>
                      <a:pt x="8980" y="599"/>
                    </a:lnTo>
                    <a:lnTo>
                      <a:pt x="8999" y="614"/>
                    </a:lnTo>
                  </a:path>
                </a:pathLst>
              </a:custGeom>
              <a:noFill/>
              <a:ln w="6350">
                <a:solidFill>
                  <a:srgbClr val="1F1A17"/>
                </a:solidFill>
                <a:round/>
                <a:headEnd/>
                <a:tailEnd/>
              </a:ln>
            </p:spPr>
            <p:txBody>
              <a:bodyPr/>
              <a:lstStyle/>
              <a:p>
                <a:endParaRPr lang="en-US"/>
              </a:p>
            </p:txBody>
          </p:sp>
          <p:sp>
            <p:nvSpPr>
              <p:cNvPr id="40558" name="Freeform 928"/>
              <p:cNvSpPr>
                <a:spLocks/>
              </p:cNvSpPr>
              <p:nvPr/>
            </p:nvSpPr>
            <p:spPr bwMode="auto">
              <a:xfrm>
                <a:off x="2384" y="2433"/>
                <a:ext cx="1427" cy="702"/>
              </a:xfrm>
              <a:custGeom>
                <a:avLst/>
                <a:gdLst>
                  <a:gd name="T0" fmla="*/ 0 w 8561"/>
                  <a:gd name="T1" fmla="*/ 0 h 4212"/>
                  <a:gd name="T2" fmla="*/ 0 w 8561"/>
                  <a:gd name="T3" fmla="*/ 0 h 4212"/>
                  <a:gd name="T4" fmla="*/ 0 w 8561"/>
                  <a:gd name="T5" fmla="*/ 0 h 4212"/>
                  <a:gd name="T6" fmla="*/ 0 w 8561"/>
                  <a:gd name="T7" fmla="*/ 0 h 4212"/>
                  <a:gd name="T8" fmla="*/ 0 w 8561"/>
                  <a:gd name="T9" fmla="*/ 0 h 4212"/>
                  <a:gd name="T10" fmla="*/ 0 w 8561"/>
                  <a:gd name="T11" fmla="*/ 0 h 4212"/>
                  <a:gd name="T12" fmla="*/ 0 w 8561"/>
                  <a:gd name="T13" fmla="*/ 0 h 4212"/>
                  <a:gd name="T14" fmla="*/ 0 w 8561"/>
                  <a:gd name="T15" fmla="*/ 0 h 4212"/>
                  <a:gd name="T16" fmla="*/ 0 w 8561"/>
                  <a:gd name="T17" fmla="*/ 0 h 4212"/>
                  <a:gd name="T18" fmla="*/ 0 w 8561"/>
                  <a:gd name="T19" fmla="*/ 0 h 4212"/>
                  <a:gd name="T20" fmla="*/ 0 w 8561"/>
                  <a:gd name="T21" fmla="*/ 0 h 4212"/>
                  <a:gd name="T22" fmla="*/ 0 w 8561"/>
                  <a:gd name="T23" fmla="*/ 0 h 4212"/>
                  <a:gd name="T24" fmla="*/ 0 w 8561"/>
                  <a:gd name="T25" fmla="*/ 0 h 4212"/>
                  <a:gd name="T26" fmla="*/ 0 w 8561"/>
                  <a:gd name="T27" fmla="*/ 0 h 4212"/>
                  <a:gd name="T28" fmla="*/ 0 w 8561"/>
                  <a:gd name="T29" fmla="*/ 0 h 4212"/>
                  <a:gd name="T30" fmla="*/ 0 w 8561"/>
                  <a:gd name="T31" fmla="*/ 0 h 4212"/>
                  <a:gd name="T32" fmla="*/ 0 w 8561"/>
                  <a:gd name="T33" fmla="*/ 0 h 4212"/>
                  <a:gd name="T34" fmla="*/ 0 w 8561"/>
                  <a:gd name="T35" fmla="*/ 0 h 4212"/>
                  <a:gd name="T36" fmla="*/ 0 w 8561"/>
                  <a:gd name="T37" fmla="*/ 0 h 4212"/>
                  <a:gd name="T38" fmla="*/ 0 w 8561"/>
                  <a:gd name="T39" fmla="*/ 0 h 4212"/>
                  <a:gd name="T40" fmla="*/ 0 w 8561"/>
                  <a:gd name="T41" fmla="*/ 0 h 4212"/>
                  <a:gd name="T42" fmla="*/ 0 w 8561"/>
                  <a:gd name="T43" fmla="*/ 0 h 4212"/>
                  <a:gd name="T44" fmla="*/ 0 w 8561"/>
                  <a:gd name="T45" fmla="*/ 0 h 4212"/>
                  <a:gd name="T46" fmla="*/ 0 w 8561"/>
                  <a:gd name="T47" fmla="*/ 0 h 4212"/>
                  <a:gd name="T48" fmla="*/ 0 w 8561"/>
                  <a:gd name="T49" fmla="*/ 0 h 4212"/>
                  <a:gd name="T50" fmla="*/ 0 w 8561"/>
                  <a:gd name="T51" fmla="*/ 0 h 4212"/>
                  <a:gd name="T52" fmla="*/ 0 w 8561"/>
                  <a:gd name="T53" fmla="*/ 0 h 4212"/>
                  <a:gd name="T54" fmla="*/ 0 w 8561"/>
                  <a:gd name="T55" fmla="*/ 0 h 4212"/>
                  <a:gd name="T56" fmla="*/ 0 w 8561"/>
                  <a:gd name="T57" fmla="*/ 0 h 4212"/>
                  <a:gd name="T58" fmla="*/ 0 w 8561"/>
                  <a:gd name="T59" fmla="*/ 0 h 4212"/>
                  <a:gd name="T60" fmla="*/ 0 w 8561"/>
                  <a:gd name="T61" fmla="*/ 0 h 4212"/>
                  <a:gd name="T62" fmla="*/ 0 w 8561"/>
                  <a:gd name="T63" fmla="*/ 0 h 4212"/>
                  <a:gd name="T64" fmla="*/ 0 w 8561"/>
                  <a:gd name="T65" fmla="*/ 0 h 4212"/>
                  <a:gd name="T66" fmla="*/ 0 w 8561"/>
                  <a:gd name="T67" fmla="*/ 0 h 4212"/>
                  <a:gd name="T68" fmla="*/ 0 w 8561"/>
                  <a:gd name="T69" fmla="*/ 0 h 4212"/>
                  <a:gd name="T70" fmla="*/ 0 w 8561"/>
                  <a:gd name="T71" fmla="*/ 0 h 4212"/>
                  <a:gd name="T72" fmla="*/ 0 w 8561"/>
                  <a:gd name="T73" fmla="*/ 0 h 4212"/>
                  <a:gd name="T74" fmla="*/ 0 w 8561"/>
                  <a:gd name="T75" fmla="*/ 0 h 4212"/>
                  <a:gd name="T76" fmla="*/ 0 w 8561"/>
                  <a:gd name="T77" fmla="*/ 0 h 4212"/>
                  <a:gd name="T78" fmla="*/ 0 w 8561"/>
                  <a:gd name="T79" fmla="*/ 0 h 4212"/>
                  <a:gd name="T80" fmla="*/ 0 w 8561"/>
                  <a:gd name="T81" fmla="*/ 0 h 4212"/>
                  <a:gd name="T82" fmla="*/ 0 w 8561"/>
                  <a:gd name="T83" fmla="*/ 0 h 4212"/>
                  <a:gd name="T84" fmla="*/ 0 w 8561"/>
                  <a:gd name="T85" fmla="*/ 0 h 4212"/>
                  <a:gd name="T86" fmla="*/ 0 w 8561"/>
                  <a:gd name="T87" fmla="*/ 0 h 4212"/>
                  <a:gd name="T88" fmla="*/ 0 w 8561"/>
                  <a:gd name="T89" fmla="*/ 0 h 4212"/>
                  <a:gd name="T90" fmla="*/ 0 w 8561"/>
                  <a:gd name="T91" fmla="*/ 0 h 4212"/>
                  <a:gd name="T92" fmla="*/ 0 w 8561"/>
                  <a:gd name="T93" fmla="*/ 0 h 4212"/>
                  <a:gd name="T94" fmla="*/ 0 w 8561"/>
                  <a:gd name="T95" fmla="*/ 0 h 4212"/>
                  <a:gd name="T96" fmla="*/ 0 w 8561"/>
                  <a:gd name="T97" fmla="*/ 0 h 4212"/>
                  <a:gd name="T98" fmla="*/ 0 w 8561"/>
                  <a:gd name="T99" fmla="*/ 0 h 4212"/>
                  <a:gd name="T100" fmla="*/ 0 w 8561"/>
                  <a:gd name="T101" fmla="*/ 0 h 4212"/>
                  <a:gd name="T102" fmla="*/ 0 w 8561"/>
                  <a:gd name="T103" fmla="*/ 0 h 42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61"/>
                  <a:gd name="T157" fmla="*/ 0 h 4212"/>
                  <a:gd name="T158" fmla="*/ 8561 w 8561"/>
                  <a:gd name="T159" fmla="*/ 4212 h 421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61" h="4212">
                    <a:moveTo>
                      <a:pt x="8561" y="364"/>
                    </a:moveTo>
                    <a:lnTo>
                      <a:pt x="8375" y="412"/>
                    </a:lnTo>
                    <a:lnTo>
                      <a:pt x="8170" y="469"/>
                    </a:lnTo>
                    <a:lnTo>
                      <a:pt x="7950" y="531"/>
                    </a:lnTo>
                    <a:lnTo>
                      <a:pt x="7720" y="598"/>
                    </a:lnTo>
                    <a:lnTo>
                      <a:pt x="7601" y="634"/>
                    </a:lnTo>
                    <a:lnTo>
                      <a:pt x="7482" y="671"/>
                    </a:lnTo>
                    <a:lnTo>
                      <a:pt x="7362" y="709"/>
                    </a:lnTo>
                    <a:lnTo>
                      <a:pt x="7240" y="749"/>
                    </a:lnTo>
                    <a:lnTo>
                      <a:pt x="7120" y="788"/>
                    </a:lnTo>
                    <a:lnTo>
                      <a:pt x="7000" y="828"/>
                    </a:lnTo>
                    <a:lnTo>
                      <a:pt x="6881" y="869"/>
                    </a:lnTo>
                    <a:lnTo>
                      <a:pt x="6763" y="911"/>
                    </a:lnTo>
                    <a:lnTo>
                      <a:pt x="6647" y="953"/>
                    </a:lnTo>
                    <a:lnTo>
                      <a:pt x="6535" y="995"/>
                    </a:lnTo>
                    <a:lnTo>
                      <a:pt x="6425" y="1038"/>
                    </a:lnTo>
                    <a:lnTo>
                      <a:pt x="6319" y="1081"/>
                    </a:lnTo>
                    <a:lnTo>
                      <a:pt x="6216" y="1125"/>
                    </a:lnTo>
                    <a:lnTo>
                      <a:pt x="6118" y="1167"/>
                    </a:lnTo>
                    <a:lnTo>
                      <a:pt x="6025" y="1210"/>
                    </a:lnTo>
                    <a:lnTo>
                      <a:pt x="5937" y="1253"/>
                    </a:lnTo>
                    <a:lnTo>
                      <a:pt x="5855" y="1296"/>
                    </a:lnTo>
                    <a:lnTo>
                      <a:pt x="5780" y="1339"/>
                    </a:lnTo>
                    <a:lnTo>
                      <a:pt x="5711" y="1380"/>
                    </a:lnTo>
                    <a:lnTo>
                      <a:pt x="5649" y="1422"/>
                    </a:lnTo>
                    <a:lnTo>
                      <a:pt x="5596" y="1462"/>
                    </a:lnTo>
                    <a:lnTo>
                      <a:pt x="5551" y="1503"/>
                    </a:lnTo>
                    <a:lnTo>
                      <a:pt x="5515" y="1542"/>
                    </a:lnTo>
                    <a:lnTo>
                      <a:pt x="5488" y="1580"/>
                    </a:lnTo>
                    <a:lnTo>
                      <a:pt x="5593" y="1635"/>
                    </a:lnTo>
                    <a:lnTo>
                      <a:pt x="5690" y="1694"/>
                    </a:lnTo>
                    <a:lnTo>
                      <a:pt x="5782" y="1757"/>
                    </a:lnTo>
                    <a:lnTo>
                      <a:pt x="5868" y="1825"/>
                    </a:lnTo>
                    <a:lnTo>
                      <a:pt x="5947" y="1898"/>
                    </a:lnTo>
                    <a:lnTo>
                      <a:pt x="6019" y="1973"/>
                    </a:lnTo>
                    <a:lnTo>
                      <a:pt x="6087" y="2053"/>
                    </a:lnTo>
                    <a:lnTo>
                      <a:pt x="6147" y="2135"/>
                    </a:lnTo>
                    <a:lnTo>
                      <a:pt x="6201" y="2221"/>
                    </a:lnTo>
                    <a:lnTo>
                      <a:pt x="6250" y="2308"/>
                    </a:lnTo>
                    <a:lnTo>
                      <a:pt x="6291" y="2397"/>
                    </a:lnTo>
                    <a:lnTo>
                      <a:pt x="6327" y="2487"/>
                    </a:lnTo>
                    <a:lnTo>
                      <a:pt x="6356" y="2577"/>
                    </a:lnTo>
                    <a:lnTo>
                      <a:pt x="6380" y="2670"/>
                    </a:lnTo>
                    <a:lnTo>
                      <a:pt x="6398" y="2761"/>
                    </a:lnTo>
                    <a:lnTo>
                      <a:pt x="6409" y="2852"/>
                    </a:lnTo>
                    <a:lnTo>
                      <a:pt x="6415" y="2944"/>
                    </a:lnTo>
                    <a:lnTo>
                      <a:pt x="6414" y="3034"/>
                    </a:lnTo>
                    <a:lnTo>
                      <a:pt x="6408" y="3122"/>
                    </a:lnTo>
                    <a:lnTo>
                      <a:pt x="6395" y="3209"/>
                    </a:lnTo>
                    <a:lnTo>
                      <a:pt x="6377" y="3293"/>
                    </a:lnTo>
                    <a:lnTo>
                      <a:pt x="6352" y="3375"/>
                    </a:lnTo>
                    <a:lnTo>
                      <a:pt x="6322" y="3455"/>
                    </a:lnTo>
                    <a:lnTo>
                      <a:pt x="6287" y="3530"/>
                    </a:lnTo>
                    <a:lnTo>
                      <a:pt x="6245" y="3602"/>
                    </a:lnTo>
                    <a:lnTo>
                      <a:pt x="6198" y="3670"/>
                    </a:lnTo>
                    <a:lnTo>
                      <a:pt x="6144" y="3732"/>
                    </a:lnTo>
                    <a:lnTo>
                      <a:pt x="6085" y="3791"/>
                    </a:lnTo>
                    <a:lnTo>
                      <a:pt x="6021" y="3843"/>
                    </a:lnTo>
                    <a:lnTo>
                      <a:pt x="5950" y="3891"/>
                    </a:lnTo>
                    <a:lnTo>
                      <a:pt x="5874" y="3931"/>
                    </a:lnTo>
                    <a:lnTo>
                      <a:pt x="5793" y="3966"/>
                    </a:lnTo>
                    <a:lnTo>
                      <a:pt x="5707" y="3967"/>
                    </a:lnTo>
                    <a:lnTo>
                      <a:pt x="5625" y="3966"/>
                    </a:lnTo>
                    <a:lnTo>
                      <a:pt x="5548" y="3961"/>
                    </a:lnTo>
                    <a:lnTo>
                      <a:pt x="5475" y="3953"/>
                    </a:lnTo>
                    <a:lnTo>
                      <a:pt x="5405" y="3943"/>
                    </a:lnTo>
                    <a:lnTo>
                      <a:pt x="5340" y="3930"/>
                    </a:lnTo>
                    <a:lnTo>
                      <a:pt x="5277" y="3914"/>
                    </a:lnTo>
                    <a:lnTo>
                      <a:pt x="5218" y="3896"/>
                    </a:lnTo>
                    <a:lnTo>
                      <a:pt x="5162" y="3876"/>
                    </a:lnTo>
                    <a:lnTo>
                      <a:pt x="5108" y="3853"/>
                    </a:lnTo>
                    <a:lnTo>
                      <a:pt x="5059" y="3828"/>
                    </a:lnTo>
                    <a:lnTo>
                      <a:pt x="5011" y="3802"/>
                    </a:lnTo>
                    <a:lnTo>
                      <a:pt x="4966" y="3773"/>
                    </a:lnTo>
                    <a:lnTo>
                      <a:pt x="4923" y="3743"/>
                    </a:lnTo>
                    <a:lnTo>
                      <a:pt x="4884" y="3710"/>
                    </a:lnTo>
                    <a:lnTo>
                      <a:pt x="4846" y="3677"/>
                    </a:lnTo>
                    <a:lnTo>
                      <a:pt x="4809" y="3642"/>
                    </a:lnTo>
                    <a:lnTo>
                      <a:pt x="4775" y="3606"/>
                    </a:lnTo>
                    <a:lnTo>
                      <a:pt x="4742" y="3569"/>
                    </a:lnTo>
                    <a:lnTo>
                      <a:pt x="4711" y="3531"/>
                    </a:lnTo>
                    <a:lnTo>
                      <a:pt x="4681" y="3492"/>
                    </a:lnTo>
                    <a:lnTo>
                      <a:pt x="4652" y="3453"/>
                    </a:lnTo>
                    <a:lnTo>
                      <a:pt x="4624" y="3412"/>
                    </a:lnTo>
                    <a:lnTo>
                      <a:pt x="4597" y="3370"/>
                    </a:lnTo>
                    <a:lnTo>
                      <a:pt x="4546" y="3287"/>
                    </a:lnTo>
                    <a:lnTo>
                      <a:pt x="4496" y="3203"/>
                    </a:lnTo>
                    <a:lnTo>
                      <a:pt x="4446" y="3118"/>
                    </a:lnTo>
                    <a:lnTo>
                      <a:pt x="4396" y="3035"/>
                    </a:lnTo>
                    <a:lnTo>
                      <a:pt x="4398" y="3048"/>
                    </a:lnTo>
                    <a:lnTo>
                      <a:pt x="4396" y="3064"/>
                    </a:lnTo>
                    <a:lnTo>
                      <a:pt x="4391" y="3083"/>
                    </a:lnTo>
                    <a:lnTo>
                      <a:pt x="4383" y="3104"/>
                    </a:lnTo>
                    <a:lnTo>
                      <a:pt x="4372" y="3129"/>
                    </a:lnTo>
                    <a:lnTo>
                      <a:pt x="4358" y="3154"/>
                    </a:lnTo>
                    <a:lnTo>
                      <a:pt x="4341" y="3183"/>
                    </a:lnTo>
                    <a:lnTo>
                      <a:pt x="4322" y="3213"/>
                    </a:lnTo>
                    <a:lnTo>
                      <a:pt x="4300" y="3246"/>
                    </a:lnTo>
                    <a:lnTo>
                      <a:pt x="4277" y="3278"/>
                    </a:lnTo>
                    <a:lnTo>
                      <a:pt x="4253" y="3313"/>
                    </a:lnTo>
                    <a:lnTo>
                      <a:pt x="4225" y="3348"/>
                    </a:lnTo>
                    <a:lnTo>
                      <a:pt x="4168" y="3421"/>
                    </a:lnTo>
                    <a:lnTo>
                      <a:pt x="4107" y="3495"/>
                    </a:lnTo>
                    <a:lnTo>
                      <a:pt x="4042" y="3571"/>
                    </a:lnTo>
                    <a:lnTo>
                      <a:pt x="3978" y="3642"/>
                    </a:lnTo>
                    <a:lnTo>
                      <a:pt x="3914" y="3710"/>
                    </a:lnTo>
                    <a:lnTo>
                      <a:pt x="3853" y="3774"/>
                    </a:lnTo>
                    <a:lnTo>
                      <a:pt x="3824" y="3803"/>
                    </a:lnTo>
                    <a:lnTo>
                      <a:pt x="3795" y="3830"/>
                    </a:lnTo>
                    <a:lnTo>
                      <a:pt x="3768" y="3855"/>
                    </a:lnTo>
                    <a:lnTo>
                      <a:pt x="3743" y="3877"/>
                    </a:lnTo>
                    <a:lnTo>
                      <a:pt x="3720" y="3897"/>
                    </a:lnTo>
                    <a:lnTo>
                      <a:pt x="3699" y="3913"/>
                    </a:lnTo>
                    <a:lnTo>
                      <a:pt x="3679" y="3927"/>
                    </a:lnTo>
                    <a:lnTo>
                      <a:pt x="3663" y="3937"/>
                    </a:lnTo>
                    <a:lnTo>
                      <a:pt x="3556" y="3974"/>
                    </a:lnTo>
                    <a:lnTo>
                      <a:pt x="3450" y="4009"/>
                    </a:lnTo>
                    <a:lnTo>
                      <a:pt x="3345" y="4041"/>
                    </a:lnTo>
                    <a:lnTo>
                      <a:pt x="3242" y="4070"/>
                    </a:lnTo>
                    <a:lnTo>
                      <a:pt x="3139" y="4098"/>
                    </a:lnTo>
                    <a:lnTo>
                      <a:pt x="3038" y="4123"/>
                    </a:lnTo>
                    <a:lnTo>
                      <a:pt x="2937" y="4145"/>
                    </a:lnTo>
                    <a:lnTo>
                      <a:pt x="2837" y="4165"/>
                    </a:lnTo>
                    <a:lnTo>
                      <a:pt x="2738" y="4181"/>
                    </a:lnTo>
                    <a:lnTo>
                      <a:pt x="2640" y="4194"/>
                    </a:lnTo>
                    <a:lnTo>
                      <a:pt x="2541" y="4204"/>
                    </a:lnTo>
                    <a:lnTo>
                      <a:pt x="2444" y="4210"/>
                    </a:lnTo>
                    <a:lnTo>
                      <a:pt x="2347" y="4212"/>
                    </a:lnTo>
                    <a:lnTo>
                      <a:pt x="2250" y="4211"/>
                    </a:lnTo>
                    <a:lnTo>
                      <a:pt x="2154" y="4205"/>
                    </a:lnTo>
                    <a:lnTo>
                      <a:pt x="2058" y="4196"/>
                    </a:lnTo>
                    <a:lnTo>
                      <a:pt x="1962" y="4182"/>
                    </a:lnTo>
                    <a:lnTo>
                      <a:pt x="1866" y="4164"/>
                    </a:lnTo>
                    <a:lnTo>
                      <a:pt x="1770" y="4141"/>
                    </a:lnTo>
                    <a:lnTo>
                      <a:pt x="1673" y="4113"/>
                    </a:lnTo>
                    <a:lnTo>
                      <a:pt x="1577" y="4081"/>
                    </a:lnTo>
                    <a:lnTo>
                      <a:pt x="1481" y="4042"/>
                    </a:lnTo>
                    <a:lnTo>
                      <a:pt x="1384" y="3998"/>
                    </a:lnTo>
                    <a:lnTo>
                      <a:pt x="1286" y="3950"/>
                    </a:lnTo>
                    <a:lnTo>
                      <a:pt x="1189" y="3896"/>
                    </a:lnTo>
                    <a:lnTo>
                      <a:pt x="1089" y="3837"/>
                    </a:lnTo>
                    <a:lnTo>
                      <a:pt x="991" y="3771"/>
                    </a:lnTo>
                    <a:lnTo>
                      <a:pt x="890" y="3698"/>
                    </a:lnTo>
                    <a:lnTo>
                      <a:pt x="790" y="3620"/>
                    </a:lnTo>
                    <a:lnTo>
                      <a:pt x="688" y="3536"/>
                    </a:lnTo>
                    <a:lnTo>
                      <a:pt x="586" y="3444"/>
                    </a:lnTo>
                    <a:lnTo>
                      <a:pt x="482" y="3346"/>
                    </a:lnTo>
                    <a:lnTo>
                      <a:pt x="399" y="3259"/>
                    </a:lnTo>
                    <a:lnTo>
                      <a:pt x="324" y="3169"/>
                    </a:lnTo>
                    <a:lnTo>
                      <a:pt x="257" y="3074"/>
                    </a:lnTo>
                    <a:lnTo>
                      <a:pt x="197" y="2978"/>
                    </a:lnTo>
                    <a:lnTo>
                      <a:pt x="146" y="2879"/>
                    </a:lnTo>
                    <a:lnTo>
                      <a:pt x="102" y="2778"/>
                    </a:lnTo>
                    <a:lnTo>
                      <a:pt x="67" y="2675"/>
                    </a:lnTo>
                    <a:lnTo>
                      <a:pt x="38" y="2570"/>
                    </a:lnTo>
                    <a:lnTo>
                      <a:pt x="19" y="2464"/>
                    </a:lnTo>
                    <a:lnTo>
                      <a:pt x="6" y="2357"/>
                    </a:lnTo>
                    <a:lnTo>
                      <a:pt x="0" y="2250"/>
                    </a:lnTo>
                    <a:lnTo>
                      <a:pt x="2" y="2142"/>
                    </a:lnTo>
                    <a:lnTo>
                      <a:pt x="12" y="2035"/>
                    </a:lnTo>
                    <a:lnTo>
                      <a:pt x="29" y="1928"/>
                    </a:lnTo>
                    <a:lnTo>
                      <a:pt x="53" y="1822"/>
                    </a:lnTo>
                    <a:lnTo>
                      <a:pt x="84" y="1717"/>
                    </a:lnTo>
                    <a:lnTo>
                      <a:pt x="123" y="1614"/>
                    </a:lnTo>
                    <a:lnTo>
                      <a:pt x="168" y="1511"/>
                    </a:lnTo>
                    <a:lnTo>
                      <a:pt x="220" y="1411"/>
                    </a:lnTo>
                    <a:lnTo>
                      <a:pt x="279" y="1314"/>
                    </a:lnTo>
                    <a:lnTo>
                      <a:pt x="345" y="1219"/>
                    </a:lnTo>
                    <a:lnTo>
                      <a:pt x="417" y="1128"/>
                    </a:lnTo>
                    <a:lnTo>
                      <a:pt x="497" y="1039"/>
                    </a:lnTo>
                    <a:lnTo>
                      <a:pt x="583" y="955"/>
                    </a:lnTo>
                    <a:lnTo>
                      <a:pt x="675" y="875"/>
                    </a:lnTo>
                    <a:lnTo>
                      <a:pt x="774" y="798"/>
                    </a:lnTo>
                    <a:lnTo>
                      <a:pt x="879" y="727"/>
                    </a:lnTo>
                    <a:lnTo>
                      <a:pt x="990" y="661"/>
                    </a:lnTo>
                    <a:lnTo>
                      <a:pt x="1108" y="599"/>
                    </a:lnTo>
                    <a:lnTo>
                      <a:pt x="1231" y="544"/>
                    </a:lnTo>
                    <a:lnTo>
                      <a:pt x="1362" y="494"/>
                    </a:lnTo>
                    <a:lnTo>
                      <a:pt x="1497" y="451"/>
                    </a:lnTo>
                    <a:lnTo>
                      <a:pt x="1569" y="434"/>
                    </a:lnTo>
                    <a:lnTo>
                      <a:pt x="1648" y="419"/>
                    </a:lnTo>
                    <a:lnTo>
                      <a:pt x="1732" y="406"/>
                    </a:lnTo>
                    <a:lnTo>
                      <a:pt x="1823" y="396"/>
                    </a:lnTo>
                    <a:lnTo>
                      <a:pt x="1921" y="388"/>
                    </a:lnTo>
                    <a:lnTo>
                      <a:pt x="2022" y="382"/>
                    </a:lnTo>
                    <a:lnTo>
                      <a:pt x="2130" y="379"/>
                    </a:lnTo>
                    <a:lnTo>
                      <a:pt x="2241" y="377"/>
                    </a:lnTo>
                    <a:lnTo>
                      <a:pt x="2355" y="379"/>
                    </a:lnTo>
                    <a:lnTo>
                      <a:pt x="2474" y="382"/>
                    </a:lnTo>
                    <a:lnTo>
                      <a:pt x="2595" y="387"/>
                    </a:lnTo>
                    <a:lnTo>
                      <a:pt x="2718" y="395"/>
                    </a:lnTo>
                    <a:lnTo>
                      <a:pt x="2842" y="405"/>
                    </a:lnTo>
                    <a:lnTo>
                      <a:pt x="2968" y="417"/>
                    </a:lnTo>
                    <a:lnTo>
                      <a:pt x="3095" y="431"/>
                    </a:lnTo>
                    <a:lnTo>
                      <a:pt x="3221" y="447"/>
                    </a:lnTo>
                    <a:lnTo>
                      <a:pt x="3349" y="465"/>
                    </a:lnTo>
                    <a:lnTo>
                      <a:pt x="3473" y="486"/>
                    </a:lnTo>
                    <a:lnTo>
                      <a:pt x="3598" y="508"/>
                    </a:lnTo>
                    <a:lnTo>
                      <a:pt x="3721" y="532"/>
                    </a:lnTo>
                    <a:lnTo>
                      <a:pt x="3841" y="558"/>
                    </a:lnTo>
                    <a:lnTo>
                      <a:pt x="3958" y="586"/>
                    </a:lnTo>
                    <a:lnTo>
                      <a:pt x="4072" y="616"/>
                    </a:lnTo>
                    <a:lnTo>
                      <a:pt x="4182" y="648"/>
                    </a:lnTo>
                    <a:lnTo>
                      <a:pt x="4287" y="680"/>
                    </a:lnTo>
                    <a:lnTo>
                      <a:pt x="4388" y="716"/>
                    </a:lnTo>
                    <a:lnTo>
                      <a:pt x="4484" y="753"/>
                    </a:lnTo>
                    <a:lnTo>
                      <a:pt x="4573" y="791"/>
                    </a:lnTo>
                    <a:lnTo>
                      <a:pt x="4656" y="832"/>
                    </a:lnTo>
                    <a:lnTo>
                      <a:pt x="4733" y="875"/>
                    </a:lnTo>
                    <a:lnTo>
                      <a:pt x="4802" y="918"/>
                    </a:lnTo>
                    <a:lnTo>
                      <a:pt x="4862" y="964"/>
                    </a:lnTo>
                    <a:lnTo>
                      <a:pt x="4920" y="996"/>
                    </a:lnTo>
                    <a:lnTo>
                      <a:pt x="4986" y="1022"/>
                    </a:lnTo>
                    <a:lnTo>
                      <a:pt x="5059" y="1040"/>
                    </a:lnTo>
                    <a:lnTo>
                      <a:pt x="5138" y="1052"/>
                    </a:lnTo>
                    <a:lnTo>
                      <a:pt x="5225" y="1057"/>
                    </a:lnTo>
                    <a:lnTo>
                      <a:pt x="5319" y="1057"/>
                    </a:lnTo>
                    <a:lnTo>
                      <a:pt x="5417" y="1053"/>
                    </a:lnTo>
                    <a:lnTo>
                      <a:pt x="5521" y="1041"/>
                    </a:lnTo>
                    <a:lnTo>
                      <a:pt x="5631" y="1026"/>
                    </a:lnTo>
                    <a:lnTo>
                      <a:pt x="5744" y="1005"/>
                    </a:lnTo>
                    <a:lnTo>
                      <a:pt x="5862" y="980"/>
                    </a:lnTo>
                    <a:lnTo>
                      <a:pt x="5984" y="952"/>
                    </a:lnTo>
                    <a:lnTo>
                      <a:pt x="6108" y="919"/>
                    </a:lnTo>
                    <a:lnTo>
                      <a:pt x="6237" y="883"/>
                    </a:lnTo>
                    <a:lnTo>
                      <a:pt x="6367" y="845"/>
                    </a:lnTo>
                    <a:lnTo>
                      <a:pt x="6499" y="802"/>
                    </a:lnTo>
                    <a:lnTo>
                      <a:pt x="6633" y="758"/>
                    </a:lnTo>
                    <a:lnTo>
                      <a:pt x="6769" y="712"/>
                    </a:lnTo>
                    <a:lnTo>
                      <a:pt x="6905" y="663"/>
                    </a:lnTo>
                    <a:lnTo>
                      <a:pt x="7042" y="612"/>
                    </a:lnTo>
                    <a:lnTo>
                      <a:pt x="7178" y="561"/>
                    </a:lnTo>
                    <a:lnTo>
                      <a:pt x="7314" y="509"/>
                    </a:lnTo>
                    <a:lnTo>
                      <a:pt x="7450" y="456"/>
                    </a:lnTo>
                    <a:lnTo>
                      <a:pt x="7584" y="403"/>
                    </a:lnTo>
                    <a:lnTo>
                      <a:pt x="7846" y="296"/>
                    </a:lnTo>
                    <a:lnTo>
                      <a:pt x="8098" y="192"/>
                    </a:lnTo>
                    <a:lnTo>
                      <a:pt x="8338" y="93"/>
                    </a:lnTo>
                    <a:lnTo>
                      <a:pt x="8561" y="0"/>
                    </a:lnTo>
                    <a:lnTo>
                      <a:pt x="8524" y="42"/>
                    </a:lnTo>
                    <a:lnTo>
                      <a:pt x="8494" y="79"/>
                    </a:lnTo>
                    <a:lnTo>
                      <a:pt x="8468" y="110"/>
                    </a:lnTo>
                    <a:lnTo>
                      <a:pt x="8449" y="138"/>
                    </a:lnTo>
                    <a:lnTo>
                      <a:pt x="8441" y="150"/>
                    </a:lnTo>
                    <a:lnTo>
                      <a:pt x="8434" y="161"/>
                    </a:lnTo>
                    <a:lnTo>
                      <a:pt x="8428" y="173"/>
                    </a:lnTo>
                    <a:lnTo>
                      <a:pt x="8423" y="182"/>
                    </a:lnTo>
                    <a:lnTo>
                      <a:pt x="8420" y="191"/>
                    </a:lnTo>
                    <a:lnTo>
                      <a:pt x="8419" y="201"/>
                    </a:lnTo>
                    <a:lnTo>
                      <a:pt x="8418" y="209"/>
                    </a:lnTo>
                    <a:lnTo>
                      <a:pt x="8418" y="217"/>
                    </a:lnTo>
                    <a:lnTo>
                      <a:pt x="8419" y="225"/>
                    </a:lnTo>
                    <a:lnTo>
                      <a:pt x="8421" y="233"/>
                    </a:lnTo>
                    <a:lnTo>
                      <a:pt x="8424" y="240"/>
                    </a:lnTo>
                    <a:lnTo>
                      <a:pt x="8429" y="248"/>
                    </a:lnTo>
                    <a:lnTo>
                      <a:pt x="8435" y="255"/>
                    </a:lnTo>
                    <a:lnTo>
                      <a:pt x="8442" y="263"/>
                    </a:lnTo>
                    <a:lnTo>
                      <a:pt x="8449" y="271"/>
                    </a:lnTo>
                    <a:lnTo>
                      <a:pt x="8458" y="279"/>
                    </a:lnTo>
                    <a:lnTo>
                      <a:pt x="8502" y="316"/>
                    </a:lnTo>
                    <a:lnTo>
                      <a:pt x="8561" y="364"/>
                    </a:lnTo>
                    <a:close/>
                  </a:path>
                </a:pathLst>
              </a:custGeom>
              <a:solidFill>
                <a:srgbClr val="E06530"/>
              </a:solidFill>
              <a:ln w="9525">
                <a:noFill/>
                <a:round/>
                <a:headEnd/>
                <a:tailEnd/>
              </a:ln>
            </p:spPr>
            <p:txBody>
              <a:bodyPr/>
              <a:lstStyle/>
              <a:p>
                <a:endParaRPr lang="en-US"/>
              </a:p>
            </p:txBody>
          </p:sp>
          <p:sp>
            <p:nvSpPr>
              <p:cNvPr id="40559" name="Freeform 929"/>
              <p:cNvSpPr>
                <a:spLocks/>
              </p:cNvSpPr>
              <p:nvPr/>
            </p:nvSpPr>
            <p:spPr bwMode="auto">
              <a:xfrm>
                <a:off x="2425" y="2465"/>
                <a:ext cx="1342" cy="635"/>
              </a:xfrm>
              <a:custGeom>
                <a:avLst/>
                <a:gdLst>
                  <a:gd name="T0" fmla="*/ 0 w 8057"/>
                  <a:gd name="T1" fmla="*/ 0 h 3808"/>
                  <a:gd name="T2" fmla="*/ 0 w 8057"/>
                  <a:gd name="T3" fmla="*/ 0 h 3808"/>
                  <a:gd name="T4" fmla="*/ 0 w 8057"/>
                  <a:gd name="T5" fmla="*/ 0 h 3808"/>
                  <a:gd name="T6" fmla="*/ 0 w 8057"/>
                  <a:gd name="T7" fmla="*/ 0 h 3808"/>
                  <a:gd name="T8" fmla="*/ 0 w 8057"/>
                  <a:gd name="T9" fmla="*/ 0 h 3808"/>
                  <a:gd name="T10" fmla="*/ 0 w 8057"/>
                  <a:gd name="T11" fmla="*/ 0 h 3808"/>
                  <a:gd name="T12" fmla="*/ 0 w 8057"/>
                  <a:gd name="T13" fmla="*/ 0 h 3808"/>
                  <a:gd name="T14" fmla="*/ 0 w 8057"/>
                  <a:gd name="T15" fmla="*/ 0 h 3808"/>
                  <a:gd name="T16" fmla="*/ 0 w 8057"/>
                  <a:gd name="T17" fmla="*/ 0 h 3808"/>
                  <a:gd name="T18" fmla="*/ 0 w 8057"/>
                  <a:gd name="T19" fmla="*/ 0 h 3808"/>
                  <a:gd name="T20" fmla="*/ 0 w 8057"/>
                  <a:gd name="T21" fmla="*/ 0 h 3808"/>
                  <a:gd name="T22" fmla="*/ 0 w 8057"/>
                  <a:gd name="T23" fmla="*/ 0 h 3808"/>
                  <a:gd name="T24" fmla="*/ 0 w 8057"/>
                  <a:gd name="T25" fmla="*/ 0 h 3808"/>
                  <a:gd name="T26" fmla="*/ 0 w 8057"/>
                  <a:gd name="T27" fmla="*/ 0 h 3808"/>
                  <a:gd name="T28" fmla="*/ 0 w 8057"/>
                  <a:gd name="T29" fmla="*/ 0 h 3808"/>
                  <a:gd name="T30" fmla="*/ 0 w 8057"/>
                  <a:gd name="T31" fmla="*/ 0 h 3808"/>
                  <a:gd name="T32" fmla="*/ 0 w 8057"/>
                  <a:gd name="T33" fmla="*/ 0 h 3808"/>
                  <a:gd name="T34" fmla="*/ 0 w 8057"/>
                  <a:gd name="T35" fmla="*/ 0 h 3808"/>
                  <a:gd name="T36" fmla="*/ 0 w 8057"/>
                  <a:gd name="T37" fmla="*/ 0 h 3808"/>
                  <a:gd name="T38" fmla="*/ 0 w 8057"/>
                  <a:gd name="T39" fmla="*/ 0 h 3808"/>
                  <a:gd name="T40" fmla="*/ 0 w 8057"/>
                  <a:gd name="T41" fmla="*/ 0 h 3808"/>
                  <a:gd name="T42" fmla="*/ 0 w 8057"/>
                  <a:gd name="T43" fmla="*/ 0 h 3808"/>
                  <a:gd name="T44" fmla="*/ 0 w 8057"/>
                  <a:gd name="T45" fmla="*/ 0 h 3808"/>
                  <a:gd name="T46" fmla="*/ 0 w 8057"/>
                  <a:gd name="T47" fmla="*/ 0 h 3808"/>
                  <a:gd name="T48" fmla="*/ 0 w 8057"/>
                  <a:gd name="T49" fmla="*/ 0 h 3808"/>
                  <a:gd name="T50" fmla="*/ 0 w 8057"/>
                  <a:gd name="T51" fmla="*/ 0 h 3808"/>
                  <a:gd name="T52" fmla="*/ 0 w 8057"/>
                  <a:gd name="T53" fmla="*/ 0 h 3808"/>
                  <a:gd name="T54" fmla="*/ 0 w 8057"/>
                  <a:gd name="T55" fmla="*/ 0 h 3808"/>
                  <a:gd name="T56" fmla="*/ 0 w 8057"/>
                  <a:gd name="T57" fmla="*/ 0 h 3808"/>
                  <a:gd name="T58" fmla="*/ 0 w 8057"/>
                  <a:gd name="T59" fmla="*/ 0 h 3808"/>
                  <a:gd name="T60" fmla="*/ 0 w 8057"/>
                  <a:gd name="T61" fmla="*/ 0 h 3808"/>
                  <a:gd name="T62" fmla="*/ 0 w 8057"/>
                  <a:gd name="T63" fmla="*/ 0 h 3808"/>
                  <a:gd name="T64" fmla="*/ 0 w 8057"/>
                  <a:gd name="T65" fmla="*/ 0 h 3808"/>
                  <a:gd name="T66" fmla="*/ 0 w 8057"/>
                  <a:gd name="T67" fmla="*/ 0 h 3808"/>
                  <a:gd name="T68" fmla="*/ 0 w 8057"/>
                  <a:gd name="T69" fmla="*/ 0 h 3808"/>
                  <a:gd name="T70" fmla="*/ 0 w 8057"/>
                  <a:gd name="T71" fmla="*/ 0 h 3808"/>
                  <a:gd name="T72" fmla="*/ 0 w 8057"/>
                  <a:gd name="T73" fmla="*/ 0 h 3808"/>
                  <a:gd name="T74" fmla="*/ 0 w 8057"/>
                  <a:gd name="T75" fmla="*/ 0 h 3808"/>
                  <a:gd name="T76" fmla="*/ 0 w 8057"/>
                  <a:gd name="T77" fmla="*/ 0 h 3808"/>
                  <a:gd name="T78" fmla="*/ 0 w 8057"/>
                  <a:gd name="T79" fmla="*/ 0 h 3808"/>
                  <a:gd name="T80" fmla="*/ 0 w 8057"/>
                  <a:gd name="T81" fmla="*/ 0 h 3808"/>
                  <a:gd name="T82" fmla="*/ 0 w 8057"/>
                  <a:gd name="T83" fmla="*/ 0 h 3808"/>
                  <a:gd name="T84" fmla="*/ 0 w 8057"/>
                  <a:gd name="T85" fmla="*/ 0 h 3808"/>
                  <a:gd name="T86" fmla="*/ 0 w 8057"/>
                  <a:gd name="T87" fmla="*/ 0 h 3808"/>
                  <a:gd name="T88" fmla="*/ 0 w 8057"/>
                  <a:gd name="T89" fmla="*/ 0 h 3808"/>
                  <a:gd name="T90" fmla="*/ 0 w 8057"/>
                  <a:gd name="T91" fmla="*/ 0 h 3808"/>
                  <a:gd name="T92" fmla="*/ 0 w 8057"/>
                  <a:gd name="T93" fmla="*/ 0 h 3808"/>
                  <a:gd name="T94" fmla="*/ 0 w 8057"/>
                  <a:gd name="T95" fmla="*/ 0 h 3808"/>
                  <a:gd name="T96" fmla="*/ 0 w 8057"/>
                  <a:gd name="T97" fmla="*/ 0 h 3808"/>
                  <a:gd name="T98" fmla="*/ 0 w 8057"/>
                  <a:gd name="T99" fmla="*/ 0 h 3808"/>
                  <a:gd name="T100" fmla="*/ 0 w 8057"/>
                  <a:gd name="T101" fmla="*/ 0 h 3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057"/>
                  <a:gd name="T154" fmla="*/ 0 h 3808"/>
                  <a:gd name="T155" fmla="*/ 8057 w 8057"/>
                  <a:gd name="T156" fmla="*/ 3808 h 3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057" h="3808">
                    <a:moveTo>
                      <a:pt x="8057" y="182"/>
                    </a:moveTo>
                    <a:lnTo>
                      <a:pt x="7970" y="202"/>
                    </a:lnTo>
                    <a:lnTo>
                      <a:pt x="7877" y="223"/>
                    </a:lnTo>
                    <a:lnTo>
                      <a:pt x="7780" y="247"/>
                    </a:lnTo>
                    <a:lnTo>
                      <a:pt x="7680" y="274"/>
                    </a:lnTo>
                    <a:lnTo>
                      <a:pt x="7574" y="303"/>
                    </a:lnTo>
                    <a:lnTo>
                      <a:pt x="7467" y="333"/>
                    </a:lnTo>
                    <a:lnTo>
                      <a:pt x="7357" y="365"/>
                    </a:lnTo>
                    <a:lnTo>
                      <a:pt x="7245" y="400"/>
                    </a:lnTo>
                    <a:lnTo>
                      <a:pt x="7130" y="436"/>
                    </a:lnTo>
                    <a:lnTo>
                      <a:pt x="7016" y="473"/>
                    </a:lnTo>
                    <a:lnTo>
                      <a:pt x="6899" y="512"/>
                    </a:lnTo>
                    <a:lnTo>
                      <a:pt x="6782" y="553"/>
                    </a:lnTo>
                    <a:lnTo>
                      <a:pt x="6667" y="593"/>
                    </a:lnTo>
                    <a:lnTo>
                      <a:pt x="6551" y="636"/>
                    </a:lnTo>
                    <a:lnTo>
                      <a:pt x="6437" y="679"/>
                    </a:lnTo>
                    <a:lnTo>
                      <a:pt x="6323" y="721"/>
                    </a:lnTo>
                    <a:lnTo>
                      <a:pt x="6212" y="766"/>
                    </a:lnTo>
                    <a:lnTo>
                      <a:pt x="6104" y="810"/>
                    </a:lnTo>
                    <a:lnTo>
                      <a:pt x="5997" y="856"/>
                    </a:lnTo>
                    <a:lnTo>
                      <a:pt x="5896" y="901"/>
                    </a:lnTo>
                    <a:lnTo>
                      <a:pt x="5797" y="946"/>
                    </a:lnTo>
                    <a:lnTo>
                      <a:pt x="5702" y="991"/>
                    </a:lnTo>
                    <a:lnTo>
                      <a:pt x="5613" y="1035"/>
                    </a:lnTo>
                    <a:lnTo>
                      <a:pt x="5529" y="1080"/>
                    </a:lnTo>
                    <a:lnTo>
                      <a:pt x="5450" y="1123"/>
                    </a:lnTo>
                    <a:lnTo>
                      <a:pt x="5378" y="1167"/>
                    </a:lnTo>
                    <a:lnTo>
                      <a:pt x="5312" y="1208"/>
                    </a:lnTo>
                    <a:lnTo>
                      <a:pt x="5254" y="1250"/>
                    </a:lnTo>
                    <a:lnTo>
                      <a:pt x="5202" y="1290"/>
                    </a:lnTo>
                    <a:lnTo>
                      <a:pt x="5159" y="1329"/>
                    </a:lnTo>
                    <a:lnTo>
                      <a:pt x="5124" y="1367"/>
                    </a:lnTo>
                    <a:lnTo>
                      <a:pt x="5099" y="1403"/>
                    </a:lnTo>
                    <a:lnTo>
                      <a:pt x="5196" y="1453"/>
                    </a:lnTo>
                    <a:lnTo>
                      <a:pt x="5287" y="1511"/>
                    </a:lnTo>
                    <a:lnTo>
                      <a:pt x="5372" y="1576"/>
                    </a:lnTo>
                    <a:lnTo>
                      <a:pt x="5449" y="1645"/>
                    </a:lnTo>
                    <a:lnTo>
                      <a:pt x="5521" y="1721"/>
                    </a:lnTo>
                    <a:lnTo>
                      <a:pt x="5587" y="1800"/>
                    </a:lnTo>
                    <a:lnTo>
                      <a:pt x="5646" y="1884"/>
                    </a:lnTo>
                    <a:lnTo>
                      <a:pt x="5699" y="1970"/>
                    </a:lnTo>
                    <a:lnTo>
                      <a:pt x="5745" y="2059"/>
                    </a:lnTo>
                    <a:lnTo>
                      <a:pt x="5786" y="2151"/>
                    </a:lnTo>
                    <a:lnTo>
                      <a:pt x="5820" y="2244"/>
                    </a:lnTo>
                    <a:lnTo>
                      <a:pt x="5849" y="2339"/>
                    </a:lnTo>
                    <a:lnTo>
                      <a:pt x="5872" y="2435"/>
                    </a:lnTo>
                    <a:lnTo>
                      <a:pt x="5889" y="2531"/>
                    </a:lnTo>
                    <a:lnTo>
                      <a:pt x="5900" y="2626"/>
                    </a:lnTo>
                    <a:lnTo>
                      <a:pt x="5906" y="2720"/>
                    </a:lnTo>
                    <a:lnTo>
                      <a:pt x="5905" y="2812"/>
                    </a:lnTo>
                    <a:lnTo>
                      <a:pt x="5899" y="2903"/>
                    </a:lnTo>
                    <a:lnTo>
                      <a:pt x="5889" y="2990"/>
                    </a:lnTo>
                    <a:lnTo>
                      <a:pt x="5871" y="3075"/>
                    </a:lnTo>
                    <a:lnTo>
                      <a:pt x="5849" y="3156"/>
                    </a:lnTo>
                    <a:lnTo>
                      <a:pt x="5822" y="3232"/>
                    </a:lnTo>
                    <a:lnTo>
                      <a:pt x="5789" y="3303"/>
                    </a:lnTo>
                    <a:lnTo>
                      <a:pt x="5751" y="3369"/>
                    </a:lnTo>
                    <a:lnTo>
                      <a:pt x="5708" y="3429"/>
                    </a:lnTo>
                    <a:lnTo>
                      <a:pt x="5660" y="3482"/>
                    </a:lnTo>
                    <a:lnTo>
                      <a:pt x="5606" y="3528"/>
                    </a:lnTo>
                    <a:lnTo>
                      <a:pt x="5549" y="3568"/>
                    </a:lnTo>
                    <a:lnTo>
                      <a:pt x="5485" y="3598"/>
                    </a:lnTo>
                    <a:lnTo>
                      <a:pt x="5417" y="3620"/>
                    </a:lnTo>
                    <a:lnTo>
                      <a:pt x="5344" y="3631"/>
                    </a:lnTo>
                    <a:lnTo>
                      <a:pt x="5267" y="3635"/>
                    </a:lnTo>
                    <a:lnTo>
                      <a:pt x="5061" y="3584"/>
                    </a:lnTo>
                    <a:lnTo>
                      <a:pt x="4880" y="3526"/>
                    </a:lnTo>
                    <a:lnTo>
                      <a:pt x="4727" y="3461"/>
                    </a:lnTo>
                    <a:lnTo>
                      <a:pt x="4596" y="3391"/>
                    </a:lnTo>
                    <a:lnTo>
                      <a:pt x="4488" y="3314"/>
                    </a:lnTo>
                    <a:lnTo>
                      <a:pt x="4401" y="3233"/>
                    </a:lnTo>
                    <a:lnTo>
                      <a:pt x="4333" y="3147"/>
                    </a:lnTo>
                    <a:lnTo>
                      <a:pt x="4285" y="3058"/>
                    </a:lnTo>
                    <a:lnTo>
                      <a:pt x="4254" y="2965"/>
                    </a:lnTo>
                    <a:lnTo>
                      <a:pt x="4236" y="2869"/>
                    </a:lnTo>
                    <a:lnTo>
                      <a:pt x="4235" y="2771"/>
                    </a:lnTo>
                    <a:lnTo>
                      <a:pt x="4246" y="2671"/>
                    </a:lnTo>
                    <a:lnTo>
                      <a:pt x="4268" y="2571"/>
                    </a:lnTo>
                    <a:lnTo>
                      <a:pt x="4299" y="2469"/>
                    </a:lnTo>
                    <a:lnTo>
                      <a:pt x="4339" y="2368"/>
                    </a:lnTo>
                    <a:lnTo>
                      <a:pt x="4388" y="2266"/>
                    </a:lnTo>
                    <a:lnTo>
                      <a:pt x="4441" y="2167"/>
                    </a:lnTo>
                    <a:lnTo>
                      <a:pt x="4499" y="2070"/>
                    </a:lnTo>
                    <a:lnTo>
                      <a:pt x="4560" y="1974"/>
                    </a:lnTo>
                    <a:lnTo>
                      <a:pt x="4623" y="1880"/>
                    </a:lnTo>
                    <a:lnTo>
                      <a:pt x="4746" y="1704"/>
                    </a:lnTo>
                    <a:lnTo>
                      <a:pt x="4861" y="1547"/>
                    </a:lnTo>
                    <a:lnTo>
                      <a:pt x="4910" y="1477"/>
                    </a:lnTo>
                    <a:lnTo>
                      <a:pt x="4953" y="1412"/>
                    </a:lnTo>
                    <a:lnTo>
                      <a:pt x="4988" y="1354"/>
                    </a:lnTo>
                    <a:lnTo>
                      <a:pt x="5013" y="1303"/>
                    </a:lnTo>
                    <a:lnTo>
                      <a:pt x="5027" y="1259"/>
                    </a:lnTo>
                    <a:lnTo>
                      <a:pt x="5030" y="1224"/>
                    </a:lnTo>
                    <a:lnTo>
                      <a:pt x="5018" y="1199"/>
                    </a:lnTo>
                    <a:lnTo>
                      <a:pt x="4991" y="1183"/>
                    </a:lnTo>
                    <a:lnTo>
                      <a:pt x="4962" y="1179"/>
                    </a:lnTo>
                    <a:lnTo>
                      <a:pt x="4930" y="1187"/>
                    </a:lnTo>
                    <a:lnTo>
                      <a:pt x="4895" y="1204"/>
                    </a:lnTo>
                    <a:lnTo>
                      <a:pt x="4857" y="1229"/>
                    </a:lnTo>
                    <a:lnTo>
                      <a:pt x="4817" y="1264"/>
                    </a:lnTo>
                    <a:lnTo>
                      <a:pt x="4773" y="1305"/>
                    </a:lnTo>
                    <a:lnTo>
                      <a:pt x="4728" y="1355"/>
                    </a:lnTo>
                    <a:lnTo>
                      <a:pt x="4680" y="1412"/>
                    </a:lnTo>
                    <a:lnTo>
                      <a:pt x="4631" y="1474"/>
                    </a:lnTo>
                    <a:lnTo>
                      <a:pt x="4580" y="1544"/>
                    </a:lnTo>
                    <a:lnTo>
                      <a:pt x="4528" y="1617"/>
                    </a:lnTo>
                    <a:lnTo>
                      <a:pt x="4475" y="1695"/>
                    </a:lnTo>
                    <a:lnTo>
                      <a:pt x="4419" y="1778"/>
                    </a:lnTo>
                    <a:lnTo>
                      <a:pt x="4364" y="1865"/>
                    </a:lnTo>
                    <a:lnTo>
                      <a:pt x="4307" y="1955"/>
                    </a:lnTo>
                    <a:lnTo>
                      <a:pt x="4250" y="2047"/>
                    </a:lnTo>
                    <a:lnTo>
                      <a:pt x="4194" y="2142"/>
                    </a:lnTo>
                    <a:lnTo>
                      <a:pt x="4136" y="2238"/>
                    </a:lnTo>
                    <a:lnTo>
                      <a:pt x="4079" y="2335"/>
                    </a:lnTo>
                    <a:lnTo>
                      <a:pt x="4022" y="2433"/>
                    </a:lnTo>
                    <a:lnTo>
                      <a:pt x="3910" y="2627"/>
                    </a:lnTo>
                    <a:lnTo>
                      <a:pt x="3803" y="2818"/>
                    </a:lnTo>
                    <a:lnTo>
                      <a:pt x="3700" y="3001"/>
                    </a:lnTo>
                    <a:lnTo>
                      <a:pt x="3604" y="3170"/>
                    </a:lnTo>
                    <a:lnTo>
                      <a:pt x="3516" y="3322"/>
                    </a:lnTo>
                    <a:lnTo>
                      <a:pt x="3439" y="3454"/>
                    </a:lnTo>
                    <a:lnTo>
                      <a:pt x="3405" y="3491"/>
                    </a:lnTo>
                    <a:lnTo>
                      <a:pt x="3363" y="3528"/>
                    </a:lnTo>
                    <a:lnTo>
                      <a:pt x="3313" y="3563"/>
                    </a:lnTo>
                    <a:lnTo>
                      <a:pt x="3254" y="3596"/>
                    </a:lnTo>
                    <a:lnTo>
                      <a:pt x="3189" y="3629"/>
                    </a:lnTo>
                    <a:lnTo>
                      <a:pt x="3116" y="3659"/>
                    </a:lnTo>
                    <a:lnTo>
                      <a:pt x="3036" y="3688"/>
                    </a:lnTo>
                    <a:lnTo>
                      <a:pt x="2952" y="3713"/>
                    </a:lnTo>
                    <a:lnTo>
                      <a:pt x="2862" y="3736"/>
                    </a:lnTo>
                    <a:lnTo>
                      <a:pt x="2766" y="3756"/>
                    </a:lnTo>
                    <a:lnTo>
                      <a:pt x="2666" y="3773"/>
                    </a:lnTo>
                    <a:lnTo>
                      <a:pt x="2562" y="3788"/>
                    </a:lnTo>
                    <a:lnTo>
                      <a:pt x="2455" y="3799"/>
                    </a:lnTo>
                    <a:lnTo>
                      <a:pt x="2344" y="3806"/>
                    </a:lnTo>
                    <a:lnTo>
                      <a:pt x="2230" y="3808"/>
                    </a:lnTo>
                    <a:lnTo>
                      <a:pt x="2115" y="3807"/>
                    </a:lnTo>
                    <a:lnTo>
                      <a:pt x="1998" y="3801"/>
                    </a:lnTo>
                    <a:lnTo>
                      <a:pt x="1880" y="3791"/>
                    </a:lnTo>
                    <a:lnTo>
                      <a:pt x="1761" y="3775"/>
                    </a:lnTo>
                    <a:lnTo>
                      <a:pt x="1642" y="3755"/>
                    </a:lnTo>
                    <a:lnTo>
                      <a:pt x="1524" y="3728"/>
                    </a:lnTo>
                    <a:lnTo>
                      <a:pt x="1406" y="3697"/>
                    </a:lnTo>
                    <a:lnTo>
                      <a:pt x="1289" y="3660"/>
                    </a:lnTo>
                    <a:lnTo>
                      <a:pt x="1173" y="3617"/>
                    </a:lnTo>
                    <a:lnTo>
                      <a:pt x="1061" y="3568"/>
                    </a:lnTo>
                    <a:lnTo>
                      <a:pt x="950" y="3511"/>
                    </a:lnTo>
                    <a:lnTo>
                      <a:pt x="844" y="3448"/>
                    </a:lnTo>
                    <a:lnTo>
                      <a:pt x="740" y="3379"/>
                    </a:lnTo>
                    <a:lnTo>
                      <a:pt x="642" y="3302"/>
                    </a:lnTo>
                    <a:lnTo>
                      <a:pt x="547" y="3217"/>
                    </a:lnTo>
                    <a:lnTo>
                      <a:pt x="457" y="3126"/>
                    </a:lnTo>
                    <a:lnTo>
                      <a:pt x="372" y="3025"/>
                    </a:lnTo>
                    <a:lnTo>
                      <a:pt x="306" y="2935"/>
                    </a:lnTo>
                    <a:lnTo>
                      <a:pt x="247" y="2844"/>
                    </a:lnTo>
                    <a:lnTo>
                      <a:pt x="194" y="2751"/>
                    </a:lnTo>
                    <a:lnTo>
                      <a:pt x="147" y="2656"/>
                    </a:lnTo>
                    <a:lnTo>
                      <a:pt x="106" y="2561"/>
                    </a:lnTo>
                    <a:lnTo>
                      <a:pt x="73" y="2465"/>
                    </a:lnTo>
                    <a:lnTo>
                      <a:pt x="46" y="2368"/>
                    </a:lnTo>
                    <a:lnTo>
                      <a:pt x="24" y="2272"/>
                    </a:lnTo>
                    <a:lnTo>
                      <a:pt x="10" y="2175"/>
                    </a:lnTo>
                    <a:lnTo>
                      <a:pt x="1" y="2078"/>
                    </a:lnTo>
                    <a:lnTo>
                      <a:pt x="0" y="1982"/>
                    </a:lnTo>
                    <a:lnTo>
                      <a:pt x="3" y="1886"/>
                    </a:lnTo>
                    <a:lnTo>
                      <a:pt x="15" y="1791"/>
                    </a:lnTo>
                    <a:lnTo>
                      <a:pt x="31" y="1696"/>
                    </a:lnTo>
                    <a:lnTo>
                      <a:pt x="54" y="1604"/>
                    </a:lnTo>
                    <a:lnTo>
                      <a:pt x="84" y="1512"/>
                    </a:lnTo>
                    <a:lnTo>
                      <a:pt x="120" y="1422"/>
                    </a:lnTo>
                    <a:lnTo>
                      <a:pt x="162" y="1334"/>
                    </a:lnTo>
                    <a:lnTo>
                      <a:pt x="209" y="1249"/>
                    </a:lnTo>
                    <a:lnTo>
                      <a:pt x="263" y="1164"/>
                    </a:lnTo>
                    <a:lnTo>
                      <a:pt x="324" y="1083"/>
                    </a:lnTo>
                    <a:lnTo>
                      <a:pt x="391" y="1005"/>
                    </a:lnTo>
                    <a:lnTo>
                      <a:pt x="464" y="930"/>
                    </a:lnTo>
                    <a:lnTo>
                      <a:pt x="542" y="857"/>
                    </a:lnTo>
                    <a:lnTo>
                      <a:pt x="627" y="788"/>
                    </a:lnTo>
                    <a:lnTo>
                      <a:pt x="717" y="723"/>
                    </a:lnTo>
                    <a:lnTo>
                      <a:pt x="814" y="661"/>
                    </a:lnTo>
                    <a:lnTo>
                      <a:pt x="917" y="603"/>
                    </a:lnTo>
                    <a:lnTo>
                      <a:pt x="1025" y="550"/>
                    </a:lnTo>
                    <a:lnTo>
                      <a:pt x="1141" y="500"/>
                    </a:lnTo>
                    <a:lnTo>
                      <a:pt x="1261" y="457"/>
                    </a:lnTo>
                    <a:lnTo>
                      <a:pt x="1389" y="417"/>
                    </a:lnTo>
                    <a:lnTo>
                      <a:pt x="1454" y="400"/>
                    </a:lnTo>
                    <a:lnTo>
                      <a:pt x="1527" y="386"/>
                    </a:lnTo>
                    <a:lnTo>
                      <a:pt x="1606" y="373"/>
                    </a:lnTo>
                    <a:lnTo>
                      <a:pt x="1690" y="363"/>
                    </a:lnTo>
                    <a:lnTo>
                      <a:pt x="1780" y="355"/>
                    </a:lnTo>
                    <a:lnTo>
                      <a:pt x="1874" y="349"/>
                    </a:lnTo>
                    <a:lnTo>
                      <a:pt x="1972" y="346"/>
                    </a:lnTo>
                    <a:lnTo>
                      <a:pt x="2074" y="343"/>
                    </a:lnTo>
                    <a:lnTo>
                      <a:pt x="2179" y="343"/>
                    </a:lnTo>
                    <a:lnTo>
                      <a:pt x="2287" y="346"/>
                    </a:lnTo>
                    <a:lnTo>
                      <a:pt x="2398" y="350"/>
                    </a:lnTo>
                    <a:lnTo>
                      <a:pt x="2510" y="357"/>
                    </a:lnTo>
                    <a:lnTo>
                      <a:pt x="2623" y="365"/>
                    </a:lnTo>
                    <a:lnTo>
                      <a:pt x="2739" y="376"/>
                    </a:lnTo>
                    <a:lnTo>
                      <a:pt x="2855" y="388"/>
                    </a:lnTo>
                    <a:lnTo>
                      <a:pt x="2970" y="402"/>
                    </a:lnTo>
                    <a:lnTo>
                      <a:pt x="3085" y="418"/>
                    </a:lnTo>
                    <a:lnTo>
                      <a:pt x="3199" y="437"/>
                    </a:lnTo>
                    <a:lnTo>
                      <a:pt x="3313" y="457"/>
                    </a:lnTo>
                    <a:lnTo>
                      <a:pt x="3425" y="479"/>
                    </a:lnTo>
                    <a:lnTo>
                      <a:pt x="3533" y="503"/>
                    </a:lnTo>
                    <a:lnTo>
                      <a:pt x="3641" y="528"/>
                    </a:lnTo>
                    <a:lnTo>
                      <a:pt x="3745" y="555"/>
                    </a:lnTo>
                    <a:lnTo>
                      <a:pt x="3846" y="584"/>
                    </a:lnTo>
                    <a:lnTo>
                      <a:pt x="3941" y="615"/>
                    </a:lnTo>
                    <a:lnTo>
                      <a:pt x="4034" y="647"/>
                    </a:lnTo>
                    <a:lnTo>
                      <a:pt x="4121" y="681"/>
                    </a:lnTo>
                    <a:lnTo>
                      <a:pt x="4203" y="717"/>
                    </a:lnTo>
                    <a:lnTo>
                      <a:pt x="4279" y="755"/>
                    </a:lnTo>
                    <a:lnTo>
                      <a:pt x="4350" y="794"/>
                    </a:lnTo>
                    <a:lnTo>
                      <a:pt x="4413" y="835"/>
                    </a:lnTo>
                    <a:lnTo>
                      <a:pt x="4470" y="876"/>
                    </a:lnTo>
                    <a:lnTo>
                      <a:pt x="4533" y="913"/>
                    </a:lnTo>
                    <a:lnTo>
                      <a:pt x="4604" y="942"/>
                    </a:lnTo>
                    <a:lnTo>
                      <a:pt x="4679" y="964"/>
                    </a:lnTo>
                    <a:lnTo>
                      <a:pt x="4761" y="980"/>
                    </a:lnTo>
                    <a:lnTo>
                      <a:pt x="4848" y="990"/>
                    </a:lnTo>
                    <a:lnTo>
                      <a:pt x="4939" y="993"/>
                    </a:lnTo>
                    <a:lnTo>
                      <a:pt x="5035" y="991"/>
                    </a:lnTo>
                    <a:lnTo>
                      <a:pt x="5136" y="983"/>
                    </a:lnTo>
                    <a:lnTo>
                      <a:pt x="5240" y="970"/>
                    </a:lnTo>
                    <a:lnTo>
                      <a:pt x="5349" y="953"/>
                    </a:lnTo>
                    <a:lnTo>
                      <a:pt x="5460" y="931"/>
                    </a:lnTo>
                    <a:lnTo>
                      <a:pt x="5574" y="904"/>
                    </a:lnTo>
                    <a:lnTo>
                      <a:pt x="5691" y="874"/>
                    </a:lnTo>
                    <a:lnTo>
                      <a:pt x="5809" y="842"/>
                    </a:lnTo>
                    <a:lnTo>
                      <a:pt x="5930" y="805"/>
                    </a:lnTo>
                    <a:lnTo>
                      <a:pt x="6053" y="765"/>
                    </a:lnTo>
                    <a:lnTo>
                      <a:pt x="6177" y="723"/>
                    </a:lnTo>
                    <a:lnTo>
                      <a:pt x="6300" y="679"/>
                    </a:lnTo>
                    <a:lnTo>
                      <a:pt x="6426" y="632"/>
                    </a:lnTo>
                    <a:lnTo>
                      <a:pt x="6551" y="585"/>
                    </a:lnTo>
                    <a:lnTo>
                      <a:pt x="6676" y="536"/>
                    </a:lnTo>
                    <a:lnTo>
                      <a:pt x="6801" y="485"/>
                    </a:lnTo>
                    <a:lnTo>
                      <a:pt x="6925" y="435"/>
                    </a:lnTo>
                    <a:lnTo>
                      <a:pt x="7047" y="384"/>
                    </a:lnTo>
                    <a:lnTo>
                      <a:pt x="7289" y="282"/>
                    </a:lnTo>
                    <a:lnTo>
                      <a:pt x="7521" y="182"/>
                    </a:lnTo>
                    <a:lnTo>
                      <a:pt x="7742" y="88"/>
                    </a:lnTo>
                    <a:lnTo>
                      <a:pt x="7949" y="0"/>
                    </a:lnTo>
                    <a:lnTo>
                      <a:pt x="7939" y="46"/>
                    </a:lnTo>
                    <a:lnTo>
                      <a:pt x="7931" y="74"/>
                    </a:lnTo>
                    <a:lnTo>
                      <a:pt x="7928" y="83"/>
                    </a:lnTo>
                    <a:lnTo>
                      <a:pt x="7927" y="89"/>
                    </a:lnTo>
                    <a:lnTo>
                      <a:pt x="7928" y="93"/>
                    </a:lnTo>
                    <a:lnTo>
                      <a:pt x="7931" y="98"/>
                    </a:lnTo>
                    <a:lnTo>
                      <a:pt x="7943" y="105"/>
                    </a:lnTo>
                    <a:lnTo>
                      <a:pt x="7966" y="118"/>
                    </a:lnTo>
                    <a:lnTo>
                      <a:pt x="7984" y="128"/>
                    </a:lnTo>
                    <a:lnTo>
                      <a:pt x="8003" y="142"/>
                    </a:lnTo>
                    <a:lnTo>
                      <a:pt x="8029" y="159"/>
                    </a:lnTo>
                    <a:lnTo>
                      <a:pt x="8057" y="182"/>
                    </a:lnTo>
                    <a:close/>
                  </a:path>
                </a:pathLst>
              </a:custGeom>
              <a:solidFill>
                <a:srgbClr val="EEB775"/>
              </a:solidFill>
              <a:ln w="9525">
                <a:noFill/>
                <a:round/>
                <a:headEnd/>
                <a:tailEnd/>
              </a:ln>
            </p:spPr>
            <p:txBody>
              <a:bodyPr/>
              <a:lstStyle/>
              <a:p>
                <a:endParaRPr lang="en-US"/>
              </a:p>
            </p:txBody>
          </p:sp>
          <p:sp>
            <p:nvSpPr>
              <p:cNvPr id="40560" name="Freeform 930"/>
              <p:cNvSpPr>
                <a:spLocks/>
              </p:cNvSpPr>
              <p:nvPr/>
            </p:nvSpPr>
            <p:spPr bwMode="auto">
              <a:xfrm>
                <a:off x="3073" y="3040"/>
                <a:ext cx="14" cy="20"/>
              </a:xfrm>
              <a:custGeom>
                <a:avLst/>
                <a:gdLst>
                  <a:gd name="T0" fmla="*/ 0 w 81"/>
                  <a:gd name="T1" fmla="*/ 0 h 121"/>
                  <a:gd name="T2" fmla="*/ 0 w 81"/>
                  <a:gd name="T3" fmla="*/ 0 h 121"/>
                  <a:gd name="T4" fmla="*/ 0 w 81"/>
                  <a:gd name="T5" fmla="*/ 0 h 121"/>
                  <a:gd name="T6" fmla="*/ 0 w 81"/>
                  <a:gd name="T7" fmla="*/ 0 h 121"/>
                  <a:gd name="T8" fmla="*/ 0 w 81"/>
                  <a:gd name="T9" fmla="*/ 0 h 121"/>
                  <a:gd name="T10" fmla="*/ 0 w 81"/>
                  <a:gd name="T11" fmla="*/ 0 h 121"/>
                  <a:gd name="T12" fmla="*/ 0 w 81"/>
                  <a:gd name="T13" fmla="*/ 0 h 121"/>
                  <a:gd name="T14" fmla="*/ 0 w 81"/>
                  <a:gd name="T15" fmla="*/ 0 h 121"/>
                  <a:gd name="T16" fmla="*/ 0 w 81"/>
                  <a:gd name="T17" fmla="*/ 0 h 121"/>
                  <a:gd name="T18" fmla="*/ 0 w 81"/>
                  <a:gd name="T19" fmla="*/ 0 h 121"/>
                  <a:gd name="T20" fmla="*/ 0 w 81"/>
                  <a:gd name="T21" fmla="*/ 0 h 121"/>
                  <a:gd name="T22" fmla="*/ 0 w 81"/>
                  <a:gd name="T23" fmla="*/ 0 h 121"/>
                  <a:gd name="T24" fmla="*/ 0 w 81"/>
                  <a:gd name="T25" fmla="*/ 0 h 121"/>
                  <a:gd name="T26" fmla="*/ 0 w 81"/>
                  <a:gd name="T27" fmla="*/ 0 h 121"/>
                  <a:gd name="T28" fmla="*/ 0 w 81"/>
                  <a:gd name="T29" fmla="*/ 0 h 121"/>
                  <a:gd name="T30" fmla="*/ 0 w 81"/>
                  <a:gd name="T31" fmla="*/ 0 h 121"/>
                  <a:gd name="T32" fmla="*/ 0 w 81"/>
                  <a:gd name="T33" fmla="*/ 0 h 121"/>
                  <a:gd name="T34" fmla="*/ 0 w 81"/>
                  <a:gd name="T35" fmla="*/ 0 h 121"/>
                  <a:gd name="T36" fmla="*/ 0 w 81"/>
                  <a:gd name="T37" fmla="*/ 0 h 121"/>
                  <a:gd name="T38" fmla="*/ 0 w 81"/>
                  <a:gd name="T39" fmla="*/ 0 h 121"/>
                  <a:gd name="T40" fmla="*/ 0 w 81"/>
                  <a:gd name="T41" fmla="*/ 0 h 121"/>
                  <a:gd name="T42" fmla="*/ 0 w 81"/>
                  <a:gd name="T43" fmla="*/ 0 h 121"/>
                  <a:gd name="T44" fmla="*/ 0 w 81"/>
                  <a:gd name="T45" fmla="*/ 0 h 121"/>
                  <a:gd name="T46" fmla="*/ 0 w 81"/>
                  <a:gd name="T47" fmla="*/ 0 h 121"/>
                  <a:gd name="T48" fmla="*/ 0 w 81"/>
                  <a:gd name="T49" fmla="*/ 0 h 121"/>
                  <a:gd name="T50" fmla="*/ 0 w 81"/>
                  <a:gd name="T51" fmla="*/ 0 h 1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1"/>
                  <a:gd name="T79" fmla="*/ 0 h 121"/>
                  <a:gd name="T80" fmla="*/ 81 w 81"/>
                  <a:gd name="T81" fmla="*/ 121 h 1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1" h="121">
                    <a:moveTo>
                      <a:pt x="0" y="116"/>
                    </a:moveTo>
                    <a:lnTo>
                      <a:pt x="7" y="118"/>
                    </a:lnTo>
                    <a:lnTo>
                      <a:pt x="14" y="119"/>
                    </a:lnTo>
                    <a:lnTo>
                      <a:pt x="21" y="121"/>
                    </a:lnTo>
                    <a:lnTo>
                      <a:pt x="26" y="121"/>
                    </a:lnTo>
                    <a:lnTo>
                      <a:pt x="33" y="119"/>
                    </a:lnTo>
                    <a:lnTo>
                      <a:pt x="39" y="118"/>
                    </a:lnTo>
                    <a:lnTo>
                      <a:pt x="44" y="116"/>
                    </a:lnTo>
                    <a:lnTo>
                      <a:pt x="49" y="114"/>
                    </a:lnTo>
                    <a:lnTo>
                      <a:pt x="59" y="107"/>
                    </a:lnTo>
                    <a:lnTo>
                      <a:pt x="67" y="99"/>
                    </a:lnTo>
                    <a:lnTo>
                      <a:pt x="73" y="89"/>
                    </a:lnTo>
                    <a:lnTo>
                      <a:pt x="77" y="79"/>
                    </a:lnTo>
                    <a:lnTo>
                      <a:pt x="81" y="67"/>
                    </a:lnTo>
                    <a:lnTo>
                      <a:pt x="81" y="56"/>
                    </a:lnTo>
                    <a:lnTo>
                      <a:pt x="80" y="44"/>
                    </a:lnTo>
                    <a:lnTo>
                      <a:pt x="76" y="34"/>
                    </a:lnTo>
                    <a:lnTo>
                      <a:pt x="74" y="28"/>
                    </a:lnTo>
                    <a:lnTo>
                      <a:pt x="71" y="23"/>
                    </a:lnTo>
                    <a:lnTo>
                      <a:pt x="67" y="19"/>
                    </a:lnTo>
                    <a:lnTo>
                      <a:pt x="63" y="14"/>
                    </a:lnTo>
                    <a:lnTo>
                      <a:pt x="58" y="11"/>
                    </a:lnTo>
                    <a:lnTo>
                      <a:pt x="53" y="7"/>
                    </a:lnTo>
                    <a:lnTo>
                      <a:pt x="46" y="4"/>
                    </a:lnTo>
                    <a:lnTo>
                      <a:pt x="39" y="0"/>
                    </a:lnTo>
                    <a:lnTo>
                      <a:pt x="0" y="116"/>
                    </a:lnTo>
                    <a:close/>
                  </a:path>
                </a:pathLst>
              </a:custGeom>
              <a:solidFill>
                <a:srgbClr val="1F1A17"/>
              </a:solidFill>
              <a:ln w="9525">
                <a:noFill/>
                <a:round/>
                <a:headEnd/>
                <a:tailEnd/>
              </a:ln>
            </p:spPr>
            <p:txBody>
              <a:bodyPr/>
              <a:lstStyle/>
              <a:p>
                <a:endParaRPr lang="en-US"/>
              </a:p>
            </p:txBody>
          </p:sp>
          <p:sp>
            <p:nvSpPr>
              <p:cNvPr id="40561" name="Freeform 931"/>
              <p:cNvSpPr>
                <a:spLocks/>
              </p:cNvSpPr>
              <p:nvPr/>
            </p:nvSpPr>
            <p:spPr bwMode="auto">
              <a:xfrm>
                <a:off x="3041" y="3020"/>
                <a:ext cx="39" cy="39"/>
              </a:xfrm>
              <a:custGeom>
                <a:avLst/>
                <a:gdLst>
                  <a:gd name="T0" fmla="*/ 0 w 231"/>
                  <a:gd name="T1" fmla="*/ 0 h 236"/>
                  <a:gd name="T2" fmla="*/ 0 w 231"/>
                  <a:gd name="T3" fmla="*/ 0 h 236"/>
                  <a:gd name="T4" fmla="*/ 0 w 231"/>
                  <a:gd name="T5" fmla="*/ 0 h 236"/>
                  <a:gd name="T6" fmla="*/ 0 w 231"/>
                  <a:gd name="T7" fmla="*/ 0 h 236"/>
                  <a:gd name="T8" fmla="*/ 0 w 231"/>
                  <a:gd name="T9" fmla="*/ 0 h 236"/>
                  <a:gd name="T10" fmla="*/ 0 w 231"/>
                  <a:gd name="T11" fmla="*/ 0 h 236"/>
                  <a:gd name="T12" fmla="*/ 0 w 231"/>
                  <a:gd name="T13" fmla="*/ 0 h 236"/>
                  <a:gd name="T14" fmla="*/ 0 w 231"/>
                  <a:gd name="T15" fmla="*/ 0 h 236"/>
                  <a:gd name="T16" fmla="*/ 0 w 231"/>
                  <a:gd name="T17" fmla="*/ 0 h 236"/>
                  <a:gd name="T18" fmla="*/ 0 w 231"/>
                  <a:gd name="T19" fmla="*/ 0 h 236"/>
                  <a:gd name="T20" fmla="*/ 0 w 231"/>
                  <a:gd name="T21" fmla="*/ 0 h 236"/>
                  <a:gd name="T22" fmla="*/ 0 w 231"/>
                  <a:gd name="T23" fmla="*/ 0 h 236"/>
                  <a:gd name="T24" fmla="*/ 0 w 231"/>
                  <a:gd name="T25" fmla="*/ 0 h 236"/>
                  <a:gd name="T26" fmla="*/ 0 w 231"/>
                  <a:gd name="T27" fmla="*/ 0 h 236"/>
                  <a:gd name="T28" fmla="*/ 0 w 231"/>
                  <a:gd name="T29" fmla="*/ 0 h 236"/>
                  <a:gd name="T30" fmla="*/ 0 w 231"/>
                  <a:gd name="T31" fmla="*/ 0 h 236"/>
                  <a:gd name="T32" fmla="*/ 0 w 231"/>
                  <a:gd name="T33" fmla="*/ 0 h 236"/>
                  <a:gd name="T34" fmla="*/ 0 w 231"/>
                  <a:gd name="T35" fmla="*/ 0 h 236"/>
                  <a:gd name="T36" fmla="*/ 0 w 231"/>
                  <a:gd name="T37" fmla="*/ 0 h 236"/>
                  <a:gd name="T38" fmla="*/ 0 w 231"/>
                  <a:gd name="T39" fmla="*/ 0 h 236"/>
                  <a:gd name="T40" fmla="*/ 0 w 231"/>
                  <a:gd name="T41" fmla="*/ 0 h 236"/>
                  <a:gd name="T42" fmla="*/ 0 w 231"/>
                  <a:gd name="T43" fmla="*/ 0 h 236"/>
                  <a:gd name="T44" fmla="*/ 0 w 231"/>
                  <a:gd name="T45" fmla="*/ 0 h 236"/>
                  <a:gd name="T46" fmla="*/ 0 w 231"/>
                  <a:gd name="T47" fmla="*/ 0 h 236"/>
                  <a:gd name="T48" fmla="*/ 0 w 231"/>
                  <a:gd name="T49" fmla="*/ 0 h 236"/>
                  <a:gd name="T50" fmla="*/ 0 w 231"/>
                  <a:gd name="T51" fmla="*/ 0 h 236"/>
                  <a:gd name="T52" fmla="*/ 0 w 231"/>
                  <a:gd name="T53" fmla="*/ 0 h 236"/>
                  <a:gd name="T54" fmla="*/ 0 w 231"/>
                  <a:gd name="T55" fmla="*/ 0 h 236"/>
                  <a:gd name="T56" fmla="*/ 0 w 231"/>
                  <a:gd name="T57" fmla="*/ 0 h 236"/>
                  <a:gd name="T58" fmla="*/ 0 w 231"/>
                  <a:gd name="T59" fmla="*/ 0 h 236"/>
                  <a:gd name="T60" fmla="*/ 0 w 231"/>
                  <a:gd name="T61" fmla="*/ 0 h 236"/>
                  <a:gd name="T62" fmla="*/ 0 w 231"/>
                  <a:gd name="T63" fmla="*/ 0 h 236"/>
                  <a:gd name="T64" fmla="*/ 0 w 231"/>
                  <a:gd name="T65" fmla="*/ 0 h 236"/>
                  <a:gd name="T66" fmla="*/ 0 w 231"/>
                  <a:gd name="T67" fmla="*/ 0 h 2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1"/>
                  <a:gd name="T103" fmla="*/ 0 h 236"/>
                  <a:gd name="T104" fmla="*/ 231 w 231"/>
                  <a:gd name="T105" fmla="*/ 236 h 2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1" h="236">
                    <a:moveTo>
                      <a:pt x="38" y="22"/>
                    </a:moveTo>
                    <a:lnTo>
                      <a:pt x="38" y="22"/>
                    </a:lnTo>
                    <a:lnTo>
                      <a:pt x="30" y="32"/>
                    </a:lnTo>
                    <a:lnTo>
                      <a:pt x="22" y="44"/>
                    </a:lnTo>
                    <a:lnTo>
                      <a:pt x="14" y="55"/>
                    </a:lnTo>
                    <a:lnTo>
                      <a:pt x="8" y="68"/>
                    </a:lnTo>
                    <a:lnTo>
                      <a:pt x="3" y="82"/>
                    </a:lnTo>
                    <a:lnTo>
                      <a:pt x="1" y="97"/>
                    </a:lnTo>
                    <a:lnTo>
                      <a:pt x="0" y="112"/>
                    </a:lnTo>
                    <a:lnTo>
                      <a:pt x="2" y="128"/>
                    </a:lnTo>
                    <a:lnTo>
                      <a:pt x="7" y="143"/>
                    </a:lnTo>
                    <a:lnTo>
                      <a:pt x="14" y="156"/>
                    </a:lnTo>
                    <a:lnTo>
                      <a:pt x="22" y="168"/>
                    </a:lnTo>
                    <a:lnTo>
                      <a:pt x="33" y="179"/>
                    </a:lnTo>
                    <a:lnTo>
                      <a:pt x="50" y="192"/>
                    </a:lnTo>
                    <a:lnTo>
                      <a:pt x="68" y="201"/>
                    </a:lnTo>
                    <a:lnTo>
                      <a:pt x="87" y="208"/>
                    </a:lnTo>
                    <a:lnTo>
                      <a:pt x="104" y="214"/>
                    </a:lnTo>
                    <a:lnTo>
                      <a:pt x="121" y="219"/>
                    </a:lnTo>
                    <a:lnTo>
                      <a:pt x="139" y="223"/>
                    </a:lnTo>
                    <a:lnTo>
                      <a:pt x="169" y="230"/>
                    </a:lnTo>
                    <a:lnTo>
                      <a:pt x="192" y="236"/>
                    </a:lnTo>
                    <a:lnTo>
                      <a:pt x="231" y="120"/>
                    </a:lnTo>
                    <a:lnTo>
                      <a:pt x="199" y="111"/>
                    </a:lnTo>
                    <a:lnTo>
                      <a:pt x="166" y="104"/>
                    </a:lnTo>
                    <a:lnTo>
                      <a:pt x="151" y="101"/>
                    </a:lnTo>
                    <a:lnTo>
                      <a:pt x="139" y="97"/>
                    </a:lnTo>
                    <a:lnTo>
                      <a:pt x="127" y="94"/>
                    </a:lnTo>
                    <a:lnTo>
                      <a:pt x="119" y="90"/>
                    </a:lnTo>
                    <a:lnTo>
                      <a:pt x="114" y="88"/>
                    </a:lnTo>
                    <a:lnTo>
                      <a:pt x="111" y="86"/>
                    </a:lnTo>
                    <a:lnTo>
                      <a:pt x="115" y="89"/>
                    </a:lnTo>
                    <a:lnTo>
                      <a:pt x="118" y="92"/>
                    </a:lnTo>
                    <a:lnTo>
                      <a:pt x="120" y="97"/>
                    </a:lnTo>
                    <a:lnTo>
                      <a:pt x="121" y="102"/>
                    </a:lnTo>
                    <a:lnTo>
                      <a:pt x="122" y="108"/>
                    </a:lnTo>
                    <a:lnTo>
                      <a:pt x="122" y="112"/>
                    </a:lnTo>
                    <a:lnTo>
                      <a:pt x="121" y="114"/>
                    </a:lnTo>
                    <a:lnTo>
                      <a:pt x="121" y="113"/>
                    </a:lnTo>
                    <a:lnTo>
                      <a:pt x="124" y="111"/>
                    </a:lnTo>
                    <a:lnTo>
                      <a:pt x="126" y="106"/>
                    </a:lnTo>
                    <a:lnTo>
                      <a:pt x="130" y="102"/>
                    </a:lnTo>
                    <a:lnTo>
                      <a:pt x="130" y="101"/>
                    </a:lnTo>
                    <a:lnTo>
                      <a:pt x="130" y="102"/>
                    </a:lnTo>
                    <a:lnTo>
                      <a:pt x="135" y="96"/>
                    </a:lnTo>
                    <a:lnTo>
                      <a:pt x="139" y="90"/>
                    </a:lnTo>
                    <a:lnTo>
                      <a:pt x="142" y="83"/>
                    </a:lnTo>
                    <a:lnTo>
                      <a:pt x="144" y="77"/>
                    </a:lnTo>
                    <a:lnTo>
                      <a:pt x="146" y="72"/>
                    </a:lnTo>
                    <a:lnTo>
                      <a:pt x="147" y="66"/>
                    </a:lnTo>
                    <a:lnTo>
                      <a:pt x="147" y="60"/>
                    </a:lnTo>
                    <a:lnTo>
                      <a:pt x="147" y="54"/>
                    </a:lnTo>
                    <a:lnTo>
                      <a:pt x="143" y="43"/>
                    </a:lnTo>
                    <a:lnTo>
                      <a:pt x="139" y="32"/>
                    </a:lnTo>
                    <a:lnTo>
                      <a:pt x="133" y="23"/>
                    </a:lnTo>
                    <a:lnTo>
                      <a:pt x="125" y="15"/>
                    </a:lnTo>
                    <a:lnTo>
                      <a:pt x="115" y="8"/>
                    </a:lnTo>
                    <a:lnTo>
                      <a:pt x="105" y="3"/>
                    </a:lnTo>
                    <a:lnTo>
                      <a:pt x="95" y="0"/>
                    </a:lnTo>
                    <a:lnTo>
                      <a:pt x="83" y="0"/>
                    </a:lnTo>
                    <a:lnTo>
                      <a:pt x="77" y="0"/>
                    </a:lnTo>
                    <a:lnTo>
                      <a:pt x="72" y="1"/>
                    </a:lnTo>
                    <a:lnTo>
                      <a:pt x="66" y="2"/>
                    </a:lnTo>
                    <a:lnTo>
                      <a:pt x="60" y="5"/>
                    </a:lnTo>
                    <a:lnTo>
                      <a:pt x="54" y="8"/>
                    </a:lnTo>
                    <a:lnTo>
                      <a:pt x="48" y="12"/>
                    </a:lnTo>
                    <a:lnTo>
                      <a:pt x="44" y="16"/>
                    </a:lnTo>
                    <a:lnTo>
                      <a:pt x="38" y="22"/>
                    </a:lnTo>
                    <a:close/>
                  </a:path>
                </a:pathLst>
              </a:custGeom>
              <a:solidFill>
                <a:srgbClr val="1F1A17"/>
              </a:solidFill>
              <a:ln w="9525">
                <a:noFill/>
                <a:round/>
                <a:headEnd/>
                <a:tailEnd/>
              </a:ln>
            </p:spPr>
            <p:txBody>
              <a:bodyPr/>
              <a:lstStyle/>
              <a:p>
                <a:endParaRPr lang="en-US"/>
              </a:p>
            </p:txBody>
          </p:sp>
          <p:sp>
            <p:nvSpPr>
              <p:cNvPr id="40562" name="Freeform 932"/>
              <p:cNvSpPr>
                <a:spLocks/>
              </p:cNvSpPr>
              <p:nvPr/>
            </p:nvSpPr>
            <p:spPr bwMode="auto">
              <a:xfrm>
                <a:off x="3040" y="2987"/>
                <a:ext cx="29" cy="49"/>
              </a:xfrm>
              <a:custGeom>
                <a:avLst/>
                <a:gdLst>
                  <a:gd name="T0" fmla="*/ 0 w 173"/>
                  <a:gd name="T1" fmla="*/ 0 h 299"/>
                  <a:gd name="T2" fmla="*/ 0 w 173"/>
                  <a:gd name="T3" fmla="*/ 0 h 299"/>
                  <a:gd name="T4" fmla="*/ 0 w 173"/>
                  <a:gd name="T5" fmla="*/ 0 h 299"/>
                  <a:gd name="T6" fmla="*/ 0 w 173"/>
                  <a:gd name="T7" fmla="*/ 0 h 299"/>
                  <a:gd name="T8" fmla="*/ 0 w 173"/>
                  <a:gd name="T9" fmla="*/ 0 h 299"/>
                  <a:gd name="T10" fmla="*/ 0 w 173"/>
                  <a:gd name="T11" fmla="*/ 0 h 299"/>
                  <a:gd name="T12" fmla="*/ 0 w 173"/>
                  <a:gd name="T13" fmla="*/ 0 h 299"/>
                  <a:gd name="T14" fmla="*/ 0 w 173"/>
                  <a:gd name="T15" fmla="*/ 0 h 299"/>
                  <a:gd name="T16" fmla="*/ 0 w 173"/>
                  <a:gd name="T17" fmla="*/ 0 h 299"/>
                  <a:gd name="T18" fmla="*/ 0 w 173"/>
                  <a:gd name="T19" fmla="*/ 0 h 299"/>
                  <a:gd name="T20" fmla="*/ 0 w 173"/>
                  <a:gd name="T21" fmla="*/ 0 h 299"/>
                  <a:gd name="T22" fmla="*/ 0 w 173"/>
                  <a:gd name="T23" fmla="*/ 0 h 299"/>
                  <a:gd name="T24" fmla="*/ 0 w 173"/>
                  <a:gd name="T25" fmla="*/ 0 h 299"/>
                  <a:gd name="T26" fmla="*/ 0 w 173"/>
                  <a:gd name="T27" fmla="*/ 0 h 299"/>
                  <a:gd name="T28" fmla="*/ 0 w 173"/>
                  <a:gd name="T29" fmla="*/ 0 h 299"/>
                  <a:gd name="T30" fmla="*/ 0 w 173"/>
                  <a:gd name="T31" fmla="*/ 0 h 299"/>
                  <a:gd name="T32" fmla="*/ 0 w 173"/>
                  <a:gd name="T33" fmla="*/ 0 h 299"/>
                  <a:gd name="T34" fmla="*/ 0 w 173"/>
                  <a:gd name="T35" fmla="*/ 0 h 299"/>
                  <a:gd name="T36" fmla="*/ 0 w 173"/>
                  <a:gd name="T37" fmla="*/ 0 h 299"/>
                  <a:gd name="T38" fmla="*/ 0 w 173"/>
                  <a:gd name="T39" fmla="*/ 0 h 299"/>
                  <a:gd name="T40" fmla="*/ 0 w 173"/>
                  <a:gd name="T41" fmla="*/ 0 h 299"/>
                  <a:gd name="T42" fmla="*/ 0 w 173"/>
                  <a:gd name="T43" fmla="*/ 0 h 299"/>
                  <a:gd name="T44" fmla="*/ 0 w 173"/>
                  <a:gd name="T45" fmla="*/ 0 h 299"/>
                  <a:gd name="T46" fmla="*/ 0 w 173"/>
                  <a:gd name="T47" fmla="*/ 0 h 299"/>
                  <a:gd name="T48" fmla="*/ 0 w 173"/>
                  <a:gd name="T49" fmla="*/ 0 h 299"/>
                  <a:gd name="T50" fmla="*/ 0 w 173"/>
                  <a:gd name="T51" fmla="*/ 0 h 299"/>
                  <a:gd name="T52" fmla="*/ 0 w 173"/>
                  <a:gd name="T53" fmla="*/ 0 h 299"/>
                  <a:gd name="T54" fmla="*/ 0 w 173"/>
                  <a:gd name="T55" fmla="*/ 0 h 299"/>
                  <a:gd name="T56" fmla="*/ 0 w 173"/>
                  <a:gd name="T57" fmla="*/ 0 h 299"/>
                  <a:gd name="T58" fmla="*/ 0 w 173"/>
                  <a:gd name="T59" fmla="*/ 0 h 299"/>
                  <a:gd name="T60" fmla="*/ 0 w 173"/>
                  <a:gd name="T61" fmla="*/ 0 h 299"/>
                  <a:gd name="T62" fmla="*/ 0 w 173"/>
                  <a:gd name="T63" fmla="*/ 0 h 299"/>
                  <a:gd name="T64" fmla="*/ 0 w 173"/>
                  <a:gd name="T65" fmla="*/ 0 h 299"/>
                  <a:gd name="T66" fmla="*/ 0 w 173"/>
                  <a:gd name="T67" fmla="*/ 0 h 299"/>
                  <a:gd name="T68" fmla="*/ 0 w 173"/>
                  <a:gd name="T69" fmla="*/ 0 h 299"/>
                  <a:gd name="T70" fmla="*/ 0 w 173"/>
                  <a:gd name="T71" fmla="*/ 0 h 299"/>
                  <a:gd name="T72" fmla="*/ 0 w 173"/>
                  <a:gd name="T73" fmla="*/ 0 h 299"/>
                  <a:gd name="T74" fmla="*/ 0 w 173"/>
                  <a:gd name="T75" fmla="*/ 0 h 299"/>
                  <a:gd name="T76" fmla="*/ 0 w 173"/>
                  <a:gd name="T77" fmla="*/ 0 h 29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3"/>
                  <a:gd name="T118" fmla="*/ 0 h 299"/>
                  <a:gd name="T119" fmla="*/ 173 w 173"/>
                  <a:gd name="T120" fmla="*/ 299 h 29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3" h="299">
                    <a:moveTo>
                      <a:pt x="60" y="7"/>
                    </a:moveTo>
                    <a:lnTo>
                      <a:pt x="59" y="7"/>
                    </a:lnTo>
                    <a:lnTo>
                      <a:pt x="46" y="14"/>
                    </a:lnTo>
                    <a:lnTo>
                      <a:pt x="35" y="23"/>
                    </a:lnTo>
                    <a:lnTo>
                      <a:pt x="23" y="34"/>
                    </a:lnTo>
                    <a:lnTo>
                      <a:pt x="13" y="48"/>
                    </a:lnTo>
                    <a:lnTo>
                      <a:pt x="6" y="63"/>
                    </a:lnTo>
                    <a:lnTo>
                      <a:pt x="1" y="79"/>
                    </a:lnTo>
                    <a:lnTo>
                      <a:pt x="0" y="95"/>
                    </a:lnTo>
                    <a:lnTo>
                      <a:pt x="3" y="112"/>
                    </a:lnTo>
                    <a:lnTo>
                      <a:pt x="9" y="131"/>
                    </a:lnTo>
                    <a:lnTo>
                      <a:pt x="18" y="148"/>
                    </a:lnTo>
                    <a:lnTo>
                      <a:pt x="27" y="163"/>
                    </a:lnTo>
                    <a:lnTo>
                      <a:pt x="35" y="175"/>
                    </a:lnTo>
                    <a:lnTo>
                      <a:pt x="42" y="186"/>
                    </a:lnTo>
                    <a:lnTo>
                      <a:pt x="46" y="196"/>
                    </a:lnTo>
                    <a:lnTo>
                      <a:pt x="50" y="203"/>
                    </a:lnTo>
                    <a:lnTo>
                      <a:pt x="52" y="210"/>
                    </a:lnTo>
                    <a:lnTo>
                      <a:pt x="51" y="208"/>
                    </a:lnTo>
                    <a:lnTo>
                      <a:pt x="51" y="210"/>
                    </a:lnTo>
                    <a:lnTo>
                      <a:pt x="51" y="211"/>
                    </a:lnTo>
                    <a:lnTo>
                      <a:pt x="51" y="212"/>
                    </a:lnTo>
                    <a:lnTo>
                      <a:pt x="50" y="213"/>
                    </a:lnTo>
                    <a:lnTo>
                      <a:pt x="48" y="216"/>
                    </a:lnTo>
                    <a:lnTo>
                      <a:pt x="45" y="220"/>
                    </a:lnTo>
                    <a:lnTo>
                      <a:pt x="137" y="299"/>
                    </a:lnTo>
                    <a:lnTo>
                      <a:pt x="148" y="286"/>
                    </a:lnTo>
                    <a:lnTo>
                      <a:pt x="156" y="273"/>
                    </a:lnTo>
                    <a:lnTo>
                      <a:pt x="163" y="258"/>
                    </a:lnTo>
                    <a:lnTo>
                      <a:pt x="169" y="244"/>
                    </a:lnTo>
                    <a:lnTo>
                      <a:pt x="172" y="229"/>
                    </a:lnTo>
                    <a:lnTo>
                      <a:pt x="173" y="214"/>
                    </a:lnTo>
                    <a:lnTo>
                      <a:pt x="173" y="200"/>
                    </a:lnTo>
                    <a:lnTo>
                      <a:pt x="171" y="184"/>
                    </a:lnTo>
                    <a:lnTo>
                      <a:pt x="165" y="162"/>
                    </a:lnTo>
                    <a:lnTo>
                      <a:pt x="156" y="142"/>
                    </a:lnTo>
                    <a:lnTo>
                      <a:pt x="147" y="125"/>
                    </a:lnTo>
                    <a:lnTo>
                      <a:pt x="137" y="110"/>
                    </a:lnTo>
                    <a:lnTo>
                      <a:pt x="129" y="99"/>
                    </a:lnTo>
                    <a:lnTo>
                      <a:pt x="125" y="89"/>
                    </a:lnTo>
                    <a:lnTo>
                      <a:pt x="122" y="85"/>
                    </a:lnTo>
                    <a:lnTo>
                      <a:pt x="121" y="82"/>
                    </a:lnTo>
                    <a:lnTo>
                      <a:pt x="122" y="90"/>
                    </a:lnTo>
                    <a:lnTo>
                      <a:pt x="122" y="96"/>
                    </a:lnTo>
                    <a:lnTo>
                      <a:pt x="120" y="103"/>
                    </a:lnTo>
                    <a:lnTo>
                      <a:pt x="118" y="110"/>
                    </a:lnTo>
                    <a:lnTo>
                      <a:pt x="113" y="115"/>
                    </a:lnTo>
                    <a:lnTo>
                      <a:pt x="111" y="117"/>
                    </a:lnTo>
                    <a:lnTo>
                      <a:pt x="110" y="118"/>
                    </a:lnTo>
                    <a:lnTo>
                      <a:pt x="112" y="117"/>
                    </a:lnTo>
                    <a:lnTo>
                      <a:pt x="110" y="118"/>
                    </a:lnTo>
                    <a:lnTo>
                      <a:pt x="112" y="117"/>
                    </a:lnTo>
                    <a:lnTo>
                      <a:pt x="118" y="114"/>
                    </a:lnTo>
                    <a:lnTo>
                      <a:pt x="124" y="110"/>
                    </a:lnTo>
                    <a:lnTo>
                      <a:pt x="129" y="105"/>
                    </a:lnTo>
                    <a:lnTo>
                      <a:pt x="134" y="101"/>
                    </a:lnTo>
                    <a:lnTo>
                      <a:pt x="137" y="96"/>
                    </a:lnTo>
                    <a:lnTo>
                      <a:pt x="140" y="90"/>
                    </a:lnTo>
                    <a:lnTo>
                      <a:pt x="143" y="86"/>
                    </a:lnTo>
                    <a:lnTo>
                      <a:pt x="144" y="80"/>
                    </a:lnTo>
                    <a:lnTo>
                      <a:pt x="147" y="68"/>
                    </a:lnTo>
                    <a:lnTo>
                      <a:pt x="147" y="58"/>
                    </a:lnTo>
                    <a:lnTo>
                      <a:pt x="144" y="46"/>
                    </a:lnTo>
                    <a:lnTo>
                      <a:pt x="140" y="36"/>
                    </a:lnTo>
                    <a:lnTo>
                      <a:pt x="134" y="26"/>
                    </a:lnTo>
                    <a:lnTo>
                      <a:pt x="127" y="18"/>
                    </a:lnTo>
                    <a:lnTo>
                      <a:pt x="118" y="9"/>
                    </a:lnTo>
                    <a:lnTo>
                      <a:pt x="109" y="5"/>
                    </a:lnTo>
                    <a:lnTo>
                      <a:pt x="103" y="3"/>
                    </a:lnTo>
                    <a:lnTo>
                      <a:pt x="97" y="1"/>
                    </a:lnTo>
                    <a:lnTo>
                      <a:pt x="91" y="0"/>
                    </a:lnTo>
                    <a:lnTo>
                      <a:pt x="85" y="0"/>
                    </a:lnTo>
                    <a:lnTo>
                      <a:pt x="79" y="1"/>
                    </a:lnTo>
                    <a:lnTo>
                      <a:pt x="73" y="3"/>
                    </a:lnTo>
                    <a:lnTo>
                      <a:pt x="66" y="5"/>
                    </a:lnTo>
                    <a:lnTo>
                      <a:pt x="59" y="7"/>
                    </a:lnTo>
                    <a:lnTo>
                      <a:pt x="60" y="7"/>
                    </a:lnTo>
                    <a:close/>
                  </a:path>
                </a:pathLst>
              </a:custGeom>
              <a:solidFill>
                <a:srgbClr val="1F1A17"/>
              </a:solidFill>
              <a:ln w="9525">
                <a:noFill/>
                <a:round/>
                <a:headEnd/>
                <a:tailEnd/>
              </a:ln>
            </p:spPr>
            <p:txBody>
              <a:bodyPr/>
              <a:lstStyle/>
              <a:p>
                <a:endParaRPr lang="en-US"/>
              </a:p>
            </p:txBody>
          </p:sp>
          <p:sp>
            <p:nvSpPr>
              <p:cNvPr id="40563" name="Freeform 933"/>
              <p:cNvSpPr>
                <a:spLocks/>
              </p:cNvSpPr>
              <p:nvPr/>
            </p:nvSpPr>
            <p:spPr bwMode="auto">
              <a:xfrm>
                <a:off x="3050" y="2943"/>
                <a:ext cx="35" cy="63"/>
              </a:xfrm>
              <a:custGeom>
                <a:avLst/>
                <a:gdLst>
                  <a:gd name="T0" fmla="*/ 0 w 212"/>
                  <a:gd name="T1" fmla="*/ 0 h 378"/>
                  <a:gd name="T2" fmla="*/ 0 w 212"/>
                  <a:gd name="T3" fmla="*/ 0 h 378"/>
                  <a:gd name="T4" fmla="*/ 0 w 212"/>
                  <a:gd name="T5" fmla="*/ 0 h 378"/>
                  <a:gd name="T6" fmla="*/ 0 w 212"/>
                  <a:gd name="T7" fmla="*/ 0 h 378"/>
                  <a:gd name="T8" fmla="*/ 0 w 212"/>
                  <a:gd name="T9" fmla="*/ 0 h 378"/>
                  <a:gd name="T10" fmla="*/ 0 w 212"/>
                  <a:gd name="T11" fmla="*/ 0 h 378"/>
                  <a:gd name="T12" fmla="*/ 0 w 212"/>
                  <a:gd name="T13" fmla="*/ 0 h 378"/>
                  <a:gd name="T14" fmla="*/ 0 w 212"/>
                  <a:gd name="T15" fmla="*/ 0 h 378"/>
                  <a:gd name="T16" fmla="*/ 0 w 212"/>
                  <a:gd name="T17" fmla="*/ 0 h 378"/>
                  <a:gd name="T18" fmla="*/ 0 w 212"/>
                  <a:gd name="T19" fmla="*/ 0 h 378"/>
                  <a:gd name="T20" fmla="*/ 0 w 212"/>
                  <a:gd name="T21" fmla="*/ 0 h 378"/>
                  <a:gd name="T22" fmla="*/ 0 w 212"/>
                  <a:gd name="T23" fmla="*/ 0 h 378"/>
                  <a:gd name="T24" fmla="*/ 0 w 212"/>
                  <a:gd name="T25" fmla="*/ 0 h 378"/>
                  <a:gd name="T26" fmla="*/ 0 w 212"/>
                  <a:gd name="T27" fmla="*/ 0 h 378"/>
                  <a:gd name="T28" fmla="*/ 0 w 212"/>
                  <a:gd name="T29" fmla="*/ 0 h 378"/>
                  <a:gd name="T30" fmla="*/ 0 w 212"/>
                  <a:gd name="T31" fmla="*/ 0 h 378"/>
                  <a:gd name="T32" fmla="*/ 0 w 212"/>
                  <a:gd name="T33" fmla="*/ 0 h 378"/>
                  <a:gd name="T34" fmla="*/ 0 w 212"/>
                  <a:gd name="T35" fmla="*/ 0 h 378"/>
                  <a:gd name="T36" fmla="*/ 0 w 212"/>
                  <a:gd name="T37" fmla="*/ 0 h 378"/>
                  <a:gd name="T38" fmla="*/ 0 w 212"/>
                  <a:gd name="T39" fmla="*/ 0 h 378"/>
                  <a:gd name="T40" fmla="*/ 0 w 212"/>
                  <a:gd name="T41" fmla="*/ 0 h 378"/>
                  <a:gd name="T42" fmla="*/ 0 w 212"/>
                  <a:gd name="T43" fmla="*/ 0 h 378"/>
                  <a:gd name="T44" fmla="*/ 0 w 212"/>
                  <a:gd name="T45" fmla="*/ 0 h 378"/>
                  <a:gd name="T46" fmla="*/ 0 w 212"/>
                  <a:gd name="T47" fmla="*/ 0 h 378"/>
                  <a:gd name="T48" fmla="*/ 0 w 212"/>
                  <a:gd name="T49" fmla="*/ 0 h 378"/>
                  <a:gd name="T50" fmla="*/ 0 w 212"/>
                  <a:gd name="T51" fmla="*/ 0 h 378"/>
                  <a:gd name="T52" fmla="*/ 0 w 212"/>
                  <a:gd name="T53" fmla="*/ 0 h 378"/>
                  <a:gd name="T54" fmla="*/ 0 w 212"/>
                  <a:gd name="T55" fmla="*/ 0 h 378"/>
                  <a:gd name="T56" fmla="*/ 0 w 212"/>
                  <a:gd name="T57" fmla="*/ 0 h 378"/>
                  <a:gd name="T58" fmla="*/ 0 w 212"/>
                  <a:gd name="T59" fmla="*/ 0 h 378"/>
                  <a:gd name="T60" fmla="*/ 0 w 212"/>
                  <a:gd name="T61" fmla="*/ 0 h 378"/>
                  <a:gd name="T62" fmla="*/ 0 w 212"/>
                  <a:gd name="T63" fmla="*/ 0 h 378"/>
                  <a:gd name="T64" fmla="*/ 0 w 212"/>
                  <a:gd name="T65" fmla="*/ 0 h 378"/>
                  <a:gd name="T66" fmla="*/ 0 w 212"/>
                  <a:gd name="T67" fmla="*/ 0 h 378"/>
                  <a:gd name="T68" fmla="*/ 0 w 212"/>
                  <a:gd name="T69" fmla="*/ 0 h 378"/>
                  <a:gd name="T70" fmla="*/ 0 w 212"/>
                  <a:gd name="T71" fmla="*/ 0 h 378"/>
                  <a:gd name="T72" fmla="*/ 0 w 212"/>
                  <a:gd name="T73" fmla="*/ 0 h 3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2"/>
                  <a:gd name="T112" fmla="*/ 0 h 378"/>
                  <a:gd name="T113" fmla="*/ 212 w 212"/>
                  <a:gd name="T114" fmla="*/ 378 h 37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2" h="378">
                    <a:moveTo>
                      <a:pt x="69" y="96"/>
                    </a:moveTo>
                    <a:lnTo>
                      <a:pt x="71" y="97"/>
                    </a:lnTo>
                    <a:lnTo>
                      <a:pt x="75" y="104"/>
                    </a:lnTo>
                    <a:lnTo>
                      <a:pt x="80" y="112"/>
                    </a:lnTo>
                    <a:lnTo>
                      <a:pt x="82" y="118"/>
                    </a:lnTo>
                    <a:lnTo>
                      <a:pt x="86" y="125"/>
                    </a:lnTo>
                    <a:lnTo>
                      <a:pt x="87" y="131"/>
                    </a:lnTo>
                    <a:lnTo>
                      <a:pt x="88" y="136"/>
                    </a:lnTo>
                    <a:lnTo>
                      <a:pt x="89" y="143"/>
                    </a:lnTo>
                    <a:lnTo>
                      <a:pt x="90" y="148"/>
                    </a:lnTo>
                    <a:lnTo>
                      <a:pt x="90" y="155"/>
                    </a:lnTo>
                    <a:lnTo>
                      <a:pt x="89" y="160"/>
                    </a:lnTo>
                    <a:lnTo>
                      <a:pt x="89" y="165"/>
                    </a:lnTo>
                    <a:lnTo>
                      <a:pt x="88" y="169"/>
                    </a:lnTo>
                    <a:lnTo>
                      <a:pt x="84" y="183"/>
                    </a:lnTo>
                    <a:lnTo>
                      <a:pt x="79" y="194"/>
                    </a:lnTo>
                    <a:lnTo>
                      <a:pt x="73" y="205"/>
                    </a:lnTo>
                    <a:lnTo>
                      <a:pt x="65" y="216"/>
                    </a:lnTo>
                    <a:lnTo>
                      <a:pt x="56" y="227"/>
                    </a:lnTo>
                    <a:lnTo>
                      <a:pt x="45" y="237"/>
                    </a:lnTo>
                    <a:lnTo>
                      <a:pt x="35" y="246"/>
                    </a:lnTo>
                    <a:lnTo>
                      <a:pt x="23" y="254"/>
                    </a:lnTo>
                    <a:lnTo>
                      <a:pt x="12" y="261"/>
                    </a:lnTo>
                    <a:lnTo>
                      <a:pt x="0" y="267"/>
                    </a:lnTo>
                    <a:lnTo>
                      <a:pt x="50" y="378"/>
                    </a:lnTo>
                    <a:lnTo>
                      <a:pt x="71" y="368"/>
                    </a:lnTo>
                    <a:lnTo>
                      <a:pt x="90" y="356"/>
                    </a:lnTo>
                    <a:lnTo>
                      <a:pt x="109" y="342"/>
                    </a:lnTo>
                    <a:lnTo>
                      <a:pt x="127" y="327"/>
                    </a:lnTo>
                    <a:lnTo>
                      <a:pt x="145" y="310"/>
                    </a:lnTo>
                    <a:lnTo>
                      <a:pt x="161" y="291"/>
                    </a:lnTo>
                    <a:lnTo>
                      <a:pt x="176" y="271"/>
                    </a:lnTo>
                    <a:lnTo>
                      <a:pt x="188" y="249"/>
                    </a:lnTo>
                    <a:lnTo>
                      <a:pt x="199" y="224"/>
                    </a:lnTo>
                    <a:lnTo>
                      <a:pt x="206" y="201"/>
                    </a:lnTo>
                    <a:lnTo>
                      <a:pt x="209" y="185"/>
                    </a:lnTo>
                    <a:lnTo>
                      <a:pt x="210" y="171"/>
                    </a:lnTo>
                    <a:lnTo>
                      <a:pt x="212" y="157"/>
                    </a:lnTo>
                    <a:lnTo>
                      <a:pt x="212" y="143"/>
                    </a:lnTo>
                    <a:lnTo>
                      <a:pt x="210" y="128"/>
                    </a:lnTo>
                    <a:lnTo>
                      <a:pt x="208" y="114"/>
                    </a:lnTo>
                    <a:lnTo>
                      <a:pt x="205" y="99"/>
                    </a:lnTo>
                    <a:lnTo>
                      <a:pt x="200" y="84"/>
                    </a:lnTo>
                    <a:lnTo>
                      <a:pt x="194" y="71"/>
                    </a:lnTo>
                    <a:lnTo>
                      <a:pt x="187" y="56"/>
                    </a:lnTo>
                    <a:lnTo>
                      <a:pt x="179" y="42"/>
                    </a:lnTo>
                    <a:lnTo>
                      <a:pt x="171" y="28"/>
                    </a:lnTo>
                    <a:lnTo>
                      <a:pt x="171" y="29"/>
                    </a:lnTo>
                    <a:lnTo>
                      <a:pt x="171" y="28"/>
                    </a:lnTo>
                    <a:lnTo>
                      <a:pt x="167" y="22"/>
                    </a:lnTo>
                    <a:lnTo>
                      <a:pt x="162" y="16"/>
                    </a:lnTo>
                    <a:lnTo>
                      <a:pt x="156" y="12"/>
                    </a:lnTo>
                    <a:lnTo>
                      <a:pt x="151" y="8"/>
                    </a:lnTo>
                    <a:lnTo>
                      <a:pt x="146" y="6"/>
                    </a:lnTo>
                    <a:lnTo>
                      <a:pt x="140" y="3"/>
                    </a:lnTo>
                    <a:lnTo>
                      <a:pt x="134" y="1"/>
                    </a:lnTo>
                    <a:lnTo>
                      <a:pt x="128" y="1"/>
                    </a:lnTo>
                    <a:lnTo>
                      <a:pt x="118" y="0"/>
                    </a:lnTo>
                    <a:lnTo>
                      <a:pt x="106" y="2"/>
                    </a:lnTo>
                    <a:lnTo>
                      <a:pt x="96" y="7"/>
                    </a:lnTo>
                    <a:lnTo>
                      <a:pt x="86" y="12"/>
                    </a:lnTo>
                    <a:lnTo>
                      <a:pt x="76" y="20"/>
                    </a:lnTo>
                    <a:lnTo>
                      <a:pt x="69" y="28"/>
                    </a:lnTo>
                    <a:lnTo>
                      <a:pt x="64" y="38"/>
                    </a:lnTo>
                    <a:lnTo>
                      <a:pt x="60" y="49"/>
                    </a:lnTo>
                    <a:lnTo>
                      <a:pt x="59" y="54"/>
                    </a:lnTo>
                    <a:lnTo>
                      <a:pt x="58" y="60"/>
                    </a:lnTo>
                    <a:lnTo>
                      <a:pt x="59" y="66"/>
                    </a:lnTo>
                    <a:lnTo>
                      <a:pt x="59" y="72"/>
                    </a:lnTo>
                    <a:lnTo>
                      <a:pt x="61" y="79"/>
                    </a:lnTo>
                    <a:lnTo>
                      <a:pt x="64" y="84"/>
                    </a:lnTo>
                    <a:lnTo>
                      <a:pt x="66" y="91"/>
                    </a:lnTo>
                    <a:lnTo>
                      <a:pt x="71" y="97"/>
                    </a:lnTo>
                    <a:lnTo>
                      <a:pt x="69" y="96"/>
                    </a:lnTo>
                    <a:close/>
                  </a:path>
                </a:pathLst>
              </a:custGeom>
              <a:solidFill>
                <a:srgbClr val="1F1A17"/>
              </a:solidFill>
              <a:ln w="9525">
                <a:noFill/>
                <a:round/>
                <a:headEnd/>
                <a:tailEnd/>
              </a:ln>
            </p:spPr>
            <p:txBody>
              <a:bodyPr/>
              <a:lstStyle/>
              <a:p>
                <a:endParaRPr lang="en-US"/>
              </a:p>
            </p:txBody>
          </p:sp>
          <p:sp>
            <p:nvSpPr>
              <p:cNvPr id="40564" name="Freeform 934"/>
              <p:cNvSpPr>
                <a:spLocks/>
              </p:cNvSpPr>
              <p:nvPr/>
            </p:nvSpPr>
            <p:spPr bwMode="auto">
              <a:xfrm>
                <a:off x="3058" y="2892"/>
                <a:ext cx="51" cy="67"/>
              </a:xfrm>
              <a:custGeom>
                <a:avLst/>
                <a:gdLst>
                  <a:gd name="T0" fmla="*/ 0 w 307"/>
                  <a:gd name="T1" fmla="*/ 0 h 406"/>
                  <a:gd name="T2" fmla="*/ 0 w 307"/>
                  <a:gd name="T3" fmla="*/ 0 h 406"/>
                  <a:gd name="T4" fmla="*/ 0 w 307"/>
                  <a:gd name="T5" fmla="*/ 0 h 406"/>
                  <a:gd name="T6" fmla="*/ 0 w 307"/>
                  <a:gd name="T7" fmla="*/ 0 h 406"/>
                  <a:gd name="T8" fmla="*/ 0 w 307"/>
                  <a:gd name="T9" fmla="*/ 0 h 406"/>
                  <a:gd name="T10" fmla="*/ 0 w 307"/>
                  <a:gd name="T11" fmla="*/ 0 h 406"/>
                  <a:gd name="T12" fmla="*/ 0 w 307"/>
                  <a:gd name="T13" fmla="*/ 0 h 406"/>
                  <a:gd name="T14" fmla="*/ 0 w 307"/>
                  <a:gd name="T15" fmla="*/ 0 h 406"/>
                  <a:gd name="T16" fmla="*/ 0 w 307"/>
                  <a:gd name="T17" fmla="*/ 0 h 406"/>
                  <a:gd name="T18" fmla="*/ 0 w 307"/>
                  <a:gd name="T19" fmla="*/ 0 h 406"/>
                  <a:gd name="T20" fmla="*/ 0 w 307"/>
                  <a:gd name="T21" fmla="*/ 0 h 406"/>
                  <a:gd name="T22" fmla="*/ 0 w 307"/>
                  <a:gd name="T23" fmla="*/ 0 h 406"/>
                  <a:gd name="T24" fmla="*/ 0 w 307"/>
                  <a:gd name="T25" fmla="*/ 0 h 406"/>
                  <a:gd name="T26" fmla="*/ 0 w 307"/>
                  <a:gd name="T27" fmla="*/ 0 h 406"/>
                  <a:gd name="T28" fmla="*/ 0 w 307"/>
                  <a:gd name="T29" fmla="*/ 0 h 406"/>
                  <a:gd name="T30" fmla="*/ 0 w 307"/>
                  <a:gd name="T31" fmla="*/ 0 h 406"/>
                  <a:gd name="T32" fmla="*/ 0 w 307"/>
                  <a:gd name="T33" fmla="*/ 0 h 406"/>
                  <a:gd name="T34" fmla="*/ 0 w 307"/>
                  <a:gd name="T35" fmla="*/ 0 h 406"/>
                  <a:gd name="T36" fmla="*/ 0 w 307"/>
                  <a:gd name="T37" fmla="*/ 0 h 406"/>
                  <a:gd name="T38" fmla="*/ 0 w 307"/>
                  <a:gd name="T39" fmla="*/ 0 h 406"/>
                  <a:gd name="T40" fmla="*/ 0 w 307"/>
                  <a:gd name="T41" fmla="*/ 0 h 406"/>
                  <a:gd name="T42" fmla="*/ 0 w 307"/>
                  <a:gd name="T43" fmla="*/ 0 h 406"/>
                  <a:gd name="T44" fmla="*/ 0 w 307"/>
                  <a:gd name="T45" fmla="*/ 0 h 406"/>
                  <a:gd name="T46" fmla="*/ 0 w 307"/>
                  <a:gd name="T47" fmla="*/ 0 h 406"/>
                  <a:gd name="T48" fmla="*/ 0 w 307"/>
                  <a:gd name="T49" fmla="*/ 0 h 406"/>
                  <a:gd name="T50" fmla="*/ 0 w 307"/>
                  <a:gd name="T51" fmla="*/ 0 h 406"/>
                  <a:gd name="T52" fmla="*/ 0 w 307"/>
                  <a:gd name="T53" fmla="*/ 0 h 406"/>
                  <a:gd name="T54" fmla="*/ 0 w 307"/>
                  <a:gd name="T55" fmla="*/ 0 h 406"/>
                  <a:gd name="T56" fmla="*/ 0 w 307"/>
                  <a:gd name="T57" fmla="*/ 0 h 406"/>
                  <a:gd name="T58" fmla="*/ 0 w 307"/>
                  <a:gd name="T59" fmla="*/ 0 h 406"/>
                  <a:gd name="T60" fmla="*/ 0 w 307"/>
                  <a:gd name="T61" fmla="*/ 0 h 406"/>
                  <a:gd name="T62" fmla="*/ 0 w 307"/>
                  <a:gd name="T63" fmla="*/ 0 h 406"/>
                  <a:gd name="T64" fmla="*/ 0 w 307"/>
                  <a:gd name="T65" fmla="*/ 0 h 406"/>
                  <a:gd name="T66" fmla="*/ 0 w 307"/>
                  <a:gd name="T67" fmla="*/ 0 h 406"/>
                  <a:gd name="T68" fmla="*/ 0 w 307"/>
                  <a:gd name="T69" fmla="*/ 0 h 406"/>
                  <a:gd name="T70" fmla="*/ 0 w 307"/>
                  <a:gd name="T71" fmla="*/ 0 h 406"/>
                  <a:gd name="T72" fmla="*/ 0 w 307"/>
                  <a:gd name="T73" fmla="*/ 0 h 406"/>
                  <a:gd name="T74" fmla="*/ 0 w 307"/>
                  <a:gd name="T75" fmla="*/ 0 h 406"/>
                  <a:gd name="T76" fmla="*/ 0 w 307"/>
                  <a:gd name="T77" fmla="*/ 0 h 406"/>
                  <a:gd name="T78" fmla="*/ 0 w 307"/>
                  <a:gd name="T79" fmla="*/ 0 h 40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7"/>
                  <a:gd name="T121" fmla="*/ 0 h 406"/>
                  <a:gd name="T122" fmla="*/ 307 w 307"/>
                  <a:gd name="T123" fmla="*/ 406 h 40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7" h="406">
                    <a:moveTo>
                      <a:pt x="184" y="78"/>
                    </a:moveTo>
                    <a:lnTo>
                      <a:pt x="184" y="78"/>
                    </a:lnTo>
                    <a:lnTo>
                      <a:pt x="185" y="80"/>
                    </a:lnTo>
                    <a:lnTo>
                      <a:pt x="184" y="83"/>
                    </a:lnTo>
                    <a:lnTo>
                      <a:pt x="184" y="86"/>
                    </a:lnTo>
                    <a:lnTo>
                      <a:pt x="184" y="89"/>
                    </a:lnTo>
                    <a:lnTo>
                      <a:pt x="183" y="93"/>
                    </a:lnTo>
                    <a:lnTo>
                      <a:pt x="181" y="97"/>
                    </a:lnTo>
                    <a:lnTo>
                      <a:pt x="177" y="103"/>
                    </a:lnTo>
                    <a:lnTo>
                      <a:pt x="174" y="108"/>
                    </a:lnTo>
                    <a:lnTo>
                      <a:pt x="160" y="124"/>
                    </a:lnTo>
                    <a:lnTo>
                      <a:pt x="144" y="140"/>
                    </a:lnTo>
                    <a:lnTo>
                      <a:pt x="124" y="157"/>
                    </a:lnTo>
                    <a:lnTo>
                      <a:pt x="103" y="175"/>
                    </a:lnTo>
                    <a:lnTo>
                      <a:pt x="81" y="193"/>
                    </a:lnTo>
                    <a:lnTo>
                      <a:pt x="60" y="213"/>
                    </a:lnTo>
                    <a:lnTo>
                      <a:pt x="50" y="224"/>
                    </a:lnTo>
                    <a:lnTo>
                      <a:pt x="40" y="236"/>
                    </a:lnTo>
                    <a:lnTo>
                      <a:pt x="30" y="249"/>
                    </a:lnTo>
                    <a:lnTo>
                      <a:pt x="21" y="261"/>
                    </a:lnTo>
                    <a:lnTo>
                      <a:pt x="13" y="276"/>
                    </a:lnTo>
                    <a:lnTo>
                      <a:pt x="7" y="293"/>
                    </a:lnTo>
                    <a:lnTo>
                      <a:pt x="3" y="311"/>
                    </a:lnTo>
                    <a:lnTo>
                      <a:pt x="0" y="331"/>
                    </a:lnTo>
                    <a:lnTo>
                      <a:pt x="1" y="350"/>
                    </a:lnTo>
                    <a:lnTo>
                      <a:pt x="6" y="370"/>
                    </a:lnTo>
                    <a:lnTo>
                      <a:pt x="14" y="389"/>
                    </a:lnTo>
                    <a:lnTo>
                      <a:pt x="23" y="406"/>
                    </a:lnTo>
                    <a:lnTo>
                      <a:pt x="125" y="339"/>
                    </a:lnTo>
                    <a:lnTo>
                      <a:pt x="123" y="334"/>
                    </a:lnTo>
                    <a:lnTo>
                      <a:pt x="123" y="333"/>
                    </a:lnTo>
                    <a:lnTo>
                      <a:pt x="123" y="332"/>
                    </a:lnTo>
                    <a:lnTo>
                      <a:pt x="123" y="331"/>
                    </a:lnTo>
                    <a:lnTo>
                      <a:pt x="124" y="329"/>
                    </a:lnTo>
                    <a:lnTo>
                      <a:pt x="126" y="324"/>
                    </a:lnTo>
                    <a:lnTo>
                      <a:pt x="129" y="319"/>
                    </a:lnTo>
                    <a:lnTo>
                      <a:pt x="134" y="313"/>
                    </a:lnTo>
                    <a:lnTo>
                      <a:pt x="140" y="307"/>
                    </a:lnTo>
                    <a:lnTo>
                      <a:pt x="146" y="301"/>
                    </a:lnTo>
                    <a:lnTo>
                      <a:pt x="163" y="285"/>
                    </a:lnTo>
                    <a:lnTo>
                      <a:pt x="183" y="267"/>
                    </a:lnTo>
                    <a:lnTo>
                      <a:pt x="204" y="249"/>
                    </a:lnTo>
                    <a:lnTo>
                      <a:pt x="227" y="229"/>
                    </a:lnTo>
                    <a:lnTo>
                      <a:pt x="248" y="207"/>
                    </a:lnTo>
                    <a:lnTo>
                      <a:pt x="267" y="185"/>
                    </a:lnTo>
                    <a:lnTo>
                      <a:pt x="279" y="170"/>
                    </a:lnTo>
                    <a:lnTo>
                      <a:pt x="287" y="156"/>
                    </a:lnTo>
                    <a:lnTo>
                      <a:pt x="295" y="140"/>
                    </a:lnTo>
                    <a:lnTo>
                      <a:pt x="301" y="123"/>
                    </a:lnTo>
                    <a:lnTo>
                      <a:pt x="306" y="104"/>
                    </a:lnTo>
                    <a:lnTo>
                      <a:pt x="307" y="84"/>
                    </a:lnTo>
                    <a:lnTo>
                      <a:pt x="306" y="65"/>
                    </a:lnTo>
                    <a:lnTo>
                      <a:pt x="302" y="44"/>
                    </a:lnTo>
                    <a:lnTo>
                      <a:pt x="300" y="37"/>
                    </a:lnTo>
                    <a:lnTo>
                      <a:pt x="296" y="31"/>
                    </a:lnTo>
                    <a:lnTo>
                      <a:pt x="293" y="25"/>
                    </a:lnTo>
                    <a:lnTo>
                      <a:pt x="289" y="20"/>
                    </a:lnTo>
                    <a:lnTo>
                      <a:pt x="285" y="16"/>
                    </a:lnTo>
                    <a:lnTo>
                      <a:pt x="281" y="12"/>
                    </a:lnTo>
                    <a:lnTo>
                      <a:pt x="275" y="8"/>
                    </a:lnTo>
                    <a:lnTo>
                      <a:pt x="271" y="6"/>
                    </a:lnTo>
                    <a:lnTo>
                      <a:pt x="260" y="1"/>
                    </a:lnTo>
                    <a:lnTo>
                      <a:pt x="249" y="0"/>
                    </a:lnTo>
                    <a:lnTo>
                      <a:pt x="237" y="0"/>
                    </a:lnTo>
                    <a:lnTo>
                      <a:pt x="227" y="2"/>
                    </a:lnTo>
                    <a:lnTo>
                      <a:pt x="215" y="6"/>
                    </a:lnTo>
                    <a:lnTo>
                      <a:pt x="206" y="12"/>
                    </a:lnTo>
                    <a:lnTo>
                      <a:pt x="197" y="19"/>
                    </a:lnTo>
                    <a:lnTo>
                      <a:pt x="190" y="28"/>
                    </a:lnTo>
                    <a:lnTo>
                      <a:pt x="188" y="32"/>
                    </a:lnTo>
                    <a:lnTo>
                      <a:pt x="185" y="38"/>
                    </a:lnTo>
                    <a:lnTo>
                      <a:pt x="183" y="44"/>
                    </a:lnTo>
                    <a:lnTo>
                      <a:pt x="182" y="50"/>
                    </a:lnTo>
                    <a:lnTo>
                      <a:pt x="182" y="57"/>
                    </a:lnTo>
                    <a:lnTo>
                      <a:pt x="182" y="63"/>
                    </a:lnTo>
                    <a:lnTo>
                      <a:pt x="182" y="69"/>
                    </a:lnTo>
                    <a:lnTo>
                      <a:pt x="184" y="78"/>
                    </a:lnTo>
                    <a:close/>
                  </a:path>
                </a:pathLst>
              </a:custGeom>
              <a:solidFill>
                <a:srgbClr val="1F1A17"/>
              </a:solidFill>
              <a:ln w="9525">
                <a:noFill/>
                <a:round/>
                <a:headEnd/>
                <a:tailEnd/>
              </a:ln>
            </p:spPr>
            <p:txBody>
              <a:bodyPr/>
              <a:lstStyle/>
              <a:p>
                <a:endParaRPr lang="en-US"/>
              </a:p>
            </p:txBody>
          </p:sp>
          <p:sp>
            <p:nvSpPr>
              <p:cNvPr id="40565" name="Freeform 935"/>
              <p:cNvSpPr>
                <a:spLocks/>
              </p:cNvSpPr>
              <p:nvPr/>
            </p:nvSpPr>
            <p:spPr bwMode="auto">
              <a:xfrm>
                <a:off x="3088" y="2834"/>
                <a:ext cx="57" cy="71"/>
              </a:xfrm>
              <a:custGeom>
                <a:avLst/>
                <a:gdLst>
                  <a:gd name="T0" fmla="*/ 0 w 346"/>
                  <a:gd name="T1" fmla="*/ 0 h 421"/>
                  <a:gd name="T2" fmla="*/ 0 w 346"/>
                  <a:gd name="T3" fmla="*/ 0 h 421"/>
                  <a:gd name="T4" fmla="*/ 0 w 346"/>
                  <a:gd name="T5" fmla="*/ 0 h 421"/>
                  <a:gd name="T6" fmla="*/ 0 w 346"/>
                  <a:gd name="T7" fmla="*/ 0 h 421"/>
                  <a:gd name="T8" fmla="*/ 0 w 346"/>
                  <a:gd name="T9" fmla="*/ 0 h 421"/>
                  <a:gd name="T10" fmla="*/ 0 w 346"/>
                  <a:gd name="T11" fmla="*/ 0 h 421"/>
                  <a:gd name="T12" fmla="*/ 0 w 346"/>
                  <a:gd name="T13" fmla="*/ 0 h 421"/>
                  <a:gd name="T14" fmla="*/ 0 w 346"/>
                  <a:gd name="T15" fmla="*/ 0 h 421"/>
                  <a:gd name="T16" fmla="*/ 0 w 346"/>
                  <a:gd name="T17" fmla="*/ 0 h 421"/>
                  <a:gd name="T18" fmla="*/ 0 w 346"/>
                  <a:gd name="T19" fmla="*/ 0 h 421"/>
                  <a:gd name="T20" fmla="*/ 0 w 346"/>
                  <a:gd name="T21" fmla="*/ 0 h 421"/>
                  <a:gd name="T22" fmla="*/ 0 w 346"/>
                  <a:gd name="T23" fmla="*/ 0 h 421"/>
                  <a:gd name="T24" fmla="*/ 0 w 346"/>
                  <a:gd name="T25" fmla="*/ 0 h 421"/>
                  <a:gd name="T26" fmla="*/ 0 w 346"/>
                  <a:gd name="T27" fmla="*/ 0 h 421"/>
                  <a:gd name="T28" fmla="*/ 0 w 346"/>
                  <a:gd name="T29" fmla="*/ 0 h 421"/>
                  <a:gd name="T30" fmla="*/ 0 w 346"/>
                  <a:gd name="T31" fmla="*/ 0 h 421"/>
                  <a:gd name="T32" fmla="*/ 0 w 346"/>
                  <a:gd name="T33" fmla="*/ 0 h 421"/>
                  <a:gd name="T34" fmla="*/ 0 w 346"/>
                  <a:gd name="T35" fmla="*/ 0 h 421"/>
                  <a:gd name="T36" fmla="*/ 0 w 346"/>
                  <a:gd name="T37" fmla="*/ 0 h 421"/>
                  <a:gd name="T38" fmla="*/ 0 w 346"/>
                  <a:gd name="T39" fmla="*/ 0 h 421"/>
                  <a:gd name="T40" fmla="*/ 0 w 346"/>
                  <a:gd name="T41" fmla="*/ 0 h 421"/>
                  <a:gd name="T42" fmla="*/ 0 w 346"/>
                  <a:gd name="T43" fmla="*/ 0 h 421"/>
                  <a:gd name="T44" fmla="*/ 0 w 346"/>
                  <a:gd name="T45" fmla="*/ 0 h 421"/>
                  <a:gd name="T46" fmla="*/ 0 w 346"/>
                  <a:gd name="T47" fmla="*/ 0 h 421"/>
                  <a:gd name="T48" fmla="*/ 0 w 346"/>
                  <a:gd name="T49" fmla="*/ 0 h 421"/>
                  <a:gd name="T50" fmla="*/ 0 w 346"/>
                  <a:gd name="T51" fmla="*/ 0 h 421"/>
                  <a:gd name="T52" fmla="*/ 0 w 346"/>
                  <a:gd name="T53" fmla="*/ 0 h 421"/>
                  <a:gd name="T54" fmla="*/ 0 w 346"/>
                  <a:gd name="T55" fmla="*/ 0 h 421"/>
                  <a:gd name="T56" fmla="*/ 0 w 346"/>
                  <a:gd name="T57" fmla="*/ 0 h 421"/>
                  <a:gd name="T58" fmla="*/ 0 w 346"/>
                  <a:gd name="T59" fmla="*/ 0 h 421"/>
                  <a:gd name="T60" fmla="*/ 0 w 346"/>
                  <a:gd name="T61" fmla="*/ 0 h 421"/>
                  <a:gd name="T62" fmla="*/ 0 w 346"/>
                  <a:gd name="T63" fmla="*/ 0 h 421"/>
                  <a:gd name="T64" fmla="*/ 0 w 346"/>
                  <a:gd name="T65" fmla="*/ 0 h 421"/>
                  <a:gd name="T66" fmla="*/ 0 w 346"/>
                  <a:gd name="T67" fmla="*/ 0 h 421"/>
                  <a:gd name="T68" fmla="*/ 0 w 346"/>
                  <a:gd name="T69" fmla="*/ 0 h 421"/>
                  <a:gd name="T70" fmla="*/ 0 w 346"/>
                  <a:gd name="T71" fmla="*/ 0 h 421"/>
                  <a:gd name="T72" fmla="*/ 0 w 346"/>
                  <a:gd name="T73" fmla="*/ 0 h 421"/>
                  <a:gd name="T74" fmla="*/ 0 w 346"/>
                  <a:gd name="T75" fmla="*/ 0 h 421"/>
                  <a:gd name="T76" fmla="*/ 0 w 346"/>
                  <a:gd name="T77" fmla="*/ 0 h 421"/>
                  <a:gd name="T78" fmla="*/ 0 w 346"/>
                  <a:gd name="T79" fmla="*/ 0 h 421"/>
                  <a:gd name="T80" fmla="*/ 0 w 346"/>
                  <a:gd name="T81" fmla="*/ 0 h 4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6"/>
                  <a:gd name="T124" fmla="*/ 0 h 421"/>
                  <a:gd name="T125" fmla="*/ 346 w 346"/>
                  <a:gd name="T126" fmla="*/ 421 h 4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6" h="421">
                    <a:moveTo>
                      <a:pt x="223" y="70"/>
                    </a:moveTo>
                    <a:lnTo>
                      <a:pt x="223" y="71"/>
                    </a:lnTo>
                    <a:lnTo>
                      <a:pt x="225" y="79"/>
                    </a:lnTo>
                    <a:lnTo>
                      <a:pt x="225" y="87"/>
                    </a:lnTo>
                    <a:lnTo>
                      <a:pt x="223" y="94"/>
                    </a:lnTo>
                    <a:lnTo>
                      <a:pt x="222" y="101"/>
                    </a:lnTo>
                    <a:lnTo>
                      <a:pt x="220" y="107"/>
                    </a:lnTo>
                    <a:lnTo>
                      <a:pt x="217" y="114"/>
                    </a:lnTo>
                    <a:lnTo>
                      <a:pt x="213" y="122"/>
                    </a:lnTo>
                    <a:lnTo>
                      <a:pt x="207" y="130"/>
                    </a:lnTo>
                    <a:lnTo>
                      <a:pt x="202" y="137"/>
                    </a:lnTo>
                    <a:lnTo>
                      <a:pt x="193" y="145"/>
                    </a:lnTo>
                    <a:lnTo>
                      <a:pt x="185" y="155"/>
                    </a:lnTo>
                    <a:lnTo>
                      <a:pt x="177" y="163"/>
                    </a:lnTo>
                    <a:lnTo>
                      <a:pt x="156" y="181"/>
                    </a:lnTo>
                    <a:lnTo>
                      <a:pt x="134" y="198"/>
                    </a:lnTo>
                    <a:lnTo>
                      <a:pt x="110" y="217"/>
                    </a:lnTo>
                    <a:lnTo>
                      <a:pt x="87" y="237"/>
                    </a:lnTo>
                    <a:lnTo>
                      <a:pt x="63" y="257"/>
                    </a:lnTo>
                    <a:lnTo>
                      <a:pt x="43" y="279"/>
                    </a:lnTo>
                    <a:lnTo>
                      <a:pt x="32" y="294"/>
                    </a:lnTo>
                    <a:lnTo>
                      <a:pt x="22" y="308"/>
                    </a:lnTo>
                    <a:lnTo>
                      <a:pt x="13" y="325"/>
                    </a:lnTo>
                    <a:lnTo>
                      <a:pt x="7" y="342"/>
                    </a:lnTo>
                    <a:lnTo>
                      <a:pt x="3" y="360"/>
                    </a:lnTo>
                    <a:lnTo>
                      <a:pt x="0" y="380"/>
                    </a:lnTo>
                    <a:lnTo>
                      <a:pt x="1" y="400"/>
                    </a:lnTo>
                    <a:lnTo>
                      <a:pt x="6" y="421"/>
                    </a:lnTo>
                    <a:lnTo>
                      <a:pt x="124" y="387"/>
                    </a:lnTo>
                    <a:lnTo>
                      <a:pt x="123" y="385"/>
                    </a:lnTo>
                    <a:lnTo>
                      <a:pt x="123" y="382"/>
                    </a:lnTo>
                    <a:lnTo>
                      <a:pt x="123" y="380"/>
                    </a:lnTo>
                    <a:lnTo>
                      <a:pt x="124" y="378"/>
                    </a:lnTo>
                    <a:lnTo>
                      <a:pt x="125" y="374"/>
                    </a:lnTo>
                    <a:lnTo>
                      <a:pt x="128" y="371"/>
                    </a:lnTo>
                    <a:lnTo>
                      <a:pt x="131" y="365"/>
                    </a:lnTo>
                    <a:lnTo>
                      <a:pt x="134" y="360"/>
                    </a:lnTo>
                    <a:lnTo>
                      <a:pt x="148" y="345"/>
                    </a:lnTo>
                    <a:lnTo>
                      <a:pt x="166" y="329"/>
                    </a:lnTo>
                    <a:lnTo>
                      <a:pt x="186" y="312"/>
                    </a:lnTo>
                    <a:lnTo>
                      <a:pt x="210" y="294"/>
                    </a:lnTo>
                    <a:lnTo>
                      <a:pt x="234" y="275"/>
                    </a:lnTo>
                    <a:lnTo>
                      <a:pt x="258" y="253"/>
                    </a:lnTo>
                    <a:lnTo>
                      <a:pt x="271" y="241"/>
                    </a:lnTo>
                    <a:lnTo>
                      <a:pt x="284" y="229"/>
                    </a:lnTo>
                    <a:lnTo>
                      <a:pt x="295" y="216"/>
                    </a:lnTo>
                    <a:lnTo>
                      <a:pt x="306" y="202"/>
                    </a:lnTo>
                    <a:lnTo>
                      <a:pt x="316" y="187"/>
                    </a:lnTo>
                    <a:lnTo>
                      <a:pt x="325" y="170"/>
                    </a:lnTo>
                    <a:lnTo>
                      <a:pt x="333" y="152"/>
                    </a:lnTo>
                    <a:lnTo>
                      <a:pt x="340" y="134"/>
                    </a:lnTo>
                    <a:lnTo>
                      <a:pt x="345" y="114"/>
                    </a:lnTo>
                    <a:lnTo>
                      <a:pt x="346" y="93"/>
                    </a:lnTo>
                    <a:lnTo>
                      <a:pt x="346" y="72"/>
                    </a:lnTo>
                    <a:lnTo>
                      <a:pt x="344" y="50"/>
                    </a:lnTo>
                    <a:lnTo>
                      <a:pt x="344" y="52"/>
                    </a:lnTo>
                    <a:lnTo>
                      <a:pt x="344" y="50"/>
                    </a:lnTo>
                    <a:lnTo>
                      <a:pt x="343" y="44"/>
                    </a:lnTo>
                    <a:lnTo>
                      <a:pt x="340" y="37"/>
                    </a:lnTo>
                    <a:lnTo>
                      <a:pt x="338" y="31"/>
                    </a:lnTo>
                    <a:lnTo>
                      <a:pt x="334" y="25"/>
                    </a:lnTo>
                    <a:lnTo>
                      <a:pt x="331" y="20"/>
                    </a:lnTo>
                    <a:lnTo>
                      <a:pt x="326" y="16"/>
                    </a:lnTo>
                    <a:lnTo>
                      <a:pt x="322" y="12"/>
                    </a:lnTo>
                    <a:lnTo>
                      <a:pt x="317" y="9"/>
                    </a:lnTo>
                    <a:lnTo>
                      <a:pt x="307" y="3"/>
                    </a:lnTo>
                    <a:lnTo>
                      <a:pt x="296" y="1"/>
                    </a:lnTo>
                    <a:lnTo>
                      <a:pt x="285" y="0"/>
                    </a:lnTo>
                    <a:lnTo>
                      <a:pt x="273" y="1"/>
                    </a:lnTo>
                    <a:lnTo>
                      <a:pt x="262" y="4"/>
                    </a:lnTo>
                    <a:lnTo>
                      <a:pt x="251" y="9"/>
                    </a:lnTo>
                    <a:lnTo>
                      <a:pt x="242" y="15"/>
                    </a:lnTo>
                    <a:lnTo>
                      <a:pt x="235" y="23"/>
                    </a:lnTo>
                    <a:lnTo>
                      <a:pt x="232" y="27"/>
                    </a:lnTo>
                    <a:lnTo>
                      <a:pt x="228" y="33"/>
                    </a:lnTo>
                    <a:lnTo>
                      <a:pt x="226" y="39"/>
                    </a:lnTo>
                    <a:lnTo>
                      <a:pt x="225" y="45"/>
                    </a:lnTo>
                    <a:lnTo>
                      <a:pt x="223" y="50"/>
                    </a:lnTo>
                    <a:lnTo>
                      <a:pt x="222" y="57"/>
                    </a:lnTo>
                    <a:lnTo>
                      <a:pt x="222" y="64"/>
                    </a:lnTo>
                    <a:lnTo>
                      <a:pt x="223" y="71"/>
                    </a:lnTo>
                    <a:lnTo>
                      <a:pt x="223" y="70"/>
                    </a:lnTo>
                    <a:close/>
                  </a:path>
                </a:pathLst>
              </a:custGeom>
              <a:solidFill>
                <a:srgbClr val="1F1A17"/>
              </a:solidFill>
              <a:ln w="9525">
                <a:noFill/>
                <a:round/>
                <a:headEnd/>
                <a:tailEnd/>
              </a:ln>
            </p:spPr>
            <p:txBody>
              <a:bodyPr/>
              <a:lstStyle/>
              <a:p>
                <a:endParaRPr lang="en-US"/>
              </a:p>
            </p:txBody>
          </p:sp>
          <p:sp>
            <p:nvSpPr>
              <p:cNvPr id="40566" name="Freeform 936"/>
              <p:cNvSpPr>
                <a:spLocks/>
              </p:cNvSpPr>
              <p:nvPr/>
            </p:nvSpPr>
            <p:spPr bwMode="auto">
              <a:xfrm>
                <a:off x="3124" y="2775"/>
                <a:ext cx="62" cy="71"/>
              </a:xfrm>
              <a:custGeom>
                <a:avLst/>
                <a:gdLst>
                  <a:gd name="T0" fmla="*/ 0 w 369"/>
                  <a:gd name="T1" fmla="*/ 0 h 427"/>
                  <a:gd name="T2" fmla="*/ 0 w 369"/>
                  <a:gd name="T3" fmla="*/ 0 h 427"/>
                  <a:gd name="T4" fmla="*/ 0 w 369"/>
                  <a:gd name="T5" fmla="*/ 0 h 427"/>
                  <a:gd name="T6" fmla="*/ 0 w 369"/>
                  <a:gd name="T7" fmla="*/ 0 h 427"/>
                  <a:gd name="T8" fmla="*/ 0 w 369"/>
                  <a:gd name="T9" fmla="*/ 0 h 427"/>
                  <a:gd name="T10" fmla="*/ 0 w 369"/>
                  <a:gd name="T11" fmla="*/ 0 h 427"/>
                  <a:gd name="T12" fmla="*/ 0 w 369"/>
                  <a:gd name="T13" fmla="*/ 0 h 427"/>
                  <a:gd name="T14" fmla="*/ 0 w 369"/>
                  <a:gd name="T15" fmla="*/ 0 h 427"/>
                  <a:gd name="T16" fmla="*/ 0 w 369"/>
                  <a:gd name="T17" fmla="*/ 0 h 427"/>
                  <a:gd name="T18" fmla="*/ 0 w 369"/>
                  <a:gd name="T19" fmla="*/ 0 h 427"/>
                  <a:gd name="T20" fmla="*/ 0 w 369"/>
                  <a:gd name="T21" fmla="*/ 0 h 427"/>
                  <a:gd name="T22" fmla="*/ 0 w 369"/>
                  <a:gd name="T23" fmla="*/ 0 h 427"/>
                  <a:gd name="T24" fmla="*/ 0 w 369"/>
                  <a:gd name="T25" fmla="*/ 0 h 427"/>
                  <a:gd name="T26" fmla="*/ 0 w 369"/>
                  <a:gd name="T27" fmla="*/ 0 h 427"/>
                  <a:gd name="T28" fmla="*/ 0 w 369"/>
                  <a:gd name="T29" fmla="*/ 0 h 427"/>
                  <a:gd name="T30" fmla="*/ 0 w 369"/>
                  <a:gd name="T31" fmla="*/ 0 h 427"/>
                  <a:gd name="T32" fmla="*/ 0 w 369"/>
                  <a:gd name="T33" fmla="*/ 0 h 427"/>
                  <a:gd name="T34" fmla="*/ 0 w 369"/>
                  <a:gd name="T35" fmla="*/ 0 h 427"/>
                  <a:gd name="T36" fmla="*/ 0 w 369"/>
                  <a:gd name="T37" fmla="*/ 0 h 427"/>
                  <a:gd name="T38" fmla="*/ 0 w 369"/>
                  <a:gd name="T39" fmla="*/ 0 h 427"/>
                  <a:gd name="T40" fmla="*/ 0 w 369"/>
                  <a:gd name="T41" fmla="*/ 0 h 427"/>
                  <a:gd name="T42" fmla="*/ 0 w 369"/>
                  <a:gd name="T43" fmla="*/ 0 h 427"/>
                  <a:gd name="T44" fmla="*/ 0 w 369"/>
                  <a:gd name="T45" fmla="*/ 0 h 427"/>
                  <a:gd name="T46" fmla="*/ 0 w 369"/>
                  <a:gd name="T47" fmla="*/ 0 h 427"/>
                  <a:gd name="T48" fmla="*/ 0 w 369"/>
                  <a:gd name="T49" fmla="*/ 0 h 427"/>
                  <a:gd name="T50" fmla="*/ 0 w 369"/>
                  <a:gd name="T51" fmla="*/ 0 h 427"/>
                  <a:gd name="T52" fmla="*/ 0 w 369"/>
                  <a:gd name="T53" fmla="*/ 0 h 427"/>
                  <a:gd name="T54" fmla="*/ 0 w 369"/>
                  <a:gd name="T55" fmla="*/ 0 h 427"/>
                  <a:gd name="T56" fmla="*/ 0 w 369"/>
                  <a:gd name="T57" fmla="*/ 0 h 427"/>
                  <a:gd name="T58" fmla="*/ 0 w 369"/>
                  <a:gd name="T59" fmla="*/ 0 h 427"/>
                  <a:gd name="T60" fmla="*/ 0 w 369"/>
                  <a:gd name="T61" fmla="*/ 0 h 427"/>
                  <a:gd name="T62" fmla="*/ 0 w 369"/>
                  <a:gd name="T63" fmla="*/ 0 h 427"/>
                  <a:gd name="T64" fmla="*/ 0 w 369"/>
                  <a:gd name="T65" fmla="*/ 0 h 427"/>
                  <a:gd name="T66" fmla="*/ 0 w 369"/>
                  <a:gd name="T67" fmla="*/ 0 h 427"/>
                  <a:gd name="T68" fmla="*/ 0 w 369"/>
                  <a:gd name="T69" fmla="*/ 0 h 427"/>
                  <a:gd name="T70" fmla="*/ 0 w 369"/>
                  <a:gd name="T71" fmla="*/ 0 h 427"/>
                  <a:gd name="T72" fmla="*/ 0 w 369"/>
                  <a:gd name="T73" fmla="*/ 0 h 427"/>
                  <a:gd name="T74" fmla="*/ 0 w 369"/>
                  <a:gd name="T75" fmla="*/ 0 h 427"/>
                  <a:gd name="T76" fmla="*/ 0 w 369"/>
                  <a:gd name="T77" fmla="*/ 0 h 427"/>
                  <a:gd name="T78" fmla="*/ 0 w 369"/>
                  <a:gd name="T79" fmla="*/ 0 h 427"/>
                  <a:gd name="T80" fmla="*/ 0 w 369"/>
                  <a:gd name="T81" fmla="*/ 0 h 4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9"/>
                  <a:gd name="T124" fmla="*/ 0 h 427"/>
                  <a:gd name="T125" fmla="*/ 369 w 369"/>
                  <a:gd name="T126" fmla="*/ 427 h 4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9" h="427">
                    <a:moveTo>
                      <a:pt x="246" y="64"/>
                    </a:moveTo>
                    <a:lnTo>
                      <a:pt x="246" y="66"/>
                    </a:lnTo>
                    <a:lnTo>
                      <a:pt x="246" y="72"/>
                    </a:lnTo>
                    <a:lnTo>
                      <a:pt x="246" y="78"/>
                    </a:lnTo>
                    <a:lnTo>
                      <a:pt x="244" y="84"/>
                    </a:lnTo>
                    <a:lnTo>
                      <a:pt x="243" y="89"/>
                    </a:lnTo>
                    <a:lnTo>
                      <a:pt x="240" y="95"/>
                    </a:lnTo>
                    <a:lnTo>
                      <a:pt x="236" y="102"/>
                    </a:lnTo>
                    <a:lnTo>
                      <a:pt x="231" y="109"/>
                    </a:lnTo>
                    <a:lnTo>
                      <a:pt x="226" y="115"/>
                    </a:lnTo>
                    <a:lnTo>
                      <a:pt x="209" y="132"/>
                    </a:lnTo>
                    <a:lnTo>
                      <a:pt x="190" y="150"/>
                    </a:lnTo>
                    <a:lnTo>
                      <a:pt x="168" y="167"/>
                    </a:lnTo>
                    <a:lnTo>
                      <a:pt x="142" y="185"/>
                    </a:lnTo>
                    <a:lnTo>
                      <a:pt x="117" y="205"/>
                    </a:lnTo>
                    <a:lnTo>
                      <a:pt x="93" y="226"/>
                    </a:lnTo>
                    <a:lnTo>
                      <a:pt x="80" y="239"/>
                    </a:lnTo>
                    <a:lnTo>
                      <a:pt x="67" y="250"/>
                    </a:lnTo>
                    <a:lnTo>
                      <a:pt x="56" y="263"/>
                    </a:lnTo>
                    <a:lnTo>
                      <a:pt x="44" y="277"/>
                    </a:lnTo>
                    <a:lnTo>
                      <a:pt x="33" y="292"/>
                    </a:lnTo>
                    <a:lnTo>
                      <a:pt x="23" y="308"/>
                    </a:lnTo>
                    <a:lnTo>
                      <a:pt x="15" y="325"/>
                    </a:lnTo>
                    <a:lnTo>
                      <a:pt x="8" y="344"/>
                    </a:lnTo>
                    <a:lnTo>
                      <a:pt x="4" y="364"/>
                    </a:lnTo>
                    <a:lnTo>
                      <a:pt x="0" y="384"/>
                    </a:lnTo>
                    <a:lnTo>
                      <a:pt x="0" y="405"/>
                    </a:lnTo>
                    <a:lnTo>
                      <a:pt x="2" y="427"/>
                    </a:lnTo>
                    <a:lnTo>
                      <a:pt x="123" y="409"/>
                    </a:lnTo>
                    <a:lnTo>
                      <a:pt x="123" y="401"/>
                    </a:lnTo>
                    <a:lnTo>
                      <a:pt x="123" y="394"/>
                    </a:lnTo>
                    <a:lnTo>
                      <a:pt x="123" y="387"/>
                    </a:lnTo>
                    <a:lnTo>
                      <a:pt x="125" y="380"/>
                    </a:lnTo>
                    <a:lnTo>
                      <a:pt x="127" y="373"/>
                    </a:lnTo>
                    <a:lnTo>
                      <a:pt x="131" y="366"/>
                    </a:lnTo>
                    <a:lnTo>
                      <a:pt x="134" y="359"/>
                    </a:lnTo>
                    <a:lnTo>
                      <a:pt x="140" y="351"/>
                    </a:lnTo>
                    <a:lnTo>
                      <a:pt x="147" y="344"/>
                    </a:lnTo>
                    <a:lnTo>
                      <a:pt x="154" y="336"/>
                    </a:lnTo>
                    <a:lnTo>
                      <a:pt x="163" y="327"/>
                    </a:lnTo>
                    <a:lnTo>
                      <a:pt x="172" y="318"/>
                    </a:lnTo>
                    <a:lnTo>
                      <a:pt x="194" y="301"/>
                    </a:lnTo>
                    <a:lnTo>
                      <a:pt x="218" y="283"/>
                    </a:lnTo>
                    <a:lnTo>
                      <a:pt x="242" y="263"/>
                    </a:lnTo>
                    <a:lnTo>
                      <a:pt x="267" y="243"/>
                    </a:lnTo>
                    <a:lnTo>
                      <a:pt x="293" y="221"/>
                    </a:lnTo>
                    <a:lnTo>
                      <a:pt x="316" y="198"/>
                    </a:lnTo>
                    <a:lnTo>
                      <a:pt x="327" y="183"/>
                    </a:lnTo>
                    <a:lnTo>
                      <a:pt x="338" y="168"/>
                    </a:lnTo>
                    <a:lnTo>
                      <a:pt x="348" y="152"/>
                    </a:lnTo>
                    <a:lnTo>
                      <a:pt x="356" y="135"/>
                    </a:lnTo>
                    <a:lnTo>
                      <a:pt x="362" y="116"/>
                    </a:lnTo>
                    <a:lnTo>
                      <a:pt x="367" y="98"/>
                    </a:lnTo>
                    <a:lnTo>
                      <a:pt x="369" y="77"/>
                    </a:lnTo>
                    <a:lnTo>
                      <a:pt x="368" y="56"/>
                    </a:lnTo>
                    <a:lnTo>
                      <a:pt x="368" y="57"/>
                    </a:lnTo>
                    <a:lnTo>
                      <a:pt x="368" y="56"/>
                    </a:lnTo>
                    <a:lnTo>
                      <a:pt x="367" y="49"/>
                    </a:lnTo>
                    <a:lnTo>
                      <a:pt x="366" y="42"/>
                    </a:lnTo>
                    <a:lnTo>
                      <a:pt x="363" y="35"/>
                    </a:lnTo>
                    <a:lnTo>
                      <a:pt x="361" y="29"/>
                    </a:lnTo>
                    <a:lnTo>
                      <a:pt x="357" y="25"/>
                    </a:lnTo>
                    <a:lnTo>
                      <a:pt x="354" y="20"/>
                    </a:lnTo>
                    <a:lnTo>
                      <a:pt x="349" y="15"/>
                    </a:lnTo>
                    <a:lnTo>
                      <a:pt x="346" y="12"/>
                    </a:lnTo>
                    <a:lnTo>
                      <a:pt x="335" y="6"/>
                    </a:lnTo>
                    <a:lnTo>
                      <a:pt x="325" y="2"/>
                    </a:lnTo>
                    <a:lnTo>
                      <a:pt x="314" y="0"/>
                    </a:lnTo>
                    <a:lnTo>
                      <a:pt x="302" y="0"/>
                    </a:lnTo>
                    <a:lnTo>
                      <a:pt x="290" y="2"/>
                    </a:lnTo>
                    <a:lnTo>
                      <a:pt x="280" y="5"/>
                    </a:lnTo>
                    <a:lnTo>
                      <a:pt x="271" y="11"/>
                    </a:lnTo>
                    <a:lnTo>
                      <a:pt x="261" y="19"/>
                    </a:lnTo>
                    <a:lnTo>
                      <a:pt x="258" y="24"/>
                    </a:lnTo>
                    <a:lnTo>
                      <a:pt x="255" y="28"/>
                    </a:lnTo>
                    <a:lnTo>
                      <a:pt x="251" y="33"/>
                    </a:lnTo>
                    <a:lnTo>
                      <a:pt x="249" y="39"/>
                    </a:lnTo>
                    <a:lnTo>
                      <a:pt x="248" y="45"/>
                    </a:lnTo>
                    <a:lnTo>
                      <a:pt x="246" y="51"/>
                    </a:lnTo>
                    <a:lnTo>
                      <a:pt x="246" y="58"/>
                    </a:lnTo>
                    <a:lnTo>
                      <a:pt x="246" y="66"/>
                    </a:lnTo>
                    <a:lnTo>
                      <a:pt x="246" y="64"/>
                    </a:lnTo>
                    <a:close/>
                  </a:path>
                </a:pathLst>
              </a:custGeom>
              <a:solidFill>
                <a:srgbClr val="1F1A17"/>
              </a:solidFill>
              <a:ln w="9525">
                <a:noFill/>
                <a:round/>
                <a:headEnd/>
                <a:tailEnd/>
              </a:ln>
            </p:spPr>
            <p:txBody>
              <a:bodyPr/>
              <a:lstStyle/>
              <a:p>
                <a:endParaRPr lang="en-US"/>
              </a:p>
            </p:txBody>
          </p:sp>
          <p:sp>
            <p:nvSpPr>
              <p:cNvPr id="40567" name="Freeform 937"/>
              <p:cNvSpPr>
                <a:spLocks/>
              </p:cNvSpPr>
              <p:nvPr/>
            </p:nvSpPr>
            <p:spPr bwMode="auto">
              <a:xfrm>
                <a:off x="3165" y="2715"/>
                <a:ext cx="63" cy="71"/>
              </a:xfrm>
              <a:custGeom>
                <a:avLst/>
                <a:gdLst>
                  <a:gd name="T0" fmla="*/ 0 w 374"/>
                  <a:gd name="T1" fmla="*/ 0 h 424"/>
                  <a:gd name="T2" fmla="*/ 0 w 374"/>
                  <a:gd name="T3" fmla="*/ 0 h 424"/>
                  <a:gd name="T4" fmla="*/ 0 w 374"/>
                  <a:gd name="T5" fmla="*/ 0 h 424"/>
                  <a:gd name="T6" fmla="*/ 0 w 374"/>
                  <a:gd name="T7" fmla="*/ 0 h 424"/>
                  <a:gd name="T8" fmla="*/ 0 w 374"/>
                  <a:gd name="T9" fmla="*/ 0 h 424"/>
                  <a:gd name="T10" fmla="*/ 0 w 374"/>
                  <a:gd name="T11" fmla="*/ 0 h 424"/>
                  <a:gd name="T12" fmla="*/ 0 w 374"/>
                  <a:gd name="T13" fmla="*/ 0 h 424"/>
                  <a:gd name="T14" fmla="*/ 0 w 374"/>
                  <a:gd name="T15" fmla="*/ 0 h 424"/>
                  <a:gd name="T16" fmla="*/ 0 w 374"/>
                  <a:gd name="T17" fmla="*/ 0 h 424"/>
                  <a:gd name="T18" fmla="*/ 0 w 374"/>
                  <a:gd name="T19" fmla="*/ 0 h 424"/>
                  <a:gd name="T20" fmla="*/ 0 w 374"/>
                  <a:gd name="T21" fmla="*/ 0 h 424"/>
                  <a:gd name="T22" fmla="*/ 0 w 374"/>
                  <a:gd name="T23" fmla="*/ 0 h 424"/>
                  <a:gd name="T24" fmla="*/ 0 w 374"/>
                  <a:gd name="T25" fmla="*/ 0 h 424"/>
                  <a:gd name="T26" fmla="*/ 0 w 374"/>
                  <a:gd name="T27" fmla="*/ 0 h 424"/>
                  <a:gd name="T28" fmla="*/ 0 w 374"/>
                  <a:gd name="T29" fmla="*/ 0 h 424"/>
                  <a:gd name="T30" fmla="*/ 0 w 374"/>
                  <a:gd name="T31" fmla="*/ 0 h 424"/>
                  <a:gd name="T32" fmla="*/ 0 w 374"/>
                  <a:gd name="T33" fmla="*/ 0 h 424"/>
                  <a:gd name="T34" fmla="*/ 0 w 374"/>
                  <a:gd name="T35" fmla="*/ 0 h 424"/>
                  <a:gd name="T36" fmla="*/ 0 w 374"/>
                  <a:gd name="T37" fmla="*/ 0 h 424"/>
                  <a:gd name="T38" fmla="*/ 0 w 374"/>
                  <a:gd name="T39" fmla="*/ 0 h 424"/>
                  <a:gd name="T40" fmla="*/ 0 w 374"/>
                  <a:gd name="T41" fmla="*/ 0 h 424"/>
                  <a:gd name="T42" fmla="*/ 0 w 374"/>
                  <a:gd name="T43" fmla="*/ 0 h 424"/>
                  <a:gd name="T44" fmla="*/ 0 w 374"/>
                  <a:gd name="T45" fmla="*/ 0 h 424"/>
                  <a:gd name="T46" fmla="*/ 0 w 374"/>
                  <a:gd name="T47" fmla="*/ 0 h 424"/>
                  <a:gd name="T48" fmla="*/ 0 w 374"/>
                  <a:gd name="T49" fmla="*/ 0 h 424"/>
                  <a:gd name="T50" fmla="*/ 0 w 374"/>
                  <a:gd name="T51" fmla="*/ 0 h 424"/>
                  <a:gd name="T52" fmla="*/ 0 w 374"/>
                  <a:gd name="T53" fmla="*/ 0 h 424"/>
                  <a:gd name="T54" fmla="*/ 0 w 374"/>
                  <a:gd name="T55" fmla="*/ 0 h 424"/>
                  <a:gd name="T56" fmla="*/ 0 w 374"/>
                  <a:gd name="T57" fmla="*/ 0 h 424"/>
                  <a:gd name="T58" fmla="*/ 0 w 374"/>
                  <a:gd name="T59" fmla="*/ 0 h 424"/>
                  <a:gd name="T60" fmla="*/ 0 w 374"/>
                  <a:gd name="T61" fmla="*/ 0 h 424"/>
                  <a:gd name="T62" fmla="*/ 0 w 374"/>
                  <a:gd name="T63" fmla="*/ 0 h 424"/>
                  <a:gd name="T64" fmla="*/ 0 w 374"/>
                  <a:gd name="T65" fmla="*/ 0 h 424"/>
                  <a:gd name="T66" fmla="*/ 0 w 374"/>
                  <a:gd name="T67" fmla="*/ 0 h 424"/>
                  <a:gd name="T68" fmla="*/ 0 w 374"/>
                  <a:gd name="T69" fmla="*/ 0 h 424"/>
                  <a:gd name="T70" fmla="*/ 0 w 374"/>
                  <a:gd name="T71" fmla="*/ 0 h 424"/>
                  <a:gd name="T72" fmla="*/ 0 w 374"/>
                  <a:gd name="T73" fmla="*/ 0 h 424"/>
                  <a:gd name="T74" fmla="*/ 0 w 374"/>
                  <a:gd name="T75" fmla="*/ 0 h 424"/>
                  <a:gd name="T76" fmla="*/ 0 w 374"/>
                  <a:gd name="T77" fmla="*/ 0 h 424"/>
                  <a:gd name="T78" fmla="*/ 0 w 374"/>
                  <a:gd name="T79" fmla="*/ 0 h 424"/>
                  <a:gd name="T80" fmla="*/ 0 w 374"/>
                  <a:gd name="T81" fmla="*/ 0 h 4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4"/>
                  <a:gd name="T124" fmla="*/ 0 h 424"/>
                  <a:gd name="T125" fmla="*/ 374 w 374"/>
                  <a:gd name="T126" fmla="*/ 424 h 4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4" h="424">
                    <a:moveTo>
                      <a:pt x="247" y="78"/>
                    </a:moveTo>
                    <a:lnTo>
                      <a:pt x="247" y="77"/>
                    </a:lnTo>
                    <a:lnTo>
                      <a:pt x="250" y="90"/>
                    </a:lnTo>
                    <a:lnTo>
                      <a:pt x="251" y="101"/>
                    </a:lnTo>
                    <a:lnTo>
                      <a:pt x="251" y="111"/>
                    </a:lnTo>
                    <a:lnTo>
                      <a:pt x="250" y="119"/>
                    </a:lnTo>
                    <a:lnTo>
                      <a:pt x="249" y="127"/>
                    </a:lnTo>
                    <a:lnTo>
                      <a:pt x="247" y="134"/>
                    </a:lnTo>
                    <a:lnTo>
                      <a:pt x="243" y="141"/>
                    </a:lnTo>
                    <a:lnTo>
                      <a:pt x="240" y="146"/>
                    </a:lnTo>
                    <a:lnTo>
                      <a:pt x="234" y="155"/>
                    </a:lnTo>
                    <a:lnTo>
                      <a:pt x="228" y="161"/>
                    </a:lnTo>
                    <a:lnTo>
                      <a:pt x="220" y="168"/>
                    </a:lnTo>
                    <a:lnTo>
                      <a:pt x="213" y="175"/>
                    </a:lnTo>
                    <a:lnTo>
                      <a:pt x="191" y="193"/>
                    </a:lnTo>
                    <a:lnTo>
                      <a:pt x="168" y="208"/>
                    </a:lnTo>
                    <a:lnTo>
                      <a:pt x="142" y="225"/>
                    </a:lnTo>
                    <a:lnTo>
                      <a:pt x="115" y="242"/>
                    </a:lnTo>
                    <a:lnTo>
                      <a:pt x="88" y="262"/>
                    </a:lnTo>
                    <a:lnTo>
                      <a:pt x="63" y="283"/>
                    </a:lnTo>
                    <a:lnTo>
                      <a:pt x="49" y="296"/>
                    </a:lnTo>
                    <a:lnTo>
                      <a:pt x="37" y="309"/>
                    </a:lnTo>
                    <a:lnTo>
                      <a:pt x="26" y="326"/>
                    </a:lnTo>
                    <a:lnTo>
                      <a:pt x="17" y="343"/>
                    </a:lnTo>
                    <a:lnTo>
                      <a:pt x="9" y="362"/>
                    </a:lnTo>
                    <a:lnTo>
                      <a:pt x="3" y="381"/>
                    </a:lnTo>
                    <a:lnTo>
                      <a:pt x="0" y="403"/>
                    </a:lnTo>
                    <a:lnTo>
                      <a:pt x="0" y="424"/>
                    </a:lnTo>
                    <a:lnTo>
                      <a:pt x="122" y="417"/>
                    </a:lnTo>
                    <a:lnTo>
                      <a:pt x="122" y="410"/>
                    </a:lnTo>
                    <a:lnTo>
                      <a:pt x="123" y="405"/>
                    </a:lnTo>
                    <a:lnTo>
                      <a:pt x="124" y="401"/>
                    </a:lnTo>
                    <a:lnTo>
                      <a:pt x="126" y="396"/>
                    </a:lnTo>
                    <a:lnTo>
                      <a:pt x="129" y="390"/>
                    </a:lnTo>
                    <a:lnTo>
                      <a:pt x="133" y="386"/>
                    </a:lnTo>
                    <a:lnTo>
                      <a:pt x="138" y="379"/>
                    </a:lnTo>
                    <a:lnTo>
                      <a:pt x="144" y="373"/>
                    </a:lnTo>
                    <a:lnTo>
                      <a:pt x="162" y="358"/>
                    </a:lnTo>
                    <a:lnTo>
                      <a:pt x="184" y="343"/>
                    </a:lnTo>
                    <a:lnTo>
                      <a:pt x="209" y="327"/>
                    </a:lnTo>
                    <a:lnTo>
                      <a:pt x="235" y="309"/>
                    </a:lnTo>
                    <a:lnTo>
                      <a:pt x="263" y="291"/>
                    </a:lnTo>
                    <a:lnTo>
                      <a:pt x="290" y="270"/>
                    </a:lnTo>
                    <a:lnTo>
                      <a:pt x="303" y="259"/>
                    </a:lnTo>
                    <a:lnTo>
                      <a:pt x="317" y="245"/>
                    </a:lnTo>
                    <a:lnTo>
                      <a:pt x="329" y="231"/>
                    </a:lnTo>
                    <a:lnTo>
                      <a:pt x="340" y="215"/>
                    </a:lnTo>
                    <a:lnTo>
                      <a:pt x="351" y="197"/>
                    </a:lnTo>
                    <a:lnTo>
                      <a:pt x="360" y="179"/>
                    </a:lnTo>
                    <a:lnTo>
                      <a:pt x="367" y="159"/>
                    </a:lnTo>
                    <a:lnTo>
                      <a:pt x="372" y="137"/>
                    </a:lnTo>
                    <a:lnTo>
                      <a:pt x="374" y="115"/>
                    </a:lnTo>
                    <a:lnTo>
                      <a:pt x="373" y="92"/>
                    </a:lnTo>
                    <a:lnTo>
                      <a:pt x="369" y="68"/>
                    </a:lnTo>
                    <a:lnTo>
                      <a:pt x="365" y="45"/>
                    </a:lnTo>
                    <a:lnTo>
                      <a:pt x="365" y="43"/>
                    </a:lnTo>
                    <a:lnTo>
                      <a:pt x="365" y="45"/>
                    </a:lnTo>
                    <a:lnTo>
                      <a:pt x="362" y="38"/>
                    </a:lnTo>
                    <a:lnTo>
                      <a:pt x="359" y="31"/>
                    </a:lnTo>
                    <a:lnTo>
                      <a:pt x="355" y="25"/>
                    </a:lnTo>
                    <a:lnTo>
                      <a:pt x="352" y="20"/>
                    </a:lnTo>
                    <a:lnTo>
                      <a:pt x="348" y="16"/>
                    </a:lnTo>
                    <a:lnTo>
                      <a:pt x="344" y="11"/>
                    </a:lnTo>
                    <a:lnTo>
                      <a:pt x="338" y="8"/>
                    </a:lnTo>
                    <a:lnTo>
                      <a:pt x="333" y="5"/>
                    </a:lnTo>
                    <a:lnTo>
                      <a:pt x="323" y="2"/>
                    </a:lnTo>
                    <a:lnTo>
                      <a:pt x="311" y="0"/>
                    </a:lnTo>
                    <a:lnTo>
                      <a:pt x="300" y="0"/>
                    </a:lnTo>
                    <a:lnTo>
                      <a:pt x="290" y="2"/>
                    </a:lnTo>
                    <a:lnTo>
                      <a:pt x="278" y="6"/>
                    </a:lnTo>
                    <a:lnTo>
                      <a:pt x="269" y="12"/>
                    </a:lnTo>
                    <a:lnTo>
                      <a:pt x="259" y="19"/>
                    </a:lnTo>
                    <a:lnTo>
                      <a:pt x="253" y="28"/>
                    </a:lnTo>
                    <a:lnTo>
                      <a:pt x="250" y="33"/>
                    </a:lnTo>
                    <a:lnTo>
                      <a:pt x="248" y="39"/>
                    </a:lnTo>
                    <a:lnTo>
                      <a:pt x="246" y="45"/>
                    </a:lnTo>
                    <a:lnTo>
                      <a:pt x="244" y="50"/>
                    </a:lnTo>
                    <a:lnTo>
                      <a:pt x="244" y="56"/>
                    </a:lnTo>
                    <a:lnTo>
                      <a:pt x="244" y="63"/>
                    </a:lnTo>
                    <a:lnTo>
                      <a:pt x="246" y="70"/>
                    </a:lnTo>
                    <a:lnTo>
                      <a:pt x="247" y="77"/>
                    </a:lnTo>
                    <a:lnTo>
                      <a:pt x="247" y="78"/>
                    </a:lnTo>
                    <a:close/>
                  </a:path>
                </a:pathLst>
              </a:custGeom>
              <a:solidFill>
                <a:srgbClr val="1F1A17"/>
              </a:solidFill>
              <a:ln w="9525">
                <a:noFill/>
                <a:round/>
                <a:headEnd/>
                <a:tailEnd/>
              </a:ln>
            </p:spPr>
            <p:txBody>
              <a:bodyPr/>
              <a:lstStyle/>
              <a:p>
                <a:endParaRPr lang="en-US"/>
              </a:p>
            </p:txBody>
          </p:sp>
          <p:sp>
            <p:nvSpPr>
              <p:cNvPr id="40568" name="Freeform 938"/>
              <p:cNvSpPr>
                <a:spLocks/>
              </p:cNvSpPr>
              <p:nvPr/>
            </p:nvSpPr>
            <p:spPr bwMode="auto">
              <a:xfrm>
                <a:off x="3204" y="2662"/>
                <a:ext cx="57" cy="66"/>
              </a:xfrm>
              <a:custGeom>
                <a:avLst/>
                <a:gdLst>
                  <a:gd name="T0" fmla="*/ 0 w 340"/>
                  <a:gd name="T1" fmla="*/ 0 h 399"/>
                  <a:gd name="T2" fmla="*/ 0 w 340"/>
                  <a:gd name="T3" fmla="*/ 0 h 399"/>
                  <a:gd name="T4" fmla="*/ 0 w 340"/>
                  <a:gd name="T5" fmla="*/ 0 h 399"/>
                  <a:gd name="T6" fmla="*/ 0 w 340"/>
                  <a:gd name="T7" fmla="*/ 0 h 399"/>
                  <a:gd name="T8" fmla="*/ 0 w 340"/>
                  <a:gd name="T9" fmla="*/ 0 h 399"/>
                  <a:gd name="T10" fmla="*/ 0 w 340"/>
                  <a:gd name="T11" fmla="*/ 0 h 399"/>
                  <a:gd name="T12" fmla="*/ 0 w 340"/>
                  <a:gd name="T13" fmla="*/ 0 h 399"/>
                  <a:gd name="T14" fmla="*/ 0 w 340"/>
                  <a:gd name="T15" fmla="*/ 0 h 399"/>
                  <a:gd name="T16" fmla="*/ 0 w 340"/>
                  <a:gd name="T17" fmla="*/ 0 h 399"/>
                  <a:gd name="T18" fmla="*/ 0 w 340"/>
                  <a:gd name="T19" fmla="*/ 0 h 399"/>
                  <a:gd name="T20" fmla="*/ 0 w 340"/>
                  <a:gd name="T21" fmla="*/ 0 h 399"/>
                  <a:gd name="T22" fmla="*/ 0 w 340"/>
                  <a:gd name="T23" fmla="*/ 0 h 399"/>
                  <a:gd name="T24" fmla="*/ 0 w 340"/>
                  <a:gd name="T25" fmla="*/ 0 h 399"/>
                  <a:gd name="T26" fmla="*/ 0 w 340"/>
                  <a:gd name="T27" fmla="*/ 0 h 399"/>
                  <a:gd name="T28" fmla="*/ 0 w 340"/>
                  <a:gd name="T29" fmla="*/ 0 h 399"/>
                  <a:gd name="T30" fmla="*/ 0 w 340"/>
                  <a:gd name="T31" fmla="*/ 0 h 399"/>
                  <a:gd name="T32" fmla="*/ 0 w 340"/>
                  <a:gd name="T33" fmla="*/ 0 h 399"/>
                  <a:gd name="T34" fmla="*/ 0 w 340"/>
                  <a:gd name="T35" fmla="*/ 0 h 399"/>
                  <a:gd name="T36" fmla="*/ 0 w 340"/>
                  <a:gd name="T37" fmla="*/ 0 h 399"/>
                  <a:gd name="T38" fmla="*/ 0 w 340"/>
                  <a:gd name="T39" fmla="*/ 0 h 399"/>
                  <a:gd name="T40" fmla="*/ 0 w 340"/>
                  <a:gd name="T41" fmla="*/ 0 h 399"/>
                  <a:gd name="T42" fmla="*/ 0 w 340"/>
                  <a:gd name="T43" fmla="*/ 0 h 399"/>
                  <a:gd name="T44" fmla="*/ 0 w 340"/>
                  <a:gd name="T45" fmla="*/ 0 h 399"/>
                  <a:gd name="T46" fmla="*/ 0 w 340"/>
                  <a:gd name="T47" fmla="*/ 0 h 399"/>
                  <a:gd name="T48" fmla="*/ 0 w 340"/>
                  <a:gd name="T49" fmla="*/ 0 h 399"/>
                  <a:gd name="T50" fmla="*/ 0 w 340"/>
                  <a:gd name="T51" fmla="*/ 0 h 399"/>
                  <a:gd name="T52" fmla="*/ 0 w 340"/>
                  <a:gd name="T53" fmla="*/ 0 h 399"/>
                  <a:gd name="T54" fmla="*/ 0 w 340"/>
                  <a:gd name="T55" fmla="*/ 0 h 399"/>
                  <a:gd name="T56" fmla="*/ 0 w 340"/>
                  <a:gd name="T57" fmla="*/ 0 h 399"/>
                  <a:gd name="T58" fmla="*/ 0 w 340"/>
                  <a:gd name="T59" fmla="*/ 0 h 399"/>
                  <a:gd name="T60" fmla="*/ 0 w 340"/>
                  <a:gd name="T61" fmla="*/ 0 h 399"/>
                  <a:gd name="T62" fmla="*/ 0 w 340"/>
                  <a:gd name="T63" fmla="*/ 0 h 399"/>
                  <a:gd name="T64" fmla="*/ 0 w 340"/>
                  <a:gd name="T65" fmla="*/ 0 h 399"/>
                  <a:gd name="T66" fmla="*/ 0 w 340"/>
                  <a:gd name="T67" fmla="*/ 0 h 399"/>
                  <a:gd name="T68" fmla="*/ 0 w 340"/>
                  <a:gd name="T69" fmla="*/ 0 h 399"/>
                  <a:gd name="T70" fmla="*/ 0 w 340"/>
                  <a:gd name="T71" fmla="*/ 0 h 399"/>
                  <a:gd name="T72" fmla="*/ 0 w 340"/>
                  <a:gd name="T73" fmla="*/ 0 h 399"/>
                  <a:gd name="T74" fmla="*/ 0 w 340"/>
                  <a:gd name="T75" fmla="*/ 0 h 399"/>
                  <a:gd name="T76" fmla="*/ 0 w 340"/>
                  <a:gd name="T77" fmla="*/ 0 h 399"/>
                  <a:gd name="T78" fmla="*/ 0 w 340"/>
                  <a:gd name="T79" fmla="*/ 0 h 399"/>
                  <a:gd name="T80" fmla="*/ 0 w 340"/>
                  <a:gd name="T81" fmla="*/ 0 h 399"/>
                  <a:gd name="T82" fmla="*/ 0 w 340"/>
                  <a:gd name="T83" fmla="*/ 0 h 399"/>
                  <a:gd name="T84" fmla="*/ 0 w 340"/>
                  <a:gd name="T85" fmla="*/ 0 h 399"/>
                  <a:gd name="T86" fmla="*/ 0 w 340"/>
                  <a:gd name="T87" fmla="*/ 0 h 399"/>
                  <a:gd name="T88" fmla="*/ 0 w 340"/>
                  <a:gd name="T89" fmla="*/ 0 h 399"/>
                  <a:gd name="T90" fmla="*/ 0 w 340"/>
                  <a:gd name="T91" fmla="*/ 0 h 399"/>
                  <a:gd name="T92" fmla="*/ 0 w 340"/>
                  <a:gd name="T93" fmla="*/ 0 h 399"/>
                  <a:gd name="T94" fmla="*/ 0 w 340"/>
                  <a:gd name="T95" fmla="*/ 0 h 399"/>
                  <a:gd name="T96" fmla="*/ 0 w 340"/>
                  <a:gd name="T97" fmla="*/ 0 h 399"/>
                  <a:gd name="T98" fmla="*/ 0 w 340"/>
                  <a:gd name="T99" fmla="*/ 0 h 399"/>
                  <a:gd name="T100" fmla="*/ 0 w 340"/>
                  <a:gd name="T101" fmla="*/ 0 h 39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40"/>
                  <a:gd name="T154" fmla="*/ 0 h 399"/>
                  <a:gd name="T155" fmla="*/ 340 w 340"/>
                  <a:gd name="T156" fmla="*/ 399 h 39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40" h="399">
                    <a:moveTo>
                      <a:pt x="235" y="0"/>
                    </a:moveTo>
                    <a:lnTo>
                      <a:pt x="230" y="6"/>
                    </a:lnTo>
                    <a:lnTo>
                      <a:pt x="225" y="13"/>
                    </a:lnTo>
                    <a:lnTo>
                      <a:pt x="221" y="20"/>
                    </a:lnTo>
                    <a:lnTo>
                      <a:pt x="215" y="26"/>
                    </a:lnTo>
                    <a:lnTo>
                      <a:pt x="199" y="41"/>
                    </a:lnTo>
                    <a:lnTo>
                      <a:pt x="180" y="56"/>
                    </a:lnTo>
                    <a:lnTo>
                      <a:pt x="138" y="88"/>
                    </a:lnTo>
                    <a:lnTo>
                      <a:pt x="94" y="124"/>
                    </a:lnTo>
                    <a:lnTo>
                      <a:pt x="81" y="137"/>
                    </a:lnTo>
                    <a:lnTo>
                      <a:pt x="69" y="147"/>
                    </a:lnTo>
                    <a:lnTo>
                      <a:pt x="59" y="160"/>
                    </a:lnTo>
                    <a:lnTo>
                      <a:pt x="47" y="173"/>
                    </a:lnTo>
                    <a:lnTo>
                      <a:pt x="38" y="186"/>
                    </a:lnTo>
                    <a:lnTo>
                      <a:pt x="29" y="201"/>
                    </a:lnTo>
                    <a:lnTo>
                      <a:pt x="21" y="218"/>
                    </a:lnTo>
                    <a:lnTo>
                      <a:pt x="14" y="235"/>
                    </a:lnTo>
                    <a:lnTo>
                      <a:pt x="8" y="252"/>
                    </a:lnTo>
                    <a:lnTo>
                      <a:pt x="3" y="272"/>
                    </a:lnTo>
                    <a:lnTo>
                      <a:pt x="1" y="292"/>
                    </a:lnTo>
                    <a:lnTo>
                      <a:pt x="0" y="312"/>
                    </a:lnTo>
                    <a:lnTo>
                      <a:pt x="0" y="332"/>
                    </a:lnTo>
                    <a:lnTo>
                      <a:pt x="3" y="354"/>
                    </a:lnTo>
                    <a:lnTo>
                      <a:pt x="7" y="376"/>
                    </a:lnTo>
                    <a:lnTo>
                      <a:pt x="13" y="399"/>
                    </a:lnTo>
                    <a:lnTo>
                      <a:pt x="131" y="364"/>
                    </a:lnTo>
                    <a:lnTo>
                      <a:pt x="126" y="349"/>
                    </a:lnTo>
                    <a:lnTo>
                      <a:pt x="124" y="336"/>
                    </a:lnTo>
                    <a:lnTo>
                      <a:pt x="123" y="324"/>
                    </a:lnTo>
                    <a:lnTo>
                      <a:pt x="123" y="312"/>
                    </a:lnTo>
                    <a:lnTo>
                      <a:pt x="123" y="302"/>
                    </a:lnTo>
                    <a:lnTo>
                      <a:pt x="124" y="293"/>
                    </a:lnTo>
                    <a:lnTo>
                      <a:pt x="126" y="285"/>
                    </a:lnTo>
                    <a:lnTo>
                      <a:pt x="128" y="277"/>
                    </a:lnTo>
                    <a:lnTo>
                      <a:pt x="132" y="269"/>
                    </a:lnTo>
                    <a:lnTo>
                      <a:pt x="135" y="262"/>
                    </a:lnTo>
                    <a:lnTo>
                      <a:pt x="140" y="253"/>
                    </a:lnTo>
                    <a:lnTo>
                      <a:pt x="146" y="247"/>
                    </a:lnTo>
                    <a:lnTo>
                      <a:pt x="151" y="238"/>
                    </a:lnTo>
                    <a:lnTo>
                      <a:pt x="158" y="231"/>
                    </a:lnTo>
                    <a:lnTo>
                      <a:pt x="165" y="223"/>
                    </a:lnTo>
                    <a:lnTo>
                      <a:pt x="172" y="218"/>
                    </a:lnTo>
                    <a:lnTo>
                      <a:pt x="213" y="184"/>
                    </a:lnTo>
                    <a:lnTo>
                      <a:pt x="256" y="152"/>
                    </a:lnTo>
                    <a:lnTo>
                      <a:pt x="279" y="132"/>
                    </a:lnTo>
                    <a:lnTo>
                      <a:pt x="301" y="112"/>
                    </a:lnTo>
                    <a:lnTo>
                      <a:pt x="311" y="100"/>
                    </a:lnTo>
                    <a:lnTo>
                      <a:pt x="321" y="88"/>
                    </a:lnTo>
                    <a:lnTo>
                      <a:pt x="332" y="74"/>
                    </a:lnTo>
                    <a:lnTo>
                      <a:pt x="340" y="60"/>
                    </a:lnTo>
                    <a:lnTo>
                      <a:pt x="235" y="0"/>
                    </a:lnTo>
                    <a:close/>
                  </a:path>
                </a:pathLst>
              </a:custGeom>
              <a:solidFill>
                <a:srgbClr val="1F1A17"/>
              </a:solidFill>
              <a:ln w="9525">
                <a:noFill/>
                <a:round/>
                <a:headEnd/>
                <a:tailEnd/>
              </a:ln>
            </p:spPr>
            <p:txBody>
              <a:bodyPr/>
              <a:lstStyle/>
              <a:p>
                <a:endParaRPr lang="en-US"/>
              </a:p>
            </p:txBody>
          </p:sp>
          <p:sp>
            <p:nvSpPr>
              <p:cNvPr id="40569" name="Freeform 939"/>
              <p:cNvSpPr>
                <a:spLocks/>
              </p:cNvSpPr>
              <p:nvPr/>
            </p:nvSpPr>
            <p:spPr bwMode="auto">
              <a:xfrm>
                <a:off x="3243" y="2656"/>
                <a:ext cx="20" cy="16"/>
              </a:xfrm>
              <a:custGeom>
                <a:avLst/>
                <a:gdLst>
                  <a:gd name="T0" fmla="*/ 0 w 114"/>
                  <a:gd name="T1" fmla="*/ 0 h 91"/>
                  <a:gd name="T2" fmla="*/ 0 w 114"/>
                  <a:gd name="T3" fmla="*/ 0 h 91"/>
                  <a:gd name="T4" fmla="*/ 0 w 114"/>
                  <a:gd name="T5" fmla="*/ 0 h 91"/>
                  <a:gd name="T6" fmla="*/ 0 w 114"/>
                  <a:gd name="T7" fmla="*/ 0 h 91"/>
                  <a:gd name="T8" fmla="*/ 0 w 114"/>
                  <a:gd name="T9" fmla="*/ 0 h 91"/>
                  <a:gd name="T10" fmla="*/ 0 w 114"/>
                  <a:gd name="T11" fmla="*/ 0 h 91"/>
                  <a:gd name="T12" fmla="*/ 0 w 114"/>
                  <a:gd name="T13" fmla="*/ 0 h 91"/>
                  <a:gd name="T14" fmla="*/ 0 w 114"/>
                  <a:gd name="T15" fmla="*/ 0 h 91"/>
                  <a:gd name="T16" fmla="*/ 0 w 114"/>
                  <a:gd name="T17" fmla="*/ 0 h 91"/>
                  <a:gd name="T18" fmla="*/ 0 w 114"/>
                  <a:gd name="T19" fmla="*/ 0 h 91"/>
                  <a:gd name="T20" fmla="*/ 0 w 114"/>
                  <a:gd name="T21" fmla="*/ 0 h 91"/>
                  <a:gd name="T22" fmla="*/ 0 w 114"/>
                  <a:gd name="T23" fmla="*/ 0 h 91"/>
                  <a:gd name="T24" fmla="*/ 0 w 114"/>
                  <a:gd name="T25" fmla="*/ 0 h 91"/>
                  <a:gd name="T26" fmla="*/ 0 w 114"/>
                  <a:gd name="T27" fmla="*/ 0 h 91"/>
                  <a:gd name="T28" fmla="*/ 0 w 114"/>
                  <a:gd name="T29" fmla="*/ 0 h 91"/>
                  <a:gd name="T30" fmla="*/ 0 w 114"/>
                  <a:gd name="T31" fmla="*/ 0 h 91"/>
                  <a:gd name="T32" fmla="*/ 0 w 114"/>
                  <a:gd name="T33" fmla="*/ 0 h 91"/>
                  <a:gd name="T34" fmla="*/ 0 w 114"/>
                  <a:gd name="T35" fmla="*/ 0 h 91"/>
                  <a:gd name="T36" fmla="*/ 0 w 114"/>
                  <a:gd name="T37" fmla="*/ 0 h 91"/>
                  <a:gd name="T38" fmla="*/ 0 w 114"/>
                  <a:gd name="T39" fmla="*/ 0 h 91"/>
                  <a:gd name="T40" fmla="*/ 0 w 114"/>
                  <a:gd name="T41" fmla="*/ 0 h 91"/>
                  <a:gd name="T42" fmla="*/ 0 w 114"/>
                  <a:gd name="T43" fmla="*/ 0 h 91"/>
                  <a:gd name="T44" fmla="*/ 0 w 114"/>
                  <a:gd name="T45" fmla="*/ 0 h 91"/>
                  <a:gd name="T46" fmla="*/ 0 w 114"/>
                  <a:gd name="T47" fmla="*/ 0 h 91"/>
                  <a:gd name="T48" fmla="*/ 0 w 114"/>
                  <a:gd name="T49" fmla="*/ 0 h 91"/>
                  <a:gd name="T50" fmla="*/ 0 w 114"/>
                  <a:gd name="T51" fmla="*/ 0 h 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4"/>
                  <a:gd name="T79" fmla="*/ 0 h 91"/>
                  <a:gd name="T80" fmla="*/ 114 w 114"/>
                  <a:gd name="T81" fmla="*/ 91 h 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4" h="91">
                    <a:moveTo>
                      <a:pt x="105" y="91"/>
                    </a:moveTo>
                    <a:lnTo>
                      <a:pt x="108" y="84"/>
                    </a:lnTo>
                    <a:lnTo>
                      <a:pt x="111" y="79"/>
                    </a:lnTo>
                    <a:lnTo>
                      <a:pt x="113" y="72"/>
                    </a:lnTo>
                    <a:lnTo>
                      <a:pt x="114" y="66"/>
                    </a:lnTo>
                    <a:lnTo>
                      <a:pt x="114" y="59"/>
                    </a:lnTo>
                    <a:lnTo>
                      <a:pt x="114" y="53"/>
                    </a:lnTo>
                    <a:lnTo>
                      <a:pt x="113" y="47"/>
                    </a:lnTo>
                    <a:lnTo>
                      <a:pt x="112" y="43"/>
                    </a:lnTo>
                    <a:lnTo>
                      <a:pt x="107" y="32"/>
                    </a:lnTo>
                    <a:lnTo>
                      <a:pt x="100" y="23"/>
                    </a:lnTo>
                    <a:lnTo>
                      <a:pt x="92" y="15"/>
                    </a:lnTo>
                    <a:lnTo>
                      <a:pt x="83" y="8"/>
                    </a:lnTo>
                    <a:lnTo>
                      <a:pt x="73" y="3"/>
                    </a:lnTo>
                    <a:lnTo>
                      <a:pt x="61" y="0"/>
                    </a:lnTo>
                    <a:lnTo>
                      <a:pt x="49" y="0"/>
                    </a:lnTo>
                    <a:lnTo>
                      <a:pt x="39" y="1"/>
                    </a:lnTo>
                    <a:lnTo>
                      <a:pt x="33" y="2"/>
                    </a:lnTo>
                    <a:lnTo>
                      <a:pt x="27" y="5"/>
                    </a:lnTo>
                    <a:lnTo>
                      <a:pt x="22" y="7"/>
                    </a:lnTo>
                    <a:lnTo>
                      <a:pt x="17" y="10"/>
                    </a:lnTo>
                    <a:lnTo>
                      <a:pt x="12" y="15"/>
                    </a:lnTo>
                    <a:lnTo>
                      <a:pt x="8" y="20"/>
                    </a:lnTo>
                    <a:lnTo>
                      <a:pt x="3" y="25"/>
                    </a:lnTo>
                    <a:lnTo>
                      <a:pt x="0" y="31"/>
                    </a:lnTo>
                    <a:lnTo>
                      <a:pt x="105" y="91"/>
                    </a:lnTo>
                    <a:close/>
                  </a:path>
                </a:pathLst>
              </a:custGeom>
              <a:solidFill>
                <a:srgbClr val="1F1A17"/>
              </a:solidFill>
              <a:ln w="9525">
                <a:noFill/>
                <a:round/>
                <a:headEnd/>
                <a:tailEnd/>
              </a:ln>
            </p:spPr>
            <p:txBody>
              <a:bodyPr/>
              <a:lstStyle/>
              <a:p>
                <a:endParaRPr lang="en-US"/>
              </a:p>
            </p:txBody>
          </p:sp>
          <p:sp>
            <p:nvSpPr>
              <p:cNvPr id="40570" name="Freeform 940"/>
              <p:cNvSpPr>
                <a:spLocks/>
              </p:cNvSpPr>
              <p:nvPr/>
            </p:nvSpPr>
            <p:spPr bwMode="auto">
              <a:xfrm>
                <a:off x="2434" y="1600"/>
                <a:ext cx="227" cy="192"/>
              </a:xfrm>
              <a:custGeom>
                <a:avLst/>
                <a:gdLst>
                  <a:gd name="T0" fmla="*/ 0 w 1358"/>
                  <a:gd name="T1" fmla="*/ 0 h 1154"/>
                  <a:gd name="T2" fmla="*/ 0 w 1358"/>
                  <a:gd name="T3" fmla="*/ 0 h 1154"/>
                  <a:gd name="T4" fmla="*/ 0 w 1358"/>
                  <a:gd name="T5" fmla="*/ 0 h 1154"/>
                  <a:gd name="T6" fmla="*/ 0 w 1358"/>
                  <a:gd name="T7" fmla="*/ 0 h 1154"/>
                  <a:gd name="T8" fmla="*/ 0 w 1358"/>
                  <a:gd name="T9" fmla="*/ 0 h 1154"/>
                  <a:gd name="T10" fmla="*/ 0 w 1358"/>
                  <a:gd name="T11" fmla="*/ 0 h 1154"/>
                  <a:gd name="T12" fmla="*/ 0 w 1358"/>
                  <a:gd name="T13" fmla="*/ 0 h 1154"/>
                  <a:gd name="T14" fmla="*/ 0 w 1358"/>
                  <a:gd name="T15" fmla="*/ 0 h 1154"/>
                  <a:gd name="T16" fmla="*/ 0 60000 65536"/>
                  <a:gd name="T17" fmla="*/ 0 60000 65536"/>
                  <a:gd name="T18" fmla="*/ 0 60000 65536"/>
                  <a:gd name="T19" fmla="*/ 0 60000 65536"/>
                  <a:gd name="T20" fmla="*/ 0 60000 65536"/>
                  <a:gd name="T21" fmla="*/ 0 60000 65536"/>
                  <a:gd name="T22" fmla="*/ 0 60000 65536"/>
                  <a:gd name="T23" fmla="*/ 0 60000 65536"/>
                  <a:gd name="T24" fmla="*/ 0 w 1358"/>
                  <a:gd name="T25" fmla="*/ 0 h 1154"/>
                  <a:gd name="T26" fmla="*/ 1358 w 1358"/>
                  <a:gd name="T27" fmla="*/ 1154 h 11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8" h="1154">
                    <a:moveTo>
                      <a:pt x="948" y="649"/>
                    </a:moveTo>
                    <a:lnTo>
                      <a:pt x="1017" y="0"/>
                    </a:lnTo>
                    <a:lnTo>
                      <a:pt x="341" y="0"/>
                    </a:lnTo>
                    <a:lnTo>
                      <a:pt x="409" y="649"/>
                    </a:lnTo>
                    <a:lnTo>
                      <a:pt x="0" y="649"/>
                    </a:lnTo>
                    <a:lnTo>
                      <a:pt x="678" y="1154"/>
                    </a:lnTo>
                    <a:lnTo>
                      <a:pt x="1358" y="649"/>
                    </a:lnTo>
                    <a:lnTo>
                      <a:pt x="948" y="649"/>
                    </a:lnTo>
                    <a:close/>
                  </a:path>
                </a:pathLst>
              </a:custGeom>
              <a:solidFill>
                <a:srgbClr val="EB8B1D"/>
              </a:solidFill>
              <a:ln w="9525">
                <a:noFill/>
                <a:round/>
                <a:headEnd/>
                <a:tailEnd/>
              </a:ln>
            </p:spPr>
            <p:txBody>
              <a:bodyPr/>
              <a:lstStyle/>
              <a:p>
                <a:endParaRPr lang="en-US"/>
              </a:p>
            </p:txBody>
          </p:sp>
          <p:sp>
            <p:nvSpPr>
              <p:cNvPr id="40571" name="Freeform 941"/>
              <p:cNvSpPr>
                <a:spLocks/>
              </p:cNvSpPr>
              <p:nvPr/>
            </p:nvSpPr>
            <p:spPr bwMode="auto">
              <a:xfrm>
                <a:off x="2679" y="1600"/>
                <a:ext cx="226" cy="192"/>
              </a:xfrm>
              <a:custGeom>
                <a:avLst/>
                <a:gdLst>
                  <a:gd name="T0" fmla="*/ 0 w 1358"/>
                  <a:gd name="T1" fmla="*/ 0 h 1154"/>
                  <a:gd name="T2" fmla="*/ 0 w 1358"/>
                  <a:gd name="T3" fmla="*/ 0 h 1154"/>
                  <a:gd name="T4" fmla="*/ 0 w 1358"/>
                  <a:gd name="T5" fmla="*/ 0 h 1154"/>
                  <a:gd name="T6" fmla="*/ 0 w 1358"/>
                  <a:gd name="T7" fmla="*/ 0 h 1154"/>
                  <a:gd name="T8" fmla="*/ 0 w 1358"/>
                  <a:gd name="T9" fmla="*/ 0 h 1154"/>
                  <a:gd name="T10" fmla="*/ 0 w 1358"/>
                  <a:gd name="T11" fmla="*/ 0 h 1154"/>
                  <a:gd name="T12" fmla="*/ 0 w 1358"/>
                  <a:gd name="T13" fmla="*/ 0 h 1154"/>
                  <a:gd name="T14" fmla="*/ 0 w 1358"/>
                  <a:gd name="T15" fmla="*/ 0 h 1154"/>
                  <a:gd name="T16" fmla="*/ 0 60000 65536"/>
                  <a:gd name="T17" fmla="*/ 0 60000 65536"/>
                  <a:gd name="T18" fmla="*/ 0 60000 65536"/>
                  <a:gd name="T19" fmla="*/ 0 60000 65536"/>
                  <a:gd name="T20" fmla="*/ 0 60000 65536"/>
                  <a:gd name="T21" fmla="*/ 0 60000 65536"/>
                  <a:gd name="T22" fmla="*/ 0 60000 65536"/>
                  <a:gd name="T23" fmla="*/ 0 60000 65536"/>
                  <a:gd name="T24" fmla="*/ 0 w 1358"/>
                  <a:gd name="T25" fmla="*/ 0 h 1154"/>
                  <a:gd name="T26" fmla="*/ 1358 w 1358"/>
                  <a:gd name="T27" fmla="*/ 1154 h 11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8" h="1154">
                    <a:moveTo>
                      <a:pt x="948" y="649"/>
                    </a:moveTo>
                    <a:lnTo>
                      <a:pt x="1017" y="0"/>
                    </a:lnTo>
                    <a:lnTo>
                      <a:pt x="341" y="0"/>
                    </a:lnTo>
                    <a:lnTo>
                      <a:pt x="409" y="649"/>
                    </a:lnTo>
                    <a:lnTo>
                      <a:pt x="0" y="649"/>
                    </a:lnTo>
                    <a:lnTo>
                      <a:pt x="679" y="1154"/>
                    </a:lnTo>
                    <a:lnTo>
                      <a:pt x="1358" y="649"/>
                    </a:lnTo>
                    <a:lnTo>
                      <a:pt x="948" y="649"/>
                    </a:lnTo>
                    <a:close/>
                  </a:path>
                </a:pathLst>
              </a:custGeom>
              <a:solidFill>
                <a:srgbClr val="EB8B1D"/>
              </a:solidFill>
              <a:ln w="9525">
                <a:noFill/>
                <a:round/>
                <a:headEnd/>
                <a:tailEnd/>
              </a:ln>
            </p:spPr>
            <p:txBody>
              <a:bodyPr/>
              <a:lstStyle/>
              <a:p>
                <a:endParaRPr lang="en-US"/>
              </a:p>
            </p:txBody>
          </p:sp>
          <p:sp>
            <p:nvSpPr>
              <p:cNvPr id="40572" name="Freeform 942"/>
              <p:cNvSpPr>
                <a:spLocks/>
              </p:cNvSpPr>
              <p:nvPr/>
            </p:nvSpPr>
            <p:spPr bwMode="auto">
              <a:xfrm>
                <a:off x="2923" y="1600"/>
                <a:ext cx="226" cy="192"/>
              </a:xfrm>
              <a:custGeom>
                <a:avLst/>
                <a:gdLst>
                  <a:gd name="T0" fmla="*/ 0 w 1358"/>
                  <a:gd name="T1" fmla="*/ 0 h 1154"/>
                  <a:gd name="T2" fmla="*/ 0 w 1358"/>
                  <a:gd name="T3" fmla="*/ 0 h 1154"/>
                  <a:gd name="T4" fmla="*/ 0 w 1358"/>
                  <a:gd name="T5" fmla="*/ 0 h 1154"/>
                  <a:gd name="T6" fmla="*/ 0 w 1358"/>
                  <a:gd name="T7" fmla="*/ 0 h 1154"/>
                  <a:gd name="T8" fmla="*/ 0 w 1358"/>
                  <a:gd name="T9" fmla="*/ 0 h 1154"/>
                  <a:gd name="T10" fmla="*/ 0 w 1358"/>
                  <a:gd name="T11" fmla="*/ 0 h 1154"/>
                  <a:gd name="T12" fmla="*/ 0 w 1358"/>
                  <a:gd name="T13" fmla="*/ 0 h 1154"/>
                  <a:gd name="T14" fmla="*/ 0 w 1358"/>
                  <a:gd name="T15" fmla="*/ 0 h 1154"/>
                  <a:gd name="T16" fmla="*/ 0 60000 65536"/>
                  <a:gd name="T17" fmla="*/ 0 60000 65536"/>
                  <a:gd name="T18" fmla="*/ 0 60000 65536"/>
                  <a:gd name="T19" fmla="*/ 0 60000 65536"/>
                  <a:gd name="T20" fmla="*/ 0 60000 65536"/>
                  <a:gd name="T21" fmla="*/ 0 60000 65536"/>
                  <a:gd name="T22" fmla="*/ 0 60000 65536"/>
                  <a:gd name="T23" fmla="*/ 0 60000 65536"/>
                  <a:gd name="T24" fmla="*/ 0 w 1358"/>
                  <a:gd name="T25" fmla="*/ 0 h 1154"/>
                  <a:gd name="T26" fmla="*/ 1358 w 1358"/>
                  <a:gd name="T27" fmla="*/ 1154 h 11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8" h="1154">
                    <a:moveTo>
                      <a:pt x="948" y="649"/>
                    </a:moveTo>
                    <a:lnTo>
                      <a:pt x="1017" y="0"/>
                    </a:lnTo>
                    <a:lnTo>
                      <a:pt x="341" y="0"/>
                    </a:lnTo>
                    <a:lnTo>
                      <a:pt x="409" y="649"/>
                    </a:lnTo>
                    <a:lnTo>
                      <a:pt x="0" y="649"/>
                    </a:lnTo>
                    <a:lnTo>
                      <a:pt x="679" y="1154"/>
                    </a:lnTo>
                    <a:lnTo>
                      <a:pt x="1358" y="649"/>
                    </a:lnTo>
                    <a:lnTo>
                      <a:pt x="948" y="649"/>
                    </a:lnTo>
                    <a:close/>
                  </a:path>
                </a:pathLst>
              </a:custGeom>
              <a:solidFill>
                <a:srgbClr val="EB8B1D"/>
              </a:solidFill>
              <a:ln w="9525">
                <a:noFill/>
                <a:round/>
                <a:headEnd/>
                <a:tailEnd/>
              </a:ln>
            </p:spPr>
            <p:txBody>
              <a:bodyPr/>
              <a:lstStyle/>
              <a:p>
                <a:endParaRPr lang="en-US"/>
              </a:p>
            </p:txBody>
          </p:sp>
          <p:sp>
            <p:nvSpPr>
              <p:cNvPr id="40573" name="Freeform 943"/>
              <p:cNvSpPr>
                <a:spLocks/>
              </p:cNvSpPr>
              <p:nvPr/>
            </p:nvSpPr>
            <p:spPr bwMode="auto">
              <a:xfrm>
                <a:off x="2434" y="2142"/>
                <a:ext cx="227" cy="193"/>
              </a:xfrm>
              <a:custGeom>
                <a:avLst/>
                <a:gdLst>
                  <a:gd name="T0" fmla="*/ 0 w 1358"/>
                  <a:gd name="T1" fmla="*/ 0 h 1154"/>
                  <a:gd name="T2" fmla="*/ 0 w 1358"/>
                  <a:gd name="T3" fmla="*/ 0 h 1154"/>
                  <a:gd name="T4" fmla="*/ 0 w 1358"/>
                  <a:gd name="T5" fmla="*/ 0 h 1154"/>
                  <a:gd name="T6" fmla="*/ 0 w 1358"/>
                  <a:gd name="T7" fmla="*/ 0 h 1154"/>
                  <a:gd name="T8" fmla="*/ 0 w 1358"/>
                  <a:gd name="T9" fmla="*/ 0 h 1154"/>
                  <a:gd name="T10" fmla="*/ 0 w 1358"/>
                  <a:gd name="T11" fmla="*/ 0 h 1154"/>
                  <a:gd name="T12" fmla="*/ 0 w 1358"/>
                  <a:gd name="T13" fmla="*/ 0 h 1154"/>
                  <a:gd name="T14" fmla="*/ 0 w 1358"/>
                  <a:gd name="T15" fmla="*/ 0 h 1154"/>
                  <a:gd name="T16" fmla="*/ 0 60000 65536"/>
                  <a:gd name="T17" fmla="*/ 0 60000 65536"/>
                  <a:gd name="T18" fmla="*/ 0 60000 65536"/>
                  <a:gd name="T19" fmla="*/ 0 60000 65536"/>
                  <a:gd name="T20" fmla="*/ 0 60000 65536"/>
                  <a:gd name="T21" fmla="*/ 0 60000 65536"/>
                  <a:gd name="T22" fmla="*/ 0 60000 65536"/>
                  <a:gd name="T23" fmla="*/ 0 60000 65536"/>
                  <a:gd name="T24" fmla="*/ 0 w 1358"/>
                  <a:gd name="T25" fmla="*/ 0 h 1154"/>
                  <a:gd name="T26" fmla="*/ 1358 w 1358"/>
                  <a:gd name="T27" fmla="*/ 1154 h 11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8" h="1154">
                    <a:moveTo>
                      <a:pt x="948" y="649"/>
                    </a:moveTo>
                    <a:lnTo>
                      <a:pt x="1017" y="0"/>
                    </a:lnTo>
                    <a:lnTo>
                      <a:pt x="341" y="0"/>
                    </a:lnTo>
                    <a:lnTo>
                      <a:pt x="409" y="649"/>
                    </a:lnTo>
                    <a:lnTo>
                      <a:pt x="0" y="649"/>
                    </a:lnTo>
                    <a:lnTo>
                      <a:pt x="678" y="1154"/>
                    </a:lnTo>
                    <a:lnTo>
                      <a:pt x="1358" y="649"/>
                    </a:lnTo>
                    <a:lnTo>
                      <a:pt x="948" y="649"/>
                    </a:lnTo>
                    <a:close/>
                  </a:path>
                </a:pathLst>
              </a:custGeom>
              <a:solidFill>
                <a:srgbClr val="EB8B1D"/>
              </a:solidFill>
              <a:ln w="9525">
                <a:noFill/>
                <a:round/>
                <a:headEnd/>
                <a:tailEnd/>
              </a:ln>
            </p:spPr>
            <p:txBody>
              <a:bodyPr/>
              <a:lstStyle/>
              <a:p>
                <a:endParaRPr lang="en-US"/>
              </a:p>
            </p:txBody>
          </p:sp>
          <p:sp>
            <p:nvSpPr>
              <p:cNvPr id="40574" name="Freeform 944"/>
              <p:cNvSpPr>
                <a:spLocks/>
              </p:cNvSpPr>
              <p:nvPr/>
            </p:nvSpPr>
            <p:spPr bwMode="auto">
              <a:xfrm>
                <a:off x="2679" y="2142"/>
                <a:ext cx="226" cy="193"/>
              </a:xfrm>
              <a:custGeom>
                <a:avLst/>
                <a:gdLst>
                  <a:gd name="T0" fmla="*/ 0 w 1358"/>
                  <a:gd name="T1" fmla="*/ 0 h 1154"/>
                  <a:gd name="T2" fmla="*/ 0 w 1358"/>
                  <a:gd name="T3" fmla="*/ 0 h 1154"/>
                  <a:gd name="T4" fmla="*/ 0 w 1358"/>
                  <a:gd name="T5" fmla="*/ 0 h 1154"/>
                  <a:gd name="T6" fmla="*/ 0 w 1358"/>
                  <a:gd name="T7" fmla="*/ 0 h 1154"/>
                  <a:gd name="T8" fmla="*/ 0 w 1358"/>
                  <a:gd name="T9" fmla="*/ 0 h 1154"/>
                  <a:gd name="T10" fmla="*/ 0 w 1358"/>
                  <a:gd name="T11" fmla="*/ 0 h 1154"/>
                  <a:gd name="T12" fmla="*/ 0 w 1358"/>
                  <a:gd name="T13" fmla="*/ 0 h 1154"/>
                  <a:gd name="T14" fmla="*/ 0 w 1358"/>
                  <a:gd name="T15" fmla="*/ 0 h 1154"/>
                  <a:gd name="T16" fmla="*/ 0 60000 65536"/>
                  <a:gd name="T17" fmla="*/ 0 60000 65536"/>
                  <a:gd name="T18" fmla="*/ 0 60000 65536"/>
                  <a:gd name="T19" fmla="*/ 0 60000 65536"/>
                  <a:gd name="T20" fmla="*/ 0 60000 65536"/>
                  <a:gd name="T21" fmla="*/ 0 60000 65536"/>
                  <a:gd name="T22" fmla="*/ 0 60000 65536"/>
                  <a:gd name="T23" fmla="*/ 0 60000 65536"/>
                  <a:gd name="T24" fmla="*/ 0 w 1358"/>
                  <a:gd name="T25" fmla="*/ 0 h 1154"/>
                  <a:gd name="T26" fmla="*/ 1358 w 1358"/>
                  <a:gd name="T27" fmla="*/ 1154 h 11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8" h="1154">
                    <a:moveTo>
                      <a:pt x="948" y="649"/>
                    </a:moveTo>
                    <a:lnTo>
                      <a:pt x="1017" y="0"/>
                    </a:lnTo>
                    <a:lnTo>
                      <a:pt x="341" y="0"/>
                    </a:lnTo>
                    <a:lnTo>
                      <a:pt x="409" y="649"/>
                    </a:lnTo>
                    <a:lnTo>
                      <a:pt x="0" y="649"/>
                    </a:lnTo>
                    <a:lnTo>
                      <a:pt x="679" y="1154"/>
                    </a:lnTo>
                    <a:lnTo>
                      <a:pt x="1358" y="649"/>
                    </a:lnTo>
                    <a:lnTo>
                      <a:pt x="948" y="649"/>
                    </a:lnTo>
                    <a:close/>
                  </a:path>
                </a:pathLst>
              </a:custGeom>
              <a:solidFill>
                <a:srgbClr val="EB8B1D"/>
              </a:solidFill>
              <a:ln w="9525">
                <a:noFill/>
                <a:round/>
                <a:headEnd/>
                <a:tailEnd/>
              </a:ln>
            </p:spPr>
            <p:txBody>
              <a:bodyPr/>
              <a:lstStyle/>
              <a:p>
                <a:endParaRPr lang="en-US"/>
              </a:p>
            </p:txBody>
          </p:sp>
          <p:sp>
            <p:nvSpPr>
              <p:cNvPr id="40575" name="Freeform 945"/>
              <p:cNvSpPr>
                <a:spLocks/>
              </p:cNvSpPr>
              <p:nvPr/>
            </p:nvSpPr>
            <p:spPr bwMode="auto">
              <a:xfrm>
                <a:off x="2923" y="2142"/>
                <a:ext cx="226" cy="193"/>
              </a:xfrm>
              <a:custGeom>
                <a:avLst/>
                <a:gdLst>
                  <a:gd name="T0" fmla="*/ 0 w 1358"/>
                  <a:gd name="T1" fmla="*/ 0 h 1154"/>
                  <a:gd name="T2" fmla="*/ 0 w 1358"/>
                  <a:gd name="T3" fmla="*/ 0 h 1154"/>
                  <a:gd name="T4" fmla="*/ 0 w 1358"/>
                  <a:gd name="T5" fmla="*/ 0 h 1154"/>
                  <a:gd name="T6" fmla="*/ 0 w 1358"/>
                  <a:gd name="T7" fmla="*/ 0 h 1154"/>
                  <a:gd name="T8" fmla="*/ 0 w 1358"/>
                  <a:gd name="T9" fmla="*/ 0 h 1154"/>
                  <a:gd name="T10" fmla="*/ 0 w 1358"/>
                  <a:gd name="T11" fmla="*/ 0 h 1154"/>
                  <a:gd name="T12" fmla="*/ 0 w 1358"/>
                  <a:gd name="T13" fmla="*/ 0 h 1154"/>
                  <a:gd name="T14" fmla="*/ 0 w 1358"/>
                  <a:gd name="T15" fmla="*/ 0 h 1154"/>
                  <a:gd name="T16" fmla="*/ 0 60000 65536"/>
                  <a:gd name="T17" fmla="*/ 0 60000 65536"/>
                  <a:gd name="T18" fmla="*/ 0 60000 65536"/>
                  <a:gd name="T19" fmla="*/ 0 60000 65536"/>
                  <a:gd name="T20" fmla="*/ 0 60000 65536"/>
                  <a:gd name="T21" fmla="*/ 0 60000 65536"/>
                  <a:gd name="T22" fmla="*/ 0 60000 65536"/>
                  <a:gd name="T23" fmla="*/ 0 60000 65536"/>
                  <a:gd name="T24" fmla="*/ 0 w 1358"/>
                  <a:gd name="T25" fmla="*/ 0 h 1154"/>
                  <a:gd name="T26" fmla="*/ 1358 w 1358"/>
                  <a:gd name="T27" fmla="*/ 1154 h 11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8" h="1154">
                    <a:moveTo>
                      <a:pt x="948" y="649"/>
                    </a:moveTo>
                    <a:lnTo>
                      <a:pt x="1017" y="0"/>
                    </a:lnTo>
                    <a:lnTo>
                      <a:pt x="341" y="0"/>
                    </a:lnTo>
                    <a:lnTo>
                      <a:pt x="409" y="649"/>
                    </a:lnTo>
                    <a:lnTo>
                      <a:pt x="0" y="649"/>
                    </a:lnTo>
                    <a:lnTo>
                      <a:pt x="679" y="1154"/>
                    </a:lnTo>
                    <a:lnTo>
                      <a:pt x="1358" y="649"/>
                    </a:lnTo>
                    <a:lnTo>
                      <a:pt x="948" y="649"/>
                    </a:lnTo>
                    <a:close/>
                  </a:path>
                </a:pathLst>
              </a:custGeom>
              <a:solidFill>
                <a:srgbClr val="EB8B1D"/>
              </a:solidFill>
              <a:ln w="9525">
                <a:noFill/>
                <a:round/>
                <a:headEnd/>
                <a:tailEnd/>
              </a:ln>
            </p:spPr>
            <p:txBody>
              <a:bodyPr/>
              <a:lstStyle/>
              <a:p>
                <a:endParaRPr lang="en-US"/>
              </a:p>
            </p:txBody>
          </p:sp>
          <p:sp>
            <p:nvSpPr>
              <p:cNvPr id="40576" name="Freeform 946"/>
              <p:cNvSpPr>
                <a:spLocks/>
              </p:cNvSpPr>
              <p:nvPr/>
            </p:nvSpPr>
            <p:spPr bwMode="auto">
              <a:xfrm>
                <a:off x="2688" y="1830"/>
                <a:ext cx="479" cy="261"/>
              </a:xfrm>
              <a:custGeom>
                <a:avLst/>
                <a:gdLst>
                  <a:gd name="T0" fmla="*/ 0 w 2873"/>
                  <a:gd name="T1" fmla="*/ 0 h 1567"/>
                  <a:gd name="T2" fmla="*/ 0 w 2873"/>
                  <a:gd name="T3" fmla="*/ 0 h 1567"/>
                  <a:gd name="T4" fmla="*/ 0 w 2873"/>
                  <a:gd name="T5" fmla="*/ 0 h 1567"/>
                  <a:gd name="T6" fmla="*/ 0 w 2873"/>
                  <a:gd name="T7" fmla="*/ 0 h 1567"/>
                  <a:gd name="T8" fmla="*/ 0 w 2873"/>
                  <a:gd name="T9" fmla="*/ 0 h 1567"/>
                  <a:gd name="T10" fmla="*/ 0 w 2873"/>
                  <a:gd name="T11" fmla="*/ 0 h 1567"/>
                  <a:gd name="T12" fmla="*/ 0 w 2873"/>
                  <a:gd name="T13" fmla="*/ 0 h 1567"/>
                  <a:gd name="T14" fmla="*/ 0 w 2873"/>
                  <a:gd name="T15" fmla="*/ 0 h 1567"/>
                  <a:gd name="T16" fmla="*/ 0 w 2873"/>
                  <a:gd name="T17" fmla="*/ 0 h 1567"/>
                  <a:gd name="T18" fmla="*/ 0 w 2873"/>
                  <a:gd name="T19" fmla="*/ 0 h 1567"/>
                  <a:gd name="T20" fmla="*/ 0 w 2873"/>
                  <a:gd name="T21" fmla="*/ 0 h 1567"/>
                  <a:gd name="T22" fmla="*/ 0 w 2873"/>
                  <a:gd name="T23" fmla="*/ 0 h 1567"/>
                  <a:gd name="T24" fmla="*/ 0 w 2873"/>
                  <a:gd name="T25" fmla="*/ 0 h 1567"/>
                  <a:gd name="T26" fmla="*/ 0 w 2873"/>
                  <a:gd name="T27" fmla="*/ 0 h 1567"/>
                  <a:gd name="T28" fmla="*/ 0 w 2873"/>
                  <a:gd name="T29" fmla="*/ 0 h 1567"/>
                  <a:gd name="T30" fmla="*/ 0 w 2873"/>
                  <a:gd name="T31" fmla="*/ 0 h 1567"/>
                  <a:gd name="T32" fmla="*/ 0 w 2873"/>
                  <a:gd name="T33" fmla="*/ 0 h 1567"/>
                  <a:gd name="T34" fmla="*/ 0 w 2873"/>
                  <a:gd name="T35" fmla="*/ 0 h 1567"/>
                  <a:gd name="T36" fmla="*/ 0 w 2873"/>
                  <a:gd name="T37" fmla="*/ 0 h 1567"/>
                  <a:gd name="T38" fmla="*/ 0 w 2873"/>
                  <a:gd name="T39" fmla="*/ 0 h 1567"/>
                  <a:gd name="T40" fmla="*/ 0 w 2873"/>
                  <a:gd name="T41" fmla="*/ 0 h 1567"/>
                  <a:gd name="T42" fmla="*/ 0 w 2873"/>
                  <a:gd name="T43" fmla="*/ 0 h 1567"/>
                  <a:gd name="T44" fmla="*/ 0 w 2873"/>
                  <a:gd name="T45" fmla="*/ 0 h 1567"/>
                  <a:gd name="T46" fmla="*/ 0 w 2873"/>
                  <a:gd name="T47" fmla="*/ 0 h 1567"/>
                  <a:gd name="T48" fmla="*/ 0 w 2873"/>
                  <a:gd name="T49" fmla="*/ 0 h 1567"/>
                  <a:gd name="T50" fmla="*/ 0 w 2873"/>
                  <a:gd name="T51" fmla="*/ 0 h 1567"/>
                  <a:gd name="T52" fmla="*/ 0 w 2873"/>
                  <a:gd name="T53" fmla="*/ 0 h 1567"/>
                  <a:gd name="T54" fmla="*/ 0 w 2873"/>
                  <a:gd name="T55" fmla="*/ 0 h 1567"/>
                  <a:gd name="T56" fmla="*/ 0 w 2873"/>
                  <a:gd name="T57" fmla="*/ 0 h 1567"/>
                  <a:gd name="T58" fmla="*/ 0 w 2873"/>
                  <a:gd name="T59" fmla="*/ 0 h 1567"/>
                  <a:gd name="T60" fmla="*/ 0 w 2873"/>
                  <a:gd name="T61" fmla="*/ 0 h 1567"/>
                  <a:gd name="T62" fmla="*/ 0 w 2873"/>
                  <a:gd name="T63" fmla="*/ 0 h 1567"/>
                  <a:gd name="T64" fmla="*/ 0 w 2873"/>
                  <a:gd name="T65" fmla="*/ 0 h 1567"/>
                  <a:gd name="T66" fmla="*/ 0 w 2873"/>
                  <a:gd name="T67" fmla="*/ 0 h 1567"/>
                  <a:gd name="T68" fmla="*/ 0 w 2873"/>
                  <a:gd name="T69" fmla="*/ 0 h 1567"/>
                  <a:gd name="T70" fmla="*/ 0 w 2873"/>
                  <a:gd name="T71" fmla="*/ 0 h 1567"/>
                  <a:gd name="T72" fmla="*/ 0 w 2873"/>
                  <a:gd name="T73" fmla="*/ 0 h 1567"/>
                  <a:gd name="T74" fmla="*/ 0 w 2873"/>
                  <a:gd name="T75" fmla="*/ 0 h 1567"/>
                  <a:gd name="T76" fmla="*/ 0 w 2873"/>
                  <a:gd name="T77" fmla="*/ 0 h 1567"/>
                  <a:gd name="T78" fmla="*/ 0 w 2873"/>
                  <a:gd name="T79" fmla="*/ 0 h 1567"/>
                  <a:gd name="T80" fmla="*/ 0 w 2873"/>
                  <a:gd name="T81" fmla="*/ 0 h 1567"/>
                  <a:gd name="T82" fmla="*/ 0 w 2873"/>
                  <a:gd name="T83" fmla="*/ 0 h 1567"/>
                  <a:gd name="T84" fmla="*/ 0 w 2873"/>
                  <a:gd name="T85" fmla="*/ 0 h 1567"/>
                  <a:gd name="T86" fmla="*/ 0 w 2873"/>
                  <a:gd name="T87" fmla="*/ 0 h 1567"/>
                  <a:gd name="T88" fmla="*/ 0 w 2873"/>
                  <a:gd name="T89" fmla="*/ 0 h 1567"/>
                  <a:gd name="T90" fmla="*/ 0 w 2873"/>
                  <a:gd name="T91" fmla="*/ 0 h 1567"/>
                  <a:gd name="T92" fmla="*/ 0 w 2873"/>
                  <a:gd name="T93" fmla="*/ 0 h 1567"/>
                  <a:gd name="T94" fmla="*/ 0 w 2873"/>
                  <a:gd name="T95" fmla="*/ 0 h 1567"/>
                  <a:gd name="T96" fmla="*/ 0 w 2873"/>
                  <a:gd name="T97" fmla="*/ 0 h 1567"/>
                  <a:gd name="T98" fmla="*/ 0 w 2873"/>
                  <a:gd name="T99" fmla="*/ 0 h 1567"/>
                  <a:gd name="T100" fmla="*/ 0 w 2873"/>
                  <a:gd name="T101" fmla="*/ 0 h 1567"/>
                  <a:gd name="T102" fmla="*/ 0 w 2873"/>
                  <a:gd name="T103" fmla="*/ 0 h 1567"/>
                  <a:gd name="T104" fmla="*/ 0 w 2873"/>
                  <a:gd name="T105" fmla="*/ 0 h 1567"/>
                  <a:gd name="T106" fmla="*/ 0 w 2873"/>
                  <a:gd name="T107" fmla="*/ 0 h 1567"/>
                  <a:gd name="T108" fmla="*/ 0 w 2873"/>
                  <a:gd name="T109" fmla="*/ 0 h 1567"/>
                  <a:gd name="T110" fmla="*/ 0 w 2873"/>
                  <a:gd name="T111" fmla="*/ 0 h 1567"/>
                  <a:gd name="T112" fmla="*/ 0 w 2873"/>
                  <a:gd name="T113" fmla="*/ 0 h 1567"/>
                  <a:gd name="T114" fmla="*/ 0 w 2873"/>
                  <a:gd name="T115" fmla="*/ 0 h 1567"/>
                  <a:gd name="T116" fmla="*/ 0 w 2873"/>
                  <a:gd name="T117" fmla="*/ 0 h 1567"/>
                  <a:gd name="T118" fmla="*/ 0 w 2873"/>
                  <a:gd name="T119" fmla="*/ 0 h 15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73"/>
                  <a:gd name="T181" fmla="*/ 0 h 1567"/>
                  <a:gd name="T182" fmla="*/ 2873 w 2873"/>
                  <a:gd name="T183" fmla="*/ 1567 h 15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73" h="1567">
                    <a:moveTo>
                      <a:pt x="2873" y="784"/>
                    </a:moveTo>
                    <a:lnTo>
                      <a:pt x="2871" y="743"/>
                    </a:lnTo>
                    <a:lnTo>
                      <a:pt x="2862" y="704"/>
                    </a:lnTo>
                    <a:lnTo>
                      <a:pt x="2847" y="665"/>
                    </a:lnTo>
                    <a:lnTo>
                      <a:pt x="2827" y="625"/>
                    </a:lnTo>
                    <a:lnTo>
                      <a:pt x="2802" y="588"/>
                    </a:lnTo>
                    <a:lnTo>
                      <a:pt x="2772" y="550"/>
                    </a:lnTo>
                    <a:lnTo>
                      <a:pt x="2736" y="514"/>
                    </a:lnTo>
                    <a:lnTo>
                      <a:pt x="2694" y="479"/>
                    </a:lnTo>
                    <a:lnTo>
                      <a:pt x="2649" y="444"/>
                    </a:lnTo>
                    <a:lnTo>
                      <a:pt x="2599" y="410"/>
                    </a:lnTo>
                    <a:lnTo>
                      <a:pt x="2544" y="378"/>
                    </a:lnTo>
                    <a:lnTo>
                      <a:pt x="2485" y="346"/>
                    </a:lnTo>
                    <a:lnTo>
                      <a:pt x="2421" y="315"/>
                    </a:lnTo>
                    <a:lnTo>
                      <a:pt x="2354" y="285"/>
                    </a:lnTo>
                    <a:lnTo>
                      <a:pt x="2283" y="256"/>
                    </a:lnTo>
                    <a:lnTo>
                      <a:pt x="2207" y="230"/>
                    </a:lnTo>
                    <a:lnTo>
                      <a:pt x="2128" y="203"/>
                    </a:lnTo>
                    <a:lnTo>
                      <a:pt x="2046" y="179"/>
                    </a:lnTo>
                    <a:lnTo>
                      <a:pt x="1960" y="156"/>
                    </a:lnTo>
                    <a:lnTo>
                      <a:pt x="1870" y="134"/>
                    </a:lnTo>
                    <a:lnTo>
                      <a:pt x="1778" y="113"/>
                    </a:lnTo>
                    <a:lnTo>
                      <a:pt x="1682" y="95"/>
                    </a:lnTo>
                    <a:lnTo>
                      <a:pt x="1584" y="77"/>
                    </a:lnTo>
                    <a:lnTo>
                      <a:pt x="1484" y="62"/>
                    </a:lnTo>
                    <a:lnTo>
                      <a:pt x="1381" y="47"/>
                    </a:lnTo>
                    <a:lnTo>
                      <a:pt x="1274" y="36"/>
                    </a:lnTo>
                    <a:lnTo>
                      <a:pt x="1167" y="25"/>
                    </a:lnTo>
                    <a:lnTo>
                      <a:pt x="1057" y="16"/>
                    </a:lnTo>
                    <a:lnTo>
                      <a:pt x="945" y="9"/>
                    </a:lnTo>
                    <a:lnTo>
                      <a:pt x="830" y="4"/>
                    </a:lnTo>
                    <a:lnTo>
                      <a:pt x="715" y="1"/>
                    </a:lnTo>
                    <a:lnTo>
                      <a:pt x="598" y="0"/>
                    </a:lnTo>
                    <a:lnTo>
                      <a:pt x="575" y="0"/>
                    </a:lnTo>
                    <a:lnTo>
                      <a:pt x="551" y="0"/>
                    </a:lnTo>
                    <a:lnTo>
                      <a:pt x="527" y="1"/>
                    </a:lnTo>
                    <a:lnTo>
                      <a:pt x="504" y="1"/>
                    </a:lnTo>
                    <a:lnTo>
                      <a:pt x="481" y="1"/>
                    </a:lnTo>
                    <a:lnTo>
                      <a:pt x="458" y="2"/>
                    </a:lnTo>
                    <a:lnTo>
                      <a:pt x="434" y="2"/>
                    </a:lnTo>
                    <a:lnTo>
                      <a:pt x="411" y="3"/>
                    </a:lnTo>
                    <a:lnTo>
                      <a:pt x="426" y="55"/>
                    </a:lnTo>
                    <a:lnTo>
                      <a:pt x="438" y="108"/>
                    </a:lnTo>
                    <a:lnTo>
                      <a:pt x="450" y="162"/>
                    </a:lnTo>
                    <a:lnTo>
                      <a:pt x="458" y="216"/>
                    </a:lnTo>
                    <a:lnTo>
                      <a:pt x="466" y="270"/>
                    </a:lnTo>
                    <a:lnTo>
                      <a:pt x="471" y="326"/>
                    </a:lnTo>
                    <a:lnTo>
                      <a:pt x="474" y="383"/>
                    </a:lnTo>
                    <a:lnTo>
                      <a:pt x="475" y="439"/>
                    </a:lnTo>
                    <a:lnTo>
                      <a:pt x="474" y="480"/>
                    </a:lnTo>
                    <a:lnTo>
                      <a:pt x="473" y="520"/>
                    </a:lnTo>
                    <a:lnTo>
                      <a:pt x="470" y="559"/>
                    </a:lnTo>
                    <a:lnTo>
                      <a:pt x="466" y="600"/>
                    </a:lnTo>
                    <a:lnTo>
                      <a:pt x="461" y="639"/>
                    </a:lnTo>
                    <a:lnTo>
                      <a:pt x="456" y="677"/>
                    </a:lnTo>
                    <a:lnTo>
                      <a:pt x="450" y="717"/>
                    </a:lnTo>
                    <a:lnTo>
                      <a:pt x="442" y="755"/>
                    </a:lnTo>
                    <a:lnTo>
                      <a:pt x="434" y="793"/>
                    </a:lnTo>
                    <a:lnTo>
                      <a:pt x="423" y="831"/>
                    </a:lnTo>
                    <a:lnTo>
                      <a:pt x="413" y="868"/>
                    </a:lnTo>
                    <a:lnTo>
                      <a:pt x="401" y="905"/>
                    </a:lnTo>
                    <a:lnTo>
                      <a:pt x="390" y="941"/>
                    </a:lnTo>
                    <a:lnTo>
                      <a:pt x="376" y="978"/>
                    </a:lnTo>
                    <a:lnTo>
                      <a:pt x="362" y="1013"/>
                    </a:lnTo>
                    <a:lnTo>
                      <a:pt x="347" y="1049"/>
                    </a:lnTo>
                    <a:lnTo>
                      <a:pt x="332" y="1083"/>
                    </a:lnTo>
                    <a:lnTo>
                      <a:pt x="315" y="1118"/>
                    </a:lnTo>
                    <a:lnTo>
                      <a:pt x="297" y="1152"/>
                    </a:lnTo>
                    <a:lnTo>
                      <a:pt x="279" y="1184"/>
                    </a:lnTo>
                    <a:lnTo>
                      <a:pt x="260" y="1218"/>
                    </a:lnTo>
                    <a:lnTo>
                      <a:pt x="239" y="1250"/>
                    </a:lnTo>
                    <a:lnTo>
                      <a:pt x="220" y="1281"/>
                    </a:lnTo>
                    <a:lnTo>
                      <a:pt x="198" y="1312"/>
                    </a:lnTo>
                    <a:lnTo>
                      <a:pt x="176" y="1342"/>
                    </a:lnTo>
                    <a:lnTo>
                      <a:pt x="153" y="1373"/>
                    </a:lnTo>
                    <a:lnTo>
                      <a:pt x="130" y="1403"/>
                    </a:lnTo>
                    <a:lnTo>
                      <a:pt x="105" y="1431"/>
                    </a:lnTo>
                    <a:lnTo>
                      <a:pt x="80" y="1459"/>
                    </a:lnTo>
                    <a:lnTo>
                      <a:pt x="54" y="1487"/>
                    </a:lnTo>
                    <a:lnTo>
                      <a:pt x="28" y="1514"/>
                    </a:lnTo>
                    <a:lnTo>
                      <a:pt x="0" y="1540"/>
                    </a:lnTo>
                    <a:lnTo>
                      <a:pt x="73" y="1546"/>
                    </a:lnTo>
                    <a:lnTo>
                      <a:pt x="146" y="1552"/>
                    </a:lnTo>
                    <a:lnTo>
                      <a:pt x="219" y="1556"/>
                    </a:lnTo>
                    <a:lnTo>
                      <a:pt x="293" y="1560"/>
                    </a:lnTo>
                    <a:lnTo>
                      <a:pt x="368" y="1563"/>
                    </a:lnTo>
                    <a:lnTo>
                      <a:pt x="444" y="1566"/>
                    </a:lnTo>
                    <a:lnTo>
                      <a:pt x="520" y="1567"/>
                    </a:lnTo>
                    <a:lnTo>
                      <a:pt x="598" y="1567"/>
                    </a:lnTo>
                    <a:lnTo>
                      <a:pt x="715" y="1567"/>
                    </a:lnTo>
                    <a:lnTo>
                      <a:pt x="830" y="1563"/>
                    </a:lnTo>
                    <a:lnTo>
                      <a:pt x="945" y="1559"/>
                    </a:lnTo>
                    <a:lnTo>
                      <a:pt x="1057" y="1552"/>
                    </a:lnTo>
                    <a:lnTo>
                      <a:pt x="1167" y="1543"/>
                    </a:lnTo>
                    <a:lnTo>
                      <a:pt x="1274" y="1532"/>
                    </a:lnTo>
                    <a:lnTo>
                      <a:pt x="1381" y="1519"/>
                    </a:lnTo>
                    <a:lnTo>
                      <a:pt x="1484" y="1506"/>
                    </a:lnTo>
                    <a:lnTo>
                      <a:pt x="1584" y="1490"/>
                    </a:lnTo>
                    <a:lnTo>
                      <a:pt x="1682" y="1473"/>
                    </a:lnTo>
                    <a:lnTo>
                      <a:pt x="1778" y="1453"/>
                    </a:lnTo>
                    <a:lnTo>
                      <a:pt x="1870" y="1434"/>
                    </a:lnTo>
                    <a:lnTo>
                      <a:pt x="1960" y="1412"/>
                    </a:lnTo>
                    <a:lnTo>
                      <a:pt x="2046" y="1389"/>
                    </a:lnTo>
                    <a:lnTo>
                      <a:pt x="2128" y="1363"/>
                    </a:lnTo>
                    <a:lnTo>
                      <a:pt x="2207" y="1338"/>
                    </a:lnTo>
                    <a:lnTo>
                      <a:pt x="2283" y="1310"/>
                    </a:lnTo>
                    <a:lnTo>
                      <a:pt x="2354" y="1282"/>
                    </a:lnTo>
                    <a:lnTo>
                      <a:pt x="2421" y="1252"/>
                    </a:lnTo>
                    <a:lnTo>
                      <a:pt x="2485" y="1222"/>
                    </a:lnTo>
                    <a:lnTo>
                      <a:pt x="2544" y="1190"/>
                    </a:lnTo>
                    <a:lnTo>
                      <a:pt x="2599" y="1157"/>
                    </a:lnTo>
                    <a:lnTo>
                      <a:pt x="2649" y="1124"/>
                    </a:lnTo>
                    <a:lnTo>
                      <a:pt x="2694" y="1089"/>
                    </a:lnTo>
                    <a:lnTo>
                      <a:pt x="2736" y="1053"/>
                    </a:lnTo>
                    <a:lnTo>
                      <a:pt x="2772" y="1016"/>
                    </a:lnTo>
                    <a:lnTo>
                      <a:pt x="2802" y="979"/>
                    </a:lnTo>
                    <a:lnTo>
                      <a:pt x="2827" y="941"/>
                    </a:lnTo>
                    <a:lnTo>
                      <a:pt x="2847" y="903"/>
                    </a:lnTo>
                    <a:lnTo>
                      <a:pt x="2862" y="864"/>
                    </a:lnTo>
                    <a:lnTo>
                      <a:pt x="2871" y="824"/>
                    </a:lnTo>
                    <a:lnTo>
                      <a:pt x="2873" y="784"/>
                    </a:lnTo>
                    <a:close/>
                  </a:path>
                </a:pathLst>
              </a:custGeom>
              <a:solidFill>
                <a:srgbClr val="006A33"/>
              </a:solidFill>
              <a:ln w="9525">
                <a:noFill/>
                <a:round/>
                <a:headEnd/>
                <a:tailEnd/>
              </a:ln>
            </p:spPr>
            <p:txBody>
              <a:bodyPr/>
              <a:lstStyle/>
              <a:p>
                <a:endParaRPr lang="en-US"/>
              </a:p>
            </p:txBody>
          </p:sp>
          <p:sp>
            <p:nvSpPr>
              <p:cNvPr id="40577" name="Freeform 947"/>
              <p:cNvSpPr>
                <a:spLocks/>
              </p:cNvSpPr>
              <p:nvPr/>
            </p:nvSpPr>
            <p:spPr bwMode="auto">
              <a:xfrm>
                <a:off x="2923" y="1844"/>
                <a:ext cx="57" cy="238"/>
              </a:xfrm>
              <a:custGeom>
                <a:avLst/>
                <a:gdLst>
                  <a:gd name="T0" fmla="*/ 0 w 340"/>
                  <a:gd name="T1" fmla="*/ 0 h 1432"/>
                  <a:gd name="T2" fmla="*/ 0 w 340"/>
                  <a:gd name="T3" fmla="*/ 0 h 1432"/>
                  <a:gd name="T4" fmla="*/ 0 w 340"/>
                  <a:gd name="T5" fmla="*/ 0 h 1432"/>
                  <a:gd name="T6" fmla="*/ 0 w 340"/>
                  <a:gd name="T7" fmla="*/ 0 h 1432"/>
                  <a:gd name="T8" fmla="*/ 0 w 340"/>
                  <a:gd name="T9" fmla="*/ 0 h 1432"/>
                  <a:gd name="T10" fmla="*/ 0 w 340"/>
                  <a:gd name="T11" fmla="*/ 0 h 1432"/>
                  <a:gd name="T12" fmla="*/ 0 w 340"/>
                  <a:gd name="T13" fmla="*/ 0 h 1432"/>
                  <a:gd name="T14" fmla="*/ 0 w 340"/>
                  <a:gd name="T15" fmla="*/ 0 h 1432"/>
                  <a:gd name="T16" fmla="*/ 0 w 340"/>
                  <a:gd name="T17" fmla="*/ 0 h 1432"/>
                  <a:gd name="T18" fmla="*/ 0 w 340"/>
                  <a:gd name="T19" fmla="*/ 0 h 1432"/>
                  <a:gd name="T20" fmla="*/ 0 w 340"/>
                  <a:gd name="T21" fmla="*/ 0 h 1432"/>
                  <a:gd name="T22" fmla="*/ 0 w 340"/>
                  <a:gd name="T23" fmla="*/ 0 h 1432"/>
                  <a:gd name="T24" fmla="*/ 0 w 340"/>
                  <a:gd name="T25" fmla="*/ 0 h 1432"/>
                  <a:gd name="T26" fmla="*/ 0 w 340"/>
                  <a:gd name="T27" fmla="*/ 0 h 1432"/>
                  <a:gd name="T28" fmla="*/ 0 w 340"/>
                  <a:gd name="T29" fmla="*/ 0 h 1432"/>
                  <a:gd name="T30" fmla="*/ 0 w 340"/>
                  <a:gd name="T31" fmla="*/ 0 h 1432"/>
                  <a:gd name="T32" fmla="*/ 0 w 340"/>
                  <a:gd name="T33" fmla="*/ 0 h 1432"/>
                  <a:gd name="T34" fmla="*/ 0 w 340"/>
                  <a:gd name="T35" fmla="*/ 0 h 1432"/>
                  <a:gd name="T36" fmla="*/ 0 w 340"/>
                  <a:gd name="T37" fmla="*/ 0 h 1432"/>
                  <a:gd name="T38" fmla="*/ 0 w 340"/>
                  <a:gd name="T39" fmla="*/ 0 h 1432"/>
                  <a:gd name="T40" fmla="*/ 0 w 340"/>
                  <a:gd name="T41" fmla="*/ 0 h 1432"/>
                  <a:gd name="T42" fmla="*/ 0 w 340"/>
                  <a:gd name="T43" fmla="*/ 0 h 1432"/>
                  <a:gd name="T44" fmla="*/ 0 w 340"/>
                  <a:gd name="T45" fmla="*/ 0 h 1432"/>
                  <a:gd name="T46" fmla="*/ 0 w 340"/>
                  <a:gd name="T47" fmla="*/ 0 h 1432"/>
                  <a:gd name="T48" fmla="*/ 0 w 340"/>
                  <a:gd name="T49" fmla="*/ 0 h 1432"/>
                  <a:gd name="T50" fmla="*/ 0 w 340"/>
                  <a:gd name="T51" fmla="*/ 0 h 1432"/>
                  <a:gd name="T52" fmla="*/ 0 w 340"/>
                  <a:gd name="T53" fmla="*/ 0 h 1432"/>
                  <a:gd name="T54" fmla="*/ 0 w 340"/>
                  <a:gd name="T55" fmla="*/ 0 h 1432"/>
                  <a:gd name="T56" fmla="*/ 0 w 340"/>
                  <a:gd name="T57" fmla="*/ 0 h 1432"/>
                  <a:gd name="T58" fmla="*/ 0 w 340"/>
                  <a:gd name="T59" fmla="*/ 0 h 1432"/>
                  <a:gd name="T60" fmla="*/ 0 w 340"/>
                  <a:gd name="T61" fmla="*/ 0 h 1432"/>
                  <a:gd name="T62" fmla="*/ 0 w 340"/>
                  <a:gd name="T63" fmla="*/ 0 h 1432"/>
                  <a:gd name="T64" fmla="*/ 0 w 340"/>
                  <a:gd name="T65" fmla="*/ 0 h 1432"/>
                  <a:gd name="T66" fmla="*/ 0 w 340"/>
                  <a:gd name="T67" fmla="*/ 0 h 1432"/>
                  <a:gd name="T68" fmla="*/ 0 w 340"/>
                  <a:gd name="T69" fmla="*/ 0 h 1432"/>
                  <a:gd name="T70" fmla="*/ 0 w 340"/>
                  <a:gd name="T71" fmla="*/ 0 h 1432"/>
                  <a:gd name="T72" fmla="*/ 0 w 340"/>
                  <a:gd name="T73" fmla="*/ 0 h 1432"/>
                  <a:gd name="T74" fmla="*/ 0 w 340"/>
                  <a:gd name="T75" fmla="*/ 0 h 1432"/>
                  <a:gd name="T76" fmla="*/ 0 w 340"/>
                  <a:gd name="T77" fmla="*/ 0 h 1432"/>
                  <a:gd name="T78" fmla="*/ 0 w 340"/>
                  <a:gd name="T79" fmla="*/ 0 h 1432"/>
                  <a:gd name="T80" fmla="*/ 0 w 340"/>
                  <a:gd name="T81" fmla="*/ 0 h 1432"/>
                  <a:gd name="T82" fmla="*/ 0 w 340"/>
                  <a:gd name="T83" fmla="*/ 0 h 1432"/>
                  <a:gd name="T84" fmla="*/ 0 w 340"/>
                  <a:gd name="T85" fmla="*/ 0 h 1432"/>
                  <a:gd name="T86" fmla="*/ 0 w 340"/>
                  <a:gd name="T87" fmla="*/ 0 h 1432"/>
                  <a:gd name="T88" fmla="*/ 0 w 340"/>
                  <a:gd name="T89" fmla="*/ 0 h 1432"/>
                  <a:gd name="T90" fmla="*/ 0 w 340"/>
                  <a:gd name="T91" fmla="*/ 0 h 1432"/>
                  <a:gd name="T92" fmla="*/ 0 w 340"/>
                  <a:gd name="T93" fmla="*/ 0 h 1432"/>
                  <a:gd name="T94" fmla="*/ 0 w 340"/>
                  <a:gd name="T95" fmla="*/ 0 h 1432"/>
                  <a:gd name="T96" fmla="*/ 0 w 340"/>
                  <a:gd name="T97" fmla="*/ 0 h 1432"/>
                  <a:gd name="T98" fmla="*/ 0 w 340"/>
                  <a:gd name="T99" fmla="*/ 0 h 1432"/>
                  <a:gd name="T100" fmla="*/ 0 w 340"/>
                  <a:gd name="T101" fmla="*/ 0 h 1432"/>
                  <a:gd name="T102" fmla="*/ 0 w 340"/>
                  <a:gd name="T103" fmla="*/ 0 h 1432"/>
                  <a:gd name="T104" fmla="*/ 0 w 340"/>
                  <a:gd name="T105" fmla="*/ 0 h 1432"/>
                  <a:gd name="T106" fmla="*/ 0 w 340"/>
                  <a:gd name="T107" fmla="*/ 0 h 1432"/>
                  <a:gd name="T108" fmla="*/ 0 w 340"/>
                  <a:gd name="T109" fmla="*/ 0 h 1432"/>
                  <a:gd name="T110" fmla="*/ 0 w 340"/>
                  <a:gd name="T111" fmla="*/ 0 h 1432"/>
                  <a:gd name="T112" fmla="*/ 0 w 340"/>
                  <a:gd name="T113" fmla="*/ 0 h 143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0"/>
                  <a:gd name="T172" fmla="*/ 0 h 1432"/>
                  <a:gd name="T173" fmla="*/ 340 w 340"/>
                  <a:gd name="T174" fmla="*/ 1432 h 143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0" h="1432">
                    <a:moveTo>
                      <a:pt x="340" y="356"/>
                    </a:moveTo>
                    <a:lnTo>
                      <a:pt x="339" y="313"/>
                    </a:lnTo>
                    <a:lnTo>
                      <a:pt x="339" y="272"/>
                    </a:lnTo>
                    <a:lnTo>
                      <a:pt x="337" y="229"/>
                    </a:lnTo>
                    <a:lnTo>
                      <a:pt x="334" y="187"/>
                    </a:lnTo>
                    <a:lnTo>
                      <a:pt x="332" y="146"/>
                    </a:lnTo>
                    <a:lnTo>
                      <a:pt x="329" y="104"/>
                    </a:lnTo>
                    <a:lnTo>
                      <a:pt x="324" y="62"/>
                    </a:lnTo>
                    <a:lnTo>
                      <a:pt x="319" y="22"/>
                    </a:lnTo>
                    <a:lnTo>
                      <a:pt x="290" y="16"/>
                    </a:lnTo>
                    <a:lnTo>
                      <a:pt x="262" y="10"/>
                    </a:lnTo>
                    <a:lnTo>
                      <a:pt x="231" y="5"/>
                    </a:lnTo>
                    <a:lnTo>
                      <a:pt x="203" y="0"/>
                    </a:lnTo>
                    <a:lnTo>
                      <a:pt x="207" y="44"/>
                    </a:lnTo>
                    <a:lnTo>
                      <a:pt x="212" y="88"/>
                    </a:lnTo>
                    <a:lnTo>
                      <a:pt x="216" y="132"/>
                    </a:lnTo>
                    <a:lnTo>
                      <a:pt x="220" y="176"/>
                    </a:lnTo>
                    <a:lnTo>
                      <a:pt x="222" y="221"/>
                    </a:lnTo>
                    <a:lnTo>
                      <a:pt x="225" y="266"/>
                    </a:lnTo>
                    <a:lnTo>
                      <a:pt x="226" y="311"/>
                    </a:lnTo>
                    <a:lnTo>
                      <a:pt x="226" y="356"/>
                    </a:lnTo>
                    <a:lnTo>
                      <a:pt x="225" y="428"/>
                    </a:lnTo>
                    <a:lnTo>
                      <a:pt x="222" y="498"/>
                    </a:lnTo>
                    <a:lnTo>
                      <a:pt x="218" y="569"/>
                    </a:lnTo>
                    <a:lnTo>
                      <a:pt x="211" y="640"/>
                    </a:lnTo>
                    <a:lnTo>
                      <a:pt x="203" y="709"/>
                    </a:lnTo>
                    <a:lnTo>
                      <a:pt x="192" y="778"/>
                    </a:lnTo>
                    <a:lnTo>
                      <a:pt x="181" y="847"/>
                    </a:lnTo>
                    <a:lnTo>
                      <a:pt x="168" y="914"/>
                    </a:lnTo>
                    <a:lnTo>
                      <a:pt x="153" y="982"/>
                    </a:lnTo>
                    <a:lnTo>
                      <a:pt x="136" y="1048"/>
                    </a:lnTo>
                    <a:lnTo>
                      <a:pt x="117" y="1114"/>
                    </a:lnTo>
                    <a:lnTo>
                      <a:pt x="97" y="1178"/>
                    </a:lnTo>
                    <a:lnTo>
                      <a:pt x="75" y="1243"/>
                    </a:lnTo>
                    <a:lnTo>
                      <a:pt x="52" y="1307"/>
                    </a:lnTo>
                    <a:lnTo>
                      <a:pt x="27" y="1370"/>
                    </a:lnTo>
                    <a:lnTo>
                      <a:pt x="0" y="1432"/>
                    </a:lnTo>
                    <a:lnTo>
                      <a:pt x="34" y="1428"/>
                    </a:lnTo>
                    <a:lnTo>
                      <a:pt x="67" y="1423"/>
                    </a:lnTo>
                    <a:lnTo>
                      <a:pt x="100" y="1418"/>
                    </a:lnTo>
                    <a:lnTo>
                      <a:pt x="133" y="1413"/>
                    </a:lnTo>
                    <a:lnTo>
                      <a:pt x="157" y="1352"/>
                    </a:lnTo>
                    <a:lnTo>
                      <a:pt x="179" y="1290"/>
                    </a:lnTo>
                    <a:lnTo>
                      <a:pt x="201" y="1227"/>
                    </a:lnTo>
                    <a:lnTo>
                      <a:pt x="221" y="1163"/>
                    </a:lnTo>
                    <a:lnTo>
                      <a:pt x="240" y="1099"/>
                    </a:lnTo>
                    <a:lnTo>
                      <a:pt x="257" y="1034"/>
                    </a:lnTo>
                    <a:lnTo>
                      <a:pt x="272" y="968"/>
                    </a:lnTo>
                    <a:lnTo>
                      <a:pt x="286" y="902"/>
                    </a:lnTo>
                    <a:lnTo>
                      <a:pt x="299" y="836"/>
                    </a:lnTo>
                    <a:lnTo>
                      <a:pt x="309" y="769"/>
                    </a:lnTo>
                    <a:lnTo>
                      <a:pt x="318" y="701"/>
                    </a:lnTo>
                    <a:lnTo>
                      <a:pt x="326" y="633"/>
                    </a:lnTo>
                    <a:lnTo>
                      <a:pt x="332" y="564"/>
                    </a:lnTo>
                    <a:lnTo>
                      <a:pt x="337" y="495"/>
                    </a:lnTo>
                    <a:lnTo>
                      <a:pt x="339" y="426"/>
                    </a:lnTo>
                    <a:lnTo>
                      <a:pt x="340" y="356"/>
                    </a:lnTo>
                    <a:close/>
                  </a:path>
                </a:pathLst>
              </a:custGeom>
              <a:solidFill>
                <a:srgbClr val="006B33"/>
              </a:solidFill>
              <a:ln w="9525">
                <a:noFill/>
                <a:round/>
                <a:headEnd/>
                <a:tailEnd/>
              </a:ln>
            </p:spPr>
            <p:txBody>
              <a:bodyPr/>
              <a:lstStyle/>
              <a:p>
                <a:endParaRPr lang="en-US"/>
              </a:p>
            </p:txBody>
          </p:sp>
          <p:sp>
            <p:nvSpPr>
              <p:cNvPr id="40578" name="Freeform 948"/>
              <p:cNvSpPr>
                <a:spLocks/>
              </p:cNvSpPr>
              <p:nvPr/>
            </p:nvSpPr>
            <p:spPr bwMode="auto">
              <a:xfrm>
                <a:off x="2912" y="1842"/>
                <a:ext cx="58" cy="242"/>
              </a:xfrm>
              <a:custGeom>
                <a:avLst/>
                <a:gdLst>
                  <a:gd name="T0" fmla="*/ 0 w 348"/>
                  <a:gd name="T1" fmla="*/ 0 h 1451"/>
                  <a:gd name="T2" fmla="*/ 0 w 348"/>
                  <a:gd name="T3" fmla="*/ 0 h 1451"/>
                  <a:gd name="T4" fmla="*/ 0 w 348"/>
                  <a:gd name="T5" fmla="*/ 0 h 1451"/>
                  <a:gd name="T6" fmla="*/ 0 w 348"/>
                  <a:gd name="T7" fmla="*/ 0 h 1451"/>
                  <a:gd name="T8" fmla="*/ 0 w 348"/>
                  <a:gd name="T9" fmla="*/ 0 h 1451"/>
                  <a:gd name="T10" fmla="*/ 0 w 348"/>
                  <a:gd name="T11" fmla="*/ 0 h 1451"/>
                  <a:gd name="T12" fmla="*/ 0 w 348"/>
                  <a:gd name="T13" fmla="*/ 0 h 1451"/>
                  <a:gd name="T14" fmla="*/ 0 w 348"/>
                  <a:gd name="T15" fmla="*/ 0 h 1451"/>
                  <a:gd name="T16" fmla="*/ 0 w 348"/>
                  <a:gd name="T17" fmla="*/ 0 h 1451"/>
                  <a:gd name="T18" fmla="*/ 0 w 348"/>
                  <a:gd name="T19" fmla="*/ 0 h 1451"/>
                  <a:gd name="T20" fmla="*/ 0 w 348"/>
                  <a:gd name="T21" fmla="*/ 0 h 1451"/>
                  <a:gd name="T22" fmla="*/ 0 w 348"/>
                  <a:gd name="T23" fmla="*/ 0 h 1451"/>
                  <a:gd name="T24" fmla="*/ 0 w 348"/>
                  <a:gd name="T25" fmla="*/ 0 h 1451"/>
                  <a:gd name="T26" fmla="*/ 0 w 348"/>
                  <a:gd name="T27" fmla="*/ 0 h 1451"/>
                  <a:gd name="T28" fmla="*/ 0 w 348"/>
                  <a:gd name="T29" fmla="*/ 0 h 1451"/>
                  <a:gd name="T30" fmla="*/ 0 w 348"/>
                  <a:gd name="T31" fmla="*/ 0 h 1451"/>
                  <a:gd name="T32" fmla="*/ 0 w 348"/>
                  <a:gd name="T33" fmla="*/ 0 h 1451"/>
                  <a:gd name="T34" fmla="*/ 0 w 348"/>
                  <a:gd name="T35" fmla="*/ 0 h 1451"/>
                  <a:gd name="T36" fmla="*/ 0 w 348"/>
                  <a:gd name="T37" fmla="*/ 0 h 1451"/>
                  <a:gd name="T38" fmla="*/ 0 w 348"/>
                  <a:gd name="T39" fmla="*/ 0 h 1451"/>
                  <a:gd name="T40" fmla="*/ 0 w 348"/>
                  <a:gd name="T41" fmla="*/ 0 h 1451"/>
                  <a:gd name="T42" fmla="*/ 0 w 348"/>
                  <a:gd name="T43" fmla="*/ 0 h 1451"/>
                  <a:gd name="T44" fmla="*/ 0 w 348"/>
                  <a:gd name="T45" fmla="*/ 0 h 1451"/>
                  <a:gd name="T46" fmla="*/ 0 w 348"/>
                  <a:gd name="T47" fmla="*/ 0 h 1451"/>
                  <a:gd name="T48" fmla="*/ 0 w 348"/>
                  <a:gd name="T49" fmla="*/ 0 h 1451"/>
                  <a:gd name="T50" fmla="*/ 0 w 348"/>
                  <a:gd name="T51" fmla="*/ 0 h 1451"/>
                  <a:gd name="T52" fmla="*/ 0 w 348"/>
                  <a:gd name="T53" fmla="*/ 0 h 1451"/>
                  <a:gd name="T54" fmla="*/ 0 w 348"/>
                  <a:gd name="T55" fmla="*/ 0 h 1451"/>
                  <a:gd name="T56" fmla="*/ 0 w 348"/>
                  <a:gd name="T57" fmla="*/ 0 h 1451"/>
                  <a:gd name="T58" fmla="*/ 0 w 348"/>
                  <a:gd name="T59" fmla="*/ 0 h 1451"/>
                  <a:gd name="T60" fmla="*/ 0 w 348"/>
                  <a:gd name="T61" fmla="*/ 0 h 1451"/>
                  <a:gd name="T62" fmla="*/ 0 w 348"/>
                  <a:gd name="T63" fmla="*/ 0 h 1451"/>
                  <a:gd name="T64" fmla="*/ 0 w 348"/>
                  <a:gd name="T65" fmla="*/ 0 h 1451"/>
                  <a:gd name="T66" fmla="*/ 0 w 348"/>
                  <a:gd name="T67" fmla="*/ 0 h 1451"/>
                  <a:gd name="T68" fmla="*/ 0 w 348"/>
                  <a:gd name="T69" fmla="*/ 0 h 1451"/>
                  <a:gd name="T70" fmla="*/ 0 w 348"/>
                  <a:gd name="T71" fmla="*/ 0 h 1451"/>
                  <a:gd name="T72" fmla="*/ 0 w 348"/>
                  <a:gd name="T73" fmla="*/ 0 h 1451"/>
                  <a:gd name="T74" fmla="*/ 0 w 348"/>
                  <a:gd name="T75" fmla="*/ 0 h 1451"/>
                  <a:gd name="T76" fmla="*/ 0 w 348"/>
                  <a:gd name="T77" fmla="*/ 0 h 1451"/>
                  <a:gd name="T78" fmla="*/ 0 w 348"/>
                  <a:gd name="T79" fmla="*/ 0 h 1451"/>
                  <a:gd name="T80" fmla="*/ 0 w 348"/>
                  <a:gd name="T81" fmla="*/ 0 h 1451"/>
                  <a:gd name="T82" fmla="*/ 0 w 348"/>
                  <a:gd name="T83" fmla="*/ 0 h 1451"/>
                  <a:gd name="T84" fmla="*/ 0 w 348"/>
                  <a:gd name="T85" fmla="*/ 0 h 1451"/>
                  <a:gd name="T86" fmla="*/ 0 w 348"/>
                  <a:gd name="T87" fmla="*/ 0 h 1451"/>
                  <a:gd name="T88" fmla="*/ 0 w 348"/>
                  <a:gd name="T89" fmla="*/ 0 h 1451"/>
                  <a:gd name="T90" fmla="*/ 0 w 348"/>
                  <a:gd name="T91" fmla="*/ 0 h 1451"/>
                  <a:gd name="T92" fmla="*/ 0 w 348"/>
                  <a:gd name="T93" fmla="*/ 0 h 1451"/>
                  <a:gd name="T94" fmla="*/ 0 w 348"/>
                  <a:gd name="T95" fmla="*/ 0 h 1451"/>
                  <a:gd name="T96" fmla="*/ 0 w 348"/>
                  <a:gd name="T97" fmla="*/ 0 h 1451"/>
                  <a:gd name="T98" fmla="*/ 0 w 348"/>
                  <a:gd name="T99" fmla="*/ 0 h 1451"/>
                  <a:gd name="T100" fmla="*/ 0 w 348"/>
                  <a:gd name="T101" fmla="*/ 0 h 1451"/>
                  <a:gd name="T102" fmla="*/ 0 w 348"/>
                  <a:gd name="T103" fmla="*/ 0 h 1451"/>
                  <a:gd name="T104" fmla="*/ 0 w 348"/>
                  <a:gd name="T105" fmla="*/ 0 h 1451"/>
                  <a:gd name="T106" fmla="*/ 0 w 348"/>
                  <a:gd name="T107" fmla="*/ 0 h 1451"/>
                  <a:gd name="T108" fmla="*/ 0 w 348"/>
                  <a:gd name="T109" fmla="*/ 0 h 1451"/>
                  <a:gd name="T110" fmla="*/ 0 w 348"/>
                  <a:gd name="T111" fmla="*/ 0 h 1451"/>
                  <a:gd name="T112" fmla="*/ 0 w 348"/>
                  <a:gd name="T113" fmla="*/ 0 h 145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8"/>
                  <a:gd name="T172" fmla="*/ 0 h 1451"/>
                  <a:gd name="T173" fmla="*/ 348 w 348"/>
                  <a:gd name="T174" fmla="*/ 1451 h 145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8" h="1451">
                    <a:moveTo>
                      <a:pt x="348" y="366"/>
                    </a:moveTo>
                    <a:lnTo>
                      <a:pt x="348" y="322"/>
                    </a:lnTo>
                    <a:lnTo>
                      <a:pt x="347" y="278"/>
                    </a:lnTo>
                    <a:lnTo>
                      <a:pt x="346" y="236"/>
                    </a:lnTo>
                    <a:lnTo>
                      <a:pt x="344" y="192"/>
                    </a:lnTo>
                    <a:lnTo>
                      <a:pt x="340" y="149"/>
                    </a:lnTo>
                    <a:lnTo>
                      <a:pt x="337" y="106"/>
                    </a:lnTo>
                    <a:lnTo>
                      <a:pt x="332" y="63"/>
                    </a:lnTo>
                    <a:lnTo>
                      <a:pt x="328" y="20"/>
                    </a:lnTo>
                    <a:lnTo>
                      <a:pt x="297" y="15"/>
                    </a:lnTo>
                    <a:lnTo>
                      <a:pt x="269" y="10"/>
                    </a:lnTo>
                    <a:lnTo>
                      <a:pt x="239" y="5"/>
                    </a:lnTo>
                    <a:lnTo>
                      <a:pt x="210" y="0"/>
                    </a:lnTo>
                    <a:lnTo>
                      <a:pt x="215" y="45"/>
                    </a:lnTo>
                    <a:lnTo>
                      <a:pt x="220" y="90"/>
                    </a:lnTo>
                    <a:lnTo>
                      <a:pt x="225" y="136"/>
                    </a:lnTo>
                    <a:lnTo>
                      <a:pt x="228" y="181"/>
                    </a:lnTo>
                    <a:lnTo>
                      <a:pt x="232" y="227"/>
                    </a:lnTo>
                    <a:lnTo>
                      <a:pt x="233" y="274"/>
                    </a:lnTo>
                    <a:lnTo>
                      <a:pt x="234" y="320"/>
                    </a:lnTo>
                    <a:lnTo>
                      <a:pt x="235" y="366"/>
                    </a:lnTo>
                    <a:lnTo>
                      <a:pt x="234" y="438"/>
                    </a:lnTo>
                    <a:lnTo>
                      <a:pt x="230" y="510"/>
                    </a:lnTo>
                    <a:lnTo>
                      <a:pt x="226" y="581"/>
                    </a:lnTo>
                    <a:lnTo>
                      <a:pt x="219" y="652"/>
                    </a:lnTo>
                    <a:lnTo>
                      <a:pt x="211" y="722"/>
                    </a:lnTo>
                    <a:lnTo>
                      <a:pt x="200" y="792"/>
                    </a:lnTo>
                    <a:lnTo>
                      <a:pt x="188" y="861"/>
                    </a:lnTo>
                    <a:lnTo>
                      <a:pt x="174" y="929"/>
                    </a:lnTo>
                    <a:lnTo>
                      <a:pt x="159" y="998"/>
                    </a:lnTo>
                    <a:lnTo>
                      <a:pt x="140" y="1064"/>
                    </a:lnTo>
                    <a:lnTo>
                      <a:pt x="122" y="1131"/>
                    </a:lnTo>
                    <a:lnTo>
                      <a:pt x="101" y="1197"/>
                    </a:lnTo>
                    <a:lnTo>
                      <a:pt x="78" y="1261"/>
                    </a:lnTo>
                    <a:lnTo>
                      <a:pt x="54" y="1325"/>
                    </a:lnTo>
                    <a:lnTo>
                      <a:pt x="28" y="1389"/>
                    </a:lnTo>
                    <a:lnTo>
                      <a:pt x="0" y="1451"/>
                    </a:lnTo>
                    <a:lnTo>
                      <a:pt x="34" y="1446"/>
                    </a:lnTo>
                    <a:lnTo>
                      <a:pt x="67" y="1442"/>
                    </a:lnTo>
                    <a:lnTo>
                      <a:pt x="100" y="1438"/>
                    </a:lnTo>
                    <a:lnTo>
                      <a:pt x="133" y="1434"/>
                    </a:lnTo>
                    <a:lnTo>
                      <a:pt x="159" y="1371"/>
                    </a:lnTo>
                    <a:lnTo>
                      <a:pt x="182" y="1309"/>
                    </a:lnTo>
                    <a:lnTo>
                      <a:pt x="205" y="1245"/>
                    </a:lnTo>
                    <a:lnTo>
                      <a:pt x="226" y="1182"/>
                    </a:lnTo>
                    <a:lnTo>
                      <a:pt x="244" y="1117"/>
                    </a:lnTo>
                    <a:lnTo>
                      <a:pt x="263" y="1051"/>
                    </a:lnTo>
                    <a:lnTo>
                      <a:pt x="279" y="985"/>
                    </a:lnTo>
                    <a:lnTo>
                      <a:pt x="293" y="919"/>
                    </a:lnTo>
                    <a:lnTo>
                      <a:pt x="306" y="851"/>
                    </a:lnTo>
                    <a:lnTo>
                      <a:pt x="317" y="784"/>
                    </a:lnTo>
                    <a:lnTo>
                      <a:pt x="326" y="715"/>
                    </a:lnTo>
                    <a:lnTo>
                      <a:pt x="334" y="646"/>
                    </a:lnTo>
                    <a:lnTo>
                      <a:pt x="340" y="577"/>
                    </a:lnTo>
                    <a:lnTo>
                      <a:pt x="345" y="507"/>
                    </a:lnTo>
                    <a:lnTo>
                      <a:pt x="348" y="437"/>
                    </a:lnTo>
                    <a:lnTo>
                      <a:pt x="348" y="366"/>
                    </a:lnTo>
                    <a:close/>
                  </a:path>
                </a:pathLst>
              </a:custGeom>
              <a:solidFill>
                <a:srgbClr val="006C33"/>
              </a:solidFill>
              <a:ln w="9525">
                <a:noFill/>
                <a:round/>
                <a:headEnd/>
                <a:tailEnd/>
              </a:ln>
            </p:spPr>
            <p:txBody>
              <a:bodyPr/>
              <a:lstStyle/>
              <a:p>
                <a:endParaRPr lang="en-US"/>
              </a:p>
            </p:txBody>
          </p:sp>
          <p:sp>
            <p:nvSpPr>
              <p:cNvPr id="40579" name="Freeform 949"/>
              <p:cNvSpPr>
                <a:spLocks/>
              </p:cNvSpPr>
              <p:nvPr/>
            </p:nvSpPr>
            <p:spPr bwMode="auto">
              <a:xfrm>
                <a:off x="2901" y="1840"/>
                <a:ext cx="60" cy="245"/>
              </a:xfrm>
              <a:custGeom>
                <a:avLst/>
                <a:gdLst>
                  <a:gd name="T0" fmla="*/ 0 w 358"/>
                  <a:gd name="T1" fmla="*/ 0 h 1468"/>
                  <a:gd name="T2" fmla="*/ 0 w 358"/>
                  <a:gd name="T3" fmla="*/ 0 h 1468"/>
                  <a:gd name="T4" fmla="*/ 0 w 358"/>
                  <a:gd name="T5" fmla="*/ 0 h 1468"/>
                  <a:gd name="T6" fmla="*/ 0 w 358"/>
                  <a:gd name="T7" fmla="*/ 0 h 1468"/>
                  <a:gd name="T8" fmla="*/ 0 w 358"/>
                  <a:gd name="T9" fmla="*/ 0 h 1468"/>
                  <a:gd name="T10" fmla="*/ 0 w 358"/>
                  <a:gd name="T11" fmla="*/ 0 h 1468"/>
                  <a:gd name="T12" fmla="*/ 0 w 358"/>
                  <a:gd name="T13" fmla="*/ 0 h 1468"/>
                  <a:gd name="T14" fmla="*/ 0 w 358"/>
                  <a:gd name="T15" fmla="*/ 0 h 1468"/>
                  <a:gd name="T16" fmla="*/ 0 w 358"/>
                  <a:gd name="T17" fmla="*/ 0 h 1468"/>
                  <a:gd name="T18" fmla="*/ 0 w 358"/>
                  <a:gd name="T19" fmla="*/ 0 h 1468"/>
                  <a:gd name="T20" fmla="*/ 0 w 358"/>
                  <a:gd name="T21" fmla="*/ 0 h 1468"/>
                  <a:gd name="T22" fmla="*/ 0 w 358"/>
                  <a:gd name="T23" fmla="*/ 0 h 1468"/>
                  <a:gd name="T24" fmla="*/ 0 w 358"/>
                  <a:gd name="T25" fmla="*/ 0 h 1468"/>
                  <a:gd name="T26" fmla="*/ 0 w 358"/>
                  <a:gd name="T27" fmla="*/ 0 h 1468"/>
                  <a:gd name="T28" fmla="*/ 0 w 358"/>
                  <a:gd name="T29" fmla="*/ 0 h 1468"/>
                  <a:gd name="T30" fmla="*/ 0 w 358"/>
                  <a:gd name="T31" fmla="*/ 0 h 1468"/>
                  <a:gd name="T32" fmla="*/ 0 w 358"/>
                  <a:gd name="T33" fmla="*/ 0 h 1468"/>
                  <a:gd name="T34" fmla="*/ 0 w 358"/>
                  <a:gd name="T35" fmla="*/ 0 h 1468"/>
                  <a:gd name="T36" fmla="*/ 0 w 358"/>
                  <a:gd name="T37" fmla="*/ 0 h 1468"/>
                  <a:gd name="T38" fmla="*/ 0 w 358"/>
                  <a:gd name="T39" fmla="*/ 0 h 1468"/>
                  <a:gd name="T40" fmla="*/ 0 w 358"/>
                  <a:gd name="T41" fmla="*/ 0 h 1468"/>
                  <a:gd name="T42" fmla="*/ 0 w 358"/>
                  <a:gd name="T43" fmla="*/ 0 h 1468"/>
                  <a:gd name="T44" fmla="*/ 0 w 358"/>
                  <a:gd name="T45" fmla="*/ 0 h 1468"/>
                  <a:gd name="T46" fmla="*/ 0 w 358"/>
                  <a:gd name="T47" fmla="*/ 0 h 1468"/>
                  <a:gd name="T48" fmla="*/ 0 w 358"/>
                  <a:gd name="T49" fmla="*/ 0 h 1468"/>
                  <a:gd name="T50" fmla="*/ 0 w 358"/>
                  <a:gd name="T51" fmla="*/ 0 h 1468"/>
                  <a:gd name="T52" fmla="*/ 0 w 358"/>
                  <a:gd name="T53" fmla="*/ 0 h 1468"/>
                  <a:gd name="T54" fmla="*/ 0 w 358"/>
                  <a:gd name="T55" fmla="*/ 0 h 1468"/>
                  <a:gd name="T56" fmla="*/ 0 w 358"/>
                  <a:gd name="T57" fmla="*/ 0 h 1468"/>
                  <a:gd name="T58" fmla="*/ 0 w 358"/>
                  <a:gd name="T59" fmla="*/ 0 h 1468"/>
                  <a:gd name="T60" fmla="*/ 0 w 358"/>
                  <a:gd name="T61" fmla="*/ 0 h 1468"/>
                  <a:gd name="T62" fmla="*/ 0 w 358"/>
                  <a:gd name="T63" fmla="*/ 0 h 1468"/>
                  <a:gd name="T64" fmla="*/ 0 w 358"/>
                  <a:gd name="T65" fmla="*/ 0 h 1468"/>
                  <a:gd name="T66" fmla="*/ 0 w 358"/>
                  <a:gd name="T67" fmla="*/ 0 h 1468"/>
                  <a:gd name="T68" fmla="*/ 0 w 358"/>
                  <a:gd name="T69" fmla="*/ 0 h 1468"/>
                  <a:gd name="T70" fmla="*/ 0 w 358"/>
                  <a:gd name="T71" fmla="*/ 0 h 1468"/>
                  <a:gd name="T72" fmla="*/ 0 w 358"/>
                  <a:gd name="T73" fmla="*/ 0 h 1468"/>
                  <a:gd name="T74" fmla="*/ 0 w 358"/>
                  <a:gd name="T75" fmla="*/ 0 h 1468"/>
                  <a:gd name="T76" fmla="*/ 0 w 358"/>
                  <a:gd name="T77" fmla="*/ 0 h 1468"/>
                  <a:gd name="T78" fmla="*/ 0 w 358"/>
                  <a:gd name="T79" fmla="*/ 0 h 1468"/>
                  <a:gd name="T80" fmla="*/ 0 w 358"/>
                  <a:gd name="T81" fmla="*/ 0 h 1468"/>
                  <a:gd name="T82" fmla="*/ 0 w 358"/>
                  <a:gd name="T83" fmla="*/ 0 h 1468"/>
                  <a:gd name="T84" fmla="*/ 0 w 358"/>
                  <a:gd name="T85" fmla="*/ 0 h 1468"/>
                  <a:gd name="T86" fmla="*/ 0 w 358"/>
                  <a:gd name="T87" fmla="*/ 0 h 1468"/>
                  <a:gd name="T88" fmla="*/ 0 w 358"/>
                  <a:gd name="T89" fmla="*/ 0 h 1468"/>
                  <a:gd name="T90" fmla="*/ 0 w 358"/>
                  <a:gd name="T91" fmla="*/ 0 h 1468"/>
                  <a:gd name="T92" fmla="*/ 0 w 358"/>
                  <a:gd name="T93" fmla="*/ 0 h 1468"/>
                  <a:gd name="T94" fmla="*/ 0 w 358"/>
                  <a:gd name="T95" fmla="*/ 0 h 1468"/>
                  <a:gd name="T96" fmla="*/ 0 w 358"/>
                  <a:gd name="T97" fmla="*/ 0 h 1468"/>
                  <a:gd name="T98" fmla="*/ 0 w 358"/>
                  <a:gd name="T99" fmla="*/ 0 h 1468"/>
                  <a:gd name="T100" fmla="*/ 0 w 358"/>
                  <a:gd name="T101" fmla="*/ 0 h 1468"/>
                  <a:gd name="T102" fmla="*/ 0 w 358"/>
                  <a:gd name="T103" fmla="*/ 0 h 1468"/>
                  <a:gd name="T104" fmla="*/ 0 w 358"/>
                  <a:gd name="T105" fmla="*/ 0 h 1468"/>
                  <a:gd name="T106" fmla="*/ 0 w 358"/>
                  <a:gd name="T107" fmla="*/ 0 h 1468"/>
                  <a:gd name="T108" fmla="*/ 0 w 358"/>
                  <a:gd name="T109" fmla="*/ 0 h 1468"/>
                  <a:gd name="T110" fmla="*/ 0 w 358"/>
                  <a:gd name="T111" fmla="*/ 0 h 1468"/>
                  <a:gd name="T112" fmla="*/ 0 w 358"/>
                  <a:gd name="T113" fmla="*/ 0 h 14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58"/>
                  <a:gd name="T172" fmla="*/ 0 h 1468"/>
                  <a:gd name="T173" fmla="*/ 358 w 358"/>
                  <a:gd name="T174" fmla="*/ 1468 h 146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58" h="1468">
                    <a:moveTo>
                      <a:pt x="358" y="376"/>
                    </a:moveTo>
                    <a:lnTo>
                      <a:pt x="358" y="331"/>
                    </a:lnTo>
                    <a:lnTo>
                      <a:pt x="357" y="286"/>
                    </a:lnTo>
                    <a:lnTo>
                      <a:pt x="354" y="241"/>
                    </a:lnTo>
                    <a:lnTo>
                      <a:pt x="352" y="196"/>
                    </a:lnTo>
                    <a:lnTo>
                      <a:pt x="348" y="152"/>
                    </a:lnTo>
                    <a:lnTo>
                      <a:pt x="345" y="108"/>
                    </a:lnTo>
                    <a:lnTo>
                      <a:pt x="339" y="64"/>
                    </a:lnTo>
                    <a:lnTo>
                      <a:pt x="335" y="20"/>
                    </a:lnTo>
                    <a:lnTo>
                      <a:pt x="305" y="15"/>
                    </a:lnTo>
                    <a:lnTo>
                      <a:pt x="276" y="10"/>
                    </a:lnTo>
                    <a:lnTo>
                      <a:pt x="247" y="5"/>
                    </a:lnTo>
                    <a:lnTo>
                      <a:pt x="217" y="0"/>
                    </a:lnTo>
                    <a:lnTo>
                      <a:pt x="222" y="47"/>
                    </a:lnTo>
                    <a:lnTo>
                      <a:pt x="228" y="93"/>
                    </a:lnTo>
                    <a:lnTo>
                      <a:pt x="233" y="140"/>
                    </a:lnTo>
                    <a:lnTo>
                      <a:pt x="236" y="187"/>
                    </a:lnTo>
                    <a:lnTo>
                      <a:pt x="240" y="234"/>
                    </a:lnTo>
                    <a:lnTo>
                      <a:pt x="242" y="280"/>
                    </a:lnTo>
                    <a:lnTo>
                      <a:pt x="243" y="329"/>
                    </a:lnTo>
                    <a:lnTo>
                      <a:pt x="243" y="376"/>
                    </a:lnTo>
                    <a:lnTo>
                      <a:pt x="243" y="449"/>
                    </a:lnTo>
                    <a:lnTo>
                      <a:pt x="240" y="522"/>
                    </a:lnTo>
                    <a:lnTo>
                      <a:pt x="235" y="594"/>
                    </a:lnTo>
                    <a:lnTo>
                      <a:pt x="228" y="665"/>
                    </a:lnTo>
                    <a:lnTo>
                      <a:pt x="219" y="736"/>
                    </a:lnTo>
                    <a:lnTo>
                      <a:pt x="207" y="805"/>
                    </a:lnTo>
                    <a:lnTo>
                      <a:pt x="195" y="876"/>
                    </a:lnTo>
                    <a:lnTo>
                      <a:pt x="181" y="944"/>
                    </a:lnTo>
                    <a:lnTo>
                      <a:pt x="165" y="1012"/>
                    </a:lnTo>
                    <a:lnTo>
                      <a:pt x="146" y="1081"/>
                    </a:lnTo>
                    <a:lnTo>
                      <a:pt x="125" y="1146"/>
                    </a:lnTo>
                    <a:lnTo>
                      <a:pt x="104" y="1212"/>
                    </a:lnTo>
                    <a:lnTo>
                      <a:pt x="80" y="1278"/>
                    </a:lnTo>
                    <a:lnTo>
                      <a:pt x="56" y="1342"/>
                    </a:lnTo>
                    <a:lnTo>
                      <a:pt x="28" y="1405"/>
                    </a:lnTo>
                    <a:lnTo>
                      <a:pt x="0" y="1468"/>
                    </a:lnTo>
                    <a:lnTo>
                      <a:pt x="34" y="1464"/>
                    </a:lnTo>
                    <a:lnTo>
                      <a:pt x="67" y="1461"/>
                    </a:lnTo>
                    <a:lnTo>
                      <a:pt x="100" y="1456"/>
                    </a:lnTo>
                    <a:lnTo>
                      <a:pt x="132" y="1452"/>
                    </a:lnTo>
                    <a:lnTo>
                      <a:pt x="159" y="1390"/>
                    </a:lnTo>
                    <a:lnTo>
                      <a:pt x="184" y="1327"/>
                    </a:lnTo>
                    <a:lnTo>
                      <a:pt x="207" y="1263"/>
                    </a:lnTo>
                    <a:lnTo>
                      <a:pt x="229" y="1198"/>
                    </a:lnTo>
                    <a:lnTo>
                      <a:pt x="249" y="1134"/>
                    </a:lnTo>
                    <a:lnTo>
                      <a:pt x="268" y="1068"/>
                    </a:lnTo>
                    <a:lnTo>
                      <a:pt x="285" y="1002"/>
                    </a:lnTo>
                    <a:lnTo>
                      <a:pt x="300" y="934"/>
                    </a:lnTo>
                    <a:lnTo>
                      <a:pt x="313" y="867"/>
                    </a:lnTo>
                    <a:lnTo>
                      <a:pt x="324" y="798"/>
                    </a:lnTo>
                    <a:lnTo>
                      <a:pt x="335" y="729"/>
                    </a:lnTo>
                    <a:lnTo>
                      <a:pt x="343" y="660"/>
                    </a:lnTo>
                    <a:lnTo>
                      <a:pt x="350" y="589"/>
                    </a:lnTo>
                    <a:lnTo>
                      <a:pt x="354" y="518"/>
                    </a:lnTo>
                    <a:lnTo>
                      <a:pt x="357" y="448"/>
                    </a:lnTo>
                    <a:lnTo>
                      <a:pt x="358" y="376"/>
                    </a:lnTo>
                    <a:close/>
                  </a:path>
                </a:pathLst>
              </a:custGeom>
              <a:solidFill>
                <a:srgbClr val="006D33"/>
              </a:solidFill>
              <a:ln w="9525">
                <a:noFill/>
                <a:round/>
                <a:headEnd/>
                <a:tailEnd/>
              </a:ln>
            </p:spPr>
            <p:txBody>
              <a:bodyPr/>
              <a:lstStyle/>
              <a:p>
                <a:endParaRPr lang="en-US"/>
              </a:p>
            </p:txBody>
          </p:sp>
          <p:sp>
            <p:nvSpPr>
              <p:cNvPr id="40580" name="Freeform 950"/>
              <p:cNvSpPr>
                <a:spLocks/>
              </p:cNvSpPr>
              <p:nvPr/>
            </p:nvSpPr>
            <p:spPr bwMode="auto">
              <a:xfrm>
                <a:off x="2890" y="1839"/>
                <a:ext cx="62" cy="247"/>
              </a:xfrm>
              <a:custGeom>
                <a:avLst/>
                <a:gdLst>
                  <a:gd name="T0" fmla="*/ 0 w 368"/>
                  <a:gd name="T1" fmla="*/ 0 h 1483"/>
                  <a:gd name="T2" fmla="*/ 0 w 368"/>
                  <a:gd name="T3" fmla="*/ 0 h 1483"/>
                  <a:gd name="T4" fmla="*/ 0 w 368"/>
                  <a:gd name="T5" fmla="*/ 0 h 1483"/>
                  <a:gd name="T6" fmla="*/ 0 w 368"/>
                  <a:gd name="T7" fmla="*/ 0 h 1483"/>
                  <a:gd name="T8" fmla="*/ 0 w 368"/>
                  <a:gd name="T9" fmla="*/ 0 h 1483"/>
                  <a:gd name="T10" fmla="*/ 0 w 368"/>
                  <a:gd name="T11" fmla="*/ 0 h 1483"/>
                  <a:gd name="T12" fmla="*/ 0 w 368"/>
                  <a:gd name="T13" fmla="*/ 0 h 1483"/>
                  <a:gd name="T14" fmla="*/ 0 w 368"/>
                  <a:gd name="T15" fmla="*/ 0 h 1483"/>
                  <a:gd name="T16" fmla="*/ 0 w 368"/>
                  <a:gd name="T17" fmla="*/ 0 h 1483"/>
                  <a:gd name="T18" fmla="*/ 0 w 368"/>
                  <a:gd name="T19" fmla="*/ 0 h 1483"/>
                  <a:gd name="T20" fmla="*/ 0 w 368"/>
                  <a:gd name="T21" fmla="*/ 0 h 1483"/>
                  <a:gd name="T22" fmla="*/ 0 w 368"/>
                  <a:gd name="T23" fmla="*/ 0 h 1483"/>
                  <a:gd name="T24" fmla="*/ 0 w 368"/>
                  <a:gd name="T25" fmla="*/ 0 h 1483"/>
                  <a:gd name="T26" fmla="*/ 0 w 368"/>
                  <a:gd name="T27" fmla="*/ 0 h 1483"/>
                  <a:gd name="T28" fmla="*/ 0 w 368"/>
                  <a:gd name="T29" fmla="*/ 0 h 1483"/>
                  <a:gd name="T30" fmla="*/ 0 w 368"/>
                  <a:gd name="T31" fmla="*/ 0 h 1483"/>
                  <a:gd name="T32" fmla="*/ 0 w 368"/>
                  <a:gd name="T33" fmla="*/ 0 h 1483"/>
                  <a:gd name="T34" fmla="*/ 0 w 368"/>
                  <a:gd name="T35" fmla="*/ 0 h 1483"/>
                  <a:gd name="T36" fmla="*/ 0 w 368"/>
                  <a:gd name="T37" fmla="*/ 0 h 1483"/>
                  <a:gd name="T38" fmla="*/ 0 w 368"/>
                  <a:gd name="T39" fmla="*/ 0 h 1483"/>
                  <a:gd name="T40" fmla="*/ 0 w 368"/>
                  <a:gd name="T41" fmla="*/ 0 h 1483"/>
                  <a:gd name="T42" fmla="*/ 0 w 368"/>
                  <a:gd name="T43" fmla="*/ 0 h 1483"/>
                  <a:gd name="T44" fmla="*/ 0 w 368"/>
                  <a:gd name="T45" fmla="*/ 0 h 1483"/>
                  <a:gd name="T46" fmla="*/ 0 w 368"/>
                  <a:gd name="T47" fmla="*/ 0 h 1483"/>
                  <a:gd name="T48" fmla="*/ 0 w 368"/>
                  <a:gd name="T49" fmla="*/ 0 h 1483"/>
                  <a:gd name="T50" fmla="*/ 0 w 368"/>
                  <a:gd name="T51" fmla="*/ 0 h 1483"/>
                  <a:gd name="T52" fmla="*/ 0 w 368"/>
                  <a:gd name="T53" fmla="*/ 0 h 1483"/>
                  <a:gd name="T54" fmla="*/ 0 w 368"/>
                  <a:gd name="T55" fmla="*/ 0 h 1483"/>
                  <a:gd name="T56" fmla="*/ 0 w 368"/>
                  <a:gd name="T57" fmla="*/ 0 h 1483"/>
                  <a:gd name="T58" fmla="*/ 0 w 368"/>
                  <a:gd name="T59" fmla="*/ 0 h 1483"/>
                  <a:gd name="T60" fmla="*/ 0 w 368"/>
                  <a:gd name="T61" fmla="*/ 0 h 1483"/>
                  <a:gd name="T62" fmla="*/ 0 w 368"/>
                  <a:gd name="T63" fmla="*/ 0 h 1483"/>
                  <a:gd name="T64" fmla="*/ 0 w 368"/>
                  <a:gd name="T65" fmla="*/ 0 h 1483"/>
                  <a:gd name="T66" fmla="*/ 0 w 368"/>
                  <a:gd name="T67" fmla="*/ 0 h 1483"/>
                  <a:gd name="T68" fmla="*/ 0 w 368"/>
                  <a:gd name="T69" fmla="*/ 0 h 1483"/>
                  <a:gd name="T70" fmla="*/ 0 w 368"/>
                  <a:gd name="T71" fmla="*/ 0 h 1483"/>
                  <a:gd name="T72" fmla="*/ 0 w 368"/>
                  <a:gd name="T73" fmla="*/ 0 h 1483"/>
                  <a:gd name="T74" fmla="*/ 0 w 368"/>
                  <a:gd name="T75" fmla="*/ 0 h 1483"/>
                  <a:gd name="T76" fmla="*/ 0 w 368"/>
                  <a:gd name="T77" fmla="*/ 0 h 1483"/>
                  <a:gd name="T78" fmla="*/ 0 w 368"/>
                  <a:gd name="T79" fmla="*/ 0 h 1483"/>
                  <a:gd name="T80" fmla="*/ 0 w 368"/>
                  <a:gd name="T81" fmla="*/ 0 h 1483"/>
                  <a:gd name="T82" fmla="*/ 0 w 368"/>
                  <a:gd name="T83" fmla="*/ 0 h 1483"/>
                  <a:gd name="T84" fmla="*/ 0 w 368"/>
                  <a:gd name="T85" fmla="*/ 0 h 1483"/>
                  <a:gd name="T86" fmla="*/ 0 w 368"/>
                  <a:gd name="T87" fmla="*/ 0 h 1483"/>
                  <a:gd name="T88" fmla="*/ 0 w 368"/>
                  <a:gd name="T89" fmla="*/ 0 h 1483"/>
                  <a:gd name="T90" fmla="*/ 0 w 368"/>
                  <a:gd name="T91" fmla="*/ 0 h 1483"/>
                  <a:gd name="T92" fmla="*/ 0 w 368"/>
                  <a:gd name="T93" fmla="*/ 0 h 1483"/>
                  <a:gd name="T94" fmla="*/ 0 w 368"/>
                  <a:gd name="T95" fmla="*/ 0 h 1483"/>
                  <a:gd name="T96" fmla="*/ 0 w 368"/>
                  <a:gd name="T97" fmla="*/ 0 h 1483"/>
                  <a:gd name="T98" fmla="*/ 0 w 368"/>
                  <a:gd name="T99" fmla="*/ 0 h 1483"/>
                  <a:gd name="T100" fmla="*/ 0 w 368"/>
                  <a:gd name="T101" fmla="*/ 0 h 1483"/>
                  <a:gd name="T102" fmla="*/ 0 w 368"/>
                  <a:gd name="T103" fmla="*/ 0 h 1483"/>
                  <a:gd name="T104" fmla="*/ 0 w 368"/>
                  <a:gd name="T105" fmla="*/ 0 h 1483"/>
                  <a:gd name="T106" fmla="*/ 0 w 368"/>
                  <a:gd name="T107" fmla="*/ 0 h 1483"/>
                  <a:gd name="T108" fmla="*/ 0 w 368"/>
                  <a:gd name="T109" fmla="*/ 0 h 1483"/>
                  <a:gd name="T110" fmla="*/ 0 w 368"/>
                  <a:gd name="T111" fmla="*/ 0 h 1483"/>
                  <a:gd name="T112" fmla="*/ 0 w 368"/>
                  <a:gd name="T113" fmla="*/ 0 h 148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68"/>
                  <a:gd name="T172" fmla="*/ 0 h 1483"/>
                  <a:gd name="T173" fmla="*/ 368 w 368"/>
                  <a:gd name="T174" fmla="*/ 1483 h 148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68" h="1483">
                    <a:moveTo>
                      <a:pt x="368" y="384"/>
                    </a:moveTo>
                    <a:lnTo>
                      <a:pt x="367" y="338"/>
                    </a:lnTo>
                    <a:lnTo>
                      <a:pt x="366" y="292"/>
                    </a:lnTo>
                    <a:lnTo>
                      <a:pt x="365" y="245"/>
                    </a:lnTo>
                    <a:lnTo>
                      <a:pt x="361" y="199"/>
                    </a:lnTo>
                    <a:lnTo>
                      <a:pt x="358" y="154"/>
                    </a:lnTo>
                    <a:lnTo>
                      <a:pt x="353" y="108"/>
                    </a:lnTo>
                    <a:lnTo>
                      <a:pt x="348" y="63"/>
                    </a:lnTo>
                    <a:lnTo>
                      <a:pt x="343" y="18"/>
                    </a:lnTo>
                    <a:lnTo>
                      <a:pt x="314" y="13"/>
                    </a:lnTo>
                    <a:lnTo>
                      <a:pt x="284" y="10"/>
                    </a:lnTo>
                    <a:lnTo>
                      <a:pt x="255" y="5"/>
                    </a:lnTo>
                    <a:lnTo>
                      <a:pt x="225" y="0"/>
                    </a:lnTo>
                    <a:lnTo>
                      <a:pt x="232" y="48"/>
                    </a:lnTo>
                    <a:lnTo>
                      <a:pt x="237" y="95"/>
                    </a:lnTo>
                    <a:lnTo>
                      <a:pt x="242" y="143"/>
                    </a:lnTo>
                    <a:lnTo>
                      <a:pt x="247" y="190"/>
                    </a:lnTo>
                    <a:lnTo>
                      <a:pt x="250" y="238"/>
                    </a:lnTo>
                    <a:lnTo>
                      <a:pt x="252" y="287"/>
                    </a:lnTo>
                    <a:lnTo>
                      <a:pt x="254" y="336"/>
                    </a:lnTo>
                    <a:lnTo>
                      <a:pt x="254" y="384"/>
                    </a:lnTo>
                    <a:lnTo>
                      <a:pt x="252" y="457"/>
                    </a:lnTo>
                    <a:lnTo>
                      <a:pt x="249" y="531"/>
                    </a:lnTo>
                    <a:lnTo>
                      <a:pt x="244" y="603"/>
                    </a:lnTo>
                    <a:lnTo>
                      <a:pt x="237" y="676"/>
                    </a:lnTo>
                    <a:lnTo>
                      <a:pt x="228" y="746"/>
                    </a:lnTo>
                    <a:lnTo>
                      <a:pt x="217" y="818"/>
                    </a:lnTo>
                    <a:lnTo>
                      <a:pt x="203" y="887"/>
                    </a:lnTo>
                    <a:lnTo>
                      <a:pt x="188" y="957"/>
                    </a:lnTo>
                    <a:lnTo>
                      <a:pt x="170" y="1026"/>
                    </a:lnTo>
                    <a:lnTo>
                      <a:pt x="152" y="1093"/>
                    </a:lnTo>
                    <a:lnTo>
                      <a:pt x="131" y="1160"/>
                    </a:lnTo>
                    <a:lnTo>
                      <a:pt x="109" y="1227"/>
                    </a:lnTo>
                    <a:lnTo>
                      <a:pt x="85" y="1292"/>
                    </a:lnTo>
                    <a:lnTo>
                      <a:pt x="58" y="1357"/>
                    </a:lnTo>
                    <a:lnTo>
                      <a:pt x="30" y="1420"/>
                    </a:lnTo>
                    <a:lnTo>
                      <a:pt x="0" y="1483"/>
                    </a:lnTo>
                    <a:lnTo>
                      <a:pt x="34" y="1479"/>
                    </a:lnTo>
                    <a:lnTo>
                      <a:pt x="67" y="1476"/>
                    </a:lnTo>
                    <a:lnTo>
                      <a:pt x="101" y="1472"/>
                    </a:lnTo>
                    <a:lnTo>
                      <a:pt x="133" y="1469"/>
                    </a:lnTo>
                    <a:lnTo>
                      <a:pt x="161" y="1407"/>
                    </a:lnTo>
                    <a:lnTo>
                      <a:pt x="187" y="1343"/>
                    </a:lnTo>
                    <a:lnTo>
                      <a:pt x="211" y="1279"/>
                    </a:lnTo>
                    <a:lnTo>
                      <a:pt x="234" y="1215"/>
                    </a:lnTo>
                    <a:lnTo>
                      <a:pt x="255" y="1149"/>
                    </a:lnTo>
                    <a:lnTo>
                      <a:pt x="273" y="1082"/>
                    </a:lnTo>
                    <a:lnTo>
                      <a:pt x="292" y="1016"/>
                    </a:lnTo>
                    <a:lnTo>
                      <a:pt x="307" y="947"/>
                    </a:lnTo>
                    <a:lnTo>
                      <a:pt x="321" y="879"/>
                    </a:lnTo>
                    <a:lnTo>
                      <a:pt x="333" y="810"/>
                    </a:lnTo>
                    <a:lnTo>
                      <a:pt x="344" y="740"/>
                    </a:lnTo>
                    <a:lnTo>
                      <a:pt x="352" y="670"/>
                    </a:lnTo>
                    <a:lnTo>
                      <a:pt x="359" y="599"/>
                    </a:lnTo>
                    <a:lnTo>
                      <a:pt x="363" y="528"/>
                    </a:lnTo>
                    <a:lnTo>
                      <a:pt x="367" y="456"/>
                    </a:lnTo>
                    <a:lnTo>
                      <a:pt x="368" y="384"/>
                    </a:lnTo>
                    <a:close/>
                  </a:path>
                </a:pathLst>
              </a:custGeom>
              <a:solidFill>
                <a:srgbClr val="006E34"/>
              </a:solidFill>
              <a:ln w="9525">
                <a:noFill/>
                <a:round/>
                <a:headEnd/>
                <a:tailEnd/>
              </a:ln>
            </p:spPr>
            <p:txBody>
              <a:bodyPr/>
              <a:lstStyle/>
              <a:p>
                <a:endParaRPr lang="en-US"/>
              </a:p>
            </p:txBody>
          </p:sp>
          <p:sp>
            <p:nvSpPr>
              <p:cNvPr id="40581" name="Freeform 951"/>
              <p:cNvSpPr>
                <a:spLocks/>
              </p:cNvSpPr>
              <p:nvPr/>
            </p:nvSpPr>
            <p:spPr bwMode="auto">
              <a:xfrm>
                <a:off x="2879" y="1838"/>
                <a:ext cx="63" cy="249"/>
              </a:xfrm>
              <a:custGeom>
                <a:avLst/>
                <a:gdLst>
                  <a:gd name="T0" fmla="*/ 0 w 376"/>
                  <a:gd name="T1" fmla="*/ 0 h 1497"/>
                  <a:gd name="T2" fmla="*/ 0 w 376"/>
                  <a:gd name="T3" fmla="*/ 0 h 1497"/>
                  <a:gd name="T4" fmla="*/ 0 w 376"/>
                  <a:gd name="T5" fmla="*/ 0 h 1497"/>
                  <a:gd name="T6" fmla="*/ 0 w 376"/>
                  <a:gd name="T7" fmla="*/ 0 h 1497"/>
                  <a:gd name="T8" fmla="*/ 0 w 376"/>
                  <a:gd name="T9" fmla="*/ 0 h 1497"/>
                  <a:gd name="T10" fmla="*/ 0 w 376"/>
                  <a:gd name="T11" fmla="*/ 0 h 1497"/>
                  <a:gd name="T12" fmla="*/ 0 w 376"/>
                  <a:gd name="T13" fmla="*/ 0 h 1497"/>
                  <a:gd name="T14" fmla="*/ 0 w 376"/>
                  <a:gd name="T15" fmla="*/ 0 h 1497"/>
                  <a:gd name="T16" fmla="*/ 0 w 376"/>
                  <a:gd name="T17" fmla="*/ 0 h 1497"/>
                  <a:gd name="T18" fmla="*/ 0 w 376"/>
                  <a:gd name="T19" fmla="*/ 0 h 1497"/>
                  <a:gd name="T20" fmla="*/ 0 w 376"/>
                  <a:gd name="T21" fmla="*/ 0 h 1497"/>
                  <a:gd name="T22" fmla="*/ 0 w 376"/>
                  <a:gd name="T23" fmla="*/ 0 h 1497"/>
                  <a:gd name="T24" fmla="*/ 0 w 376"/>
                  <a:gd name="T25" fmla="*/ 0 h 1497"/>
                  <a:gd name="T26" fmla="*/ 0 w 376"/>
                  <a:gd name="T27" fmla="*/ 0 h 1497"/>
                  <a:gd name="T28" fmla="*/ 0 w 376"/>
                  <a:gd name="T29" fmla="*/ 0 h 1497"/>
                  <a:gd name="T30" fmla="*/ 0 w 376"/>
                  <a:gd name="T31" fmla="*/ 0 h 1497"/>
                  <a:gd name="T32" fmla="*/ 0 w 376"/>
                  <a:gd name="T33" fmla="*/ 0 h 1497"/>
                  <a:gd name="T34" fmla="*/ 0 w 376"/>
                  <a:gd name="T35" fmla="*/ 0 h 1497"/>
                  <a:gd name="T36" fmla="*/ 0 w 376"/>
                  <a:gd name="T37" fmla="*/ 0 h 1497"/>
                  <a:gd name="T38" fmla="*/ 0 w 376"/>
                  <a:gd name="T39" fmla="*/ 0 h 1497"/>
                  <a:gd name="T40" fmla="*/ 0 w 376"/>
                  <a:gd name="T41" fmla="*/ 0 h 1497"/>
                  <a:gd name="T42" fmla="*/ 0 w 376"/>
                  <a:gd name="T43" fmla="*/ 0 h 1497"/>
                  <a:gd name="T44" fmla="*/ 0 w 376"/>
                  <a:gd name="T45" fmla="*/ 0 h 1497"/>
                  <a:gd name="T46" fmla="*/ 0 w 376"/>
                  <a:gd name="T47" fmla="*/ 0 h 1497"/>
                  <a:gd name="T48" fmla="*/ 0 w 376"/>
                  <a:gd name="T49" fmla="*/ 0 h 1497"/>
                  <a:gd name="T50" fmla="*/ 0 w 376"/>
                  <a:gd name="T51" fmla="*/ 0 h 1497"/>
                  <a:gd name="T52" fmla="*/ 0 w 376"/>
                  <a:gd name="T53" fmla="*/ 0 h 1497"/>
                  <a:gd name="T54" fmla="*/ 0 w 376"/>
                  <a:gd name="T55" fmla="*/ 0 h 1497"/>
                  <a:gd name="T56" fmla="*/ 0 w 376"/>
                  <a:gd name="T57" fmla="*/ 0 h 1497"/>
                  <a:gd name="T58" fmla="*/ 0 w 376"/>
                  <a:gd name="T59" fmla="*/ 0 h 1497"/>
                  <a:gd name="T60" fmla="*/ 0 w 376"/>
                  <a:gd name="T61" fmla="*/ 0 h 1497"/>
                  <a:gd name="T62" fmla="*/ 0 w 376"/>
                  <a:gd name="T63" fmla="*/ 0 h 1497"/>
                  <a:gd name="T64" fmla="*/ 0 w 376"/>
                  <a:gd name="T65" fmla="*/ 0 h 1497"/>
                  <a:gd name="T66" fmla="*/ 0 w 376"/>
                  <a:gd name="T67" fmla="*/ 0 h 1497"/>
                  <a:gd name="T68" fmla="*/ 0 w 376"/>
                  <a:gd name="T69" fmla="*/ 0 h 1497"/>
                  <a:gd name="T70" fmla="*/ 0 w 376"/>
                  <a:gd name="T71" fmla="*/ 0 h 1497"/>
                  <a:gd name="T72" fmla="*/ 0 w 376"/>
                  <a:gd name="T73" fmla="*/ 0 h 1497"/>
                  <a:gd name="T74" fmla="*/ 0 w 376"/>
                  <a:gd name="T75" fmla="*/ 0 h 1497"/>
                  <a:gd name="T76" fmla="*/ 0 w 376"/>
                  <a:gd name="T77" fmla="*/ 0 h 1497"/>
                  <a:gd name="T78" fmla="*/ 0 w 376"/>
                  <a:gd name="T79" fmla="*/ 0 h 1497"/>
                  <a:gd name="T80" fmla="*/ 0 w 376"/>
                  <a:gd name="T81" fmla="*/ 0 h 1497"/>
                  <a:gd name="T82" fmla="*/ 0 w 376"/>
                  <a:gd name="T83" fmla="*/ 0 h 1497"/>
                  <a:gd name="T84" fmla="*/ 0 w 376"/>
                  <a:gd name="T85" fmla="*/ 0 h 1497"/>
                  <a:gd name="T86" fmla="*/ 0 w 376"/>
                  <a:gd name="T87" fmla="*/ 0 h 1497"/>
                  <a:gd name="T88" fmla="*/ 0 w 376"/>
                  <a:gd name="T89" fmla="*/ 0 h 1497"/>
                  <a:gd name="T90" fmla="*/ 0 w 376"/>
                  <a:gd name="T91" fmla="*/ 0 h 1497"/>
                  <a:gd name="T92" fmla="*/ 0 w 376"/>
                  <a:gd name="T93" fmla="*/ 0 h 1497"/>
                  <a:gd name="T94" fmla="*/ 0 w 376"/>
                  <a:gd name="T95" fmla="*/ 0 h 1497"/>
                  <a:gd name="T96" fmla="*/ 0 w 376"/>
                  <a:gd name="T97" fmla="*/ 0 h 1497"/>
                  <a:gd name="T98" fmla="*/ 0 w 376"/>
                  <a:gd name="T99" fmla="*/ 0 h 1497"/>
                  <a:gd name="T100" fmla="*/ 0 w 376"/>
                  <a:gd name="T101" fmla="*/ 0 h 1497"/>
                  <a:gd name="T102" fmla="*/ 0 w 376"/>
                  <a:gd name="T103" fmla="*/ 0 h 1497"/>
                  <a:gd name="T104" fmla="*/ 0 w 376"/>
                  <a:gd name="T105" fmla="*/ 0 h 1497"/>
                  <a:gd name="T106" fmla="*/ 0 w 376"/>
                  <a:gd name="T107" fmla="*/ 0 h 1497"/>
                  <a:gd name="T108" fmla="*/ 0 w 376"/>
                  <a:gd name="T109" fmla="*/ 0 h 1497"/>
                  <a:gd name="T110" fmla="*/ 0 w 376"/>
                  <a:gd name="T111" fmla="*/ 0 h 1497"/>
                  <a:gd name="T112" fmla="*/ 0 w 376"/>
                  <a:gd name="T113" fmla="*/ 0 h 14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6"/>
                  <a:gd name="T172" fmla="*/ 0 h 1497"/>
                  <a:gd name="T173" fmla="*/ 376 w 376"/>
                  <a:gd name="T174" fmla="*/ 1497 h 14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6" h="1497">
                    <a:moveTo>
                      <a:pt x="376" y="392"/>
                    </a:moveTo>
                    <a:lnTo>
                      <a:pt x="376" y="345"/>
                    </a:lnTo>
                    <a:lnTo>
                      <a:pt x="375" y="296"/>
                    </a:lnTo>
                    <a:lnTo>
                      <a:pt x="373" y="250"/>
                    </a:lnTo>
                    <a:lnTo>
                      <a:pt x="369" y="203"/>
                    </a:lnTo>
                    <a:lnTo>
                      <a:pt x="366" y="156"/>
                    </a:lnTo>
                    <a:lnTo>
                      <a:pt x="361" y="109"/>
                    </a:lnTo>
                    <a:lnTo>
                      <a:pt x="355" y="63"/>
                    </a:lnTo>
                    <a:lnTo>
                      <a:pt x="350" y="16"/>
                    </a:lnTo>
                    <a:lnTo>
                      <a:pt x="321" y="13"/>
                    </a:lnTo>
                    <a:lnTo>
                      <a:pt x="291" y="8"/>
                    </a:lnTo>
                    <a:lnTo>
                      <a:pt x="262" y="5"/>
                    </a:lnTo>
                    <a:lnTo>
                      <a:pt x="232" y="0"/>
                    </a:lnTo>
                    <a:lnTo>
                      <a:pt x="239" y="49"/>
                    </a:lnTo>
                    <a:lnTo>
                      <a:pt x="244" y="97"/>
                    </a:lnTo>
                    <a:lnTo>
                      <a:pt x="250" y="146"/>
                    </a:lnTo>
                    <a:lnTo>
                      <a:pt x="255" y="194"/>
                    </a:lnTo>
                    <a:lnTo>
                      <a:pt x="258" y="243"/>
                    </a:lnTo>
                    <a:lnTo>
                      <a:pt x="261" y="293"/>
                    </a:lnTo>
                    <a:lnTo>
                      <a:pt x="262" y="342"/>
                    </a:lnTo>
                    <a:lnTo>
                      <a:pt x="263" y="392"/>
                    </a:lnTo>
                    <a:lnTo>
                      <a:pt x="262" y="466"/>
                    </a:lnTo>
                    <a:lnTo>
                      <a:pt x="258" y="540"/>
                    </a:lnTo>
                    <a:lnTo>
                      <a:pt x="253" y="613"/>
                    </a:lnTo>
                    <a:lnTo>
                      <a:pt x="246" y="686"/>
                    </a:lnTo>
                    <a:lnTo>
                      <a:pt x="235" y="758"/>
                    </a:lnTo>
                    <a:lnTo>
                      <a:pt x="224" y="829"/>
                    </a:lnTo>
                    <a:lnTo>
                      <a:pt x="210" y="899"/>
                    </a:lnTo>
                    <a:lnTo>
                      <a:pt x="195" y="969"/>
                    </a:lnTo>
                    <a:lnTo>
                      <a:pt x="176" y="1039"/>
                    </a:lnTo>
                    <a:lnTo>
                      <a:pt x="157" y="1106"/>
                    </a:lnTo>
                    <a:lnTo>
                      <a:pt x="136" y="1174"/>
                    </a:lnTo>
                    <a:lnTo>
                      <a:pt x="111" y="1240"/>
                    </a:lnTo>
                    <a:lnTo>
                      <a:pt x="87" y="1306"/>
                    </a:lnTo>
                    <a:lnTo>
                      <a:pt x="59" y="1371"/>
                    </a:lnTo>
                    <a:lnTo>
                      <a:pt x="31" y="1434"/>
                    </a:lnTo>
                    <a:lnTo>
                      <a:pt x="0" y="1497"/>
                    </a:lnTo>
                    <a:lnTo>
                      <a:pt x="34" y="1494"/>
                    </a:lnTo>
                    <a:lnTo>
                      <a:pt x="68" y="1491"/>
                    </a:lnTo>
                    <a:lnTo>
                      <a:pt x="100" y="1487"/>
                    </a:lnTo>
                    <a:lnTo>
                      <a:pt x="133" y="1484"/>
                    </a:lnTo>
                    <a:lnTo>
                      <a:pt x="161" y="1421"/>
                    </a:lnTo>
                    <a:lnTo>
                      <a:pt x="189" y="1358"/>
                    </a:lnTo>
                    <a:lnTo>
                      <a:pt x="213" y="1294"/>
                    </a:lnTo>
                    <a:lnTo>
                      <a:pt x="237" y="1228"/>
                    </a:lnTo>
                    <a:lnTo>
                      <a:pt x="258" y="1162"/>
                    </a:lnTo>
                    <a:lnTo>
                      <a:pt x="279" y="1097"/>
                    </a:lnTo>
                    <a:lnTo>
                      <a:pt x="298" y="1028"/>
                    </a:lnTo>
                    <a:lnTo>
                      <a:pt x="314" y="960"/>
                    </a:lnTo>
                    <a:lnTo>
                      <a:pt x="328" y="892"/>
                    </a:lnTo>
                    <a:lnTo>
                      <a:pt x="340" y="821"/>
                    </a:lnTo>
                    <a:lnTo>
                      <a:pt x="352" y="752"/>
                    </a:lnTo>
                    <a:lnTo>
                      <a:pt x="361" y="681"/>
                    </a:lnTo>
                    <a:lnTo>
                      <a:pt x="368" y="610"/>
                    </a:lnTo>
                    <a:lnTo>
                      <a:pt x="373" y="538"/>
                    </a:lnTo>
                    <a:lnTo>
                      <a:pt x="376" y="465"/>
                    </a:lnTo>
                    <a:lnTo>
                      <a:pt x="376" y="392"/>
                    </a:lnTo>
                    <a:close/>
                  </a:path>
                </a:pathLst>
              </a:custGeom>
              <a:solidFill>
                <a:srgbClr val="006F35"/>
              </a:solidFill>
              <a:ln w="9525">
                <a:noFill/>
                <a:round/>
                <a:headEnd/>
                <a:tailEnd/>
              </a:ln>
            </p:spPr>
            <p:txBody>
              <a:bodyPr/>
              <a:lstStyle/>
              <a:p>
                <a:endParaRPr lang="en-US"/>
              </a:p>
            </p:txBody>
          </p:sp>
          <p:sp>
            <p:nvSpPr>
              <p:cNvPr id="40582" name="Freeform 952"/>
              <p:cNvSpPr>
                <a:spLocks/>
              </p:cNvSpPr>
              <p:nvPr/>
            </p:nvSpPr>
            <p:spPr bwMode="auto">
              <a:xfrm>
                <a:off x="2868" y="1836"/>
                <a:ext cx="64" cy="252"/>
              </a:xfrm>
              <a:custGeom>
                <a:avLst/>
                <a:gdLst>
                  <a:gd name="T0" fmla="*/ 0 w 387"/>
                  <a:gd name="T1" fmla="*/ 0 h 1509"/>
                  <a:gd name="T2" fmla="*/ 0 w 387"/>
                  <a:gd name="T3" fmla="*/ 0 h 1509"/>
                  <a:gd name="T4" fmla="*/ 0 w 387"/>
                  <a:gd name="T5" fmla="*/ 0 h 1509"/>
                  <a:gd name="T6" fmla="*/ 0 w 387"/>
                  <a:gd name="T7" fmla="*/ 0 h 1509"/>
                  <a:gd name="T8" fmla="*/ 0 w 387"/>
                  <a:gd name="T9" fmla="*/ 0 h 1509"/>
                  <a:gd name="T10" fmla="*/ 0 w 387"/>
                  <a:gd name="T11" fmla="*/ 0 h 1509"/>
                  <a:gd name="T12" fmla="*/ 0 w 387"/>
                  <a:gd name="T13" fmla="*/ 0 h 1509"/>
                  <a:gd name="T14" fmla="*/ 0 w 387"/>
                  <a:gd name="T15" fmla="*/ 0 h 1509"/>
                  <a:gd name="T16" fmla="*/ 0 w 387"/>
                  <a:gd name="T17" fmla="*/ 0 h 1509"/>
                  <a:gd name="T18" fmla="*/ 0 w 387"/>
                  <a:gd name="T19" fmla="*/ 0 h 1509"/>
                  <a:gd name="T20" fmla="*/ 0 w 387"/>
                  <a:gd name="T21" fmla="*/ 0 h 1509"/>
                  <a:gd name="T22" fmla="*/ 0 w 387"/>
                  <a:gd name="T23" fmla="*/ 0 h 1509"/>
                  <a:gd name="T24" fmla="*/ 0 w 387"/>
                  <a:gd name="T25" fmla="*/ 0 h 1509"/>
                  <a:gd name="T26" fmla="*/ 0 w 387"/>
                  <a:gd name="T27" fmla="*/ 0 h 1509"/>
                  <a:gd name="T28" fmla="*/ 0 w 387"/>
                  <a:gd name="T29" fmla="*/ 0 h 1509"/>
                  <a:gd name="T30" fmla="*/ 0 w 387"/>
                  <a:gd name="T31" fmla="*/ 0 h 1509"/>
                  <a:gd name="T32" fmla="*/ 0 w 387"/>
                  <a:gd name="T33" fmla="*/ 0 h 1509"/>
                  <a:gd name="T34" fmla="*/ 0 w 387"/>
                  <a:gd name="T35" fmla="*/ 0 h 1509"/>
                  <a:gd name="T36" fmla="*/ 0 w 387"/>
                  <a:gd name="T37" fmla="*/ 0 h 1509"/>
                  <a:gd name="T38" fmla="*/ 0 w 387"/>
                  <a:gd name="T39" fmla="*/ 0 h 1509"/>
                  <a:gd name="T40" fmla="*/ 0 w 387"/>
                  <a:gd name="T41" fmla="*/ 0 h 1509"/>
                  <a:gd name="T42" fmla="*/ 0 w 387"/>
                  <a:gd name="T43" fmla="*/ 0 h 1509"/>
                  <a:gd name="T44" fmla="*/ 0 w 387"/>
                  <a:gd name="T45" fmla="*/ 0 h 1509"/>
                  <a:gd name="T46" fmla="*/ 0 w 387"/>
                  <a:gd name="T47" fmla="*/ 0 h 1509"/>
                  <a:gd name="T48" fmla="*/ 0 w 387"/>
                  <a:gd name="T49" fmla="*/ 0 h 1509"/>
                  <a:gd name="T50" fmla="*/ 0 w 387"/>
                  <a:gd name="T51" fmla="*/ 0 h 1509"/>
                  <a:gd name="T52" fmla="*/ 0 w 387"/>
                  <a:gd name="T53" fmla="*/ 0 h 1509"/>
                  <a:gd name="T54" fmla="*/ 0 w 387"/>
                  <a:gd name="T55" fmla="*/ 0 h 1509"/>
                  <a:gd name="T56" fmla="*/ 0 w 387"/>
                  <a:gd name="T57" fmla="*/ 0 h 1509"/>
                  <a:gd name="T58" fmla="*/ 0 w 387"/>
                  <a:gd name="T59" fmla="*/ 0 h 1509"/>
                  <a:gd name="T60" fmla="*/ 0 w 387"/>
                  <a:gd name="T61" fmla="*/ 0 h 1509"/>
                  <a:gd name="T62" fmla="*/ 0 w 387"/>
                  <a:gd name="T63" fmla="*/ 0 h 1509"/>
                  <a:gd name="T64" fmla="*/ 0 w 387"/>
                  <a:gd name="T65" fmla="*/ 0 h 1509"/>
                  <a:gd name="T66" fmla="*/ 0 w 387"/>
                  <a:gd name="T67" fmla="*/ 0 h 1509"/>
                  <a:gd name="T68" fmla="*/ 0 w 387"/>
                  <a:gd name="T69" fmla="*/ 0 h 1509"/>
                  <a:gd name="T70" fmla="*/ 0 w 387"/>
                  <a:gd name="T71" fmla="*/ 0 h 1509"/>
                  <a:gd name="T72" fmla="*/ 0 w 387"/>
                  <a:gd name="T73" fmla="*/ 0 h 1509"/>
                  <a:gd name="T74" fmla="*/ 0 w 387"/>
                  <a:gd name="T75" fmla="*/ 0 h 1509"/>
                  <a:gd name="T76" fmla="*/ 0 w 387"/>
                  <a:gd name="T77" fmla="*/ 0 h 1509"/>
                  <a:gd name="T78" fmla="*/ 0 w 387"/>
                  <a:gd name="T79" fmla="*/ 0 h 1509"/>
                  <a:gd name="T80" fmla="*/ 0 w 387"/>
                  <a:gd name="T81" fmla="*/ 0 h 1509"/>
                  <a:gd name="T82" fmla="*/ 0 w 387"/>
                  <a:gd name="T83" fmla="*/ 0 h 1509"/>
                  <a:gd name="T84" fmla="*/ 0 w 387"/>
                  <a:gd name="T85" fmla="*/ 0 h 1509"/>
                  <a:gd name="T86" fmla="*/ 0 w 387"/>
                  <a:gd name="T87" fmla="*/ 0 h 1509"/>
                  <a:gd name="T88" fmla="*/ 0 w 387"/>
                  <a:gd name="T89" fmla="*/ 0 h 1509"/>
                  <a:gd name="T90" fmla="*/ 0 w 387"/>
                  <a:gd name="T91" fmla="*/ 0 h 1509"/>
                  <a:gd name="T92" fmla="*/ 0 w 387"/>
                  <a:gd name="T93" fmla="*/ 0 h 1509"/>
                  <a:gd name="T94" fmla="*/ 0 w 387"/>
                  <a:gd name="T95" fmla="*/ 0 h 1509"/>
                  <a:gd name="T96" fmla="*/ 0 w 387"/>
                  <a:gd name="T97" fmla="*/ 0 h 1509"/>
                  <a:gd name="T98" fmla="*/ 0 w 387"/>
                  <a:gd name="T99" fmla="*/ 0 h 1509"/>
                  <a:gd name="T100" fmla="*/ 0 w 387"/>
                  <a:gd name="T101" fmla="*/ 0 h 1509"/>
                  <a:gd name="T102" fmla="*/ 0 w 387"/>
                  <a:gd name="T103" fmla="*/ 0 h 1509"/>
                  <a:gd name="T104" fmla="*/ 0 w 387"/>
                  <a:gd name="T105" fmla="*/ 0 h 1509"/>
                  <a:gd name="T106" fmla="*/ 0 w 387"/>
                  <a:gd name="T107" fmla="*/ 0 h 1509"/>
                  <a:gd name="T108" fmla="*/ 0 w 387"/>
                  <a:gd name="T109" fmla="*/ 0 h 1509"/>
                  <a:gd name="T110" fmla="*/ 0 w 387"/>
                  <a:gd name="T111" fmla="*/ 0 h 1509"/>
                  <a:gd name="T112" fmla="*/ 0 w 387"/>
                  <a:gd name="T113" fmla="*/ 0 h 150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7"/>
                  <a:gd name="T172" fmla="*/ 0 h 1509"/>
                  <a:gd name="T173" fmla="*/ 387 w 387"/>
                  <a:gd name="T174" fmla="*/ 1509 h 150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7" h="1509">
                    <a:moveTo>
                      <a:pt x="387" y="399"/>
                    </a:moveTo>
                    <a:lnTo>
                      <a:pt x="387" y="351"/>
                    </a:lnTo>
                    <a:lnTo>
                      <a:pt x="385" y="302"/>
                    </a:lnTo>
                    <a:lnTo>
                      <a:pt x="383" y="253"/>
                    </a:lnTo>
                    <a:lnTo>
                      <a:pt x="380" y="205"/>
                    </a:lnTo>
                    <a:lnTo>
                      <a:pt x="375" y="158"/>
                    </a:lnTo>
                    <a:lnTo>
                      <a:pt x="370" y="110"/>
                    </a:lnTo>
                    <a:lnTo>
                      <a:pt x="365" y="63"/>
                    </a:lnTo>
                    <a:lnTo>
                      <a:pt x="358" y="15"/>
                    </a:lnTo>
                    <a:lnTo>
                      <a:pt x="329" y="12"/>
                    </a:lnTo>
                    <a:lnTo>
                      <a:pt x="299" y="8"/>
                    </a:lnTo>
                    <a:lnTo>
                      <a:pt x="270" y="4"/>
                    </a:lnTo>
                    <a:lnTo>
                      <a:pt x="240" y="0"/>
                    </a:lnTo>
                    <a:lnTo>
                      <a:pt x="247" y="49"/>
                    </a:lnTo>
                    <a:lnTo>
                      <a:pt x="254" y="99"/>
                    </a:lnTo>
                    <a:lnTo>
                      <a:pt x="259" y="148"/>
                    </a:lnTo>
                    <a:lnTo>
                      <a:pt x="264" y="198"/>
                    </a:lnTo>
                    <a:lnTo>
                      <a:pt x="267" y="248"/>
                    </a:lnTo>
                    <a:lnTo>
                      <a:pt x="271" y="297"/>
                    </a:lnTo>
                    <a:lnTo>
                      <a:pt x="272" y="348"/>
                    </a:lnTo>
                    <a:lnTo>
                      <a:pt x="273" y="399"/>
                    </a:lnTo>
                    <a:lnTo>
                      <a:pt x="272" y="473"/>
                    </a:lnTo>
                    <a:lnTo>
                      <a:pt x="269" y="548"/>
                    </a:lnTo>
                    <a:lnTo>
                      <a:pt x="263" y="621"/>
                    </a:lnTo>
                    <a:lnTo>
                      <a:pt x="255" y="695"/>
                    </a:lnTo>
                    <a:lnTo>
                      <a:pt x="244" y="767"/>
                    </a:lnTo>
                    <a:lnTo>
                      <a:pt x="233" y="839"/>
                    </a:lnTo>
                    <a:lnTo>
                      <a:pt x="218" y="910"/>
                    </a:lnTo>
                    <a:lnTo>
                      <a:pt x="202" y="980"/>
                    </a:lnTo>
                    <a:lnTo>
                      <a:pt x="183" y="1049"/>
                    </a:lnTo>
                    <a:lnTo>
                      <a:pt x="162" y="1117"/>
                    </a:lnTo>
                    <a:lnTo>
                      <a:pt x="140" y="1186"/>
                    </a:lnTo>
                    <a:lnTo>
                      <a:pt x="116" y="1253"/>
                    </a:lnTo>
                    <a:lnTo>
                      <a:pt x="89" y="1319"/>
                    </a:lnTo>
                    <a:lnTo>
                      <a:pt x="62" y="1383"/>
                    </a:lnTo>
                    <a:lnTo>
                      <a:pt x="32" y="1447"/>
                    </a:lnTo>
                    <a:lnTo>
                      <a:pt x="0" y="1509"/>
                    </a:lnTo>
                    <a:lnTo>
                      <a:pt x="34" y="1507"/>
                    </a:lnTo>
                    <a:lnTo>
                      <a:pt x="67" y="1504"/>
                    </a:lnTo>
                    <a:lnTo>
                      <a:pt x="101" y="1501"/>
                    </a:lnTo>
                    <a:lnTo>
                      <a:pt x="133" y="1498"/>
                    </a:lnTo>
                    <a:lnTo>
                      <a:pt x="163" y="1435"/>
                    </a:lnTo>
                    <a:lnTo>
                      <a:pt x="191" y="1372"/>
                    </a:lnTo>
                    <a:lnTo>
                      <a:pt x="218" y="1307"/>
                    </a:lnTo>
                    <a:lnTo>
                      <a:pt x="242" y="1242"/>
                    </a:lnTo>
                    <a:lnTo>
                      <a:pt x="264" y="1175"/>
                    </a:lnTo>
                    <a:lnTo>
                      <a:pt x="285" y="1108"/>
                    </a:lnTo>
                    <a:lnTo>
                      <a:pt x="303" y="1041"/>
                    </a:lnTo>
                    <a:lnTo>
                      <a:pt x="321" y="972"/>
                    </a:lnTo>
                    <a:lnTo>
                      <a:pt x="336" y="902"/>
                    </a:lnTo>
                    <a:lnTo>
                      <a:pt x="350" y="833"/>
                    </a:lnTo>
                    <a:lnTo>
                      <a:pt x="361" y="761"/>
                    </a:lnTo>
                    <a:lnTo>
                      <a:pt x="370" y="691"/>
                    </a:lnTo>
                    <a:lnTo>
                      <a:pt x="377" y="618"/>
                    </a:lnTo>
                    <a:lnTo>
                      <a:pt x="382" y="546"/>
                    </a:lnTo>
                    <a:lnTo>
                      <a:pt x="385" y="472"/>
                    </a:lnTo>
                    <a:lnTo>
                      <a:pt x="387" y="399"/>
                    </a:lnTo>
                    <a:close/>
                  </a:path>
                </a:pathLst>
              </a:custGeom>
              <a:solidFill>
                <a:srgbClr val="007035"/>
              </a:solidFill>
              <a:ln w="9525">
                <a:noFill/>
                <a:round/>
                <a:headEnd/>
                <a:tailEnd/>
              </a:ln>
            </p:spPr>
            <p:txBody>
              <a:bodyPr/>
              <a:lstStyle/>
              <a:p>
                <a:endParaRPr lang="en-US"/>
              </a:p>
            </p:txBody>
          </p:sp>
          <p:sp>
            <p:nvSpPr>
              <p:cNvPr id="40583" name="Freeform 953"/>
              <p:cNvSpPr>
                <a:spLocks/>
              </p:cNvSpPr>
              <p:nvPr/>
            </p:nvSpPr>
            <p:spPr bwMode="auto">
              <a:xfrm>
                <a:off x="2857" y="1835"/>
                <a:ext cx="66" cy="254"/>
              </a:xfrm>
              <a:custGeom>
                <a:avLst/>
                <a:gdLst>
                  <a:gd name="T0" fmla="*/ 0 w 397"/>
                  <a:gd name="T1" fmla="*/ 0 h 1520"/>
                  <a:gd name="T2" fmla="*/ 0 w 397"/>
                  <a:gd name="T3" fmla="*/ 0 h 1520"/>
                  <a:gd name="T4" fmla="*/ 0 w 397"/>
                  <a:gd name="T5" fmla="*/ 0 h 1520"/>
                  <a:gd name="T6" fmla="*/ 0 w 397"/>
                  <a:gd name="T7" fmla="*/ 0 h 1520"/>
                  <a:gd name="T8" fmla="*/ 0 w 397"/>
                  <a:gd name="T9" fmla="*/ 0 h 1520"/>
                  <a:gd name="T10" fmla="*/ 0 w 397"/>
                  <a:gd name="T11" fmla="*/ 0 h 1520"/>
                  <a:gd name="T12" fmla="*/ 0 w 397"/>
                  <a:gd name="T13" fmla="*/ 0 h 1520"/>
                  <a:gd name="T14" fmla="*/ 0 w 397"/>
                  <a:gd name="T15" fmla="*/ 0 h 1520"/>
                  <a:gd name="T16" fmla="*/ 0 w 397"/>
                  <a:gd name="T17" fmla="*/ 0 h 1520"/>
                  <a:gd name="T18" fmla="*/ 0 w 397"/>
                  <a:gd name="T19" fmla="*/ 0 h 1520"/>
                  <a:gd name="T20" fmla="*/ 0 w 397"/>
                  <a:gd name="T21" fmla="*/ 0 h 1520"/>
                  <a:gd name="T22" fmla="*/ 0 w 397"/>
                  <a:gd name="T23" fmla="*/ 0 h 1520"/>
                  <a:gd name="T24" fmla="*/ 0 w 397"/>
                  <a:gd name="T25" fmla="*/ 0 h 1520"/>
                  <a:gd name="T26" fmla="*/ 0 w 397"/>
                  <a:gd name="T27" fmla="*/ 0 h 1520"/>
                  <a:gd name="T28" fmla="*/ 0 w 397"/>
                  <a:gd name="T29" fmla="*/ 0 h 1520"/>
                  <a:gd name="T30" fmla="*/ 0 w 397"/>
                  <a:gd name="T31" fmla="*/ 0 h 1520"/>
                  <a:gd name="T32" fmla="*/ 0 w 397"/>
                  <a:gd name="T33" fmla="*/ 0 h 1520"/>
                  <a:gd name="T34" fmla="*/ 0 w 397"/>
                  <a:gd name="T35" fmla="*/ 0 h 1520"/>
                  <a:gd name="T36" fmla="*/ 0 w 397"/>
                  <a:gd name="T37" fmla="*/ 0 h 1520"/>
                  <a:gd name="T38" fmla="*/ 0 w 397"/>
                  <a:gd name="T39" fmla="*/ 0 h 1520"/>
                  <a:gd name="T40" fmla="*/ 0 w 397"/>
                  <a:gd name="T41" fmla="*/ 0 h 1520"/>
                  <a:gd name="T42" fmla="*/ 0 w 397"/>
                  <a:gd name="T43" fmla="*/ 0 h 1520"/>
                  <a:gd name="T44" fmla="*/ 0 w 397"/>
                  <a:gd name="T45" fmla="*/ 0 h 1520"/>
                  <a:gd name="T46" fmla="*/ 0 w 397"/>
                  <a:gd name="T47" fmla="*/ 0 h 1520"/>
                  <a:gd name="T48" fmla="*/ 0 w 397"/>
                  <a:gd name="T49" fmla="*/ 0 h 1520"/>
                  <a:gd name="T50" fmla="*/ 0 w 397"/>
                  <a:gd name="T51" fmla="*/ 0 h 1520"/>
                  <a:gd name="T52" fmla="*/ 0 w 397"/>
                  <a:gd name="T53" fmla="*/ 0 h 1520"/>
                  <a:gd name="T54" fmla="*/ 0 w 397"/>
                  <a:gd name="T55" fmla="*/ 0 h 1520"/>
                  <a:gd name="T56" fmla="*/ 0 w 397"/>
                  <a:gd name="T57" fmla="*/ 0 h 1520"/>
                  <a:gd name="T58" fmla="*/ 0 w 397"/>
                  <a:gd name="T59" fmla="*/ 0 h 1520"/>
                  <a:gd name="T60" fmla="*/ 0 w 397"/>
                  <a:gd name="T61" fmla="*/ 0 h 1520"/>
                  <a:gd name="T62" fmla="*/ 0 w 397"/>
                  <a:gd name="T63" fmla="*/ 0 h 1520"/>
                  <a:gd name="T64" fmla="*/ 0 w 397"/>
                  <a:gd name="T65" fmla="*/ 0 h 1520"/>
                  <a:gd name="T66" fmla="*/ 0 w 397"/>
                  <a:gd name="T67" fmla="*/ 0 h 1520"/>
                  <a:gd name="T68" fmla="*/ 0 w 397"/>
                  <a:gd name="T69" fmla="*/ 0 h 1520"/>
                  <a:gd name="T70" fmla="*/ 0 w 397"/>
                  <a:gd name="T71" fmla="*/ 0 h 1520"/>
                  <a:gd name="T72" fmla="*/ 0 w 397"/>
                  <a:gd name="T73" fmla="*/ 0 h 1520"/>
                  <a:gd name="T74" fmla="*/ 0 w 397"/>
                  <a:gd name="T75" fmla="*/ 0 h 1520"/>
                  <a:gd name="T76" fmla="*/ 0 w 397"/>
                  <a:gd name="T77" fmla="*/ 0 h 1520"/>
                  <a:gd name="T78" fmla="*/ 0 w 397"/>
                  <a:gd name="T79" fmla="*/ 0 h 1520"/>
                  <a:gd name="T80" fmla="*/ 0 w 397"/>
                  <a:gd name="T81" fmla="*/ 0 h 1520"/>
                  <a:gd name="T82" fmla="*/ 0 w 397"/>
                  <a:gd name="T83" fmla="*/ 0 h 1520"/>
                  <a:gd name="T84" fmla="*/ 0 w 397"/>
                  <a:gd name="T85" fmla="*/ 0 h 1520"/>
                  <a:gd name="T86" fmla="*/ 0 w 397"/>
                  <a:gd name="T87" fmla="*/ 0 h 1520"/>
                  <a:gd name="T88" fmla="*/ 0 w 397"/>
                  <a:gd name="T89" fmla="*/ 0 h 1520"/>
                  <a:gd name="T90" fmla="*/ 0 w 397"/>
                  <a:gd name="T91" fmla="*/ 0 h 1520"/>
                  <a:gd name="T92" fmla="*/ 0 w 397"/>
                  <a:gd name="T93" fmla="*/ 0 h 1520"/>
                  <a:gd name="T94" fmla="*/ 0 w 397"/>
                  <a:gd name="T95" fmla="*/ 0 h 1520"/>
                  <a:gd name="T96" fmla="*/ 0 w 397"/>
                  <a:gd name="T97" fmla="*/ 0 h 1520"/>
                  <a:gd name="T98" fmla="*/ 0 w 397"/>
                  <a:gd name="T99" fmla="*/ 0 h 1520"/>
                  <a:gd name="T100" fmla="*/ 0 w 397"/>
                  <a:gd name="T101" fmla="*/ 0 h 1520"/>
                  <a:gd name="T102" fmla="*/ 0 w 397"/>
                  <a:gd name="T103" fmla="*/ 0 h 1520"/>
                  <a:gd name="T104" fmla="*/ 0 w 397"/>
                  <a:gd name="T105" fmla="*/ 0 h 1520"/>
                  <a:gd name="T106" fmla="*/ 0 w 397"/>
                  <a:gd name="T107" fmla="*/ 0 h 1520"/>
                  <a:gd name="T108" fmla="*/ 0 w 397"/>
                  <a:gd name="T109" fmla="*/ 0 h 1520"/>
                  <a:gd name="T110" fmla="*/ 0 w 397"/>
                  <a:gd name="T111" fmla="*/ 0 h 1520"/>
                  <a:gd name="T112" fmla="*/ 0 w 397"/>
                  <a:gd name="T113" fmla="*/ 0 h 1520"/>
                  <a:gd name="T114" fmla="*/ 0 w 397"/>
                  <a:gd name="T115" fmla="*/ 0 h 1520"/>
                  <a:gd name="T116" fmla="*/ 0 w 397"/>
                  <a:gd name="T117" fmla="*/ 0 h 1520"/>
                  <a:gd name="T118" fmla="*/ 0 w 397"/>
                  <a:gd name="T119" fmla="*/ 0 h 1520"/>
                  <a:gd name="T120" fmla="*/ 0 w 397"/>
                  <a:gd name="T121" fmla="*/ 0 h 15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7"/>
                  <a:gd name="T184" fmla="*/ 0 h 1520"/>
                  <a:gd name="T185" fmla="*/ 397 w 397"/>
                  <a:gd name="T186" fmla="*/ 1520 h 15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7" h="1520">
                    <a:moveTo>
                      <a:pt x="397" y="405"/>
                    </a:moveTo>
                    <a:lnTo>
                      <a:pt x="396" y="355"/>
                    </a:lnTo>
                    <a:lnTo>
                      <a:pt x="395" y="306"/>
                    </a:lnTo>
                    <a:lnTo>
                      <a:pt x="392" y="256"/>
                    </a:lnTo>
                    <a:lnTo>
                      <a:pt x="389" y="207"/>
                    </a:lnTo>
                    <a:lnTo>
                      <a:pt x="384" y="159"/>
                    </a:lnTo>
                    <a:lnTo>
                      <a:pt x="380" y="110"/>
                    </a:lnTo>
                    <a:lnTo>
                      <a:pt x="373" y="62"/>
                    </a:lnTo>
                    <a:lnTo>
                      <a:pt x="366" y="13"/>
                    </a:lnTo>
                    <a:lnTo>
                      <a:pt x="337" y="10"/>
                    </a:lnTo>
                    <a:lnTo>
                      <a:pt x="307" y="6"/>
                    </a:lnTo>
                    <a:lnTo>
                      <a:pt x="278" y="3"/>
                    </a:lnTo>
                    <a:lnTo>
                      <a:pt x="248" y="0"/>
                    </a:lnTo>
                    <a:lnTo>
                      <a:pt x="256" y="50"/>
                    </a:lnTo>
                    <a:lnTo>
                      <a:pt x="263" y="100"/>
                    </a:lnTo>
                    <a:lnTo>
                      <a:pt x="269" y="150"/>
                    </a:lnTo>
                    <a:lnTo>
                      <a:pt x="273" y="201"/>
                    </a:lnTo>
                    <a:lnTo>
                      <a:pt x="278" y="251"/>
                    </a:lnTo>
                    <a:lnTo>
                      <a:pt x="280" y="302"/>
                    </a:lnTo>
                    <a:lnTo>
                      <a:pt x="282" y="353"/>
                    </a:lnTo>
                    <a:lnTo>
                      <a:pt x="282" y="405"/>
                    </a:lnTo>
                    <a:lnTo>
                      <a:pt x="282" y="442"/>
                    </a:lnTo>
                    <a:lnTo>
                      <a:pt x="281" y="480"/>
                    </a:lnTo>
                    <a:lnTo>
                      <a:pt x="280" y="517"/>
                    </a:lnTo>
                    <a:lnTo>
                      <a:pt x="278" y="556"/>
                    </a:lnTo>
                    <a:lnTo>
                      <a:pt x="276" y="593"/>
                    </a:lnTo>
                    <a:lnTo>
                      <a:pt x="272" y="630"/>
                    </a:lnTo>
                    <a:lnTo>
                      <a:pt x="269" y="667"/>
                    </a:lnTo>
                    <a:lnTo>
                      <a:pt x="264" y="702"/>
                    </a:lnTo>
                    <a:lnTo>
                      <a:pt x="254" y="775"/>
                    </a:lnTo>
                    <a:lnTo>
                      <a:pt x="241" y="848"/>
                    </a:lnTo>
                    <a:lnTo>
                      <a:pt x="226" y="919"/>
                    </a:lnTo>
                    <a:lnTo>
                      <a:pt x="208" y="989"/>
                    </a:lnTo>
                    <a:lnTo>
                      <a:pt x="190" y="1060"/>
                    </a:lnTo>
                    <a:lnTo>
                      <a:pt x="169" y="1128"/>
                    </a:lnTo>
                    <a:lnTo>
                      <a:pt x="146" y="1196"/>
                    </a:lnTo>
                    <a:lnTo>
                      <a:pt x="121" y="1263"/>
                    </a:lnTo>
                    <a:lnTo>
                      <a:pt x="93" y="1329"/>
                    </a:lnTo>
                    <a:lnTo>
                      <a:pt x="64" y="1394"/>
                    </a:lnTo>
                    <a:lnTo>
                      <a:pt x="33" y="1458"/>
                    </a:lnTo>
                    <a:lnTo>
                      <a:pt x="0" y="1520"/>
                    </a:lnTo>
                    <a:lnTo>
                      <a:pt x="34" y="1518"/>
                    </a:lnTo>
                    <a:lnTo>
                      <a:pt x="67" y="1515"/>
                    </a:lnTo>
                    <a:lnTo>
                      <a:pt x="101" y="1513"/>
                    </a:lnTo>
                    <a:lnTo>
                      <a:pt x="134" y="1510"/>
                    </a:lnTo>
                    <a:lnTo>
                      <a:pt x="165" y="1447"/>
                    </a:lnTo>
                    <a:lnTo>
                      <a:pt x="193" y="1384"/>
                    </a:lnTo>
                    <a:lnTo>
                      <a:pt x="221" y="1319"/>
                    </a:lnTo>
                    <a:lnTo>
                      <a:pt x="245" y="1253"/>
                    </a:lnTo>
                    <a:lnTo>
                      <a:pt x="270" y="1187"/>
                    </a:lnTo>
                    <a:lnTo>
                      <a:pt x="291" y="1119"/>
                    </a:lnTo>
                    <a:lnTo>
                      <a:pt x="310" y="1052"/>
                    </a:lnTo>
                    <a:lnTo>
                      <a:pt x="329" y="982"/>
                    </a:lnTo>
                    <a:lnTo>
                      <a:pt x="344" y="912"/>
                    </a:lnTo>
                    <a:lnTo>
                      <a:pt x="358" y="842"/>
                    </a:lnTo>
                    <a:lnTo>
                      <a:pt x="369" y="771"/>
                    </a:lnTo>
                    <a:lnTo>
                      <a:pt x="380" y="699"/>
                    </a:lnTo>
                    <a:lnTo>
                      <a:pt x="387" y="626"/>
                    </a:lnTo>
                    <a:lnTo>
                      <a:pt x="392" y="553"/>
                    </a:lnTo>
                    <a:lnTo>
                      <a:pt x="396" y="479"/>
                    </a:lnTo>
                    <a:lnTo>
                      <a:pt x="397" y="405"/>
                    </a:lnTo>
                    <a:close/>
                  </a:path>
                </a:pathLst>
              </a:custGeom>
              <a:solidFill>
                <a:srgbClr val="007135"/>
              </a:solidFill>
              <a:ln w="9525">
                <a:noFill/>
                <a:round/>
                <a:headEnd/>
                <a:tailEnd/>
              </a:ln>
            </p:spPr>
            <p:txBody>
              <a:bodyPr/>
              <a:lstStyle/>
              <a:p>
                <a:endParaRPr lang="en-US"/>
              </a:p>
            </p:txBody>
          </p:sp>
          <p:sp>
            <p:nvSpPr>
              <p:cNvPr id="40584" name="Freeform 954"/>
              <p:cNvSpPr>
                <a:spLocks/>
              </p:cNvSpPr>
              <p:nvPr/>
            </p:nvSpPr>
            <p:spPr bwMode="auto">
              <a:xfrm>
                <a:off x="2846" y="1834"/>
                <a:ext cx="68" cy="255"/>
              </a:xfrm>
              <a:custGeom>
                <a:avLst/>
                <a:gdLst>
                  <a:gd name="T0" fmla="*/ 0 w 408"/>
                  <a:gd name="T1" fmla="*/ 0 h 1529"/>
                  <a:gd name="T2" fmla="*/ 0 w 408"/>
                  <a:gd name="T3" fmla="*/ 0 h 1529"/>
                  <a:gd name="T4" fmla="*/ 0 w 408"/>
                  <a:gd name="T5" fmla="*/ 0 h 1529"/>
                  <a:gd name="T6" fmla="*/ 0 w 408"/>
                  <a:gd name="T7" fmla="*/ 0 h 1529"/>
                  <a:gd name="T8" fmla="*/ 0 w 408"/>
                  <a:gd name="T9" fmla="*/ 0 h 1529"/>
                  <a:gd name="T10" fmla="*/ 0 w 408"/>
                  <a:gd name="T11" fmla="*/ 0 h 1529"/>
                  <a:gd name="T12" fmla="*/ 0 w 408"/>
                  <a:gd name="T13" fmla="*/ 0 h 1529"/>
                  <a:gd name="T14" fmla="*/ 0 w 408"/>
                  <a:gd name="T15" fmla="*/ 0 h 1529"/>
                  <a:gd name="T16" fmla="*/ 0 w 408"/>
                  <a:gd name="T17" fmla="*/ 0 h 1529"/>
                  <a:gd name="T18" fmla="*/ 0 w 408"/>
                  <a:gd name="T19" fmla="*/ 0 h 1529"/>
                  <a:gd name="T20" fmla="*/ 0 w 408"/>
                  <a:gd name="T21" fmla="*/ 0 h 1529"/>
                  <a:gd name="T22" fmla="*/ 0 w 408"/>
                  <a:gd name="T23" fmla="*/ 0 h 1529"/>
                  <a:gd name="T24" fmla="*/ 0 w 408"/>
                  <a:gd name="T25" fmla="*/ 0 h 1529"/>
                  <a:gd name="T26" fmla="*/ 0 w 408"/>
                  <a:gd name="T27" fmla="*/ 0 h 1529"/>
                  <a:gd name="T28" fmla="*/ 0 w 408"/>
                  <a:gd name="T29" fmla="*/ 0 h 1529"/>
                  <a:gd name="T30" fmla="*/ 0 w 408"/>
                  <a:gd name="T31" fmla="*/ 0 h 1529"/>
                  <a:gd name="T32" fmla="*/ 0 w 408"/>
                  <a:gd name="T33" fmla="*/ 0 h 1529"/>
                  <a:gd name="T34" fmla="*/ 0 w 408"/>
                  <a:gd name="T35" fmla="*/ 0 h 1529"/>
                  <a:gd name="T36" fmla="*/ 0 w 408"/>
                  <a:gd name="T37" fmla="*/ 0 h 1529"/>
                  <a:gd name="T38" fmla="*/ 0 w 408"/>
                  <a:gd name="T39" fmla="*/ 0 h 1529"/>
                  <a:gd name="T40" fmla="*/ 0 w 408"/>
                  <a:gd name="T41" fmla="*/ 0 h 1529"/>
                  <a:gd name="T42" fmla="*/ 0 w 408"/>
                  <a:gd name="T43" fmla="*/ 0 h 1529"/>
                  <a:gd name="T44" fmla="*/ 0 w 408"/>
                  <a:gd name="T45" fmla="*/ 0 h 1529"/>
                  <a:gd name="T46" fmla="*/ 0 w 408"/>
                  <a:gd name="T47" fmla="*/ 0 h 1529"/>
                  <a:gd name="T48" fmla="*/ 0 w 408"/>
                  <a:gd name="T49" fmla="*/ 0 h 1529"/>
                  <a:gd name="T50" fmla="*/ 0 w 408"/>
                  <a:gd name="T51" fmla="*/ 0 h 1529"/>
                  <a:gd name="T52" fmla="*/ 0 w 408"/>
                  <a:gd name="T53" fmla="*/ 0 h 1529"/>
                  <a:gd name="T54" fmla="*/ 0 w 408"/>
                  <a:gd name="T55" fmla="*/ 0 h 1529"/>
                  <a:gd name="T56" fmla="*/ 0 w 408"/>
                  <a:gd name="T57" fmla="*/ 0 h 1529"/>
                  <a:gd name="T58" fmla="*/ 0 w 408"/>
                  <a:gd name="T59" fmla="*/ 0 h 1529"/>
                  <a:gd name="T60" fmla="*/ 0 w 408"/>
                  <a:gd name="T61" fmla="*/ 0 h 1529"/>
                  <a:gd name="T62" fmla="*/ 0 w 408"/>
                  <a:gd name="T63" fmla="*/ 0 h 15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8"/>
                  <a:gd name="T97" fmla="*/ 0 h 1529"/>
                  <a:gd name="T98" fmla="*/ 408 w 408"/>
                  <a:gd name="T99" fmla="*/ 1529 h 15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8" h="1529">
                    <a:moveTo>
                      <a:pt x="408" y="410"/>
                    </a:moveTo>
                    <a:lnTo>
                      <a:pt x="407" y="359"/>
                    </a:lnTo>
                    <a:lnTo>
                      <a:pt x="406" y="308"/>
                    </a:lnTo>
                    <a:lnTo>
                      <a:pt x="402" y="259"/>
                    </a:lnTo>
                    <a:lnTo>
                      <a:pt x="399" y="209"/>
                    </a:lnTo>
                    <a:lnTo>
                      <a:pt x="394" y="159"/>
                    </a:lnTo>
                    <a:lnTo>
                      <a:pt x="389" y="110"/>
                    </a:lnTo>
                    <a:lnTo>
                      <a:pt x="382" y="60"/>
                    </a:lnTo>
                    <a:lnTo>
                      <a:pt x="375" y="11"/>
                    </a:lnTo>
                    <a:lnTo>
                      <a:pt x="346" y="8"/>
                    </a:lnTo>
                    <a:lnTo>
                      <a:pt x="316" y="5"/>
                    </a:lnTo>
                    <a:lnTo>
                      <a:pt x="287" y="2"/>
                    </a:lnTo>
                    <a:lnTo>
                      <a:pt x="257" y="0"/>
                    </a:lnTo>
                    <a:lnTo>
                      <a:pt x="265" y="49"/>
                    </a:lnTo>
                    <a:lnTo>
                      <a:pt x="273" y="100"/>
                    </a:lnTo>
                    <a:lnTo>
                      <a:pt x="279" y="151"/>
                    </a:lnTo>
                    <a:lnTo>
                      <a:pt x="285" y="202"/>
                    </a:lnTo>
                    <a:lnTo>
                      <a:pt x="288" y="253"/>
                    </a:lnTo>
                    <a:lnTo>
                      <a:pt x="291" y="305"/>
                    </a:lnTo>
                    <a:lnTo>
                      <a:pt x="293" y="357"/>
                    </a:lnTo>
                    <a:lnTo>
                      <a:pt x="294" y="410"/>
                    </a:lnTo>
                    <a:lnTo>
                      <a:pt x="294" y="448"/>
                    </a:lnTo>
                    <a:lnTo>
                      <a:pt x="293" y="485"/>
                    </a:lnTo>
                    <a:lnTo>
                      <a:pt x="290" y="524"/>
                    </a:lnTo>
                    <a:lnTo>
                      <a:pt x="289" y="562"/>
                    </a:lnTo>
                    <a:lnTo>
                      <a:pt x="286" y="599"/>
                    </a:lnTo>
                    <a:lnTo>
                      <a:pt x="282" y="636"/>
                    </a:lnTo>
                    <a:lnTo>
                      <a:pt x="279" y="673"/>
                    </a:lnTo>
                    <a:lnTo>
                      <a:pt x="274" y="710"/>
                    </a:lnTo>
                    <a:lnTo>
                      <a:pt x="270" y="747"/>
                    </a:lnTo>
                    <a:lnTo>
                      <a:pt x="264" y="783"/>
                    </a:lnTo>
                    <a:lnTo>
                      <a:pt x="257" y="820"/>
                    </a:lnTo>
                    <a:lnTo>
                      <a:pt x="250" y="855"/>
                    </a:lnTo>
                    <a:lnTo>
                      <a:pt x="243" y="891"/>
                    </a:lnTo>
                    <a:lnTo>
                      <a:pt x="235" y="927"/>
                    </a:lnTo>
                    <a:lnTo>
                      <a:pt x="226" y="963"/>
                    </a:lnTo>
                    <a:lnTo>
                      <a:pt x="217" y="998"/>
                    </a:lnTo>
                    <a:lnTo>
                      <a:pt x="197" y="1068"/>
                    </a:lnTo>
                    <a:lnTo>
                      <a:pt x="175" y="1136"/>
                    </a:lnTo>
                    <a:lnTo>
                      <a:pt x="152" y="1205"/>
                    </a:lnTo>
                    <a:lnTo>
                      <a:pt x="125" y="1272"/>
                    </a:lnTo>
                    <a:lnTo>
                      <a:pt x="97" y="1338"/>
                    </a:lnTo>
                    <a:lnTo>
                      <a:pt x="67" y="1402"/>
                    </a:lnTo>
                    <a:lnTo>
                      <a:pt x="35" y="1466"/>
                    </a:lnTo>
                    <a:lnTo>
                      <a:pt x="0" y="1529"/>
                    </a:lnTo>
                    <a:lnTo>
                      <a:pt x="35" y="1527"/>
                    </a:lnTo>
                    <a:lnTo>
                      <a:pt x="68" y="1525"/>
                    </a:lnTo>
                    <a:lnTo>
                      <a:pt x="102" y="1523"/>
                    </a:lnTo>
                    <a:lnTo>
                      <a:pt x="135" y="1520"/>
                    </a:lnTo>
                    <a:lnTo>
                      <a:pt x="167" y="1458"/>
                    </a:lnTo>
                    <a:lnTo>
                      <a:pt x="197" y="1394"/>
                    </a:lnTo>
                    <a:lnTo>
                      <a:pt x="224" y="1330"/>
                    </a:lnTo>
                    <a:lnTo>
                      <a:pt x="251" y="1264"/>
                    </a:lnTo>
                    <a:lnTo>
                      <a:pt x="275" y="1197"/>
                    </a:lnTo>
                    <a:lnTo>
                      <a:pt x="297" y="1128"/>
                    </a:lnTo>
                    <a:lnTo>
                      <a:pt x="318" y="1060"/>
                    </a:lnTo>
                    <a:lnTo>
                      <a:pt x="337" y="991"/>
                    </a:lnTo>
                    <a:lnTo>
                      <a:pt x="353" y="921"/>
                    </a:lnTo>
                    <a:lnTo>
                      <a:pt x="368" y="850"/>
                    </a:lnTo>
                    <a:lnTo>
                      <a:pt x="379" y="778"/>
                    </a:lnTo>
                    <a:lnTo>
                      <a:pt x="390" y="706"/>
                    </a:lnTo>
                    <a:lnTo>
                      <a:pt x="398" y="632"/>
                    </a:lnTo>
                    <a:lnTo>
                      <a:pt x="404" y="559"/>
                    </a:lnTo>
                    <a:lnTo>
                      <a:pt x="407" y="484"/>
                    </a:lnTo>
                    <a:lnTo>
                      <a:pt x="408" y="410"/>
                    </a:lnTo>
                    <a:close/>
                  </a:path>
                </a:pathLst>
              </a:custGeom>
              <a:solidFill>
                <a:srgbClr val="007236"/>
              </a:solidFill>
              <a:ln w="9525">
                <a:noFill/>
                <a:round/>
                <a:headEnd/>
                <a:tailEnd/>
              </a:ln>
            </p:spPr>
            <p:txBody>
              <a:bodyPr/>
              <a:lstStyle/>
              <a:p>
                <a:endParaRPr lang="en-US"/>
              </a:p>
            </p:txBody>
          </p:sp>
          <p:sp>
            <p:nvSpPr>
              <p:cNvPr id="40585" name="Freeform 955"/>
              <p:cNvSpPr>
                <a:spLocks/>
              </p:cNvSpPr>
              <p:nvPr/>
            </p:nvSpPr>
            <p:spPr bwMode="auto">
              <a:xfrm>
                <a:off x="2834" y="1833"/>
                <a:ext cx="70" cy="257"/>
              </a:xfrm>
              <a:custGeom>
                <a:avLst/>
                <a:gdLst>
                  <a:gd name="T0" fmla="*/ 0 w 417"/>
                  <a:gd name="T1" fmla="*/ 0 h 1538"/>
                  <a:gd name="T2" fmla="*/ 0 w 417"/>
                  <a:gd name="T3" fmla="*/ 0 h 1538"/>
                  <a:gd name="T4" fmla="*/ 0 w 417"/>
                  <a:gd name="T5" fmla="*/ 0 h 1538"/>
                  <a:gd name="T6" fmla="*/ 0 w 417"/>
                  <a:gd name="T7" fmla="*/ 0 h 1538"/>
                  <a:gd name="T8" fmla="*/ 0 w 417"/>
                  <a:gd name="T9" fmla="*/ 0 h 1538"/>
                  <a:gd name="T10" fmla="*/ 0 w 417"/>
                  <a:gd name="T11" fmla="*/ 0 h 1538"/>
                  <a:gd name="T12" fmla="*/ 0 w 417"/>
                  <a:gd name="T13" fmla="*/ 0 h 1538"/>
                  <a:gd name="T14" fmla="*/ 0 w 417"/>
                  <a:gd name="T15" fmla="*/ 0 h 1538"/>
                  <a:gd name="T16" fmla="*/ 0 w 417"/>
                  <a:gd name="T17" fmla="*/ 0 h 1538"/>
                  <a:gd name="T18" fmla="*/ 0 w 417"/>
                  <a:gd name="T19" fmla="*/ 0 h 1538"/>
                  <a:gd name="T20" fmla="*/ 0 w 417"/>
                  <a:gd name="T21" fmla="*/ 0 h 1538"/>
                  <a:gd name="T22" fmla="*/ 0 w 417"/>
                  <a:gd name="T23" fmla="*/ 0 h 1538"/>
                  <a:gd name="T24" fmla="*/ 0 w 417"/>
                  <a:gd name="T25" fmla="*/ 0 h 1538"/>
                  <a:gd name="T26" fmla="*/ 0 w 417"/>
                  <a:gd name="T27" fmla="*/ 0 h 1538"/>
                  <a:gd name="T28" fmla="*/ 0 w 417"/>
                  <a:gd name="T29" fmla="*/ 0 h 1538"/>
                  <a:gd name="T30" fmla="*/ 0 w 417"/>
                  <a:gd name="T31" fmla="*/ 0 h 1538"/>
                  <a:gd name="T32" fmla="*/ 0 w 417"/>
                  <a:gd name="T33" fmla="*/ 0 h 1538"/>
                  <a:gd name="T34" fmla="*/ 0 w 417"/>
                  <a:gd name="T35" fmla="*/ 0 h 1538"/>
                  <a:gd name="T36" fmla="*/ 0 w 417"/>
                  <a:gd name="T37" fmla="*/ 0 h 1538"/>
                  <a:gd name="T38" fmla="*/ 0 w 417"/>
                  <a:gd name="T39" fmla="*/ 0 h 1538"/>
                  <a:gd name="T40" fmla="*/ 0 w 417"/>
                  <a:gd name="T41" fmla="*/ 0 h 1538"/>
                  <a:gd name="T42" fmla="*/ 0 w 417"/>
                  <a:gd name="T43" fmla="*/ 0 h 1538"/>
                  <a:gd name="T44" fmla="*/ 0 w 417"/>
                  <a:gd name="T45" fmla="*/ 0 h 1538"/>
                  <a:gd name="T46" fmla="*/ 0 w 417"/>
                  <a:gd name="T47" fmla="*/ 0 h 1538"/>
                  <a:gd name="T48" fmla="*/ 0 w 417"/>
                  <a:gd name="T49" fmla="*/ 0 h 1538"/>
                  <a:gd name="T50" fmla="*/ 0 w 417"/>
                  <a:gd name="T51" fmla="*/ 0 h 1538"/>
                  <a:gd name="T52" fmla="*/ 0 w 417"/>
                  <a:gd name="T53" fmla="*/ 0 h 1538"/>
                  <a:gd name="T54" fmla="*/ 0 w 417"/>
                  <a:gd name="T55" fmla="*/ 0 h 1538"/>
                  <a:gd name="T56" fmla="*/ 0 w 417"/>
                  <a:gd name="T57" fmla="*/ 0 h 1538"/>
                  <a:gd name="T58" fmla="*/ 0 w 417"/>
                  <a:gd name="T59" fmla="*/ 0 h 1538"/>
                  <a:gd name="T60" fmla="*/ 0 w 417"/>
                  <a:gd name="T61" fmla="*/ 0 h 1538"/>
                  <a:gd name="T62" fmla="*/ 0 w 417"/>
                  <a:gd name="T63" fmla="*/ 0 h 1538"/>
                  <a:gd name="T64" fmla="*/ 0 w 417"/>
                  <a:gd name="T65" fmla="*/ 0 h 1538"/>
                  <a:gd name="T66" fmla="*/ 0 w 417"/>
                  <a:gd name="T67" fmla="*/ 0 h 1538"/>
                  <a:gd name="T68" fmla="*/ 0 w 417"/>
                  <a:gd name="T69" fmla="*/ 0 h 1538"/>
                  <a:gd name="T70" fmla="*/ 0 w 417"/>
                  <a:gd name="T71" fmla="*/ 0 h 1538"/>
                  <a:gd name="T72" fmla="*/ 0 w 417"/>
                  <a:gd name="T73" fmla="*/ 0 h 15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7"/>
                  <a:gd name="T112" fmla="*/ 0 h 1538"/>
                  <a:gd name="T113" fmla="*/ 417 w 417"/>
                  <a:gd name="T114" fmla="*/ 1538 h 15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7" h="1538">
                    <a:moveTo>
                      <a:pt x="417" y="416"/>
                    </a:moveTo>
                    <a:lnTo>
                      <a:pt x="417" y="364"/>
                    </a:lnTo>
                    <a:lnTo>
                      <a:pt x="415" y="313"/>
                    </a:lnTo>
                    <a:lnTo>
                      <a:pt x="413" y="262"/>
                    </a:lnTo>
                    <a:lnTo>
                      <a:pt x="408" y="212"/>
                    </a:lnTo>
                    <a:lnTo>
                      <a:pt x="404" y="161"/>
                    </a:lnTo>
                    <a:lnTo>
                      <a:pt x="398" y="111"/>
                    </a:lnTo>
                    <a:lnTo>
                      <a:pt x="391" y="61"/>
                    </a:lnTo>
                    <a:lnTo>
                      <a:pt x="383" y="11"/>
                    </a:lnTo>
                    <a:lnTo>
                      <a:pt x="354" y="8"/>
                    </a:lnTo>
                    <a:lnTo>
                      <a:pt x="324" y="6"/>
                    </a:lnTo>
                    <a:lnTo>
                      <a:pt x="295" y="2"/>
                    </a:lnTo>
                    <a:lnTo>
                      <a:pt x="265" y="0"/>
                    </a:lnTo>
                    <a:lnTo>
                      <a:pt x="274" y="51"/>
                    </a:lnTo>
                    <a:lnTo>
                      <a:pt x="281" y="102"/>
                    </a:lnTo>
                    <a:lnTo>
                      <a:pt x="288" y="154"/>
                    </a:lnTo>
                    <a:lnTo>
                      <a:pt x="294" y="205"/>
                    </a:lnTo>
                    <a:lnTo>
                      <a:pt x="298" y="258"/>
                    </a:lnTo>
                    <a:lnTo>
                      <a:pt x="301" y="310"/>
                    </a:lnTo>
                    <a:lnTo>
                      <a:pt x="303" y="363"/>
                    </a:lnTo>
                    <a:lnTo>
                      <a:pt x="304" y="416"/>
                    </a:lnTo>
                    <a:lnTo>
                      <a:pt x="303" y="454"/>
                    </a:lnTo>
                    <a:lnTo>
                      <a:pt x="302" y="493"/>
                    </a:lnTo>
                    <a:lnTo>
                      <a:pt x="301" y="531"/>
                    </a:lnTo>
                    <a:lnTo>
                      <a:pt x="298" y="568"/>
                    </a:lnTo>
                    <a:lnTo>
                      <a:pt x="296" y="606"/>
                    </a:lnTo>
                    <a:lnTo>
                      <a:pt x="293" y="643"/>
                    </a:lnTo>
                    <a:lnTo>
                      <a:pt x="288" y="681"/>
                    </a:lnTo>
                    <a:lnTo>
                      <a:pt x="283" y="718"/>
                    </a:lnTo>
                    <a:lnTo>
                      <a:pt x="278" y="755"/>
                    </a:lnTo>
                    <a:lnTo>
                      <a:pt x="272" y="791"/>
                    </a:lnTo>
                    <a:lnTo>
                      <a:pt x="266" y="828"/>
                    </a:lnTo>
                    <a:lnTo>
                      <a:pt x="258" y="864"/>
                    </a:lnTo>
                    <a:lnTo>
                      <a:pt x="251" y="900"/>
                    </a:lnTo>
                    <a:lnTo>
                      <a:pt x="243" y="935"/>
                    </a:lnTo>
                    <a:lnTo>
                      <a:pt x="234" y="971"/>
                    </a:lnTo>
                    <a:lnTo>
                      <a:pt x="224" y="1007"/>
                    </a:lnTo>
                    <a:lnTo>
                      <a:pt x="214" y="1042"/>
                    </a:lnTo>
                    <a:lnTo>
                      <a:pt x="204" y="1078"/>
                    </a:lnTo>
                    <a:lnTo>
                      <a:pt x="192" y="1112"/>
                    </a:lnTo>
                    <a:lnTo>
                      <a:pt x="180" y="1146"/>
                    </a:lnTo>
                    <a:lnTo>
                      <a:pt x="169" y="1181"/>
                    </a:lnTo>
                    <a:lnTo>
                      <a:pt x="156" y="1214"/>
                    </a:lnTo>
                    <a:lnTo>
                      <a:pt x="142" y="1248"/>
                    </a:lnTo>
                    <a:lnTo>
                      <a:pt x="128" y="1281"/>
                    </a:lnTo>
                    <a:lnTo>
                      <a:pt x="115" y="1315"/>
                    </a:lnTo>
                    <a:lnTo>
                      <a:pt x="99" y="1347"/>
                    </a:lnTo>
                    <a:lnTo>
                      <a:pt x="84" y="1380"/>
                    </a:lnTo>
                    <a:lnTo>
                      <a:pt x="68" y="1412"/>
                    </a:lnTo>
                    <a:lnTo>
                      <a:pt x="35" y="1476"/>
                    </a:lnTo>
                    <a:lnTo>
                      <a:pt x="0" y="1538"/>
                    </a:lnTo>
                    <a:lnTo>
                      <a:pt x="34" y="1537"/>
                    </a:lnTo>
                    <a:lnTo>
                      <a:pt x="68" y="1535"/>
                    </a:lnTo>
                    <a:lnTo>
                      <a:pt x="102" y="1533"/>
                    </a:lnTo>
                    <a:lnTo>
                      <a:pt x="135" y="1531"/>
                    </a:lnTo>
                    <a:lnTo>
                      <a:pt x="168" y="1469"/>
                    </a:lnTo>
                    <a:lnTo>
                      <a:pt x="199" y="1405"/>
                    </a:lnTo>
                    <a:lnTo>
                      <a:pt x="228" y="1340"/>
                    </a:lnTo>
                    <a:lnTo>
                      <a:pt x="256" y="1274"/>
                    </a:lnTo>
                    <a:lnTo>
                      <a:pt x="281" y="1207"/>
                    </a:lnTo>
                    <a:lnTo>
                      <a:pt x="304" y="1139"/>
                    </a:lnTo>
                    <a:lnTo>
                      <a:pt x="325" y="1071"/>
                    </a:lnTo>
                    <a:lnTo>
                      <a:pt x="343" y="1000"/>
                    </a:lnTo>
                    <a:lnTo>
                      <a:pt x="361" y="930"/>
                    </a:lnTo>
                    <a:lnTo>
                      <a:pt x="376" y="859"/>
                    </a:lnTo>
                    <a:lnTo>
                      <a:pt x="389" y="786"/>
                    </a:lnTo>
                    <a:lnTo>
                      <a:pt x="399" y="713"/>
                    </a:lnTo>
                    <a:lnTo>
                      <a:pt x="404" y="678"/>
                    </a:lnTo>
                    <a:lnTo>
                      <a:pt x="407" y="641"/>
                    </a:lnTo>
                    <a:lnTo>
                      <a:pt x="411" y="604"/>
                    </a:lnTo>
                    <a:lnTo>
                      <a:pt x="413" y="567"/>
                    </a:lnTo>
                    <a:lnTo>
                      <a:pt x="415" y="528"/>
                    </a:lnTo>
                    <a:lnTo>
                      <a:pt x="416" y="491"/>
                    </a:lnTo>
                    <a:lnTo>
                      <a:pt x="417" y="453"/>
                    </a:lnTo>
                    <a:lnTo>
                      <a:pt x="417" y="416"/>
                    </a:lnTo>
                    <a:close/>
                  </a:path>
                </a:pathLst>
              </a:custGeom>
              <a:solidFill>
                <a:srgbClr val="007336"/>
              </a:solidFill>
              <a:ln w="9525">
                <a:noFill/>
                <a:round/>
                <a:headEnd/>
                <a:tailEnd/>
              </a:ln>
            </p:spPr>
            <p:txBody>
              <a:bodyPr/>
              <a:lstStyle/>
              <a:p>
                <a:endParaRPr lang="en-US"/>
              </a:p>
            </p:txBody>
          </p:sp>
          <p:sp>
            <p:nvSpPr>
              <p:cNvPr id="40586" name="Freeform 956"/>
              <p:cNvSpPr>
                <a:spLocks/>
              </p:cNvSpPr>
              <p:nvPr/>
            </p:nvSpPr>
            <p:spPr bwMode="auto">
              <a:xfrm>
                <a:off x="2823" y="1833"/>
                <a:ext cx="71" cy="257"/>
              </a:xfrm>
              <a:custGeom>
                <a:avLst/>
                <a:gdLst>
                  <a:gd name="T0" fmla="*/ 0 w 429"/>
                  <a:gd name="T1" fmla="*/ 0 h 1545"/>
                  <a:gd name="T2" fmla="*/ 0 w 429"/>
                  <a:gd name="T3" fmla="*/ 0 h 1545"/>
                  <a:gd name="T4" fmla="*/ 0 w 429"/>
                  <a:gd name="T5" fmla="*/ 0 h 1545"/>
                  <a:gd name="T6" fmla="*/ 0 w 429"/>
                  <a:gd name="T7" fmla="*/ 0 h 1545"/>
                  <a:gd name="T8" fmla="*/ 0 w 429"/>
                  <a:gd name="T9" fmla="*/ 0 h 1545"/>
                  <a:gd name="T10" fmla="*/ 0 w 429"/>
                  <a:gd name="T11" fmla="*/ 0 h 1545"/>
                  <a:gd name="T12" fmla="*/ 0 w 429"/>
                  <a:gd name="T13" fmla="*/ 0 h 1545"/>
                  <a:gd name="T14" fmla="*/ 0 w 429"/>
                  <a:gd name="T15" fmla="*/ 0 h 1545"/>
                  <a:gd name="T16" fmla="*/ 0 w 429"/>
                  <a:gd name="T17" fmla="*/ 0 h 1545"/>
                  <a:gd name="T18" fmla="*/ 0 w 429"/>
                  <a:gd name="T19" fmla="*/ 0 h 1545"/>
                  <a:gd name="T20" fmla="*/ 0 w 429"/>
                  <a:gd name="T21" fmla="*/ 0 h 1545"/>
                  <a:gd name="T22" fmla="*/ 0 w 429"/>
                  <a:gd name="T23" fmla="*/ 0 h 1545"/>
                  <a:gd name="T24" fmla="*/ 0 w 429"/>
                  <a:gd name="T25" fmla="*/ 0 h 1545"/>
                  <a:gd name="T26" fmla="*/ 0 w 429"/>
                  <a:gd name="T27" fmla="*/ 0 h 1545"/>
                  <a:gd name="T28" fmla="*/ 0 w 429"/>
                  <a:gd name="T29" fmla="*/ 0 h 1545"/>
                  <a:gd name="T30" fmla="*/ 0 w 429"/>
                  <a:gd name="T31" fmla="*/ 0 h 1545"/>
                  <a:gd name="T32" fmla="*/ 0 w 429"/>
                  <a:gd name="T33" fmla="*/ 0 h 1545"/>
                  <a:gd name="T34" fmla="*/ 0 w 429"/>
                  <a:gd name="T35" fmla="*/ 0 h 1545"/>
                  <a:gd name="T36" fmla="*/ 0 w 429"/>
                  <a:gd name="T37" fmla="*/ 0 h 1545"/>
                  <a:gd name="T38" fmla="*/ 0 w 429"/>
                  <a:gd name="T39" fmla="*/ 0 h 1545"/>
                  <a:gd name="T40" fmla="*/ 0 w 429"/>
                  <a:gd name="T41" fmla="*/ 0 h 1545"/>
                  <a:gd name="T42" fmla="*/ 0 w 429"/>
                  <a:gd name="T43" fmla="*/ 0 h 1545"/>
                  <a:gd name="T44" fmla="*/ 0 w 429"/>
                  <a:gd name="T45" fmla="*/ 0 h 1545"/>
                  <a:gd name="T46" fmla="*/ 0 w 429"/>
                  <a:gd name="T47" fmla="*/ 0 h 1545"/>
                  <a:gd name="T48" fmla="*/ 0 w 429"/>
                  <a:gd name="T49" fmla="*/ 0 h 1545"/>
                  <a:gd name="T50" fmla="*/ 0 w 429"/>
                  <a:gd name="T51" fmla="*/ 0 h 1545"/>
                  <a:gd name="T52" fmla="*/ 0 w 429"/>
                  <a:gd name="T53" fmla="*/ 0 h 1545"/>
                  <a:gd name="T54" fmla="*/ 0 w 429"/>
                  <a:gd name="T55" fmla="*/ 0 h 1545"/>
                  <a:gd name="T56" fmla="*/ 0 w 429"/>
                  <a:gd name="T57" fmla="*/ 0 h 1545"/>
                  <a:gd name="T58" fmla="*/ 0 w 429"/>
                  <a:gd name="T59" fmla="*/ 0 h 1545"/>
                  <a:gd name="T60" fmla="*/ 0 w 429"/>
                  <a:gd name="T61" fmla="*/ 0 h 1545"/>
                  <a:gd name="T62" fmla="*/ 0 w 429"/>
                  <a:gd name="T63" fmla="*/ 0 h 1545"/>
                  <a:gd name="T64" fmla="*/ 0 w 429"/>
                  <a:gd name="T65" fmla="*/ 0 h 1545"/>
                  <a:gd name="T66" fmla="*/ 0 w 429"/>
                  <a:gd name="T67" fmla="*/ 0 h 1545"/>
                  <a:gd name="T68" fmla="*/ 0 w 429"/>
                  <a:gd name="T69" fmla="*/ 0 h 1545"/>
                  <a:gd name="T70" fmla="*/ 0 w 429"/>
                  <a:gd name="T71" fmla="*/ 0 h 1545"/>
                  <a:gd name="T72" fmla="*/ 0 w 429"/>
                  <a:gd name="T73" fmla="*/ 0 h 1545"/>
                  <a:gd name="T74" fmla="*/ 0 w 429"/>
                  <a:gd name="T75" fmla="*/ 0 h 1545"/>
                  <a:gd name="T76" fmla="*/ 0 w 429"/>
                  <a:gd name="T77" fmla="*/ 0 h 1545"/>
                  <a:gd name="T78" fmla="*/ 0 w 429"/>
                  <a:gd name="T79" fmla="*/ 0 h 15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9"/>
                  <a:gd name="T121" fmla="*/ 0 h 1545"/>
                  <a:gd name="T122" fmla="*/ 429 w 429"/>
                  <a:gd name="T123" fmla="*/ 1545 h 154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9" h="1545">
                    <a:moveTo>
                      <a:pt x="429" y="421"/>
                    </a:moveTo>
                    <a:lnTo>
                      <a:pt x="428" y="368"/>
                    </a:lnTo>
                    <a:lnTo>
                      <a:pt x="426" y="316"/>
                    </a:lnTo>
                    <a:lnTo>
                      <a:pt x="423" y="264"/>
                    </a:lnTo>
                    <a:lnTo>
                      <a:pt x="420" y="213"/>
                    </a:lnTo>
                    <a:lnTo>
                      <a:pt x="414" y="162"/>
                    </a:lnTo>
                    <a:lnTo>
                      <a:pt x="408" y="111"/>
                    </a:lnTo>
                    <a:lnTo>
                      <a:pt x="400" y="60"/>
                    </a:lnTo>
                    <a:lnTo>
                      <a:pt x="392" y="11"/>
                    </a:lnTo>
                    <a:lnTo>
                      <a:pt x="363" y="7"/>
                    </a:lnTo>
                    <a:lnTo>
                      <a:pt x="333" y="5"/>
                    </a:lnTo>
                    <a:lnTo>
                      <a:pt x="304" y="3"/>
                    </a:lnTo>
                    <a:lnTo>
                      <a:pt x="274" y="0"/>
                    </a:lnTo>
                    <a:lnTo>
                      <a:pt x="283" y="51"/>
                    </a:lnTo>
                    <a:lnTo>
                      <a:pt x="291" y="103"/>
                    </a:lnTo>
                    <a:lnTo>
                      <a:pt x="298" y="155"/>
                    </a:lnTo>
                    <a:lnTo>
                      <a:pt x="304" y="207"/>
                    </a:lnTo>
                    <a:lnTo>
                      <a:pt x="309" y="260"/>
                    </a:lnTo>
                    <a:lnTo>
                      <a:pt x="312" y="314"/>
                    </a:lnTo>
                    <a:lnTo>
                      <a:pt x="314" y="367"/>
                    </a:lnTo>
                    <a:lnTo>
                      <a:pt x="314" y="421"/>
                    </a:lnTo>
                    <a:lnTo>
                      <a:pt x="314" y="459"/>
                    </a:lnTo>
                    <a:lnTo>
                      <a:pt x="313" y="498"/>
                    </a:lnTo>
                    <a:lnTo>
                      <a:pt x="312" y="536"/>
                    </a:lnTo>
                    <a:lnTo>
                      <a:pt x="310" y="574"/>
                    </a:lnTo>
                    <a:lnTo>
                      <a:pt x="306" y="612"/>
                    </a:lnTo>
                    <a:lnTo>
                      <a:pt x="303" y="649"/>
                    </a:lnTo>
                    <a:lnTo>
                      <a:pt x="298" y="687"/>
                    </a:lnTo>
                    <a:lnTo>
                      <a:pt x="294" y="724"/>
                    </a:lnTo>
                    <a:lnTo>
                      <a:pt x="288" y="761"/>
                    </a:lnTo>
                    <a:lnTo>
                      <a:pt x="282" y="798"/>
                    </a:lnTo>
                    <a:lnTo>
                      <a:pt x="275" y="835"/>
                    </a:lnTo>
                    <a:lnTo>
                      <a:pt x="268" y="871"/>
                    </a:lnTo>
                    <a:lnTo>
                      <a:pt x="260" y="908"/>
                    </a:lnTo>
                    <a:lnTo>
                      <a:pt x="251" y="944"/>
                    </a:lnTo>
                    <a:lnTo>
                      <a:pt x="241" y="980"/>
                    </a:lnTo>
                    <a:lnTo>
                      <a:pt x="232" y="1014"/>
                    </a:lnTo>
                    <a:lnTo>
                      <a:pt x="222" y="1050"/>
                    </a:lnTo>
                    <a:lnTo>
                      <a:pt x="211" y="1085"/>
                    </a:lnTo>
                    <a:lnTo>
                      <a:pt x="200" y="1120"/>
                    </a:lnTo>
                    <a:lnTo>
                      <a:pt x="187" y="1154"/>
                    </a:lnTo>
                    <a:lnTo>
                      <a:pt x="174" y="1189"/>
                    </a:lnTo>
                    <a:lnTo>
                      <a:pt x="162" y="1223"/>
                    </a:lnTo>
                    <a:lnTo>
                      <a:pt x="148" y="1256"/>
                    </a:lnTo>
                    <a:lnTo>
                      <a:pt x="134" y="1290"/>
                    </a:lnTo>
                    <a:lnTo>
                      <a:pt x="119" y="1323"/>
                    </a:lnTo>
                    <a:lnTo>
                      <a:pt x="103" y="1356"/>
                    </a:lnTo>
                    <a:lnTo>
                      <a:pt x="88" y="1388"/>
                    </a:lnTo>
                    <a:lnTo>
                      <a:pt x="72" y="1420"/>
                    </a:lnTo>
                    <a:lnTo>
                      <a:pt x="54" y="1452"/>
                    </a:lnTo>
                    <a:lnTo>
                      <a:pt x="37" y="1484"/>
                    </a:lnTo>
                    <a:lnTo>
                      <a:pt x="18" y="1515"/>
                    </a:lnTo>
                    <a:lnTo>
                      <a:pt x="0" y="1545"/>
                    </a:lnTo>
                    <a:lnTo>
                      <a:pt x="35" y="1544"/>
                    </a:lnTo>
                    <a:lnTo>
                      <a:pt x="68" y="1543"/>
                    </a:lnTo>
                    <a:lnTo>
                      <a:pt x="102" y="1542"/>
                    </a:lnTo>
                    <a:lnTo>
                      <a:pt x="135" y="1540"/>
                    </a:lnTo>
                    <a:lnTo>
                      <a:pt x="170" y="1477"/>
                    </a:lnTo>
                    <a:lnTo>
                      <a:pt x="202" y="1413"/>
                    </a:lnTo>
                    <a:lnTo>
                      <a:pt x="232" y="1349"/>
                    </a:lnTo>
                    <a:lnTo>
                      <a:pt x="260" y="1283"/>
                    </a:lnTo>
                    <a:lnTo>
                      <a:pt x="287" y="1216"/>
                    </a:lnTo>
                    <a:lnTo>
                      <a:pt x="310" y="1147"/>
                    </a:lnTo>
                    <a:lnTo>
                      <a:pt x="332" y="1079"/>
                    </a:lnTo>
                    <a:lnTo>
                      <a:pt x="352" y="1009"/>
                    </a:lnTo>
                    <a:lnTo>
                      <a:pt x="361" y="974"/>
                    </a:lnTo>
                    <a:lnTo>
                      <a:pt x="370" y="938"/>
                    </a:lnTo>
                    <a:lnTo>
                      <a:pt x="378" y="902"/>
                    </a:lnTo>
                    <a:lnTo>
                      <a:pt x="385" y="866"/>
                    </a:lnTo>
                    <a:lnTo>
                      <a:pt x="392" y="831"/>
                    </a:lnTo>
                    <a:lnTo>
                      <a:pt x="399" y="794"/>
                    </a:lnTo>
                    <a:lnTo>
                      <a:pt x="403" y="758"/>
                    </a:lnTo>
                    <a:lnTo>
                      <a:pt x="409" y="721"/>
                    </a:lnTo>
                    <a:lnTo>
                      <a:pt x="414" y="684"/>
                    </a:lnTo>
                    <a:lnTo>
                      <a:pt x="417" y="647"/>
                    </a:lnTo>
                    <a:lnTo>
                      <a:pt x="421" y="610"/>
                    </a:lnTo>
                    <a:lnTo>
                      <a:pt x="424" y="573"/>
                    </a:lnTo>
                    <a:lnTo>
                      <a:pt x="425" y="535"/>
                    </a:lnTo>
                    <a:lnTo>
                      <a:pt x="428" y="496"/>
                    </a:lnTo>
                    <a:lnTo>
                      <a:pt x="429" y="459"/>
                    </a:lnTo>
                    <a:lnTo>
                      <a:pt x="429" y="421"/>
                    </a:lnTo>
                    <a:close/>
                  </a:path>
                </a:pathLst>
              </a:custGeom>
              <a:solidFill>
                <a:srgbClr val="007436"/>
              </a:solidFill>
              <a:ln w="9525">
                <a:noFill/>
                <a:round/>
                <a:headEnd/>
                <a:tailEnd/>
              </a:ln>
            </p:spPr>
            <p:txBody>
              <a:bodyPr/>
              <a:lstStyle/>
              <a:p>
                <a:endParaRPr lang="en-US"/>
              </a:p>
            </p:txBody>
          </p:sp>
          <p:sp>
            <p:nvSpPr>
              <p:cNvPr id="40587" name="Freeform 957"/>
              <p:cNvSpPr>
                <a:spLocks/>
              </p:cNvSpPr>
              <p:nvPr/>
            </p:nvSpPr>
            <p:spPr bwMode="auto">
              <a:xfrm>
                <a:off x="2812" y="1832"/>
                <a:ext cx="73" cy="259"/>
              </a:xfrm>
              <a:custGeom>
                <a:avLst/>
                <a:gdLst>
                  <a:gd name="T0" fmla="*/ 0 w 440"/>
                  <a:gd name="T1" fmla="*/ 0 h 1552"/>
                  <a:gd name="T2" fmla="*/ 0 w 440"/>
                  <a:gd name="T3" fmla="*/ 0 h 1552"/>
                  <a:gd name="T4" fmla="*/ 0 w 440"/>
                  <a:gd name="T5" fmla="*/ 0 h 1552"/>
                  <a:gd name="T6" fmla="*/ 0 w 440"/>
                  <a:gd name="T7" fmla="*/ 0 h 1552"/>
                  <a:gd name="T8" fmla="*/ 0 w 440"/>
                  <a:gd name="T9" fmla="*/ 0 h 1552"/>
                  <a:gd name="T10" fmla="*/ 0 w 440"/>
                  <a:gd name="T11" fmla="*/ 0 h 1552"/>
                  <a:gd name="T12" fmla="*/ 0 w 440"/>
                  <a:gd name="T13" fmla="*/ 0 h 1552"/>
                  <a:gd name="T14" fmla="*/ 0 w 440"/>
                  <a:gd name="T15" fmla="*/ 0 h 1552"/>
                  <a:gd name="T16" fmla="*/ 0 w 440"/>
                  <a:gd name="T17" fmla="*/ 0 h 1552"/>
                  <a:gd name="T18" fmla="*/ 0 w 440"/>
                  <a:gd name="T19" fmla="*/ 0 h 1552"/>
                  <a:gd name="T20" fmla="*/ 0 w 440"/>
                  <a:gd name="T21" fmla="*/ 0 h 1552"/>
                  <a:gd name="T22" fmla="*/ 0 w 440"/>
                  <a:gd name="T23" fmla="*/ 0 h 1552"/>
                  <a:gd name="T24" fmla="*/ 0 w 440"/>
                  <a:gd name="T25" fmla="*/ 0 h 1552"/>
                  <a:gd name="T26" fmla="*/ 0 w 440"/>
                  <a:gd name="T27" fmla="*/ 0 h 1552"/>
                  <a:gd name="T28" fmla="*/ 0 w 440"/>
                  <a:gd name="T29" fmla="*/ 0 h 1552"/>
                  <a:gd name="T30" fmla="*/ 0 w 440"/>
                  <a:gd name="T31" fmla="*/ 0 h 1552"/>
                  <a:gd name="T32" fmla="*/ 0 w 440"/>
                  <a:gd name="T33" fmla="*/ 0 h 1552"/>
                  <a:gd name="T34" fmla="*/ 0 w 440"/>
                  <a:gd name="T35" fmla="*/ 0 h 1552"/>
                  <a:gd name="T36" fmla="*/ 0 w 440"/>
                  <a:gd name="T37" fmla="*/ 0 h 1552"/>
                  <a:gd name="T38" fmla="*/ 0 w 440"/>
                  <a:gd name="T39" fmla="*/ 0 h 1552"/>
                  <a:gd name="T40" fmla="*/ 0 w 440"/>
                  <a:gd name="T41" fmla="*/ 0 h 1552"/>
                  <a:gd name="T42" fmla="*/ 0 w 440"/>
                  <a:gd name="T43" fmla="*/ 0 h 1552"/>
                  <a:gd name="T44" fmla="*/ 0 w 440"/>
                  <a:gd name="T45" fmla="*/ 0 h 1552"/>
                  <a:gd name="T46" fmla="*/ 0 w 440"/>
                  <a:gd name="T47" fmla="*/ 0 h 1552"/>
                  <a:gd name="T48" fmla="*/ 0 w 440"/>
                  <a:gd name="T49" fmla="*/ 0 h 1552"/>
                  <a:gd name="T50" fmla="*/ 0 w 440"/>
                  <a:gd name="T51" fmla="*/ 0 h 1552"/>
                  <a:gd name="T52" fmla="*/ 0 w 440"/>
                  <a:gd name="T53" fmla="*/ 0 h 1552"/>
                  <a:gd name="T54" fmla="*/ 0 w 440"/>
                  <a:gd name="T55" fmla="*/ 0 h 1552"/>
                  <a:gd name="T56" fmla="*/ 0 w 440"/>
                  <a:gd name="T57" fmla="*/ 0 h 1552"/>
                  <a:gd name="T58" fmla="*/ 0 w 440"/>
                  <a:gd name="T59" fmla="*/ 0 h 1552"/>
                  <a:gd name="T60" fmla="*/ 0 w 440"/>
                  <a:gd name="T61" fmla="*/ 0 h 1552"/>
                  <a:gd name="T62" fmla="*/ 0 w 440"/>
                  <a:gd name="T63" fmla="*/ 0 h 1552"/>
                  <a:gd name="T64" fmla="*/ 0 w 440"/>
                  <a:gd name="T65" fmla="*/ 0 h 1552"/>
                  <a:gd name="T66" fmla="*/ 0 w 440"/>
                  <a:gd name="T67" fmla="*/ 0 h 1552"/>
                  <a:gd name="T68" fmla="*/ 0 w 440"/>
                  <a:gd name="T69" fmla="*/ 0 h 1552"/>
                  <a:gd name="T70" fmla="*/ 0 w 440"/>
                  <a:gd name="T71" fmla="*/ 0 h 1552"/>
                  <a:gd name="T72" fmla="*/ 0 w 440"/>
                  <a:gd name="T73" fmla="*/ 0 h 1552"/>
                  <a:gd name="T74" fmla="*/ 0 w 440"/>
                  <a:gd name="T75" fmla="*/ 0 h 1552"/>
                  <a:gd name="T76" fmla="*/ 0 w 440"/>
                  <a:gd name="T77" fmla="*/ 0 h 1552"/>
                  <a:gd name="T78" fmla="*/ 0 w 440"/>
                  <a:gd name="T79" fmla="*/ 0 h 1552"/>
                  <a:gd name="T80" fmla="*/ 0 w 440"/>
                  <a:gd name="T81" fmla="*/ 0 h 1552"/>
                  <a:gd name="T82" fmla="*/ 0 w 440"/>
                  <a:gd name="T83" fmla="*/ 0 h 1552"/>
                  <a:gd name="T84" fmla="*/ 0 w 440"/>
                  <a:gd name="T85" fmla="*/ 0 h 15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40"/>
                  <a:gd name="T130" fmla="*/ 0 h 1552"/>
                  <a:gd name="T131" fmla="*/ 440 w 440"/>
                  <a:gd name="T132" fmla="*/ 1552 h 155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40" h="1552">
                    <a:moveTo>
                      <a:pt x="440" y="425"/>
                    </a:moveTo>
                    <a:lnTo>
                      <a:pt x="439" y="372"/>
                    </a:lnTo>
                    <a:lnTo>
                      <a:pt x="437" y="319"/>
                    </a:lnTo>
                    <a:lnTo>
                      <a:pt x="434" y="267"/>
                    </a:lnTo>
                    <a:lnTo>
                      <a:pt x="430" y="214"/>
                    </a:lnTo>
                    <a:lnTo>
                      <a:pt x="424" y="163"/>
                    </a:lnTo>
                    <a:lnTo>
                      <a:pt x="417" y="111"/>
                    </a:lnTo>
                    <a:lnTo>
                      <a:pt x="410" y="60"/>
                    </a:lnTo>
                    <a:lnTo>
                      <a:pt x="401" y="9"/>
                    </a:lnTo>
                    <a:lnTo>
                      <a:pt x="372" y="7"/>
                    </a:lnTo>
                    <a:lnTo>
                      <a:pt x="342" y="4"/>
                    </a:lnTo>
                    <a:lnTo>
                      <a:pt x="313" y="2"/>
                    </a:lnTo>
                    <a:lnTo>
                      <a:pt x="283" y="0"/>
                    </a:lnTo>
                    <a:lnTo>
                      <a:pt x="292" y="52"/>
                    </a:lnTo>
                    <a:lnTo>
                      <a:pt x="301" y="104"/>
                    </a:lnTo>
                    <a:lnTo>
                      <a:pt x="308" y="157"/>
                    </a:lnTo>
                    <a:lnTo>
                      <a:pt x="315" y="209"/>
                    </a:lnTo>
                    <a:lnTo>
                      <a:pt x="320" y="263"/>
                    </a:lnTo>
                    <a:lnTo>
                      <a:pt x="323" y="317"/>
                    </a:lnTo>
                    <a:lnTo>
                      <a:pt x="325" y="371"/>
                    </a:lnTo>
                    <a:lnTo>
                      <a:pt x="326" y="425"/>
                    </a:lnTo>
                    <a:lnTo>
                      <a:pt x="326" y="463"/>
                    </a:lnTo>
                    <a:lnTo>
                      <a:pt x="325" y="503"/>
                    </a:lnTo>
                    <a:lnTo>
                      <a:pt x="322" y="541"/>
                    </a:lnTo>
                    <a:lnTo>
                      <a:pt x="320" y="579"/>
                    </a:lnTo>
                    <a:lnTo>
                      <a:pt x="316" y="617"/>
                    </a:lnTo>
                    <a:lnTo>
                      <a:pt x="313" y="655"/>
                    </a:lnTo>
                    <a:lnTo>
                      <a:pt x="308" y="692"/>
                    </a:lnTo>
                    <a:lnTo>
                      <a:pt x="304" y="729"/>
                    </a:lnTo>
                    <a:lnTo>
                      <a:pt x="298" y="768"/>
                    </a:lnTo>
                    <a:lnTo>
                      <a:pt x="291" y="805"/>
                    </a:lnTo>
                    <a:lnTo>
                      <a:pt x="284" y="842"/>
                    </a:lnTo>
                    <a:lnTo>
                      <a:pt x="277" y="877"/>
                    </a:lnTo>
                    <a:lnTo>
                      <a:pt x="269" y="914"/>
                    </a:lnTo>
                    <a:lnTo>
                      <a:pt x="260" y="950"/>
                    </a:lnTo>
                    <a:lnTo>
                      <a:pt x="251" y="986"/>
                    </a:lnTo>
                    <a:lnTo>
                      <a:pt x="240" y="1022"/>
                    </a:lnTo>
                    <a:lnTo>
                      <a:pt x="230" y="1057"/>
                    </a:lnTo>
                    <a:lnTo>
                      <a:pt x="218" y="1091"/>
                    </a:lnTo>
                    <a:lnTo>
                      <a:pt x="205" y="1126"/>
                    </a:lnTo>
                    <a:lnTo>
                      <a:pt x="194" y="1161"/>
                    </a:lnTo>
                    <a:lnTo>
                      <a:pt x="180" y="1195"/>
                    </a:lnTo>
                    <a:lnTo>
                      <a:pt x="167" y="1229"/>
                    </a:lnTo>
                    <a:lnTo>
                      <a:pt x="152" y="1263"/>
                    </a:lnTo>
                    <a:lnTo>
                      <a:pt x="137" y="1296"/>
                    </a:lnTo>
                    <a:lnTo>
                      <a:pt x="122" y="1330"/>
                    </a:lnTo>
                    <a:lnTo>
                      <a:pt x="106" y="1362"/>
                    </a:lnTo>
                    <a:lnTo>
                      <a:pt x="90" y="1394"/>
                    </a:lnTo>
                    <a:lnTo>
                      <a:pt x="72" y="1427"/>
                    </a:lnTo>
                    <a:lnTo>
                      <a:pt x="55" y="1458"/>
                    </a:lnTo>
                    <a:lnTo>
                      <a:pt x="38" y="1490"/>
                    </a:lnTo>
                    <a:lnTo>
                      <a:pt x="19" y="1520"/>
                    </a:lnTo>
                    <a:lnTo>
                      <a:pt x="0" y="1552"/>
                    </a:lnTo>
                    <a:lnTo>
                      <a:pt x="34" y="1550"/>
                    </a:lnTo>
                    <a:lnTo>
                      <a:pt x="68" y="1549"/>
                    </a:lnTo>
                    <a:lnTo>
                      <a:pt x="103" y="1548"/>
                    </a:lnTo>
                    <a:lnTo>
                      <a:pt x="136" y="1547"/>
                    </a:lnTo>
                    <a:lnTo>
                      <a:pt x="171" y="1485"/>
                    </a:lnTo>
                    <a:lnTo>
                      <a:pt x="204" y="1421"/>
                    </a:lnTo>
                    <a:lnTo>
                      <a:pt x="220" y="1389"/>
                    </a:lnTo>
                    <a:lnTo>
                      <a:pt x="235" y="1356"/>
                    </a:lnTo>
                    <a:lnTo>
                      <a:pt x="251" y="1324"/>
                    </a:lnTo>
                    <a:lnTo>
                      <a:pt x="264" y="1290"/>
                    </a:lnTo>
                    <a:lnTo>
                      <a:pt x="278" y="1257"/>
                    </a:lnTo>
                    <a:lnTo>
                      <a:pt x="292" y="1223"/>
                    </a:lnTo>
                    <a:lnTo>
                      <a:pt x="305" y="1190"/>
                    </a:lnTo>
                    <a:lnTo>
                      <a:pt x="316" y="1155"/>
                    </a:lnTo>
                    <a:lnTo>
                      <a:pt x="328" y="1121"/>
                    </a:lnTo>
                    <a:lnTo>
                      <a:pt x="340" y="1087"/>
                    </a:lnTo>
                    <a:lnTo>
                      <a:pt x="350" y="1051"/>
                    </a:lnTo>
                    <a:lnTo>
                      <a:pt x="360" y="1016"/>
                    </a:lnTo>
                    <a:lnTo>
                      <a:pt x="370" y="980"/>
                    </a:lnTo>
                    <a:lnTo>
                      <a:pt x="379" y="944"/>
                    </a:lnTo>
                    <a:lnTo>
                      <a:pt x="387" y="909"/>
                    </a:lnTo>
                    <a:lnTo>
                      <a:pt x="394" y="873"/>
                    </a:lnTo>
                    <a:lnTo>
                      <a:pt x="402" y="837"/>
                    </a:lnTo>
                    <a:lnTo>
                      <a:pt x="408" y="800"/>
                    </a:lnTo>
                    <a:lnTo>
                      <a:pt x="414" y="764"/>
                    </a:lnTo>
                    <a:lnTo>
                      <a:pt x="419" y="727"/>
                    </a:lnTo>
                    <a:lnTo>
                      <a:pt x="424" y="690"/>
                    </a:lnTo>
                    <a:lnTo>
                      <a:pt x="429" y="652"/>
                    </a:lnTo>
                    <a:lnTo>
                      <a:pt x="432" y="615"/>
                    </a:lnTo>
                    <a:lnTo>
                      <a:pt x="434" y="577"/>
                    </a:lnTo>
                    <a:lnTo>
                      <a:pt x="437" y="540"/>
                    </a:lnTo>
                    <a:lnTo>
                      <a:pt x="438" y="502"/>
                    </a:lnTo>
                    <a:lnTo>
                      <a:pt x="439" y="463"/>
                    </a:lnTo>
                    <a:lnTo>
                      <a:pt x="440" y="425"/>
                    </a:lnTo>
                    <a:close/>
                  </a:path>
                </a:pathLst>
              </a:custGeom>
              <a:solidFill>
                <a:srgbClr val="007537"/>
              </a:solidFill>
              <a:ln w="9525">
                <a:noFill/>
                <a:round/>
                <a:headEnd/>
                <a:tailEnd/>
              </a:ln>
            </p:spPr>
            <p:txBody>
              <a:bodyPr/>
              <a:lstStyle/>
              <a:p>
                <a:endParaRPr lang="en-US"/>
              </a:p>
            </p:txBody>
          </p:sp>
          <p:sp>
            <p:nvSpPr>
              <p:cNvPr id="40588" name="Freeform 958"/>
              <p:cNvSpPr>
                <a:spLocks/>
              </p:cNvSpPr>
              <p:nvPr/>
            </p:nvSpPr>
            <p:spPr bwMode="auto">
              <a:xfrm>
                <a:off x="2800" y="1831"/>
                <a:ext cx="75" cy="260"/>
              </a:xfrm>
              <a:custGeom>
                <a:avLst/>
                <a:gdLst>
                  <a:gd name="T0" fmla="*/ 0 w 451"/>
                  <a:gd name="T1" fmla="*/ 0 h 1557"/>
                  <a:gd name="T2" fmla="*/ 0 w 451"/>
                  <a:gd name="T3" fmla="*/ 0 h 1557"/>
                  <a:gd name="T4" fmla="*/ 0 w 451"/>
                  <a:gd name="T5" fmla="*/ 0 h 1557"/>
                  <a:gd name="T6" fmla="*/ 0 w 451"/>
                  <a:gd name="T7" fmla="*/ 0 h 1557"/>
                  <a:gd name="T8" fmla="*/ 0 w 451"/>
                  <a:gd name="T9" fmla="*/ 0 h 1557"/>
                  <a:gd name="T10" fmla="*/ 0 w 451"/>
                  <a:gd name="T11" fmla="*/ 0 h 1557"/>
                  <a:gd name="T12" fmla="*/ 0 w 451"/>
                  <a:gd name="T13" fmla="*/ 0 h 1557"/>
                  <a:gd name="T14" fmla="*/ 0 w 451"/>
                  <a:gd name="T15" fmla="*/ 0 h 1557"/>
                  <a:gd name="T16" fmla="*/ 0 w 451"/>
                  <a:gd name="T17" fmla="*/ 0 h 1557"/>
                  <a:gd name="T18" fmla="*/ 0 w 451"/>
                  <a:gd name="T19" fmla="*/ 0 h 1557"/>
                  <a:gd name="T20" fmla="*/ 0 w 451"/>
                  <a:gd name="T21" fmla="*/ 0 h 1557"/>
                  <a:gd name="T22" fmla="*/ 0 w 451"/>
                  <a:gd name="T23" fmla="*/ 0 h 1557"/>
                  <a:gd name="T24" fmla="*/ 0 w 451"/>
                  <a:gd name="T25" fmla="*/ 0 h 1557"/>
                  <a:gd name="T26" fmla="*/ 0 w 451"/>
                  <a:gd name="T27" fmla="*/ 0 h 1557"/>
                  <a:gd name="T28" fmla="*/ 0 w 451"/>
                  <a:gd name="T29" fmla="*/ 0 h 1557"/>
                  <a:gd name="T30" fmla="*/ 0 w 451"/>
                  <a:gd name="T31" fmla="*/ 0 h 1557"/>
                  <a:gd name="T32" fmla="*/ 0 w 451"/>
                  <a:gd name="T33" fmla="*/ 0 h 1557"/>
                  <a:gd name="T34" fmla="*/ 0 w 451"/>
                  <a:gd name="T35" fmla="*/ 0 h 1557"/>
                  <a:gd name="T36" fmla="*/ 0 w 451"/>
                  <a:gd name="T37" fmla="*/ 0 h 1557"/>
                  <a:gd name="T38" fmla="*/ 0 w 451"/>
                  <a:gd name="T39" fmla="*/ 0 h 1557"/>
                  <a:gd name="T40" fmla="*/ 0 w 451"/>
                  <a:gd name="T41" fmla="*/ 0 h 1557"/>
                  <a:gd name="T42" fmla="*/ 0 w 451"/>
                  <a:gd name="T43" fmla="*/ 0 h 1557"/>
                  <a:gd name="T44" fmla="*/ 0 w 451"/>
                  <a:gd name="T45" fmla="*/ 0 h 1557"/>
                  <a:gd name="T46" fmla="*/ 0 w 451"/>
                  <a:gd name="T47" fmla="*/ 0 h 1557"/>
                  <a:gd name="T48" fmla="*/ 0 w 451"/>
                  <a:gd name="T49" fmla="*/ 0 h 1557"/>
                  <a:gd name="T50" fmla="*/ 0 w 451"/>
                  <a:gd name="T51" fmla="*/ 0 h 1557"/>
                  <a:gd name="T52" fmla="*/ 0 w 451"/>
                  <a:gd name="T53" fmla="*/ 0 h 1557"/>
                  <a:gd name="T54" fmla="*/ 0 w 451"/>
                  <a:gd name="T55" fmla="*/ 0 h 1557"/>
                  <a:gd name="T56" fmla="*/ 0 w 451"/>
                  <a:gd name="T57" fmla="*/ 0 h 1557"/>
                  <a:gd name="T58" fmla="*/ 0 w 451"/>
                  <a:gd name="T59" fmla="*/ 0 h 1557"/>
                  <a:gd name="T60" fmla="*/ 0 w 451"/>
                  <a:gd name="T61" fmla="*/ 0 h 1557"/>
                  <a:gd name="T62" fmla="*/ 0 w 451"/>
                  <a:gd name="T63" fmla="*/ 0 h 1557"/>
                  <a:gd name="T64" fmla="*/ 0 w 451"/>
                  <a:gd name="T65" fmla="*/ 0 h 1557"/>
                  <a:gd name="T66" fmla="*/ 0 w 451"/>
                  <a:gd name="T67" fmla="*/ 0 h 1557"/>
                  <a:gd name="T68" fmla="*/ 0 w 451"/>
                  <a:gd name="T69" fmla="*/ 0 h 1557"/>
                  <a:gd name="T70" fmla="*/ 0 w 451"/>
                  <a:gd name="T71" fmla="*/ 0 h 1557"/>
                  <a:gd name="T72" fmla="*/ 0 w 451"/>
                  <a:gd name="T73" fmla="*/ 0 h 1557"/>
                  <a:gd name="T74" fmla="*/ 0 w 451"/>
                  <a:gd name="T75" fmla="*/ 0 h 1557"/>
                  <a:gd name="T76" fmla="*/ 0 w 451"/>
                  <a:gd name="T77" fmla="*/ 0 h 1557"/>
                  <a:gd name="T78" fmla="*/ 0 w 451"/>
                  <a:gd name="T79" fmla="*/ 0 h 1557"/>
                  <a:gd name="T80" fmla="*/ 0 w 451"/>
                  <a:gd name="T81" fmla="*/ 0 h 1557"/>
                  <a:gd name="T82" fmla="*/ 0 w 451"/>
                  <a:gd name="T83" fmla="*/ 0 h 1557"/>
                  <a:gd name="T84" fmla="*/ 0 w 451"/>
                  <a:gd name="T85" fmla="*/ 0 h 1557"/>
                  <a:gd name="T86" fmla="*/ 0 w 451"/>
                  <a:gd name="T87" fmla="*/ 0 h 155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1"/>
                  <a:gd name="T133" fmla="*/ 0 h 1557"/>
                  <a:gd name="T134" fmla="*/ 451 w 451"/>
                  <a:gd name="T135" fmla="*/ 1557 h 155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1" h="1557">
                    <a:moveTo>
                      <a:pt x="451" y="429"/>
                    </a:moveTo>
                    <a:lnTo>
                      <a:pt x="451" y="375"/>
                    </a:lnTo>
                    <a:lnTo>
                      <a:pt x="449" y="322"/>
                    </a:lnTo>
                    <a:lnTo>
                      <a:pt x="446" y="268"/>
                    </a:lnTo>
                    <a:lnTo>
                      <a:pt x="441" y="215"/>
                    </a:lnTo>
                    <a:lnTo>
                      <a:pt x="435" y="163"/>
                    </a:lnTo>
                    <a:lnTo>
                      <a:pt x="428" y="111"/>
                    </a:lnTo>
                    <a:lnTo>
                      <a:pt x="420" y="59"/>
                    </a:lnTo>
                    <a:lnTo>
                      <a:pt x="411" y="8"/>
                    </a:lnTo>
                    <a:lnTo>
                      <a:pt x="381" y="6"/>
                    </a:lnTo>
                    <a:lnTo>
                      <a:pt x="352" y="4"/>
                    </a:lnTo>
                    <a:lnTo>
                      <a:pt x="322" y="2"/>
                    </a:lnTo>
                    <a:lnTo>
                      <a:pt x="293" y="0"/>
                    </a:lnTo>
                    <a:lnTo>
                      <a:pt x="303" y="52"/>
                    </a:lnTo>
                    <a:lnTo>
                      <a:pt x="313" y="105"/>
                    </a:lnTo>
                    <a:lnTo>
                      <a:pt x="320" y="159"/>
                    </a:lnTo>
                    <a:lnTo>
                      <a:pt x="326" y="212"/>
                    </a:lnTo>
                    <a:lnTo>
                      <a:pt x="331" y="265"/>
                    </a:lnTo>
                    <a:lnTo>
                      <a:pt x="335" y="319"/>
                    </a:lnTo>
                    <a:lnTo>
                      <a:pt x="337" y="374"/>
                    </a:lnTo>
                    <a:lnTo>
                      <a:pt x="338" y="429"/>
                    </a:lnTo>
                    <a:lnTo>
                      <a:pt x="337" y="467"/>
                    </a:lnTo>
                    <a:lnTo>
                      <a:pt x="336" y="507"/>
                    </a:lnTo>
                    <a:lnTo>
                      <a:pt x="335" y="545"/>
                    </a:lnTo>
                    <a:lnTo>
                      <a:pt x="332" y="584"/>
                    </a:lnTo>
                    <a:lnTo>
                      <a:pt x="329" y="622"/>
                    </a:lnTo>
                    <a:lnTo>
                      <a:pt x="324" y="661"/>
                    </a:lnTo>
                    <a:lnTo>
                      <a:pt x="320" y="698"/>
                    </a:lnTo>
                    <a:lnTo>
                      <a:pt x="315" y="736"/>
                    </a:lnTo>
                    <a:lnTo>
                      <a:pt x="309" y="773"/>
                    </a:lnTo>
                    <a:lnTo>
                      <a:pt x="302" y="810"/>
                    </a:lnTo>
                    <a:lnTo>
                      <a:pt x="295" y="847"/>
                    </a:lnTo>
                    <a:lnTo>
                      <a:pt x="287" y="884"/>
                    </a:lnTo>
                    <a:lnTo>
                      <a:pt x="278" y="920"/>
                    </a:lnTo>
                    <a:lnTo>
                      <a:pt x="269" y="957"/>
                    </a:lnTo>
                    <a:lnTo>
                      <a:pt x="259" y="992"/>
                    </a:lnTo>
                    <a:lnTo>
                      <a:pt x="249" y="1027"/>
                    </a:lnTo>
                    <a:lnTo>
                      <a:pt x="237" y="1063"/>
                    </a:lnTo>
                    <a:lnTo>
                      <a:pt x="226" y="1098"/>
                    </a:lnTo>
                    <a:lnTo>
                      <a:pt x="213" y="1134"/>
                    </a:lnTo>
                    <a:lnTo>
                      <a:pt x="200" y="1167"/>
                    </a:lnTo>
                    <a:lnTo>
                      <a:pt x="187" y="1202"/>
                    </a:lnTo>
                    <a:lnTo>
                      <a:pt x="173" y="1235"/>
                    </a:lnTo>
                    <a:lnTo>
                      <a:pt x="158" y="1269"/>
                    </a:lnTo>
                    <a:lnTo>
                      <a:pt x="143" y="1302"/>
                    </a:lnTo>
                    <a:lnTo>
                      <a:pt x="126" y="1336"/>
                    </a:lnTo>
                    <a:lnTo>
                      <a:pt x="110" y="1368"/>
                    </a:lnTo>
                    <a:lnTo>
                      <a:pt x="93" y="1401"/>
                    </a:lnTo>
                    <a:lnTo>
                      <a:pt x="76" y="1433"/>
                    </a:lnTo>
                    <a:lnTo>
                      <a:pt x="58" y="1464"/>
                    </a:lnTo>
                    <a:lnTo>
                      <a:pt x="39" y="1496"/>
                    </a:lnTo>
                    <a:lnTo>
                      <a:pt x="20" y="1527"/>
                    </a:lnTo>
                    <a:lnTo>
                      <a:pt x="0" y="1557"/>
                    </a:lnTo>
                    <a:lnTo>
                      <a:pt x="35" y="1557"/>
                    </a:lnTo>
                    <a:lnTo>
                      <a:pt x="69" y="1556"/>
                    </a:lnTo>
                    <a:lnTo>
                      <a:pt x="103" y="1554"/>
                    </a:lnTo>
                    <a:lnTo>
                      <a:pt x="137" y="1553"/>
                    </a:lnTo>
                    <a:lnTo>
                      <a:pt x="155" y="1523"/>
                    </a:lnTo>
                    <a:lnTo>
                      <a:pt x="174" y="1492"/>
                    </a:lnTo>
                    <a:lnTo>
                      <a:pt x="191" y="1460"/>
                    </a:lnTo>
                    <a:lnTo>
                      <a:pt x="209" y="1428"/>
                    </a:lnTo>
                    <a:lnTo>
                      <a:pt x="225" y="1396"/>
                    </a:lnTo>
                    <a:lnTo>
                      <a:pt x="240" y="1364"/>
                    </a:lnTo>
                    <a:lnTo>
                      <a:pt x="256" y="1331"/>
                    </a:lnTo>
                    <a:lnTo>
                      <a:pt x="271" y="1298"/>
                    </a:lnTo>
                    <a:lnTo>
                      <a:pt x="285" y="1264"/>
                    </a:lnTo>
                    <a:lnTo>
                      <a:pt x="299" y="1231"/>
                    </a:lnTo>
                    <a:lnTo>
                      <a:pt x="311" y="1197"/>
                    </a:lnTo>
                    <a:lnTo>
                      <a:pt x="324" y="1162"/>
                    </a:lnTo>
                    <a:lnTo>
                      <a:pt x="337" y="1128"/>
                    </a:lnTo>
                    <a:lnTo>
                      <a:pt x="348" y="1093"/>
                    </a:lnTo>
                    <a:lnTo>
                      <a:pt x="359" y="1058"/>
                    </a:lnTo>
                    <a:lnTo>
                      <a:pt x="369" y="1022"/>
                    </a:lnTo>
                    <a:lnTo>
                      <a:pt x="378" y="988"/>
                    </a:lnTo>
                    <a:lnTo>
                      <a:pt x="388" y="952"/>
                    </a:lnTo>
                    <a:lnTo>
                      <a:pt x="397" y="916"/>
                    </a:lnTo>
                    <a:lnTo>
                      <a:pt x="405" y="879"/>
                    </a:lnTo>
                    <a:lnTo>
                      <a:pt x="412" y="843"/>
                    </a:lnTo>
                    <a:lnTo>
                      <a:pt x="419" y="806"/>
                    </a:lnTo>
                    <a:lnTo>
                      <a:pt x="425" y="769"/>
                    </a:lnTo>
                    <a:lnTo>
                      <a:pt x="431" y="732"/>
                    </a:lnTo>
                    <a:lnTo>
                      <a:pt x="435" y="695"/>
                    </a:lnTo>
                    <a:lnTo>
                      <a:pt x="440" y="657"/>
                    </a:lnTo>
                    <a:lnTo>
                      <a:pt x="443" y="620"/>
                    </a:lnTo>
                    <a:lnTo>
                      <a:pt x="447" y="582"/>
                    </a:lnTo>
                    <a:lnTo>
                      <a:pt x="449" y="544"/>
                    </a:lnTo>
                    <a:lnTo>
                      <a:pt x="450" y="506"/>
                    </a:lnTo>
                    <a:lnTo>
                      <a:pt x="451" y="467"/>
                    </a:lnTo>
                    <a:lnTo>
                      <a:pt x="451" y="429"/>
                    </a:lnTo>
                    <a:close/>
                  </a:path>
                </a:pathLst>
              </a:custGeom>
              <a:solidFill>
                <a:srgbClr val="007637"/>
              </a:solidFill>
              <a:ln w="9525">
                <a:noFill/>
                <a:round/>
                <a:headEnd/>
                <a:tailEnd/>
              </a:ln>
            </p:spPr>
            <p:txBody>
              <a:bodyPr/>
              <a:lstStyle/>
              <a:p>
                <a:endParaRPr lang="en-US"/>
              </a:p>
            </p:txBody>
          </p:sp>
          <p:sp>
            <p:nvSpPr>
              <p:cNvPr id="40589" name="Freeform 959"/>
              <p:cNvSpPr>
                <a:spLocks/>
              </p:cNvSpPr>
              <p:nvPr/>
            </p:nvSpPr>
            <p:spPr bwMode="auto">
              <a:xfrm>
                <a:off x="2789" y="1831"/>
                <a:ext cx="77" cy="260"/>
              </a:xfrm>
              <a:custGeom>
                <a:avLst/>
                <a:gdLst>
                  <a:gd name="T0" fmla="*/ 0 w 464"/>
                  <a:gd name="T1" fmla="*/ 0 h 1559"/>
                  <a:gd name="T2" fmla="*/ 0 w 464"/>
                  <a:gd name="T3" fmla="*/ 0 h 1559"/>
                  <a:gd name="T4" fmla="*/ 0 w 464"/>
                  <a:gd name="T5" fmla="*/ 0 h 1559"/>
                  <a:gd name="T6" fmla="*/ 0 w 464"/>
                  <a:gd name="T7" fmla="*/ 0 h 1559"/>
                  <a:gd name="T8" fmla="*/ 0 w 464"/>
                  <a:gd name="T9" fmla="*/ 0 h 1559"/>
                  <a:gd name="T10" fmla="*/ 0 w 464"/>
                  <a:gd name="T11" fmla="*/ 0 h 1559"/>
                  <a:gd name="T12" fmla="*/ 0 w 464"/>
                  <a:gd name="T13" fmla="*/ 0 h 1559"/>
                  <a:gd name="T14" fmla="*/ 0 w 464"/>
                  <a:gd name="T15" fmla="*/ 0 h 1559"/>
                  <a:gd name="T16" fmla="*/ 0 w 464"/>
                  <a:gd name="T17" fmla="*/ 0 h 1559"/>
                  <a:gd name="T18" fmla="*/ 0 w 464"/>
                  <a:gd name="T19" fmla="*/ 0 h 1559"/>
                  <a:gd name="T20" fmla="*/ 0 w 464"/>
                  <a:gd name="T21" fmla="*/ 0 h 1559"/>
                  <a:gd name="T22" fmla="*/ 0 w 464"/>
                  <a:gd name="T23" fmla="*/ 0 h 1559"/>
                  <a:gd name="T24" fmla="*/ 0 w 464"/>
                  <a:gd name="T25" fmla="*/ 0 h 1559"/>
                  <a:gd name="T26" fmla="*/ 0 w 464"/>
                  <a:gd name="T27" fmla="*/ 0 h 1559"/>
                  <a:gd name="T28" fmla="*/ 0 w 464"/>
                  <a:gd name="T29" fmla="*/ 0 h 1559"/>
                  <a:gd name="T30" fmla="*/ 0 w 464"/>
                  <a:gd name="T31" fmla="*/ 0 h 1559"/>
                  <a:gd name="T32" fmla="*/ 0 w 464"/>
                  <a:gd name="T33" fmla="*/ 0 h 1559"/>
                  <a:gd name="T34" fmla="*/ 0 w 464"/>
                  <a:gd name="T35" fmla="*/ 0 h 1559"/>
                  <a:gd name="T36" fmla="*/ 0 w 464"/>
                  <a:gd name="T37" fmla="*/ 0 h 1559"/>
                  <a:gd name="T38" fmla="*/ 0 w 464"/>
                  <a:gd name="T39" fmla="*/ 0 h 1559"/>
                  <a:gd name="T40" fmla="*/ 0 w 464"/>
                  <a:gd name="T41" fmla="*/ 0 h 1559"/>
                  <a:gd name="T42" fmla="*/ 0 w 464"/>
                  <a:gd name="T43" fmla="*/ 0 h 1559"/>
                  <a:gd name="T44" fmla="*/ 0 w 464"/>
                  <a:gd name="T45" fmla="*/ 0 h 1559"/>
                  <a:gd name="T46" fmla="*/ 0 w 464"/>
                  <a:gd name="T47" fmla="*/ 0 h 1559"/>
                  <a:gd name="T48" fmla="*/ 0 w 464"/>
                  <a:gd name="T49" fmla="*/ 0 h 1559"/>
                  <a:gd name="T50" fmla="*/ 0 w 464"/>
                  <a:gd name="T51" fmla="*/ 0 h 1559"/>
                  <a:gd name="T52" fmla="*/ 0 w 464"/>
                  <a:gd name="T53" fmla="*/ 0 h 1559"/>
                  <a:gd name="T54" fmla="*/ 0 w 464"/>
                  <a:gd name="T55" fmla="*/ 0 h 1559"/>
                  <a:gd name="T56" fmla="*/ 0 w 464"/>
                  <a:gd name="T57" fmla="*/ 0 h 1559"/>
                  <a:gd name="T58" fmla="*/ 0 w 464"/>
                  <a:gd name="T59" fmla="*/ 0 h 1559"/>
                  <a:gd name="T60" fmla="*/ 0 w 464"/>
                  <a:gd name="T61" fmla="*/ 0 h 1559"/>
                  <a:gd name="T62" fmla="*/ 0 w 464"/>
                  <a:gd name="T63" fmla="*/ 0 h 1559"/>
                  <a:gd name="T64" fmla="*/ 0 w 464"/>
                  <a:gd name="T65" fmla="*/ 0 h 1559"/>
                  <a:gd name="T66" fmla="*/ 0 w 464"/>
                  <a:gd name="T67" fmla="*/ 0 h 1559"/>
                  <a:gd name="T68" fmla="*/ 0 w 464"/>
                  <a:gd name="T69" fmla="*/ 0 h 1559"/>
                  <a:gd name="T70" fmla="*/ 0 w 464"/>
                  <a:gd name="T71" fmla="*/ 0 h 1559"/>
                  <a:gd name="T72" fmla="*/ 0 w 464"/>
                  <a:gd name="T73" fmla="*/ 0 h 1559"/>
                  <a:gd name="T74" fmla="*/ 0 w 464"/>
                  <a:gd name="T75" fmla="*/ 0 h 1559"/>
                  <a:gd name="T76" fmla="*/ 0 w 464"/>
                  <a:gd name="T77" fmla="*/ 0 h 1559"/>
                  <a:gd name="T78" fmla="*/ 0 w 464"/>
                  <a:gd name="T79" fmla="*/ 0 h 1559"/>
                  <a:gd name="T80" fmla="*/ 0 w 464"/>
                  <a:gd name="T81" fmla="*/ 0 h 1559"/>
                  <a:gd name="T82" fmla="*/ 0 w 464"/>
                  <a:gd name="T83" fmla="*/ 0 h 1559"/>
                  <a:gd name="T84" fmla="*/ 0 w 464"/>
                  <a:gd name="T85" fmla="*/ 0 h 1559"/>
                  <a:gd name="T86" fmla="*/ 0 w 464"/>
                  <a:gd name="T87" fmla="*/ 0 h 15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64"/>
                  <a:gd name="T133" fmla="*/ 0 h 1559"/>
                  <a:gd name="T134" fmla="*/ 464 w 464"/>
                  <a:gd name="T135" fmla="*/ 1559 h 155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64" h="1559">
                    <a:moveTo>
                      <a:pt x="464" y="431"/>
                    </a:moveTo>
                    <a:lnTo>
                      <a:pt x="463" y="377"/>
                    </a:lnTo>
                    <a:lnTo>
                      <a:pt x="461" y="323"/>
                    </a:lnTo>
                    <a:lnTo>
                      <a:pt x="458" y="269"/>
                    </a:lnTo>
                    <a:lnTo>
                      <a:pt x="453" y="215"/>
                    </a:lnTo>
                    <a:lnTo>
                      <a:pt x="446" y="163"/>
                    </a:lnTo>
                    <a:lnTo>
                      <a:pt x="439" y="110"/>
                    </a:lnTo>
                    <a:lnTo>
                      <a:pt x="430" y="58"/>
                    </a:lnTo>
                    <a:lnTo>
                      <a:pt x="421" y="6"/>
                    </a:lnTo>
                    <a:lnTo>
                      <a:pt x="392" y="4"/>
                    </a:lnTo>
                    <a:lnTo>
                      <a:pt x="362" y="2"/>
                    </a:lnTo>
                    <a:lnTo>
                      <a:pt x="332" y="1"/>
                    </a:lnTo>
                    <a:lnTo>
                      <a:pt x="303" y="0"/>
                    </a:lnTo>
                    <a:lnTo>
                      <a:pt x="313" y="52"/>
                    </a:lnTo>
                    <a:lnTo>
                      <a:pt x="323" y="105"/>
                    </a:lnTo>
                    <a:lnTo>
                      <a:pt x="331" y="158"/>
                    </a:lnTo>
                    <a:lnTo>
                      <a:pt x="338" y="211"/>
                    </a:lnTo>
                    <a:lnTo>
                      <a:pt x="342" y="266"/>
                    </a:lnTo>
                    <a:lnTo>
                      <a:pt x="347" y="320"/>
                    </a:lnTo>
                    <a:lnTo>
                      <a:pt x="349" y="376"/>
                    </a:lnTo>
                    <a:lnTo>
                      <a:pt x="349" y="431"/>
                    </a:lnTo>
                    <a:lnTo>
                      <a:pt x="349" y="471"/>
                    </a:lnTo>
                    <a:lnTo>
                      <a:pt x="348" y="509"/>
                    </a:lnTo>
                    <a:lnTo>
                      <a:pt x="346" y="548"/>
                    </a:lnTo>
                    <a:lnTo>
                      <a:pt x="343" y="586"/>
                    </a:lnTo>
                    <a:lnTo>
                      <a:pt x="340" y="624"/>
                    </a:lnTo>
                    <a:lnTo>
                      <a:pt x="336" y="663"/>
                    </a:lnTo>
                    <a:lnTo>
                      <a:pt x="332" y="701"/>
                    </a:lnTo>
                    <a:lnTo>
                      <a:pt x="326" y="739"/>
                    </a:lnTo>
                    <a:lnTo>
                      <a:pt x="320" y="776"/>
                    </a:lnTo>
                    <a:lnTo>
                      <a:pt x="313" y="814"/>
                    </a:lnTo>
                    <a:lnTo>
                      <a:pt x="305" y="851"/>
                    </a:lnTo>
                    <a:lnTo>
                      <a:pt x="297" y="887"/>
                    </a:lnTo>
                    <a:lnTo>
                      <a:pt x="288" y="924"/>
                    </a:lnTo>
                    <a:lnTo>
                      <a:pt x="279" y="960"/>
                    </a:lnTo>
                    <a:lnTo>
                      <a:pt x="268" y="996"/>
                    </a:lnTo>
                    <a:lnTo>
                      <a:pt x="258" y="1031"/>
                    </a:lnTo>
                    <a:lnTo>
                      <a:pt x="246" y="1067"/>
                    </a:lnTo>
                    <a:lnTo>
                      <a:pt x="234" y="1102"/>
                    </a:lnTo>
                    <a:lnTo>
                      <a:pt x="221" y="1137"/>
                    </a:lnTo>
                    <a:lnTo>
                      <a:pt x="207" y="1171"/>
                    </a:lnTo>
                    <a:lnTo>
                      <a:pt x="193" y="1206"/>
                    </a:lnTo>
                    <a:lnTo>
                      <a:pt x="179" y="1240"/>
                    </a:lnTo>
                    <a:lnTo>
                      <a:pt x="163" y="1273"/>
                    </a:lnTo>
                    <a:lnTo>
                      <a:pt x="148" y="1307"/>
                    </a:lnTo>
                    <a:lnTo>
                      <a:pt x="131" y="1339"/>
                    </a:lnTo>
                    <a:lnTo>
                      <a:pt x="114" y="1371"/>
                    </a:lnTo>
                    <a:lnTo>
                      <a:pt x="97" y="1404"/>
                    </a:lnTo>
                    <a:lnTo>
                      <a:pt x="79" y="1436"/>
                    </a:lnTo>
                    <a:lnTo>
                      <a:pt x="60" y="1467"/>
                    </a:lnTo>
                    <a:lnTo>
                      <a:pt x="40" y="1499"/>
                    </a:lnTo>
                    <a:lnTo>
                      <a:pt x="21" y="1529"/>
                    </a:lnTo>
                    <a:lnTo>
                      <a:pt x="0" y="1559"/>
                    </a:lnTo>
                    <a:lnTo>
                      <a:pt x="35" y="1559"/>
                    </a:lnTo>
                    <a:lnTo>
                      <a:pt x="69" y="1559"/>
                    </a:lnTo>
                    <a:lnTo>
                      <a:pt x="104" y="1559"/>
                    </a:lnTo>
                    <a:lnTo>
                      <a:pt x="138" y="1558"/>
                    </a:lnTo>
                    <a:lnTo>
                      <a:pt x="157" y="1526"/>
                    </a:lnTo>
                    <a:lnTo>
                      <a:pt x="176" y="1496"/>
                    </a:lnTo>
                    <a:lnTo>
                      <a:pt x="193" y="1464"/>
                    </a:lnTo>
                    <a:lnTo>
                      <a:pt x="210" y="1433"/>
                    </a:lnTo>
                    <a:lnTo>
                      <a:pt x="228" y="1400"/>
                    </a:lnTo>
                    <a:lnTo>
                      <a:pt x="244" y="1368"/>
                    </a:lnTo>
                    <a:lnTo>
                      <a:pt x="260" y="1336"/>
                    </a:lnTo>
                    <a:lnTo>
                      <a:pt x="275" y="1302"/>
                    </a:lnTo>
                    <a:lnTo>
                      <a:pt x="290" y="1269"/>
                    </a:lnTo>
                    <a:lnTo>
                      <a:pt x="305" y="1235"/>
                    </a:lnTo>
                    <a:lnTo>
                      <a:pt x="318" y="1201"/>
                    </a:lnTo>
                    <a:lnTo>
                      <a:pt x="332" y="1167"/>
                    </a:lnTo>
                    <a:lnTo>
                      <a:pt x="343" y="1132"/>
                    </a:lnTo>
                    <a:lnTo>
                      <a:pt x="356" y="1097"/>
                    </a:lnTo>
                    <a:lnTo>
                      <a:pt x="368" y="1063"/>
                    </a:lnTo>
                    <a:lnTo>
                      <a:pt x="378" y="1028"/>
                    </a:lnTo>
                    <a:lnTo>
                      <a:pt x="389" y="992"/>
                    </a:lnTo>
                    <a:lnTo>
                      <a:pt x="398" y="956"/>
                    </a:lnTo>
                    <a:lnTo>
                      <a:pt x="407" y="920"/>
                    </a:lnTo>
                    <a:lnTo>
                      <a:pt x="415" y="883"/>
                    </a:lnTo>
                    <a:lnTo>
                      <a:pt x="422" y="848"/>
                    </a:lnTo>
                    <a:lnTo>
                      <a:pt x="429" y="811"/>
                    </a:lnTo>
                    <a:lnTo>
                      <a:pt x="436" y="774"/>
                    </a:lnTo>
                    <a:lnTo>
                      <a:pt x="442" y="735"/>
                    </a:lnTo>
                    <a:lnTo>
                      <a:pt x="446" y="698"/>
                    </a:lnTo>
                    <a:lnTo>
                      <a:pt x="451" y="661"/>
                    </a:lnTo>
                    <a:lnTo>
                      <a:pt x="454" y="623"/>
                    </a:lnTo>
                    <a:lnTo>
                      <a:pt x="458" y="585"/>
                    </a:lnTo>
                    <a:lnTo>
                      <a:pt x="460" y="547"/>
                    </a:lnTo>
                    <a:lnTo>
                      <a:pt x="463" y="509"/>
                    </a:lnTo>
                    <a:lnTo>
                      <a:pt x="464" y="469"/>
                    </a:lnTo>
                    <a:lnTo>
                      <a:pt x="464" y="431"/>
                    </a:lnTo>
                    <a:close/>
                  </a:path>
                </a:pathLst>
              </a:custGeom>
              <a:solidFill>
                <a:srgbClr val="007837"/>
              </a:solidFill>
              <a:ln w="9525">
                <a:noFill/>
                <a:round/>
                <a:headEnd/>
                <a:tailEnd/>
              </a:ln>
            </p:spPr>
            <p:txBody>
              <a:bodyPr/>
              <a:lstStyle/>
              <a:p>
                <a:endParaRPr lang="en-US"/>
              </a:p>
            </p:txBody>
          </p:sp>
          <p:sp>
            <p:nvSpPr>
              <p:cNvPr id="40590" name="Freeform 960"/>
              <p:cNvSpPr>
                <a:spLocks/>
              </p:cNvSpPr>
              <p:nvPr/>
            </p:nvSpPr>
            <p:spPr bwMode="auto">
              <a:xfrm>
                <a:off x="2777" y="1830"/>
                <a:ext cx="80" cy="261"/>
              </a:xfrm>
              <a:custGeom>
                <a:avLst/>
                <a:gdLst>
                  <a:gd name="T0" fmla="*/ 0 w 476"/>
                  <a:gd name="T1" fmla="*/ 0 h 1563"/>
                  <a:gd name="T2" fmla="*/ 0 w 476"/>
                  <a:gd name="T3" fmla="*/ 0 h 1563"/>
                  <a:gd name="T4" fmla="*/ 0 w 476"/>
                  <a:gd name="T5" fmla="*/ 0 h 1563"/>
                  <a:gd name="T6" fmla="*/ 0 w 476"/>
                  <a:gd name="T7" fmla="*/ 0 h 1563"/>
                  <a:gd name="T8" fmla="*/ 0 w 476"/>
                  <a:gd name="T9" fmla="*/ 0 h 1563"/>
                  <a:gd name="T10" fmla="*/ 0 w 476"/>
                  <a:gd name="T11" fmla="*/ 0 h 1563"/>
                  <a:gd name="T12" fmla="*/ 0 w 476"/>
                  <a:gd name="T13" fmla="*/ 0 h 1563"/>
                  <a:gd name="T14" fmla="*/ 0 w 476"/>
                  <a:gd name="T15" fmla="*/ 0 h 1563"/>
                  <a:gd name="T16" fmla="*/ 0 w 476"/>
                  <a:gd name="T17" fmla="*/ 0 h 1563"/>
                  <a:gd name="T18" fmla="*/ 0 w 476"/>
                  <a:gd name="T19" fmla="*/ 0 h 1563"/>
                  <a:gd name="T20" fmla="*/ 0 w 476"/>
                  <a:gd name="T21" fmla="*/ 0 h 1563"/>
                  <a:gd name="T22" fmla="*/ 0 w 476"/>
                  <a:gd name="T23" fmla="*/ 0 h 1563"/>
                  <a:gd name="T24" fmla="*/ 0 w 476"/>
                  <a:gd name="T25" fmla="*/ 0 h 1563"/>
                  <a:gd name="T26" fmla="*/ 0 w 476"/>
                  <a:gd name="T27" fmla="*/ 0 h 1563"/>
                  <a:gd name="T28" fmla="*/ 0 w 476"/>
                  <a:gd name="T29" fmla="*/ 0 h 1563"/>
                  <a:gd name="T30" fmla="*/ 0 w 476"/>
                  <a:gd name="T31" fmla="*/ 0 h 1563"/>
                  <a:gd name="T32" fmla="*/ 0 w 476"/>
                  <a:gd name="T33" fmla="*/ 0 h 1563"/>
                  <a:gd name="T34" fmla="*/ 0 w 476"/>
                  <a:gd name="T35" fmla="*/ 0 h 1563"/>
                  <a:gd name="T36" fmla="*/ 0 w 476"/>
                  <a:gd name="T37" fmla="*/ 0 h 1563"/>
                  <a:gd name="T38" fmla="*/ 0 w 476"/>
                  <a:gd name="T39" fmla="*/ 0 h 1563"/>
                  <a:gd name="T40" fmla="*/ 0 w 476"/>
                  <a:gd name="T41" fmla="*/ 0 h 1563"/>
                  <a:gd name="T42" fmla="*/ 0 w 476"/>
                  <a:gd name="T43" fmla="*/ 0 h 1563"/>
                  <a:gd name="T44" fmla="*/ 0 w 476"/>
                  <a:gd name="T45" fmla="*/ 0 h 1563"/>
                  <a:gd name="T46" fmla="*/ 0 w 476"/>
                  <a:gd name="T47" fmla="*/ 0 h 1563"/>
                  <a:gd name="T48" fmla="*/ 0 w 476"/>
                  <a:gd name="T49" fmla="*/ 0 h 1563"/>
                  <a:gd name="T50" fmla="*/ 0 w 476"/>
                  <a:gd name="T51" fmla="*/ 0 h 1563"/>
                  <a:gd name="T52" fmla="*/ 0 w 476"/>
                  <a:gd name="T53" fmla="*/ 0 h 1563"/>
                  <a:gd name="T54" fmla="*/ 0 w 476"/>
                  <a:gd name="T55" fmla="*/ 0 h 1563"/>
                  <a:gd name="T56" fmla="*/ 0 w 476"/>
                  <a:gd name="T57" fmla="*/ 0 h 1563"/>
                  <a:gd name="T58" fmla="*/ 0 w 476"/>
                  <a:gd name="T59" fmla="*/ 0 h 1563"/>
                  <a:gd name="T60" fmla="*/ 0 w 476"/>
                  <a:gd name="T61" fmla="*/ 0 h 1563"/>
                  <a:gd name="T62" fmla="*/ 0 w 476"/>
                  <a:gd name="T63" fmla="*/ 0 h 1563"/>
                  <a:gd name="T64" fmla="*/ 0 w 476"/>
                  <a:gd name="T65" fmla="*/ 0 h 1563"/>
                  <a:gd name="T66" fmla="*/ 0 w 476"/>
                  <a:gd name="T67" fmla="*/ 0 h 1563"/>
                  <a:gd name="T68" fmla="*/ 0 w 476"/>
                  <a:gd name="T69" fmla="*/ 0 h 1563"/>
                  <a:gd name="T70" fmla="*/ 0 w 476"/>
                  <a:gd name="T71" fmla="*/ 0 h 1563"/>
                  <a:gd name="T72" fmla="*/ 0 w 476"/>
                  <a:gd name="T73" fmla="*/ 0 h 1563"/>
                  <a:gd name="T74" fmla="*/ 0 w 476"/>
                  <a:gd name="T75" fmla="*/ 0 h 1563"/>
                  <a:gd name="T76" fmla="*/ 0 w 476"/>
                  <a:gd name="T77" fmla="*/ 0 h 1563"/>
                  <a:gd name="T78" fmla="*/ 0 w 476"/>
                  <a:gd name="T79" fmla="*/ 0 h 1563"/>
                  <a:gd name="T80" fmla="*/ 0 w 476"/>
                  <a:gd name="T81" fmla="*/ 0 h 1563"/>
                  <a:gd name="T82" fmla="*/ 0 w 476"/>
                  <a:gd name="T83" fmla="*/ 0 h 1563"/>
                  <a:gd name="T84" fmla="*/ 0 w 476"/>
                  <a:gd name="T85" fmla="*/ 0 h 1563"/>
                  <a:gd name="T86" fmla="*/ 0 w 476"/>
                  <a:gd name="T87" fmla="*/ 0 h 1563"/>
                  <a:gd name="T88" fmla="*/ 0 w 476"/>
                  <a:gd name="T89" fmla="*/ 0 h 1563"/>
                  <a:gd name="T90" fmla="*/ 0 w 476"/>
                  <a:gd name="T91" fmla="*/ 0 h 156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76"/>
                  <a:gd name="T139" fmla="*/ 0 h 1563"/>
                  <a:gd name="T140" fmla="*/ 476 w 476"/>
                  <a:gd name="T141" fmla="*/ 1563 h 156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76" h="1563">
                    <a:moveTo>
                      <a:pt x="476" y="435"/>
                    </a:moveTo>
                    <a:lnTo>
                      <a:pt x="475" y="380"/>
                    </a:lnTo>
                    <a:lnTo>
                      <a:pt x="473" y="325"/>
                    </a:lnTo>
                    <a:lnTo>
                      <a:pt x="469" y="271"/>
                    </a:lnTo>
                    <a:lnTo>
                      <a:pt x="464" y="218"/>
                    </a:lnTo>
                    <a:lnTo>
                      <a:pt x="458" y="165"/>
                    </a:lnTo>
                    <a:lnTo>
                      <a:pt x="451" y="111"/>
                    </a:lnTo>
                    <a:lnTo>
                      <a:pt x="441" y="58"/>
                    </a:lnTo>
                    <a:lnTo>
                      <a:pt x="431" y="6"/>
                    </a:lnTo>
                    <a:lnTo>
                      <a:pt x="401" y="5"/>
                    </a:lnTo>
                    <a:lnTo>
                      <a:pt x="372" y="4"/>
                    </a:lnTo>
                    <a:lnTo>
                      <a:pt x="342" y="2"/>
                    </a:lnTo>
                    <a:lnTo>
                      <a:pt x="313" y="0"/>
                    </a:lnTo>
                    <a:lnTo>
                      <a:pt x="323" y="54"/>
                    </a:lnTo>
                    <a:lnTo>
                      <a:pt x="334" y="107"/>
                    </a:lnTo>
                    <a:lnTo>
                      <a:pt x="342" y="160"/>
                    </a:lnTo>
                    <a:lnTo>
                      <a:pt x="349" y="214"/>
                    </a:lnTo>
                    <a:lnTo>
                      <a:pt x="355" y="269"/>
                    </a:lnTo>
                    <a:lnTo>
                      <a:pt x="358" y="324"/>
                    </a:lnTo>
                    <a:lnTo>
                      <a:pt x="360" y="380"/>
                    </a:lnTo>
                    <a:lnTo>
                      <a:pt x="362" y="435"/>
                    </a:lnTo>
                    <a:lnTo>
                      <a:pt x="362" y="475"/>
                    </a:lnTo>
                    <a:lnTo>
                      <a:pt x="360" y="514"/>
                    </a:lnTo>
                    <a:lnTo>
                      <a:pt x="358" y="552"/>
                    </a:lnTo>
                    <a:lnTo>
                      <a:pt x="356" y="591"/>
                    </a:lnTo>
                    <a:lnTo>
                      <a:pt x="352" y="630"/>
                    </a:lnTo>
                    <a:lnTo>
                      <a:pt x="348" y="668"/>
                    </a:lnTo>
                    <a:lnTo>
                      <a:pt x="343" y="706"/>
                    </a:lnTo>
                    <a:lnTo>
                      <a:pt x="337" y="744"/>
                    </a:lnTo>
                    <a:lnTo>
                      <a:pt x="330" y="782"/>
                    </a:lnTo>
                    <a:lnTo>
                      <a:pt x="323" y="819"/>
                    </a:lnTo>
                    <a:lnTo>
                      <a:pt x="315" y="856"/>
                    </a:lnTo>
                    <a:lnTo>
                      <a:pt x="307" y="893"/>
                    </a:lnTo>
                    <a:lnTo>
                      <a:pt x="298" y="929"/>
                    </a:lnTo>
                    <a:lnTo>
                      <a:pt x="288" y="966"/>
                    </a:lnTo>
                    <a:lnTo>
                      <a:pt x="277" y="1002"/>
                    </a:lnTo>
                    <a:lnTo>
                      <a:pt x="266" y="1038"/>
                    </a:lnTo>
                    <a:lnTo>
                      <a:pt x="254" y="1074"/>
                    </a:lnTo>
                    <a:lnTo>
                      <a:pt x="241" y="1108"/>
                    </a:lnTo>
                    <a:lnTo>
                      <a:pt x="229" y="1143"/>
                    </a:lnTo>
                    <a:lnTo>
                      <a:pt x="215" y="1178"/>
                    </a:lnTo>
                    <a:lnTo>
                      <a:pt x="200" y="1211"/>
                    </a:lnTo>
                    <a:lnTo>
                      <a:pt x="185" y="1245"/>
                    </a:lnTo>
                    <a:lnTo>
                      <a:pt x="168" y="1278"/>
                    </a:lnTo>
                    <a:lnTo>
                      <a:pt x="152" y="1312"/>
                    </a:lnTo>
                    <a:lnTo>
                      <a:pt x="135" y="1344"/>
                    </a:lnTo>
                    <a:lnTo>
                      <a:pt x="118" y="1377"/>
                    </a:lnTo>
                    <a:lnTo>
                      <a:pt x="99" y="1409"/>
                    </a:lnTo>
                    <a:lnTo>
                      <a:pt x="81" y="1440"/>
                    </a:lnTo>
                    <a:lnTo>
                      <a:pt x="61" y="1471"/>
                    </a:lnTo>
                    <a:lnTo>
                      <a:pt x="41" y="1503"/>
                    </a:lnTo>
                    <a:lnTo>
                      <a:pt x="20" y="1533"/>
                    </a:lnTo>
                    <a:lnTo>
                      <a:pt x="0" y="1563"/>
                    </a:lnTo>
                    <a:lnTo>
                      <a:pt x="15" y="1563"/>
                    </a:lnTo>
                    <a:lnTo>
                      <a:pt x="31" y="1563"/>
                    </a:lnTo>
                    <a:lnTo>
                      <a:pt x="46" y="1563"/>
                    </a:lnTo>
                    <a:lnTo>
                      <a:pt x="61" y="1563"/>
                    </a:lnTo>
                    <a:lnTo>
                      <a:pt x="81" y="1563"/>
                    </a:lnTo>
                    <a:lnTo>
                      <a:pt x="100" y="1563"/>
                    </a:lnTo>
                    <a:lnTo>
                      <a:pt x="119" y="1563"/>
                    </a:lnTo>
                    <a:lnTo>
                      <a:pt x="138" y="1563"/>
                    </a:lnTo>
                    <a:lnTo>
                      <a:pt x="158" y="1533"/>
                    </a:lnTo>
                    <a:lnTo>
                      <a:pt x="177" y="1502"/>
                    </a:lnTo>
                    <a:lnTo>
                      <a:pt x="196" y="1470"/>
                    </a:lnTo>
                    <a:lnTo>
                      <a:pt x="214" y="1439"/>
                    </a:lnTo>
                    <a:lnTo>
                      <a:pt x="231" y="1407"/>
                    </a:lnTo>
                    <a:lnTo>
                      <a:pt x="248" y="1374"/>
                    </a:lnTo>
                    <a:lnTo>
                      <a:pt x="264" y="1342"/>
                    </a:lnTo>
                    <a:lnTo>
                      <a:pt x="281" y="1308"/>
                    </a:lnTo>
                    <a:lnTo>
                      <a:pt x="296" y="1275"/>
                    </a:lnTo>
                    <a:lnTo>
                      <a:pt x="311" y="1241"/>
                    </a:lnTo>
                    <a:lnTo>
                      <a:pt x="325" y="1208"/>
                    </a:lnTo>
                    <a:lnTo>
                      <a:pt x="338" y="1173"/>
                    </a:lnTo>
                    <a:lnTo>
                      <a:pt x="351" y="1140"/>
                    </a:lnTo>
                    <a:lnTo>
                      <a:pt x="364" y="1104"/>
                    </a:lnTo>
                    <a:lnTo>
                      <a:pt x="375" y="1069"/>
                    </a:lnTo>
                    <a:lnTo>
                      <a:pt x="387" y="1033"/>
                    </a:lnTo>
                    <a:lnTo>
                      <a:pt x="397" y="998"/>
                    </a:lnTo>
                    <a:lnTo>
                      <a:pt x="407" y="963"/>
                    </a:lnTo>
                    <a:lnTo>
                      <a:pt x="416" y="926"/>
                    </a:lnTo>
                    <a:lnTo>
                      <a:pt x="425" y="890"/>
                    </a:lnTo>
                    <a:lnTo>
                      <a:pt x="433" y="853"/>
                    </a:lnTo>
                    <a:lnTo>
                      <a:pt x="440" y="816"/>
                    </a:lnTo>
                    <a:lnTo>
                      <a:pt x="447" y="779"/>
                    </a:lnTo>
                    <a:lnTo>
                      <a:pt x="453" y="742"/>
                    </a:lnTo>
                    <a:lnTo>
                      <a:pt x="458" y="704"/>
                    </a:lnTo>
                    <a:lnTo>
                      <a:pt x="462" y="667"/>
                    </a:lnTo>
                    <a:lnTo>
                      <a:pt x="467" y="628"/>
                    </a:lnTo>
                    <a:lnTo>
                      <a:pt x="470" y="590"/>
                    </a:lnTo>
                    <a:lnTo>
                      <a:pt x="473" y="551"/>
                    </a:lnTo>
                    <a:lnTo>
                      <a:pt x="474" y="513"/>
                    </a:lnTo>
                    <a:lnTo>
                      <a:pt x="475" y="473"/>
                    </a:lnTo>
                    <a:lnTo>
                      <a:pt x="476" y="435"/>
                    </a:lnTo>
                    <a:close/>
                  </a:path>
                </a:pathLst>
              </a:custGeom>
              <a:solidFill>
                <a:srgbClr val="007938"/>
              </a:solidFill>
              <a:ln w="9525">
                <a:noFill/>
                <a:round/>
                <a:headEnd/>
                <a:tailEnd/>
              </a:ln>
            </p:spPr>
            <p:txBody>
              <a:bodyPr/>
              <a:lstStyle/>
              <a:p>
                <a:endParaRPr lang="en-US"/>
              </a:p>
            </p:txBody>
          </p:sp>
          <p:sp>
            <p:nvSpPr>
              <p:cNvPr id="40591" name="Freeform 961"/>
              <p:cNvSpPr>
                <a:spLocks/>
              </p:cNvSpPr>
              <p:nvPr/>
            </p:nvSpPr>
            <p:spPr bwMode="auto">
              <a:xfrm>
                <a:off x="2766" y="1830"/>
                <a:ext cx="81" cy="261"/>
              </a:xfrm>
              <a:custGeom>
                <a:avLst/>
                <a:gdLst>
                  <a:gd name="T0" fmla="*/ 0 w 488"/>
                  <a:gd name="T1" fmla="*/ 0 h 1564"/>
                  <a:gd name="T2" fmla="*/ 0 w 488"/>
                  <a:gd name="T3" fmla="*/ 0 h 1564"/>
                  <a:gd name="T4" fmla="*/ 0 w 488"/>
                  <a:gd name="T5" fmla="*/ 0 h 1564"/>
                  <a:gd name="T6" fmla="*/ 0 w 488"/>
                  <a:gd name="T7" fmla="*/ 0 h 1564"/>
                  <a:gd name="T8" fmla="*/ 0 w 488"/>
                  <a:gd name="T9" fmla="*/ 0 h 1564"/>
                  <a:gd name="T10" fmla="*/ 0 w 488"/>
                  <a:gd name="T11" fmla="*/ 0 h 1564"/>
                  <a:gd name="T12" fmla="*/ 0 w 488"/>
                  <a:gd name="T13" fmla="*/ 0 h 1564"/>
                  <a:gd name="T14" fmla="*/ 0 w 488"/>
                  <a:gd name="T15" fmla="*/ 0 h 1564"/>
                  <a:gd name="T16" fmla="*/ 0 w 488"/>
                  <a:gd name="T17" fmla="*/ 0 h 1564"/>
                  <a:gd name="T18" fmla="*/ 0 w 488"/>
                  <a:gd name="T19" fmla="*/ 0 h 1564"/>
                  <a:gd name="T20" fmla="*/ 0 w 488"/>
                  <a:gd name="T21" fmla="*/ 0 h 1564"/>
                  <a:gd name="T22" fmla="*/ 0 w 488"/>
                  <a:gd name="T23" fmla="*/ 0 h 1564"/>
                  <a:gd name="T24" fmla="*/ 0 w 488"/>
                  <a:gd name="T25" fmla="*/ 0 h 1564"/>
                  <a:gd name="T26" fmla="*/ 0 w 488"/>
                  <a:gd name="T27" fmla="*/ 0 h 1564"/>
                  <a:gd name="T28" fmla="*/ 0 w 488"/>
                  <a:gd name="T29" fmla="*/ 0 h 1564"/>
                  <a:gd name="T30" fmla="*/ 0 w 488"/>
                  <a:gd name="T31" fmla="*/ 0 h 1564"/>
                  <a:gd name="T32" fmla="*/ 0 w 488"/>
                  <a:gd name="T33" fmla="*/ 0 h 1564"/>
                  <a:gd name="T34" fmla="*/ 0 w 488"/>
                  <a:gd name="T35" fmla="*/ 0 h 1564"/>
                  <a:gd name="T36" fmla="*/ 0 w 488"/>
                  <a:gd name="T37" fmla="*/ 0 h 1564"/>
                  <a:gd name="T38" fmla="*/ 0 w 488"/>
                  <a:gd name="T39" fmla="*/ 0 h 1564"/>
                  <a:gd name="T40" fmla="*/ 0 w 488"/>
                  <a:gd name="T41" fmla="*/ 0 h 1564"/>
                  <a:gd name="T42" fmla="*/ 0 w 488"/>
                  <a:gd name="T43" fmla="*/ 0 h 1564"/>
                  <a:gd name="T44" fmla="*/ 0 w 488"/>
                  <a:gd name="T45" fmla="*/ 0 h 1564"/>
                  <a:gd name="T46" fmla="*/ 0 w 488"/>
                  <a:gd name="T47" fmla="*/ 0 h 1564"/>
                  <a:gd name="T48" fmla="*/ 0 w 488"/>
                  <a:gd name="T49" fmla="*/ 0 h 1564"/>
                  <a:gd name="T50" fmla="*/ 0 w 488"/>
                  <a:gd name="T51" fmla="*/ 0 h 1564"/>
                  <a:gd name="T52" fmla="*/ 0 w 488"/>
                  <a:gd name="T53" fmla="*/ 0 h 1564"/>
                  <a:gd name="T54" fmla="*/ 0 w 488"/>
                  <a:gd name="T55" fmla="*/ 0 h 1564"/>
                  <a:gd name="T56" fmla="*/ 0 w 488"/>
                  <a:gd name="T57" fmla="*/ 0 h 1564"/>
                  <a:gd name="T58" fmla="*/ 0 w 488"/>
                  <a:gd name="T59" fmla="*/ 0 h 1564"/>
                  <a:gd name="T60" fmla="*/ 0 w 488"/>
                  <a:gd name="T61" fmla="*/ 0 h 1564"/>
                  <a:gd name="T62" fmla="*/ 0 w 488"/>
                  <a:gd name="T63" fmla="*/ 0 h 1564"/>
                  <a:gd name="T64" fmla="*/ 0 w 488"/>
                  <a:gd name="T65" fmla="*/ 0 h 1564"/>
                  <a:gd name="T66" fmla="*/ 0 w 488"/>
                  <a:gd name="T67" fmla="*/ 0 h 1564"/>
                  <a:gd name="T68" fmla="*/ 0 w 488"/>
                  <a:gd name="T69" fmla="*/ 0 h 1564"/>
                  <a:gd name="T70" fmla="*/ 0 w 488"/>
                  <a:gd name="T71" fmla="*/ 0 h 1564"/>
                  <a:gd name="T72" fmla="*/ 0 w 488"/>
                  <a:gd name="T73" fmla="*/ 0 h 1564"/>
                  <a:gd name="T74" fmla="*/ 0 w 488"/>
                  <a:gd name="T75" fmla="*/ 0 h 1564"/>
                  <a:gd name="T76" fmla="*/ 0 w 488"/>
                  <a:gd name="T77" fmla="*/ 0 h 1564"/>
                  <a:gd name="T78" fmla="*/ 0 w 488"/>
                  <a:gd name="T79" fmla="*/ 0 h 1564"/>
                  <a:gd name="T80" fmla="*/ 0 w 488"/>
                  <a:gd name="T81" fmla="*/ 0 h 1564"/>
                  <a:gd name="T82" fmla="*/ 0 w 488"/>
                  <a:gd name="T83" fmla="*/ 0 h 1564"/>
                  <a:gd name="T84" fmla="*/ 0 w 488"/>
                  <a:gd name="T85" fmla="*/ 0 h 1564"/>
                  <a:gd name="T86" fmla="*/ 0 w 488"/>
                  <a:gd name="T87" fmla="*/ 0 h 1564"/>
                  <a:gd name="T88" fmla="*/ 0 w 488"/>
                  <a:gd name="T89" fmla="*/ 0 h 15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88"/>
                  <a:gd name="T136" fmla="*/ 0 h 1564"/>
                  <a:gd name="T137" fmla="*/ 488 w 488"/>
                  <a:gd name="T138" fmla="*/ 1564 h 15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88" h="1564">
                    <a:moveTo>
                      <a:pt x="488" y="436"/>
                    </a:moveTo>
                    <a:lnTo>
                      <a:pt x="488" y="381"/>
                    </a:lnTo>
                    <a:lnTo>
                      <a:pt x="486" y="325"/>
                    </a:lnTo>
                    <a:lnTo>
                      <a:pt x="481" y="271"/>
                    </a:lnTo>
                    <a:lnTo>
                      <a:pt x="477" y="216"/>
                    </a:lnTo>
                    <a:lnTo>
                      <a:pt x="470" y="163"/>
                    </a:lnTo>
                    <a:lnTo>
                      <a:pt x="462" y="110"/>
                    </a:lnTo>
                    <a:lnTo>
                      <a:pt x="452" y="57"/>
                    </a:lnTo>
                    <a:lnTo>
                      <a:pt x="442" y="5"/>
                    </a:lnTo>
                    <a:lnTo>
                      <a:pt x="412" y="4"/>
                    </a:lnTo>
                    <a:lnTo>
                      <a:pt x="383" y="1"/>
                    </a:lnTo>
                    <a:lnTo>
                      <a:pt x="353" y="1"/>
                    </a:lnTo>
                    <a:lnTo>
                      <a:pt x="324" y="0"/>
                    </a:lnTo>
                    <a:lnTo>
                      <a:pt x="336" y="52"/>
                    </a:lnTo>
                    <a:lnTo>
                      <a:pt x="346" y="105"/>
                    </a:lnTo>
                    <a:lnTo>
                      <a:pt x="354" y="160"/>
                    </a:lnTo>
                    <a:lnTo>
                      <a:pt x="361" y="214"/>
                    </a:lnTo>
                    <a:lnTo>
                      <a:pt x="367" y="269"/>
                    </a:lnTo>
                    <a:lnTo>
                      <a:pt x="371" y="324"/>
                    </a:lnTo>
                    <a:lnTo>
                      <a:pt x="374" y="380"/>
                    </a:lnTo>
                    <a:lnTo>
                      <a:pt x="375" y="436"/>
                    </a:lnTo>
                    <a:lnTo>
                      <a:pt x="374" y="476"/>
                    </a:lnTo>
                    <a:lnTo>
                      <a:pt x="373" y="515"/>
                    </a:lnTo>
                    <a:lnTo>
                      <a:pt x="370" y="554"/>
                    </a:lnTo>
                    <a:lnTo>
                      <a:pt x="368" y="592"/>
                    </a:lnTo>
                    <a:lnTo>
                      <a:pt x="364" y="632"/>
                    </a:lnTo>
                    <a:lnTo>
                      <a:pt x="360" y="670"/>
                    </a:lnTo>
                    <a:lnTo>
                      <a:pt x="355" y="708"/>
                    </a:lnTo>
                    <a:lnTo>
                      <a:pt x="349" y="746"/>
                    </a:lnTo>
                    <a:lnTo>
                      <a:pt x="343" y="784"/>
                    </a:lnTo>
                    <a:lnTo>
                      <a:pt x="334" y="821"/>
                    </a:lnTo>
                    <a:lnTo>
                      <a:pt x="326" y="858"/>
                    </a:lnTo>
                    <a:lnTo>
                      <a:pt x="318" y="895"/>
                    </a:lnTo>
                    <a:lnTo>
                      <a:pt x="308" y="932"/>
                    </a:lnTo>
                    <a:lnTo>
                      <a:pt x="299" y="968"/>
                    </a:lnTo>
                    <a:lnTo>
                      <a:pt x="287" y="1004"/>
                    </a:lnTo>
                    <a:lnTo>
                      <a:pt x="275" y="1040"/>
                    </a:lnTo>
                    <a:lnTo>
                      <a:pt x="263" y="1076"/>
                    </a:lnTo>
                    <a:lnTo>
                      <a:pt x="250" y="1110"/>
                    </a:lnTo>
                    <a:lnTo>
                      <a:pt x="236" y="1145"/>
                    </a:lnTo>
                    <a:lnTo>
                      <a:pt x="222" y="1180"/>
                    </a:lnTo>
                    <a:lnTo>
                      <a:pt x="207" y="1213"/>
                    </a:lnTo>
                    <a:lnTo>
                      <a:pt x="191" y="1248"/>
                    </a:lnTo>
                    <a:lnTo>
                      <a:pt x="175" y="1280"/>
                    </a:lnTo>
                    <a:lnTo>
                      <a:pt x="158" y="1314"/>
                    </a:lnTo>
                    <a:lnTo>
                      <a:pt x="140" y="1346"/>
                    </a:lnTo>
                    <a:lnTo>
                      <a:pt x="122" y="1379"/>
                    </a:lnTo>
                    <a:lnTo>
                      <a:pt x="103" y="1410"/>
                    </a:lnTo>
                    <a:lnTo>
                      <a:pt x="84" y="1441"/>
                    </a:lnTo>
                    <a:lnTo>
                      <a:pt x="64" y="1472"/>
                    </a:lnTo>
                    <a:lnTo>
                      <a:pt x="43" y="1504"/>
                    </a:lnTo>
                    <a:lnTo>
                      <a:pt x="22" y="1534"/>
                    </a:lnTo>
                    <a:lnTo>
                      <a:pt x="0" y="1563"/>
                    </a:lnTo>
                    <a:lnTo>
                      <a:pt x="33" y="1564"/>
                    </a:lnTo>
                    <a:lnTo>
                      <a:pt x="65" y="1564"/>
                    </a:lnTo>
                    <a:lnTo>
                      <a:pt x="99" y="1564"/>
                    </a:lnTo>
                    <a:lnTo>
                      <a:pt x="131" y="1564"/>
                    </a:lnTo>
                    <a:lnTo>
                      <a:pt x="136" y="1564"/>
                    </a:lnTo>
                    <a:lnTo>
                      <a:pt x="139" y="1564"/>
                    </a:lnTo>
                    <a:lnTo>
                      <a:pt x="160" y="1534"/>
                    </a:lnTo>
                    <a:lnTo>
                      <a:pt x="179" y="1504"/>
                    </a:lnTo>
                    <a:lnTo>
                      <a:pt x="199" y="1472"/>
                    </a:lnTo>
                    <a:lnTo>
                      <a:pt x="218" y="1441"/>
                    </a:lnTo>
                    <a:lnTo>
                      <a:pt x="236" y="1409"/>
                    </a:lnTo>
                    <a:lnTo>
                      <a:pt x="253" y="1376"/>
                    </a:lnTo>
                    <a:lnTo>
                      <a:pt x="270" y="1344"/>
                    </a:lnTo>
                    <a:lnTo>
                      <a:pt x="287" y="1312"/>
                    </a:lnTo>
                    <a:lnTo>
                      <a:pt x="302" y="1278"/>
                    </a:lnTo>
                    <a:lnTo>
                      <a:pt x="318" y="1245"/>
                    </a:lnTo>
                    <a:lnTo>
                      <a:pt x="332" y="1211"/>
                    </a:lnTo>
                    <a:lnTo>
                      <a:pt x="346" y="1176"/>
                    </a:lnTo>
                    <a:lnTo>
                      <a:pt x="360" y="1142"/>
                    </a:lnTo>
                    <a:lnTo>
                      <a:pt x="373" y="1107"/>
                    </a:lnTo>
                    <a:lnTo>
                      <a:pt x="385" y="1072"/>
                    </a:lnTo>
                    <a:lnTo>
                      <a:pt x="397" y="1036"/>
                    </a:lnTo>
                    <a:lnTo>
                      <a:pt x="407" y="1001"/>
                    </a:lnTo>
                    <a:lnTo>
                      <a:pt x="418" y="965"/>
                    </a:lnTo>
                    <a:lnTo>
                      <a:pt x="427" y="929"/>
                    </a:lnTo>
                    <a:lnTo>
                      <a:pt x="436" y="892"/>
                    </a:lnTo>
                    <a:lnTo>
                      <a:pt x="444" y="856"/>
                    </a:lnTo>
                    <a:lnTo>
                      <a:pt x="452" y="819"/>
                    </a:lnTo>
                    <a:lnTo>
                      <a:pt x="458" y="781"/>
                    </a:lnTo>
                    <a:lnTo>
                      <a:pt x="465" y="744"/>
                    </a:lnTo>
                    <a:lnTo>
                      <a:pt x="471" y="706"/>
                    </a:lnTo>
                    <a:lnTo>
                      <a:pt x="475" y="668"/>
                    </a:lnTo>
                    <a:lnTo>
                      <a:pt x="479" y="629"/>
                    </a:lnTo>
                    <a:lnTo>
                      <a:pt x="482" y="591"/>
                    </a:lnTo>
                    <a:lnTo>
                      <a:pt x="485" y="553"/>
                    </a:lnTo>
                    <a:lnTo>
                      <a:pt x="487" y="514"/>
                    </a:lnTo>
                    <a:lnTo>
                      <a:pt x="488" y="476"/>
                    </a:lnTo>
                    <a:lnTo>
                      <a:pt x="488" y="436"/>
                    </a:lnTo>
                    <a:close/>
                  </a:path>
                </a:pathLst>
              </a:custGeom>
              <a:solidFill>
                <a:srgbClr val="007938"/>
              </a:solidFill>
              <a:ln w="9525">
                <a:noFill/>
                <a:round/>
                <a:headEnd/>
                <a:tailEnd/>
              </a:ln>
            </p:spPr>
            <p:txBody>
              <a:bodyPr/>
              <a:lstStyle/>
              <a:p>
                <a:endParaRPr lang="en-US"/>
              </a:p>
            </p:txBody>
          </p:sp>
          <p:sp>
            <p:nvSpPr>
              <p:cNvPr id="40592" name="Freeform 962"/>
              <p:cNvSpPr>
                <a:spLocks/>
              </p:cNvSpPr>
              <p:nvPr/>
            </p:nvSpPr>
            <p:spPr bwMode="auto">
              <a:xfrm>
                <a:off x="2754" y="1830"/>
                <a:ext cx="83" cy="261"/>
              </a:xfrm>
              <a:custGeom>
                <a:avLst/>
                <a:gdLst>
                  <a:gd name="T0" fmla="*/ 0 w 502"/>
                  <a:gd name="T1" fmla="*/ 0 h 1566"/>
                  <a:gd name="T2" fmla="*/ 0 w 502"/>
                  <a:gd name="T3" fmla="*/ 0 h 1566"/>
                  <a:gd name="T4" fmla="*/ 0 w 502"/>
                  <a:gd name="T5" fmla="*/ 0 h 1566"/>
                  <a:gd name="T6" fmla="*/ 0 w 502"/>
                  <a:gd name="T7" fmla="*/ 0 h 1566"/>
                  <a:gd name="T8" fmla="*/ 0 w 502"/>
                  <a:gd name="T9" fmla="*/ 0 h 1566"/>
                  <a:gd name="T10" fmla="*/ 0 w 502"/>
                  <a:gd name="T11" fmla="*/ 0 h 1566"/>
                  <a:gd name="T12" fmla="*/ 0 w 502"/>
                  <a:gd name="T13" fmla="*/ 0 h 1566"/>
                  <a:gd name="T14" fmla="*/ 0 w 502"/>
                  <a:gd name="T15" fmla="*/ 0 h 1566"/>
                  <a:gd name="T16" fmla="*/ 0 w 502"/>
                  <a:gd name="T17" fmla="*/ 0 h 1566"/>
                  <a:gd name="T18" fmla="*/ 0 w 502"/>
                  <a:gd name="T19" fmla="*/ 0 h 1566"/>
                  <a:gd name="T20" fmla="*/ 0 w 502"/>
                  <a:gd name="T21" fmla="*/ 0 h 1566"/>
                  <a:gd name="T22" fmla="*/ 0 w 502"/>
                  <a:gd name="T23" fmla="*/ 0 h 1566"/>
                  <a:gd name="T24" fmla="*/ 0 w 502"/>
                  <a:gd name="T25" fmla="*/ 0 h 1566"/>
                  <a:gd name="T26" fmla="*/ 0 w 502"/>
                  <a:gd name="T27" fmla="*/ 0 h 1566"/>
                  <a:gd name="T28" fmla="*/ 0 w 502"/>
                  <a:gd name="T29" fmla="*/ 0 h 1566"/>
                  <a:gd name="T30" fmla="*/ 0 w 502"/>
                  <a:gd name="T31" fmla="*/ 0 h 1566"/>
                  <a:gd name="T32" fmla="*/ 0 w 502"/>
                  <a:gd name="T33" fmla="*/ 0 h 1566"/>
                  <a:gd name="T34" fmla="*/ 0 w 502"/>
                  <a:gd name="T35" fmla="*/ 0 h 1566"/>
                  <a:gd name="T36" fmla="*/ 0 w 502"/>
                  <a:gd name="T37" fmla="*/ 0 h 1566"/>
                  <a:gd name="T38" fmla="*/ 0 w 502"/>
                  <a:gd name="T39" fmla="*/ 0 h 1566"/>
                  <a:gd name="T40" fmla="*/ 0 w 502"/>
                  <a:gd name="T41" fmla="*/ 0 h 1566"/>
                  <a:gd name="T42" fmla="*/ 0 w 502"/>
                  <a:gd name="T43" fmla="*/ 0 h 1566"/>
                  <a:gd name="T44" fmla="*/ 0 w 502"/>
                  <a:gd name="T45" fmla="*/ 0 h 1566"/>
                  <a:gd name="T46" fmla="*/ 0 w 502"/>
                  <a:gd name="T47" fmla="*/ 0 h 1566"/>
                  <a:gd name="T48" fmla="*/ 0 w 502"/>
                  <a:gd name="T49" fmla="*/ 0 h 1566"/>
                  <a:gd name="T50" fmla="*/ 0 w 502"/>
                  <a:gd name="T51" fmla="*/ 0 h 1566"/>
                  <a:gd name="T52" fmla="*/ 0 w 502"/>
                  <a:gd name="T53" fmla="*/ 0 h 1566"/>
                  <a:gd name="T54" fmla="*/ 0 w 502"/>
                  <a:gd name="T55" fmla="*/ 0 h 1566"/>
                  <a:gd name="T56" fmla="*/ 0 w 502"/>
                  <a:gd name="T57" fmla="*/ 0 h 1566"/>
                  <a:gd name="T58" fmla="*/ 0 w 502"/>
                  <a:gd name="T59" fmla="*/ 0 h 1566"/>
                  <a:gd name="T60" fmla="*/ 0 w 502"/>
                  <a:gd name="T61" fmla="*/ 0 h 1566"/>
                  <a:gd name="T62" fmla="*/ 0 w 502"/>
                  <a:gd name="T63" fmla="*/ 0 h 1566"/>
                  <a:gd name="T64" fmla="*/ 0 w 502"/>
                  <a:gd name="T65" fmla="*/ 0 h 1566"/>
                  <a:gd name="T66" fmla="*/ 0 w 502"/>
                  <a:gd name="T67" fmla="*/ 0 h 1566"/>
                  <a:gd name="T68" fmla="*/ 0 w 502"/>
                  <a:gd name="T69" fmla="*/ 0 h 1566"/>
                  <a:gd name="T70" fmla="*/ 0 w 502"/>
                  <a:gd name="T71" fmla="*/ 0 h 1566"/>
                  <a:gd name="T72" fmla="*/ 0 w 502"/>
                  <a:gd name="T73" fmla="*/ 0 h 1566"/>
                  <a:gd name="T74" fmla="*/ 0 w 502"/>
                  <a:gd name="T75" fmla="*/ 0 h 1566"/>
                  <a:gd name="T76" fmla="*/ 0 w 502"/>
                  <a:gd name="T77" fmla="*/ 0 h 1566"/>
                  <a:gd name="T78" fmla="*/ 0 w 502"/>
                  <a:gd name="T79" fmla="*/ 0 h 1566"/>
                  <a:gd name="T80" fmla="*/ 0 w 502"/>
                  <a:gd name="T81" fmla="*/ 0 h 1566"/>
                  <a:gd name="T82" fmla="*/ 0 w 502"/>
                  <a:gd name="T83" fmla="*/ 0 h 1566"/>
                  <a:gd name="T84" fmla="*/ 0 w 502"/>
                  <a:gd name="T85" fmla="*/ 0 h 1566"/>
                  <a:gd name="T86" fmla="*/ 0 w 502"/>
                  <a:gd name="T87" fmla="*/ 0 h 15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02"/>
                  <a:gd name="T133" fmla="*/ 0 h 1566"/>
                  <a:gd name="T134" fmla="*/ 502 w 502"/>
                  <a:gd name="T135" fmla="*/ 1566 h 15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02" h="1566">
                    <a:moveTo>
                      <a:pt x="502" y="438"/>
                    </a:moveTo>
                    <a:lnTo>
                      <a:pt x="500" y="383"/>
                    </a:lnTo>
                    <a:lnTo>
                      <a:pt x="498" y="327"/>
                    </a:lnTo>
                    <a:lnTo>
                      <a:pt x="495" y="272"/>
                    </a:lnTo>
                    <a:lnTo>
                      <a:pt x="489" y="217"/>
                    </a:lnTo>
                    <a:lnTo>
                      <a:pt x="482" y="163"/>
                    </a:lnTo>
                    <a:lnTo>
                      <a:pt x="474" y="110"/>
                    </a:lnTo>
                    <a:lnTo>
                      <a:pt x="463" y="57"/>
                    </a:lnTo>
                    <a:lnTo>
                      <a:pt x="453" y="3"/>
                    </a:lnTo>
                    <a:lnTo>
                      <a:pt x="423" y="3"/>
                    </a:lnTo>
                    <a:lnTo>
                      <a:pt x="394" y="2"/>
                    </a:lnTo>
                    <a:lnTo>
                      <a:pt x="364" y="1"/>
                    </a:lnTo>
                    <a:lnTo>
                      <a:pt x="335" y="0"/>
                    </a:lnTo>
                    <a:lnTo>
                      <a:pt x="347" y="53"/>
                    </a:lnTo>
                    <a:lnTo>
                      <a:pt x="357" y="106"/>
                    </a:lnTo>
                    <a:lnTo>
                      <a:pt x="366" y="161"/>
                    </a:lnTo>
                    <a:lnTo>
                      <a:pt x="374" y="215"/>
                    </a:lnTo>
                    <a:lnTo>
                      <a:pt x="380" y="271"/>
                    </a:lnTo>
                    <a:lnTo>
                      <a:pt x="384" y="326"/>
                    </a:lnTo>
                    <a:lnTo>
                      <a:pt x="387" y="382"/>
                    </a:lnTo>
                    <a:lnTo>
                      <a:pt x="387" y="438"/>
                    </a:lnTo>
                    <a:lnTo>
                      <a:pt x="387" y="478"/>
                    </a:lnTo>
                    <a:lnTo>
                      <a:pt x="386" y="517"/>
                    </a:lnTo>
                    <a:lnTo>
                      <a:pt x="384" y="556"/>
                    </a:lnTo>
                    <a:lnTo>
                      <a:pt x="381" y="595"/>
                    </a:lnTo>
                    <a:lnTo>
                      <a:pt x="377" y="635"/>
                    </a:lnTo>
                    <a:lnTo>
                      <a:pt x="372" y="673"/>
                    </a:lnTo>
                    <a:lnTo>
                      <a:pt x="367" y="711"/>
                    </a:lnTo>
                    <a:lnTo>
                      <a:pt x="360" y="749"/>
                    </a:lnTo>
                    <a:lnTo>
                      <a:pt x="354" y="787"/>
                    </a:lnTo>
                    <a:lnTo>
                      <a:pt x="347" y="824"/>
                    </a:lnTo>
                    <a:lnTo>
                      <a:pt x="337" y="861"/>
                    </a:lnTo>
                    <a:lnTo>
                      <a:pt x="329" y="898"/>
                    </a:lnTo>
                    <a:lnTo>
                      <a:pt x="319" y="936"/>
                    </a:lnTo>
                    <a:lnTo>
                      <a:pt x="308" y="971"/>
                    </a:lnTo>
                    <a:lnTo>
                      <a:pt x="297" y="1008"/>
                    </a:lnTo>
                    <a:lnTo>
                      <a:pt x="284" y="1043"/>
                    </a:lnTo>
                    <a:lnTo>
                      <a:pt x="271" y="1079"/>
                    </a:lnTo>
                    <a:lnTo>
                      <a:pt x="259" y="1114"/>
                    </a:lnTo>
                    <a:lnTo>
                      <a:pt x="244" y="1148"/>
                    </a:lnTo>
                    <a:lnTo>
                      <a:pt x="229" y="1183"/>
                    </a:lnTo>
                    <a:lnTo>
                      <a:pt x="214" y="1217"/>
                    </a:lnTo>
                    <a:lnTo>
                      <a:pt x="197" y="1250"/>
                    </a:lnTo>
                    <a:lnTo>
                      <a:pt x="180" y="1284"/>
                    </a:lnTo>
                    <a:lnTo>
                      <a:pt x="163" y="1316"/>
                    </a:lnTo>
                    <a:lnTo>
                      <a:pt x="144" y="1348"/>
                    </a:lnTo>
                    <a:lnTo>
                      <a:pt x="126" y="1381"/>
                    </a:lnTo>
                    <a:lnTo>
                      <a:pt x="106" y="1412"/>
                    </a:lnTo>
                    <a:lnTo>
                      <a:pt x="85" y="1443"/>
                    </a:lnTo>
                    <a:lnTo>
                      <a:pt x="66" y="1474"/>
                    </a:lnTo>
                    <a:lnTo>
                      <a:pt x="44" y="1505"/>
                    </a:lnTo>
                    <a:lnTo>
                      <a:pt x="22" y="1533"/>
                    </a:lnTo>
                    <a:lnTo>
                      <a:pt x="0" y="1563"/>
                    </a:lnTo>
                    <a:lnTo>
                      <a:pt x="34" y="1565"/>
                    </a:lnTo>
                    <a:lnTo>
                      <a:pt x="69" y="1565"/>
                    </a:lnTo>
                    <a:lnTo>
                      <a:pt x="105" y="1566"/>
                    </a:lnTo>
                    <a:lnTo>
                      <a:pt x="140" y="1566"/>
                    </a:lnTo>
                    <a:lnTo>
                      <a:pt x="160" y="1536"/>
                    </a:lnTo>
                    <a:lnTo>
                      <a:pt x="181" y="1506"/>
                    </a:lnTo>
                    <a:lnTo>
                      <a:pt x="201" y="1474"/>
                    </a:lnTo>
                    <a:lnTo>
                      <a:pt x="221" y="1443"/>
                    </a:lnTo>
                    <a:lnTo>
                      <a:pt x="239" y="1412"/>
                    </a:lnTo>
                    <a:lnTo>
                      <a:pt x="258" y="1380"/>
                    </a:lnTo>
                    <a:lnTo>
                      <a:pt x="275" y="1347"/>
                    </a:lnTo>
                    <a:lnTo>
                      <a:pt x="292" y="1315"/>
                    </a:lnTo>
                    <a:lnTo>
                      <a:pt x="308" y="1281"/>
                    </a:lnTo>
                    <a:lnTo>
                      <a:pt x="325" y="1248"/>
                    </a:lnTo>
                    <a:lnTo>
                      <a:pt x="340" y="1214"/>
                    </a:lnTo>
                    <a:lnTo>
                      <a:pt x="355" y="1181"/>
                    </a:lnTo>
                    <a:lnTo>
                      <a:pt x="369" y="1146"/>
                    </a:lnTo>
                    <a:lnTo>
                      <a:pt x="381" y="1111"/>
                    </a:lnTo>
                    <a:lnTo>
                      <a:pt x="394" y="1075"/>
                    </a:lnTo>
                    <a:lnTo>
                      <a:pt x="406" y="1041"/>
                    </a:lnTo>
                    <a:lnTo>
                      <a:pt x="417" y="1005"/>
                    </a:lnTo>
                    <a:lnTo>
                      <a:pt x="428" y="969"/>
                    </a:lnTo>
                    <a:lnTo>
                      <a:pt x="438" y="932"/>
                    </a:lnTo>
                    <a:lnTo>
                      <a:pt x="447" y="896"/>
                    </a:lnTo>
                    <a:lnTo>
                      <a:pt x="455" y="859"/>
                    </a:lnTo>
                    <a:lnTo>
                      <a:pt x="463" y="822"/>
                    </a:lnTo>
                    <a:lnTo>
                      <a:pt x="470" y="785"/>
                    </a:lnTo>
                    <a:lnTo>
                      <a:pt x="477" y="747"/>
                    </a:lnTo>
                    <a:lnTo>
                      <a:pt x="483" y="709"/>
                    </a:lnTo>
                    <a:lnTo>
                      <a:pt x="488" y="671"/>
                    </a:lnTo>
                    <a:lnTo>
                      <a:pt x="492" y="633"/>
                    </a:lnTo>
                    <a:lnTo>
                      <a:pt x="496" y="594"/>
                    </a:lnTo>
                    <a:lnTo>
                      <a:pt x="498" y="555"/>
                    </a:lnTo>
                    <a:lnTo>
                      <a:pt x="500" y="517"/>
                    </a:lnTo>
                    <a:lnTo>
                      <a:pt x="502" y="478"/>
                    </a:lnTo>
                    <a:lnTo>
                      <a:pt x="502" y="438"/>
                    </a:lnTo>
                    <a:close/>
                  </a:path>
                </a:pathLst>
              </a:custGeom>
              <a:solidFill>
                <a:srgbClr val="007B39"/>
              </a:solidFill>
              <a:ln w="9525">
                <a:noFill/>
                <a:round/>
                <a:headEnd/>
                <a:tailEnd/>
              </a:ln>
            </p:spPr>
            <p:txBody>
              <a:bodyPr/>
              <a:lstStyle/>
              <a:p>
                <a:endParaRPr lang="en-US"/>
              </a:p>
            </p:txBody>
          </p:sp>
          <p:sp>
            <p:nvSpPr>
              <p:cNvPr id="40593" name="Freeform 963"/>
              <p:cNvSpPr>
                <a:spLocks/>
              </p:cNvSpPr>
              <p:nvPr/>
            </p:nvSpPr>
            <p:spPr bwMode="auto">
              <a:xfrm>
                <a:off x="2742" y="1830"/>
                <a:ext cx="86" cy="261"/>
              </a:xfrm>
              <a:custGeom>
                <a:avLst/>
                <a:gdLst>
                  <a:gd name="T0" fmla="*/ 0 w 517"/>
                  <a:gd name="T1" fmla="*/ 0 h 1565"/>
                  <a:gd name="T2" fmla="*/ 0 w 517"/>
                  <a:gd name="T3" fmla="*/ 0 h 1565"/>
                  <a:gd name="T4" fmla="*/ 0 w 517"/>
                  <a:gd name="T5" fmla="*/ 0 h 1565"/>
                  <a:gd name="T6" fmla="*/ 0 w 517"/>
                  <a:gd name="T7" fmla="*/ 0 h 1565"/>
                  <a:gd name="T8" fmla="*/ 0 w 517"/>
                  <a:gd name="T9" fmla="*/ 0 h 1565"/>
                  <a:gd name="T10" fmla="*/ 0 w 517"/>
                  <a:gd name="T11" fmla="*/ 0 h 1565"/>
                  <a:gd name="T12" fmla="*/ 0 w 517"/>
                  <a:gd name="T13" fmla="*/ 0 h 1565"/>
                  <a:gd name="T14" fmla="*/ 0 w 517"/>
                  <a:gd name="T15" fmla="*/ 0 h 1565"/>
                  <a:gd name="T16" fmla="*/ 0 w 517"/>
                  <a:gd name="T17" fmla="*/ 0 h 1565"/>
                  <a:gd name="T18" fmla="*/ 0 w 517"/>
                  <a:gd name="T19" fmla="*/ 0 h 1565"/>
                  <a:gd name="T20" fmla="*/ 0 w 517"/>
                  <a:gd name="T21" fmla="*/ 0 h 1565"/>
                  <a:gd name="T22" fmla="*/ 0 w 517"/>
                  <a:gd name="T23" fmla="*/ 0 h 1565"/>
                  <a:gd name="T24" fmla="*/ 0 w 517"/>
                  <a:gd name="T25" fmla="*/ 0 h 1565"/>
                  <a:gd name="T26" fmla="*/ 0 w 517"/>
                  <a:gd name="T27" fmla="*/ 0 h 1565"/>
                  <a:gd name="T28" fmla="*/ 0 w 517"/>
                  <a:gd name="T29" fmla="*/ 0 h 1565"/>
                  <a:gd name="T30" fmla="*/ 0 w 517"/>
                  <a:gd name="T31" fmla="*/ 0 h 1565"/>
                  <a:gd name="T32" fmla="*/ 0 w 517"/>
                  <a:gd name="T33" fmla="*/ 0 h 1565"/>
                  <a:gd name="T34" fmla="*/ 0 w 517"/>
                  <a:gd name="T35" fmla="*/ 0 h 1565"/>
                  <a:gd name="T36" fmla="*/ 0 w 517"/>
                  <a:gd name="T37" fmla="*/ 0 h 1565"/>
                  <a:gd name="T38" fmla="*/ 0 w 517"/>
                  <a:gd name="T39" fmla="*/ 0 h 1565"/>
                  <a:gd name="T40" fmla="*/ 0 w 517"/>
                  <a:gd name="T41" fmla="*/ 0 h 1565"/>
                  <a:gd name="T42" fmla="*/ 0 w 517"/>
                  <a:gd name="T43" fmla="*/ 0 h 1565"/>
                  <a:gd name="T44" fmla="*/ 0 w 517"/>
                  <a:gd name="T45" fmla="*/ 0 h 1565"/>
                  <a:gd name="T46" fmla="*/ 0 w 517"/>
                  <a:gd name="T47" fmla="*/ 0 h 1565"/>
                  <a:gd name="T48" fmla="*/ 0 w 517"/>
                  <a:gd name="T49" fmla="*/ 0 h 1565"/>
                  <a:gd name="T50" fmla="*/ 0 w 517"/>
                  <a:gd name="T51" fmla="*/ 0 h 1565"/>
                  <a:gd name="T52" fmla="*/ 0 w 517"/>
                  <a:gd name="T53" fmla="*/ 0 h 1565"/>
                  <a:gd name="T54" fmla="*/ 0 w 517"/>
                  <a:gd name="T55" fmla="*/ 0 h 1565"/>
                  <a:gd name="T56" fmla="*/ 0 w 517"/>
                  <a:gd name="T57" fmla="*/ 0 h 1565"/>
                  <a:gd name="T58" fmla="*/ 0 w 517"/>
                  <a:gd name="T59" fmla="*/ 0 h 1565"/>
                  <a:gd name="T60" fmla="*/ 0 w 517"/>
                  <a:gd name="T61" fmla="*/ 0 h 1565"/>
                  <a:gd name="T62" fmla="*/ 0 w 517"/>
                  <a:gd name="T63" fmla="*/ 0 h 1565"/>
                  <a:gd name="T64" fmla="*/ 0 w 517"/>
                  <a:gd name="T65" fmla="*/ 0 h 1565"/>
                  <a:gd name="T66" fmla="*/ 0 w 517"/>
                  <a:gd name="T67" fmla="*/ 0 h 1565"/>
                  <a:gd name="T68" fmla="*/ 0 w 517"/>
                  <a:gd name="T69" fmla="*/ 0 h 1565"/>
                  <a:gd name="T70" fmla="*/ 0 w 517"/>
                  <a:gd name="T71" fmla="*/ 0 h 1565"/>
                  <a:gd name="T72" fmla="*/ 0 w 517"/>
                  <a:gd name="T73" fmla="*/ 0 h 1565"/>
                  <a:gd name="T74" fmla="*/ 0 w 517"/>
                  <a:gd name="T75" fmla="*/ 0 h 1565"/>
                  <a:gd name="T76" fmla="*/ 0 w 517"/>
                  <a:gd name="T77" fmla="*/ 0 h 1565"/>
                  <a:gd name="T78" fmla="*/ 0 w 517"/>
                  <a:gd name="T79" fmla="*/ 0 h 1565"/>
                  <a:gd name="T80" fmla="*/ 0 w 517"/>
                  <a:gd name="T81" fmla="*/ 0 h 1565"/>
                  <a:gd name="T82" fmla="*/ 0 w 517"/>
                  <a:gd name="T83" fmla="*/ 0 h 1565"/>
                  <a:gd name="T84" fmla="*/ 0 w 517"/>
                  <a:gd name="T85" fmla="*/ 0 h 1565"/>
                  <a:gd name="T86" fmla="*/ 0 w 517"/>
                  <a:gd name="T87" fmla="*/ 0 h 156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17"/>
                  <a:gd name="T133" fmla="*/ 0 h 1565"/>
                  <a:gd name="T134" fmla="*/ 517 w 517"/>
                  <a:gd name="T135" fmla="*/ 1565 h 156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17" h="1565">
                    <a:moveTo>
                      <a:pt x="517" y="438"/>
                    </a:moveTo>
                    <a:lnTo>
                      <a:pt x="516" y="382"/>
                    </a:lnTo>
                    <a:lnTo>
                      <a:pt x="513" y="326"/>
                    </a:lnTo>
                    <a:lnTo>
                      <a:pt x="509" y="271"/>
                    </a:lnTo>
                    <a:lnTo>
                      <a:pt x="503" y="216"/>
                    </a:lnTo>
                    <a:lnTo>
                      <a:pt x="496" y="162"/>
                    </a:lnTo>
                    <a:lnTo>
                      <a:pt x="488" y="107"/>
                    </a:lnTo>
                    <a:lnTo>
                      <a:pt x="478" y="54"/>
                    </a:lnTo>
                    <a:lnTo>
                      <a:pt x="466" y="2"/>
                    </a:lnTo>
                    <a:lnTo>
                      <a:pt x="436" y="1"/>
                    </a:lnTo>
                    <a:lnTo>
                      <a:pt x="407" y="1"/>
                    </a:lnTo>
                    <a:lnTo>
                      <a:pt x="377" y="0"/>
                    </a:lnTo>
                    <a:lnTo>
                      <a:pt x="348" y="0"/>
                    </a:lnTo>
                    <a:lnTo>
                      <a:pt x="361" y="52"/>
                    </a:lnTo>
                    <a:lnTo>
                      <a:pt x="371" y="106"/>
                    </a:lnTo>
                    <a:lnTo>
                      <a:pt x="380" y="159"/>
                    </a:lnTo>
                    <a:lnTo>
                      <a:pt x="389" y="215"/>
                    </a:lnTo>
                    <a:lnTo>
                      <a:pt x="394" y="269"/>
                    </a:lnTo>
                    <a:lnTo>
                      <a:pt x="399" y="325"/>
                    </a:lnTo>
                    <a:lnTo>
                      <a:pt x="401" y="382"/>
                    </a:lnTo>
                    <a:lnTo>
                      <a:pt x="402" y="438"/>
                    </a:lnTo>
                    <a:lnTo>
                      <a:pt x="402" y="478"/>
                    </a:lnTo>
                    <a:lnTo>
                      <a:pt x="400" y="518"/>
                    </a:lnTo>
                    <a:lnTo>
                      <a:pt x="399" y="557"/>
                    </a:lnTo>
                    <a:lnTo>
                      <a:pt x="395" y="595"/>
                    </a:lnTo>
                    <a:lnTo>
                      <a:pt x="392" y="635"/>
                    </a:lnTo>
                    <a:lnTo>
                      <a:pt x="387" y="674"/>
                    </a:lnTo>
                    <a:lnTo>
                      <a:pt x="382" y="712"/>
                    </a:lnTo>
                    <a:lnTo>
                      <a:pt x="375" y="750"/>
                    </a:lnTo>
                    <a:lnTo>
                      <a:pt x="368" y="789"/>
                    </a:lnTo>
                    <a:lnTo>
                      <a:pt x="360" y="826"/>
                    </a:lnTo>
                    <a:lnTo>
                      <a:pt x="350" y="863"/>
                    </a:lnTo>
                    <a:lnTo>
                      <a:pt x="341" y="900"/>
                    </a:lnTo>
                    <a:lnTo>
                      <a:pt x="331" y="937"/>
                    </a:lnTo>
                    <a:lnTo>
                      <a:pt x="320" y="973"/>
                    </a:lnTo>
                    <a:lnTo>
                      <a:pt x="308" y="1010"/>
                    </a:lnTo>
                    <a:lnTo>
                      <a:pt x="296" y="1044"/>
                    </a:lnTo>
                    <a:lnTo>
                      <a:pt x="282" y="1080"/>
                    </a:lnTo>
                    <a:lnTo>
                      <a:pt x="268" y="1115"/>
                    </a:lnTo>
                    <a:lnTo>
                      <a:pt x="253" y="1149"/>
                    </a:lnTo>
                    <a:lnTo>
                      <a:pt x="238" y="1184"/>
                    </a:lnTo>
                    <a:lnTo>
                      <a:pt x="222" y="1218"/>
                    </a:lnTo>
                    <a:lnTo>
                      <a:pt x="205" y="1251"/>
                    </a:lnTo>
                    <a:lnTo>
                      <a:pt x="187" y="1284"/>
                    </a:lnTo>
                    <a:lnTo>
                      <a:pt x="169" y="1316"/>
                    </a:lnTo>
                    <a:lnTo>
                      <a:pt x="150" y="1348"/>
                    </a:lnTo>
                    <a:lnTo>
                      <a:pt x="131" y="1381"/>
                    </a:lnTo>
                    <a:lnTo>
                      <a:pt x="111" y="1412"/>
                    </a:lnTo>
                    <a:lnTo>
                      <a:pt x="90" y="1442"/>
                    </a:lnTo>
                    <a:lnTo>
                      <a:pt x="68" y="1472"/>
                    </a:lnTo>
                    <a:lnTo>
                      <a:pt x="46" y="1502"/>
                    </a:lnTo>
                    <a:lnTo>
                      <a:pt x="23" y="1532"/>
                    </a:lnTo>
                    <a:lnTo>
                      <a:pt x="0" y="1561"/>
                    </a:lnTo>
                    <a:lnTo>
                      <a:pt x="36" y="1562"/>
                    </a:lnTo>
                    <a:lnTo>
                      <a:pt x="71" y="1563"/>
                    </a:lnTo>
                    <a:lnTo>
                      <a:pt x="106" y="1565"/>
                    </a:lnTo>
                    <a:lnTo>
                      <a:pt x="142" y="1565"/>
                    </a:lnTo>
                    <a:lnTo>
                      <a:pt x="164" y="1536"/>
                    </a:lnTo>
                    <a:lnTo>
                      <a:pt x="185" y="1506"/>
                    </a:lnTo>
                    <a:lnTo>
                      <a:pt x="206" y="1474"/>
                    </a:lnTo>
                    <a:lnTo>
                      <a:pt x="226" y="1443"/>
                    </a:lnTo>
                    <a:lnTo>
                      <a:pt x="245" y="1412"/>
                    </a:lnTo>
                    <a:lnTo>
                      <a:pt x="264" y="1381"/>
                    </a:lnTo>
                    <a:lnTo>
                      <a:pt x="282" y="1348"/>
                    </a:lnTo>
                    <a:lnTo>
                      <a:pt x="300" y="1316"/>
                    </a:lnTo>
                    <a:lnTo>
                      <a:pt x="317" y="1282"/>
                    </a:lnTo>
                    <a:lnTo>
                      <a:pt x="333" y="1249"/>
                    </a:lnTo>
                    <a:lnTo>
                      <a:pt x="349" y="1215"/>
                    </a:lnTo>
                    <a:lnTo>
                      <a:pt x="364" y="1182"/>
                    </a:lnTo>
                    <a:lnTo>
                      <a:pt x="378" y="1147"/>
                    </a:lnTo>
                    <a:lnTo>
                      <a:pt x="392" y="1112"/>
                    </a:lnTo>
                    <a:lnTo>
                      <a:pt x="405" y="1078"/>
                    </a:lnTo>
                    <a:lnTo>
                      <a:pt x="417" y="1042"/>
                    </a:lnTo>
                    <a:lnTo>
                      <a:pt x="429" y="1006"/>
                    </a:lnTo>
                    <a:lnTo>
                      <a:pt x="441" y="970"/>
                    </a:lnTo>
                    <a:lnTo>
                      <a:pt x="450" y="934"/>
                    </a:lnTo>
                    <a:lnTo>
                      <a:pt x="460" y="897"/>
                    </a:lnTo>
                    <a:lnTo>
                      <a:pt x="468" y="860"/>
                    </a:lnTo>
                    <a:lnTo>
                      <a:pt x="476" y="823"/>
                    </a:lnTo>
                    <a:lnTo>
                      <a:pt x="485" y="786"/>
                    </a:lnTo>
                    <a:lnTo>
                      <a:pt x="491" y="748"/>
                    </a:lnTo>
                    <a:lnTo>
                      <a:pt x="497" y="710"/>
                    </a:lnTo>
                    <a:lnTo>
                      <a:pt x="502" y="672"/>
                    </a:lnTo>
                    <a:lnTo>
                      <a:pt x="506" y="634"/>
                    </a:lnTo>
                    <a:lnTo>
                      <a:pt x="510" y="594"/>
                    </a:lnTo>
                    <a:lnTo>
                      <a:pt x="512" y="556"/>
                    </a:lnTo>
                    <a:lnTo>
                      <a:pt x="515" y="517"/>
                    </a:lnTo>
                    <a:lnTo>
                      <a:pt x="516" y="478"/>
                    </a:lnTo>
                    <a:lnTo>
                      <a:pt x="517" y="438"/>
                    </a:lnTo>
                    <a:close/>
                  </a:path>
                </a:pathLst>
              </a:custGeom>
              <a:solidFill>
                <a:srgbClr val="007B39"/>
              </a:solidFill>
              <a:ln w="9525">
                <a:noFill/>
                <a:round/>
                <a:headEnd/>
                <a:tailEnd/>
              </a:ln>
            </p:spPr>
            <p:txBody>
              <a:bodyPr/>
              <a:lstStyle/>
              <a:p>
                <a:endParaRPr lang="en-US"/>
              </a:p>
            </p:txBody>
          </p:sp>
          <p:sp>
            <p:nvSpPr>
              <p:cNvPr id="40594" name="Freeform 964"/>
              <p:cNvSpPr>
                <a:spLocks/>
              </p:cNvSpPr>
              <p:nvPr/>
            </p:nvSpPr>
            <p:spPr bwMode="auto">
              <a:xfrm>
                <a:off x="2730" y="1830"/>
                <a:ext cx="88" cy="260"/>
              </a:xfrm>
              <a:custGeom>
                <a:avLst/>
                <a:gdLst>
                  <a:gd name="T0" fmla="*/ 0 w 531"/>
                  <a:gd name="T1" fmla="*/ 0 h 1564"/>
                  <a:gd name="T2" fmla="*/ 0 w 531"/>
                  <a:gd name="T3" fmla="*/ 0 h 1564"/>
                  <a:gd name="T4" fmla="*/ 0 w 531"/>
                  <a:gd name="T5" fmla="*/ 0 h 1564"/>
                  <a:gd name="T6" fmla="*/ 0 w 531"/>
                  <a:gd name="T7" fmla="*/ 0 h 1564"/>
                  <a:gd name="T8" fmla="*/ 0 w 531"/>
                  <a:gd name="T9" fmla="*/ 0 h 1564"/>
                  <a:gd name="T10" fmla="*/ 0 w 531"/>
                  <a:gd name="T11" fmla="*/ 0 h 1564"/>
                  <a:gd name="T12" fmla="*/ 0 w 531"/>
                  <a:gd name="T13" fmla="*/ 0 h 1564"/>
                  <a:gd name="T14" fmla="*/ 0 w 531"/>
                  <a:gd name="T15" fmla="*/ 0 h 1564"/>
                  <a:gd name="T16" fmla="*/ 0 w 531"/>
                  <a:gd name="T17" fmla="*/ 0 h 1564"/>
                  <a:gd name="T18" fmla="*/ 0 w 531"/>
                  <a:gd name="T19" fmla="*/ 0 h 1564"/>
                  <a:gd name="T20" fmla="*/ 0 w 531"/>
                  <a:gd name="T21" fmla="*/ 0 h 1564"/>
                  <a:gd name="T22" fmla="*/ 0 w 531"/>
                  <a:gd name="T23" fmla="*/ 0 h 1564"/>
                  <a:gd name="T24" fmla="*/ 0 w 531"/>
                  <a:gd name="T25" fmla="*/ 0 h 1564"/>
                  <a:gd name="T26" fmla="*/ 0 w 531"/>
                  <a:gd name="T27" fmla="*/ 0 h 1564"/>
                  <a:gd name="T28" fmla="*/ 0 w 531"/>
                  <a:gd name="T29" fmla="*/ 0 h 1564"/>
                  <a:gd name="T30" fmla="*/ 0 w 531"/>
                  <a:gd name="T31" fmla="*/ 0 h 1564"/>
                  <a:gd name="T32" fmla="*/ 0 w 531"/>
                  <a:gd name="T33" fmla="*/ 0 h 1564"/>
                  <a:gd name="T34" fmla="*/ 0 w 531"/>
                  <a:gd name="T35" fmla="*/ 0 h 1564"/>
                  <a:gd name="T36" fmla="*/ 0 w 531"/>
                  <a:gd name="T37" fmla="*/ 0 h 1564"/>
                  <a:gd name="T38" fmla="*/ 0 w 531"/>
                  <a:gd name="T39" fmla="*/ 0 h 1564"/>
                  <a:gd name="T40" fmla="*/ 0 w 531"/>
                  <a:gd name="T41" fmla="*/ 0 h 1564"/>
                  <a:gd name="T42" fmla="*/ 0 w 531"/>
                  <a:gd name="T43" fmla="*/ 0 h 1564"/>
                  <a:gd name="T44" fmla="*/ 0 w 531"/>
                  <a:gd name="T45" fmla="*/ 0 h 1564"/>
                  <a:gd name="T46" fmla="*/ 0 w 531"/>
                  <a:gd name="T47" fmla="*/ 0 h 1564"/>
                  <a:gd name="T48" fmla="*/ 0 w 531"/>
                  <a:gd name="T49" fmla="*/ 0 h 1564"/>
                  <a:gd name="T50" fmla="*/ 0 w 531"/>
                  <a:gd name="T51" fmla="*/ 0 h 1564"/>
                  <a:gd name="T52" fmla="*/ 0 w 531"/>
                  <a:gd name="T53" fmla="*/ 0 h 1564"/>
                  <a:gd name="T54" fmla="*/ 0 w 531"/>
                  <a:gd name="T55" fmla="*/ 0 h 1564"/>
                  <a:gd name="T56" fmla="*/ 0 w 531"/>
                  <a:gd name="T57" fmla="*/ 0 h 1564"/>
                  <a:gd name="T58" fmla="*/ 0 w 531"/>
                  <a:gd name="T59" fmla="*/ 0 h 1564"/>
                  <a:gd name="T60" fmla="*/ 0 w 531"/>
                  <a:gd name="T61" fmla="*/ 0 h 1564"/>
                  <a:gd name="T62" fmla="*/ 0 w 531"/>
                  <a:gd name="T63" fmla="*/ 0 h 1564"/>
                  <a:gd name="T64" fmla="*/ 0 w 531"/>
                  <a:gd name="T65" fmla="*/ 0 h 1564"/>
                  <a:gd name="T66" fmla="*/ 0 w 531"/>
                  <a:gd name="T67" fmla="*/ 0 h 1564"/>
                  <a:gd name="T68" fmla="*/ 0 w 531"/>
                  <a:gd name="T69" fmla="*/ 0 h 1564"/>
                  <a:gd name="T70" fmla="*/ 0 w 531"/>
                  <a:gd name="T71" fmla="*/ 0 h 1564"/>
                  <a:gd name="T72" fmla="*/ 0 w 531"/>
                  <a:gd name="T73" fmla="*/ 0 h 1564"/>
                  <a:gd name="T74" fmla="*/ 0 w 531"/>
                  <a:gd name="T75" fmla="*/ 0 h 1564"/>
                  <a:gd name="T76" fmla="*/ 0 w 531"/>
                  <a:gd name="T77" fmla="*/ 0 h 1564"/>
                  <a:gd name="T78" fmla="*/ 0 w 531"/>
                  <a:gd name="T79" fmla="*/ 0 h 1564"/>
                  <a:gd name="T80" fmla="*/ 0 w 531"/>
                  <a:gd name="T81" fmla="*/ 0 h 1564"/>
                  <a:gd name="T82" fmla="*/ 0 w 531"/>
                  <a:gd name="T83" fmla="*/ 0 h 1564"/>
                  <a:gd name="T84" fmla="*/ 0 w 531"/>
                  <a:gd name="T85" fmla="*/ 0 h 1564"/>
                  <a:gd name="T86" fmla="*/ 0 w 531"/>
                  <a:gd name="T87" fmla="*/ 0 h 1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31"/>
                  <a:gd name="T133" fmla="*/ 0 h 1564"/>
                  <a:gd name="T134" fmla="*/ 531 w 531"/>
                  <a:gd name="T135" fmla="*/ 1564 h 15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31" h="1564">
                    <a:moveTo>
                      <a:pt x="531" y="439"/>
                    </a:moveTo>
                    <a:lnTo>
                      <a:pt x="531" y="383"/>
                    </a:lnTo>
                    <a:lnTo>
                      <a:pt x="528" y="327"/>
                    </a:lnTo>
                    <a:lnTo>
                      <a:pt x="524" y="272"/>
                    </a:lnTo>
                    <a:lnTo>
                      <a:pt x="518" y="216"/>
                    </a:lnTo>
                    <a:lnTo>
                      <a:pt x="510" y="162"/>
                    </a:lnTo>
                    <a:lnTo>
                      <a:pt x="501" y="107"/>
                    </a:lnTo>
                    <a:lnTo>
                      <a:pt x="491" y="54"/>
                    </a:lnTo>
                    <a:lnTo>
                      <a:pt x="479" y="1"/>
                    </a:lnTo>
                    <a:lnTo>
                      <a:pt x="449" y="1"/>
                    </a:lnTo>
                    <a:lnTo>
                      <a:pt x="420" y="1"/>
                    </a:lnTo>
                    <a:lnTo>
                      <a:pt x="390" y="0"/>
                    </a:lnTo>
                    <a:lnTo>
                      <a:pt x="361" y="0"/>
                    </a:lnTo>
                    <a:lnTo>
                      <a:pt x="374" y="53"/>
                    </a:lnTo>
                    <a:lnTo>
                      <a:pt x="385" y="106"/>
                    </a:lnTo>
                    <a:lnTo>
                      <a:pt x="395" y="160"/>
                    </a:lnTo>
                    <a:lnTo>
                      <a:pt x="403" y="215"/>
                    </a:lnTo>
                    <a:lnTo>
                      <a:pt x="410" y="270"/>
                    </a:lnTo>
                    <a:lnTo>
                      <a:pt x="413" y="326"/>
                    </a:lnTo>
                    <a:lnTo>
                      <a:pt x="417" y="383"/>
                    </a:lnTo>
                    <a:lnTo>
                      <a:pt x="418" y="439"/>
                    </a:lnTo>
                    <a:lnTo>
                      <a:pt x="417" y="479"/>
                    </a:lnTo>
                    <a:lnTo>
                      <a:pt x="415" y="519"/>
                    </a:lnTo>
                    <a:lnTo>
                      <a:pt x="413" y="558"/>
                    </a:lnTo>
                    <a:lnTo>
                      <a:pt x="410" y="598"/>
                    </a:lnTo>
                    <a:lnTo>
                      <a:pt x="406" y="637"/>
                    </a:lnTo>
                    <a:lnTo>
                      <a:pt x="402" y="675"/>
                    </a:lnTo>
                    <a:lnTo>
                      <a:pt x="396" y="714"/>
                    </a:lnTo>
                    <a:lnTo>
                      <a:pt x="389" y="753"/>
                    </a:lnTo>
                    <a:lnTo>
                      <a:pt x="381" y="790"/>
                    </a:lnTo>
                    <a:lnTo>
                      <a:pt x="373" y="828"/>
                    </a:lnTo>
                    <a:lnTo>
                      <a:pt x="363" y="865"/>
                    </a:lnTo>
                    <a:lnTo>
                      <a:pt x="354" y="902"/>
                    </a:lnTo>
                    <a:lnTo>
                      <a:pt x="344" y="939"/>
                    </a:lnTo>
                    <a:lnTo>
                      <a:pt x="332" y="975"/>
                    </a:lnTo>
                    <a:lnTo>
                      <a:pt x="319" y="1011"/>
                    </a:lnTo>
                    <a:lnTo>
                      <a:pt x="307" y="1046"/>
                    </a:lnTo>
                    <a:lnTo>
                      <a:pt x="293" y="1082"/>
                    </a:lnTo>
                    <a:lnTo>
                      <a:pt x="278" y="1117"/>
                    </a:lnTo>
                    <a:lnTo>
                      <a:pt x="263" y="1152"/>
                    </a:lnTo>
                    <a:lnTo>
                      <a:pt x="247" y="1185"/>
                    </a:lnTo>
                    <a:lnTo>
                      <a:pt x="229" y="1219"/>
                    </a:lnTo>
                    <a:lnTo>
                      <a:pt x="212" y="1252"/>
                    </a:lnTo>
                    <a:lnTo>
                      <a:pt x="195" y="1285"/>
                    </a:lnTo>
                    <a:lnTo>
                      <a:pt x="175" y="1317"/>
                    </a:lnTo>
                    <a:lnTo>
                      <a:pt x="155" y="1349"/>
                    </a:lnTo>
                    <a:lnTo>
                      <a:pt x="136" y="1381"/>
                    </a:lnTo>
                    <a:lnTo>
                      <a:pt x="115" y="1412"/>
                    </a:lnTo>
                    <a:lnTo>
                      <a:pt x="93" y="1442"/>
                    </a:lnTo>
                    <a:lnTo>
                      <a:pt x="71" y="1472"/>
                    </a:lnTo>
                    <a:lnTo>
                      <a:pt x="48" y="1501"/>
                    </a:lnTo>
                    <a:lnTo>
                      <a:pt x="25" y="1530"/>
                    </a:lnTo>
                    <a:lnTo>
                      <a:pt x="0" y="1559"/>
                    </a:lnTo>
                    <a:lnTo>
                      <a:pt x="36" y="1560"/>
                    </a:lnTo>
                    <a:lnTo>
                      <a:pt x="72" y="1562"/>
                    </a:lnTo>
                    <a:lnTo>
                      <a:pt x="108" y="1563"/>
                    </a:lnTo>
                    <a:lnTo>
                      <a:pt x="144" y="1564"/>
                    </a:lnTo>
                    <a:lnTo>
                      <a:pt x="166" y="1534"/>
                    </a:lnTo>
                    <a:lnTo>
                      <a:pt x="188" y="1506"/>
                    </a:lnTo>
                    <a:lnTo>
                      <a:pt x="210" y="1475"/>
                    </a:lnTo>
                    <a:lnTo>
                      <a:pt x="230" y="1444"/>
                    </a:lnTo>
                    <a:lnTo>
                      <a:pt x="250" y="1413"/>
                    </a:lnTo>
                    <a:lnTo>
                      <a:pt x="270" y="1382"/>
                    </a:lnTo>
                    <a:lnTo>
                      <a:pt x="288" y="1349"/>
                    </a:lnTo>
                    <a:lnTo>
                      <a:pt x="307" y="1317"/>
                    </a:lnTo>
                    <a:lnTo>
                      <a:pt x="324" y="1285"/>
                    </a:lnTo>
                    <a:lnTo>
                      <a:pt x="341" y="1251"/>
                    </a:lnTo>
                    <a:lnTo>
                      <a:pt x="358" y="1218"/>
                    </a:lnTo>
                    <a:lnTo>
                      <a:pt x="373" y="1184"/>
                    </a:lnTo>
                    <a:lnTo>
                      <a:pt x="388" y="1149"/>
                    </a:lnTo>
                    <a:lnTo>
                      <a:pt x="403" y="1115"/>
                    </a:lnTo>
                    <a:lnTo>
                      <a:pt x="415" y="1080"/>
                    </a:lnTo>
                    <a:lnTo>
                      <a:pt x="428" y="1044"/>
                    </a:lnTo>
                    <a:lnTo>
                      <a:pt x="441" y="1009"/>
                    </a:lnTo>
                    <a:lnTo>
                      <a:pt x="452" y="972"/>
                    </a:lnTo>
                    <a:lnTo>
                      <a:pt x="463" y="937"/>
                    </a:lnTo>
                    <a:lnTo>
                      <a:pt x="473" y="899"/>
                    </a:lnTo>
                    <a:lnTo>
                      <a:pt x="483" y="862"/>
                    </a:lnTo>
                    <a:lnTo>
                      <a:pt x="491" y="825"/>
                    </a:lnTo>
                    <a:lnTo>
                      <a:pt x="498" y="788"/>
                    </a:lnTo>
                    <a:lnTo>
                      <a:pt x="504" y="750"/>
                    </a:lnTo>
                    <a:lnTo>
                      <a:pt x="511" y="712"/>
                    </a:lnTo>
                    <a:lnTo>
                      <a:pt x="516" y="674"/>
                    </a:lnTo>
                    <a:lnTo>
                      <a:pt x="521" y="636"/>
                    </a:lnTo>
                    <a:lnTo>
                      <a:pt x="525" y="596"/>
                    </a:lnTo>
                    <a:lnTo>
                      <a:pt x="528" y="557"/>
                    </a:lnTo>
                    <a:lnTo>
                      <a:pt x="530" y="518"/>
                    </a:lnTo>
                    <a:lnTo>
                      <a:pt x="531" y="479"/>
                    </a:lnTo>
                    <a:lnTo>
                      <a:pt x="531" y="439"/>
                    </a:lnTo>
                    <a:close/>
                  </a:path>
                </a:pathLst>
              </a:custGeom>
              <a:solidFill>
                <a:srgbClr val="007C39"/>
              </a:solidFill>
              <a:ln w="9525">
                <a:noFill/>
                <a:round/>
                <a:headEnd/>
                <a:tailEnd/>
              </a:ln>
            </p:spPr>
            <p:txBody>
              <a:bodyPr/>
              <a:lstStyle/>
              <a:p>
                <a:endParaRPr lang="en-US"/>
              </a:p>
            </p:txBody>
          </p:sp>
          <p:sp>
            <p:nvSpPr>
              <p:cNvPr id="40595" name="Freeform 965"/>
              <p:cNvSpPr>
                <a:spLocks/>
              </p:cNvSpPr>
              <p:nvPr/>
            </p:nvSpPr>
            <p:spPr bwMode="auto">
              <a:xfrm>
                <a:off x="2718" y="1830"/>
                <a:ext cx="91" cy="260"/>
              </a:xfrm>
              <a:custGeom>
                <a:avLst/>
                <a:gdLst>
                  <a:gd name="T0" fmla="*/ 0 w 546"/>
                  <a:gd name="T1" fmla="*/ 0 h 1562"/>
                  <a:gd name="T2" fmla="*/ 0 w 546"/>
                  <a:gd name="T3" fmla="*/ 0 h 1562"/>
                  <a:gd name="T4" fmla="*/ 0 w 546"/>
                  <a:gd name="T5" fmla="*/ 0 h 1562"/>
                  <a:gd name="T6" fmla="*/ 0 w 546"/>
                  <a:gd name="T7" fmla="*/ 0 h 1562"/>
                  <a:gd name="T8" fmla="*/ 0 w 546"/>
                  <a:gd name="T9" fmla="*/ 0 h 1562"/>
                  <a:gd name="T10" fmla="*/ 0 w 546"/>
                  <a:gd name="T11" fmla="*/ 0 h 1562"/>
                  <a:gd name="T12" fmla="*/ 0 w 546"/>
                  <a:gd name="T13" fmla="*/ 0 h 1562"/>
                  <a:gd name="T14" fmla="*/ 0 w 546"/>
                  <a:gd name="T15" fmla="*/ 0 h 1562"/>
                  <a:gd name="T16" fmla="*/ 0 w 546"/>
                  <a:gd name="T17" fmla="*/ 0 h 1562"/>
                  <a:gd name="T18" fmla="*/ 0 w 546"/>
                  <a:gd name="T19" fmla="*/ 0 h 1562"/>
                  <a:gd name="T20" fmla="*/ 0 w 546"/>
                  <a:gd name="T21" fmla="*/ 0 h 1562"/>
                  <a:gd name="T22" fmla="*/ 0 w 546"/>
                  <a:gd name="T23" fmla="*/ 0 h 1562"/>
                  <a:gd name="T24" fmla="*/ 0 w 546"/>
                  <a:gd name="T25" fmla="*/ 0 h 1562"/>
                  <a:gd name="T26" fmla="*/ 0 w 546"/>
                  <a:gd name="T27" fmla="*/ 0 h 1562"/>
                  <a:gd name="T28" fmla="*/ 0 w 546"/>
                  <a:gd name="T29" fmla="*/ 0 h 1562"/>
                  <a:gd name="T30" fmla="*/ 0 w 546"/>
                  <a:gd name="T31" fmla="*/ 0 h 1562"/>
                  <a:gd name="T32" fmla="*/ 0 w 546"/>
                  <a:gd name="T33" fmla="*/ 0 h 1562"/>
                  <a:gd name="T34" fmla="*/ 0 w 546"/>
                  <a:gd name="T35" fmla="*/ 0 h 1562"/>
                  <a:gd name="T36" fmla="*/ 0 w 546"/>
                  <a:gd name="T37" fmla="*/ 0 h 1562"/>
                  <a:gd name="T38" fmla="*/ 0 w 546"/>
                  <a:gd name="T39" fmla="*/ 0 h 1562"/>
                  <a:gd name="T40" fmla="*/ 0 w 546"/>
                  <a:gd name="T41" fmla="*/ 0 h 1562"/>
                  <a:gd name="T42" fmla="*/ 0 w 546"/>
                  <a:gd name="T43" fmla="*/ 0 h 1562"/>
                  <a:gd name="T44" fmla="*/ 0 w 546"/>
                  <a:gd name="T45" fmla="*/ 0 h 1562"/>
                  <a:gd name="T46" fmla="*/ 0 w 546"/>
                  <a:gd name="T47" fmla="*/ 0 h 1562"/>
                  <a:gd name="T48" fmla="*/ 0 w 546"/>
                  <a:gd name="T49" fmla="*/ 0 h 1562"/>
                  <a:gd name="T50" fmla="*/ 0 w 546"/>
                  <a:gd name="T51" fmla="*/ 0 h 1562"/>
                  <a:gd name="T52" fmla="*/ 0 w 546"/>
                  <a:gd name="T53" fmla="*/ 0 h 1562"/>
                  <a:gd name="T54" fmla="*/ 0 w 546"/>
                  <a:gd name="T55" fmla="*/ 0 h 1562"/>
                  <a:gd name="T56" fmla="*/ 0 w 546"/>
                  <a:gd name="T57" fmla="*/ 0 h 1562"/>
                  <a:gd name="T58" fmla="*/ 0 w 546"/>
                  <a:gd name="T59" fmla="*/ 0 h 1562"/>
                  <a:gd name="T60" fmla="*/ 0 w 546"/>
                  <a:gd name="T61" fmla="*/ 0 h 1562"/>
                  <a:gd name="T62" fmla="*/ 0 w 546"/>
                  <a:gd name="T63" fmla="*/ 0 h 1562"/>
                  <a:gd name="T64" fmla="*/ 0 w 546"/>
                  <a:gd name="T65" fmla="*/ 0 h 1562"/>
                  <a:gd name="T66" fmla="*/ 0 w 546"/>
                  <a:gd name="T67" fmla="*/ 0 h 1562"/>
                  <a:gd name="T68" fmla="*/ 0 w 546"/>
                  <a:gd name="T69" fmla="*/ 0 h 1562"/>
                  <a:gd name="T70" fmla="*/ 0 w 546"/>
                  <a:gd name="T71" fmla="*/ 0 h 1562"/>
                  <a:gd name="T72" fmla="*/ 0 w 546"/>
                  <a:gd name="T73" fmla="*/ 0 h 1562"/>
                  <a:gd name="T74" fmla="*/ 0 w 546"/>
                  <a:gd name="T75" fmla="*/ 0 h 1562"/>
                  <a:gd name="T76" fmla="*/ 0 w 546"/>
                  <a:gd name="T77" fmla="*/ 0 h 1562"/>
                  <a:gd name="T78" fmla="*/ 0 w 546"/>
                  <a:gd name="T79" fmla="*/ 0 h 1562"/>
                  <a:gd name="T80" fmla="*/ 0 w 546"/>
                  <a:gd name="T81" fmla="*/ 0 h 1562"/>
                  <a:gd name="T82" fmla="*/ 0 w 546"/>
                  <a:gd name="T83" fmla="*/ 0 h 1562"/>
                  <a:gd name="T84" fmla="*/ 0 w 546"/>
                  <a:gd name="T85" fmla="*/ 0 h 1562"/>
                  <a:gd name="T86" fmla="*/ 0 w 546"/>
                  <a:gd name="T87" fmla="*/ 0 h 1562"/>
                  <a:gd name="T88" fmla="*/ 0 w 546"/>
                  <a:gd name="T89" fmla="*/ 0 h 1562"/>
                  <a:gd name="T90" fmla="*/ 0 w 546"/>
                  <a:gd name="T91" fmla="*/ 0 h 15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6"/>
                  <a:gd name="T139" fmla="*/ 0 h 1562"/>
                  <a:gd name="T140" fmla="*/ 546 w 546"/>
                  <a:gd name="T141" fmla="*/ 1562 h 15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6" h="1562">
                    <a:moveTo>
                      <a:pt x="546" y="439"/>
                    </a:moveTo>
                    <a:lnTo>
                      <a:pt x="545" y="383"/>
                    </a:lnTo>
                    <a:lnTo>
                      <a:pt x="543" y="326"/>
                    </a:lnTo>
                    <a:lnTo>
                      <a:pt x="538" y="270"/>
                    </a:lnTo>
                    <a:lnTo>
                      <a:pt x="533" y="216"/>
                    </a:lnTo>
                    <a:lnTo>
                      <a:pt x="524" y="160"/>
                    </a:lnTo>
                    <a:lnTo>
                      <a:pt x="515" y="107"/>
                    </a:lnTo>
                    <a:lnTo>
                      <a:pt x="505" y="53"/>
                    </a:lnTo>
                    <a:lnTo>
                      <a:pt x="492" y="1"/>
                    </a:lnTo>
                    <a:lnTo>
                      <a:pt x="474" y="1"/>
                    </a:lnTo>
                    <a:lnTo>
                      <a:pt x="454" y="0"/>
                    </a:lnTo>
                    <a:lnTo>
                      <a:pt x="435" y="0"/>
                    </a:lnTo>
                    <a:lnTo>
                      <a:pt x="417" y="0"/>
                    </a:lnTo>
                    <a:lnTo>
                      <a:pt x="407" y="0"/>
                    </a:lnTo>
                    <a:lnTo>
                      <a:pt x="395" y="0"/>
                    </a:lnTo>
                    <a:lnTo>
                      <a:pt x="385" y="0"/>
                    </a:lnTo>
                    <a:lnTo>
                      <a:pt x="373" y="0"/>
                    </a:lnTo>
                    <a:lnTo>
                      <a:pt x="387" y="53"/>
                    </a:lnTo>
                    <a:lnTo>
                      <a:pt x="398" y="106"/>
                    </a:lnTo>
                    <a:lnTo>
                      <a:pt x="409" y="160"/>
                    </a:lnTo>
                    <a:lnTo>
                      <a:pt x="417" y="215"/>
                    </a:lnTo>
                    <a:lnTo>
                      <a:pt x="424" y="270"/>
                    </a:lnTo>
                    <a:lnTo>
                      <a:pt x="428" y="326"/>
                    </a:lnTo>
                    <a:lnTo>
                      <a:pt x="432" y="383"/>
                    </a:lnTo>
                    <a:lnTo>
                      <a:pt x="432" y="439"/>
                    </a:lnTo>
                    <a:lnTo>
                      <a:pt x="432" y="479"/>
                    </a:lnTo>
                    <a:lnTo>
                      <a:pt x="431" y="519"/>
                    </a:lnTo>
                    <a:lnTo>
                      <a:pt x="428" y="558"/>
                    </a:lnTo>
                    <a:lnTo>
                      <a:pt x="425" y="598"/>
                    </a:lnTo>
                    <a:lnTo>
                      <a:pt x="420" y="637"/>
                    </a:lnTo>
                    <a:lnTo>
                      <a:pt x="416" y="676"/>
                    </a:lnTo>
                    <a:lnTo>
                      <a:pt x="410" y="714"/>
                    </a:lnTo>
                    <a:lnTo>
                      <a:pt x="403" y="753"/>
                    </a:lnTo>
                    <a:lnTo>
                      <a:pt x="395" y="791"/>
                    </a:lnTo>
                    <a:lnTo>
                      <a:pt x="386" y="829"/>
                    </a:lnTo>
                    <a:lnTo>
                      <a:pt x="376" y="866"/>
                    </a:lnTo>
                    <a:lnTo>
                      <a:pt x="366" y="903"/>
                    </a:lnTo>
                    <a:lnTo>
                      <a:pt x="356" y="940"/>
                    </a:lnTo>
                    <a:lnTo>
                      <a:pt x="343" y="976"/>
                    </a:lnTo>
                    <a:lnTo>
                      <a:pt x="330" y="1012"/>
                    </a:lnTo>
                    <a:lnTo>
                      <a:pt x="316" y="1048"/>
                    </a:lnTo>
                    <a:lnTo>
                      <a:pt x="302" y="1082"/>
                    </a:lnTo>
                    <a:lnTo>
                      <a:pt x="287" y="1117"/>
                    </a:lnTo>
                    <a:lnTo>
                      <a:pt x="271" y="1152"/>
                    </a:lnTo>
                    <a:lnTo>
                      <a:pt x="255" y="1185"/>
                    </a:lnTo>
                    <a:lnTo>
                      <a:pt x="238" y="1219"/>
                    </a:lnTo>
                    <a:lnTo>
                      <a:pt x="219" y="1252"/>
                    </a:lnTo>
                    <a:lnTo>
                      <a:pt x="201" y="1285"/>
                    </a:lnTo>
                    <a:lnTo>
                      <a:pt x="181" y="1316"/>
                    </a:lnTo>
                    <a:lnTo>
                      <a:pt x="160" y="1348"/>
                    </a:lnTo>
                    <a:lnTo>
                      <a:pt x="139" y="1378"/>
                    </a:lnTo>
                    <a:lnTo>
                      <a:pt x="117" y="1410"/>
                    </a:lnTo>
                    <a:lnTo>
                      <a:pt x="95" y="1440"/>
                    </a:lnTo>
                    <a:lnTo>
                      <a:pt x="72" y="1468"/>
                    </a:lnTo>
                    <a:lnTo>
                      <a:pt x="49" y="1497"/>
                    </a:lnTo>
                    <a:lnTo>
                      <a:pt x="25" y="1526"/>
                    </a:lnTo>
                    <a:lnTo>
                      <a:pt x="0" y="1554"/>
                    </a:lnTo>
                    <a:lnTo>
                      <a:pt x="35" y="1556"/>
                    </a:lnTo>
                    <a:lnTo>
                      <a:pt x="71" y="1559"/>
                    </a:lnTo>
                    <a:lnTo>
                      <a:pt x="108" y="1560"/>
                    </a:lnTo>
                    <a:lnTo>
                      <a:pt x="144" y="1562"/>
                    </a:lnTo>
                    <a:lnTo>
                      <a:pt x="167" y="1533"/>
                    </a:lnTo>
                    <a:lnTo>
                      <a:pt x="190" y="1503"/>
                    </a:lnTo>
                    <a:lnTo>
                      <a:pt x="212" y="1473"/>
                    </a:lnTo>
                    <a:lnTo>
                      <a:pt x="234" y="1443"/>
                    </a:lnTo>
                    <a:lnTo>
                      <a:pt x="255" y="1413"/>
                    </a:lnTo>
                    <a:lnTo>
                      <a:pt x="275" y="1382"/>
                    </a:lnTo>
                    <a:lnTo>
                      <a:pt x="294" y="1349"/>
                    </a:lnTo>
                    <a:lnTo>
                      <a:pt x="313" y="1317"/>
                    </a:lnTo>
                    <a:lnTo>
                      <a:pt x="331" y="1285"/>
                    </a:lnTo>
                    <a:lnTo>
                      <a:pt x="349" y="1252"/>
                    </a:lnTo>
                    <a:lnTo>
                      <a:pt x="366" y="1219"/>
                    </a:lnTo>
                    <a:lnTo>
                      <a:pt x="382" y="1185"/>
                    </a:lnTo>
                    <a:lnTo>
                      <a:pt x="397" y="1150"/>
                    </a:lnTo>
                    <a:lnTo>
                      <a:pt x="412" y="1116"/>
                    </a:lnTo>
                    <a:lnTo>
                      <a:pt x="426" y="1081"/>
                    </a:lnTo>
                    <a:lnTo>
                      <a:pt x="440" y="1045"/>
                    </a:lnTo>
                    <a:lnTo>
                      <a:pt x="452" y="1011"/>
                    </a:lnTo>
                    <a:lnTo>
                      <a:pt x="464" y="974"/>
                    </a:lnTo>
                    <a:lnTo>
                      <a:pt x="475" y="938"/>
                    </a:lnTo>
                    <a:lnTo>
                      <a:pt x="485" y="901"/>
                    </a:lnTo>
                    <a:lnTo>
                      <a:pt x="494" y="864"/>
                    </a:lnTo>
                    <a:lnTo>
                      <a:pt x="504" y="827"/>
                    </a:lnTo>
                    <a:lnTo>
                      <a:pt x="512" y="790"/>
                    </a:lnTo>
                    <a:lnTo>
                      <a:pt x="519" y="751"/>
                    </a:lnTo>
                    <a:lnTo>
                      <a:pt x="526" y="713"/>
                    </a:lnTo>
                    <a:lnTo>
                      <a:pt x="531" y="675"/>
                    </a:lnTo>
                    <a:lnTo>
                      <a:pt x="536" y="636"/>
                    </a:lnTo>
                    <a:lnTo>
                      <a:pt x="539" y="596"/>
                    </a:lnTo>
                    <a:lnTo>
                      <a:pt x="543" y="558"/>
                    </a:lnTo>
                    <a:lnTo>
                      <a:pt x="544" y="519"/>
                    </a:lnTo>
                    <a:lnTo>
                      <a:pt x="546" y="479"/>
                    </a:lnTo>
                    <a:lnTo>
                      <a:pt x="546" y="439"/>
                    </a:lnTo>
                    <a:close/>
                  </a:path>
                </a:pathLst>
              </a:custGeom>
              <a:solidFill>
                <a:srgbClr val="007D3A"/>
              </a:solidFill>
              <a:ln w="9525">
                <a:noFill/>
                <a:round/>
                <a:headEnd/>
                <a:tailEnd/>
              </a:ln>
            </p:spPr>
            <p:txBody>
              <a:bodyPr/>
              <a:lstStyle/>
              <a:p>
                <a:endParaRPr lang="en-US"/>
              </a:p>
            </p:txBody>
          </p:sp>
          <p:sp>
            <p:nvSpPr>
              <p:cNvPr id="40596" name="Freeform 966"/>
              <p:cNvSpPr>
                <a:spLocks/>
              </p:cNvSpPr>
              <p:nvPr/>
            </p:nvSpPr>
            <p:spPr bwMode="auto">
              <a:xfrm>
                <a:off x="2706" y="1830"/>
                <a:ext cx="93" cy="259"/>
              </a:xfrm>
              <a:custGeom>
                <a:avLst/>
                <a:gdLst>
                  <a:gd name="T0" fmla="*/ 0 w 563"/>
                  <a:gd name="T1" fmla="*/ 0 h 1559"/>
                  <a:gd name="T2" fmla="*/ 0 w 563"/>
                  <a:gd name="T3" fmla="*/ 0 h 1559"/>
                  <a:gd name="T4" fmla="*/ 0 w 563"/>
                  <a:gd name="T5" fmla="*/ 0 h 1559"/>
                  <a:gd name="T6" fmla="*/ 0 w 563"/>
                  <a:gd name="T7" fmla="*/ 0 h 1559"/>
                  <a:gd name="T8" fmla="*/ 0 w 563"/>
                  <a:gd name="T9" fmla="*/ 0 h 1559"/>
                  <a:gd name="T10" fmla="*/ 0 w 563"/>
                  <a:gd name="T11" fmla="*/ 0 h 1559"/>
                  <a:gd name="T12" fmla="*/ 0 w 563"/>
                  <a:gd name="T13" fmla="*/ 0 h 1559"/>
                  <a:gd name="T14" fmla="*/ 0 w 563"/>
                  <a:gd name="T15" fmla="*/ 0 h 1559"/>
                  <a:gd name="T16" fmla="*/ 0 w 563"/>
                  <a:gd name="T17" fmla="*/ 0 h 1559"/>
                  <a:gd name="T18" fmla="*/ 0 w 563"/>
                  <a:gd name="T19" fmla="*/ 0 h 1559"/>
                  <a:gd name="T20" fmla="*/ 0 w 563"/>
                  <a:gd name="T21" fmla="*/ 0 h 1559"/>
                  <a:gd name="T22" fmla="*/ 0 w 563"/>
                  <a:gd name="T23" fmla="*/ 0 h 1559"/>
                  <a:gd name="T24" fmla="*/ 0 w 563"/>
                  <a:gd name="T25" fmla="*/ 0 h 1559"/>
                  <a:gd name="T26" fmla="*/ 0 w 563"/>
                  <a:gd name="T27" fmla="*/ 0 h 1559"/>
                  <a:gd name="T28" fmla="*/ 0 w 563"/>
                  <a:gd name="T29" fmla="*/ 0 h 1559"/>
                  <a:gd name="T30" fmla="*/ 0 w 563"/>
                  <a:gd name="T31" fmla="*/ 0 h 1559"/>
                  <a:gd name="T32" fmla="*/ 0 w 563"/>
                  <a:gd name="T33" fmla="*/ 0 h 1559"/>
                  <a:gd name="T34" fmla="*/ 0 w 563"/>
                  <a:gd name="T35" fmla="*/ 0 h 1559"/>
                  <a:gd name="T36" fmla="*/ 0 w 563"/>
                  <a:gd name="T37" fmla="*/ 0 h 1559"/>
                  <a:gd name="T38" fmla="*/ 0 w 563"/>
                  <a:gd name="T39" fmla="*/ 0 h 1559"/>
                  <a:gd name="T40" fmla="*/ 0 w 563"/>
                  <a:gd name="T41" fmla="*/ 0 h 1559"/>
                  <a:gd name="T42" fmla="*/ 0 w 563"/>
                  <a:gd name="T43" fmla="*/ 0 h 1559"/>
                  <a:gd name="T44" fmla="*/ 0 w 563"/>
                  <a:gd name="T45" fmla="*/ 0 h 1559"/>
                  <a:gd name="T46" fmla="*/ 0 w 563"/>
                  <a:gd name="T47" fmla="*/ 0 h 1559"/>
                  <a:gd name="T48" fmla="*/ 0 w 563"/>
                  <a:gd name="T49" fmla="*/ 0 h 1559"/>
                  <a:gd name="T50" fmla="*/ 0 w 563"/>
                  <a:gd name="T51" fmla="*/ 0 h 1559"/>
                  <a:gd name="T52" fmla="*/ 0 w 563"/>
                  <a:gd name="T53" fmla="*/ 0 h 1559"/>
                  <a:gd name="T54" fmla="*/ 0 w 563"/>
                  <a:gd name="T55" fmla="*/ 0 h 1559"/>
                  <a:gd name="T56" fmla="*/ 0 w 563"/>
                  <a:gd name="T57" fmla="*/ 0 h 1559"/>
                  <a:gd name="T58" fmla="*/ 0 w 563"/>
                  <a:gd name="T59" fmla="*/ 0 h 1559"/>
                  <a:gd name="T60" fmla="*/ 0 w 563"/>
                  <a:gd name="T61" fmla="*/ 0 h 1559"/>
                  <a:gd name="T62" fmla="*/ 0 w 563"/>
                  <a:gd name="T63" fmla="*/ 0 h 1559"/>
                  <a:gd name="T64" fmla="*/ 0 w 563"/>
                  <a:gd name="T65" fmla="*/ 0 h 1559"/>
                  <a:gd name="T66" fmla="*/ 0 w 563"/>
                  <a:gd name="T67" fmla="*/ 0 h 1559"/>
                  <a:gd name="T68" fmla="*/ 0 w 563"/>
                  <a:gd name="T69" fmla="*/ 0 h 1559"/>
                  <a:gd name="T70" fmla="*/ 0 w 563"/>
                  <a:gd name="T71" fmla="*/ 0 h 1559"/>
                  <a:gd name="T72" fmla="*/ 0 w 563"/>
                  <a:gd name="T73" fmla="*/ 0 h 1559"/>
                  <a:gd name="T74" fmla="*/ 0 w 563"/>
                  <a:gd name="T75" fmla="*/ 0 h 1559"/>
                  <a:gd name="T76" fmla="*/ 0 w 563"/>
                  <a:gd name="T77" fmla="*/ 0 h 1559"/>
                  <a:gd name="T78" fmla="*/ 0 w 563"/>
                  <a:gd name="T79" fmla="*/ 0 h 1559"/>
                  <a:gd name="T80" fmla="*/ 0 w 563"/>
                  <a:gd name="T81" fmla="*/ 0 h 1559"/>
                  <a:gd name="T82" fmla="*/ 0 w 563"/>
                  <a:gd name="T83" fmla="*/ 0 h 1559"/>
                  <a:gd name="T84" fmla="*/ 0 w 563"/>
                  <a:gd name="T85" fmla="*/ 0 h 1559"/>
                  <a:gd name="T86" fmla="*/ 0 w 563"/>
                  <a:gd name="T87" fmla="*/ 0 h 1559"/>
                  <a:gd name="T88" fmla="*/ 0 w 563"/>
                  <a:gd name="T89" fmla="*/ 0 h 15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3"/>
                  <a:gd name="T136" fmla="*/ 0 h 1559"/>
                  <a:gd name="T137" fmla="*/ 563 w 563"/>
                  <a:gd name="T138" fmla="*/ 1559 h 15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3" h="1559">
                    <a:moveTo>
                      <a:pt x="563" y="439"/>
                    </a:moveTo>
                    <a:lnTo>
                      <a:pt x="562" y="383"/>
                    </a:lnTo>
                    <a:lnTo>
                      <a:pt x="559" y="326"/>
                    </a:lnTo>
                    <a:lnTo>
                      <a:pt x="555" y="270"/>
                    </a:lnTo>
                    <a:lnTo>
                      <a:pt x="548" y="215"/>
                    </a:lnTo>
                    <a:lnTo>
                      <a:pt x="540" y="160"/>
                    </a:lnTo>
                    <a:lnTo>
                      <a:pt x="530" y="106"/>
                    </a:lnTo>
                    <a:lnTo>
                      <a:pt x="519" y="53"/>
                    </a:lnTo>
                    <a:lnTo>
                      <a:pt x="506" y="0"/>
                    </a:lnTo>
                    <a:lnTo>
                      <a:pt x="498" y="0"/>
                    </a:lnTo>
                    <a:lnTo>
                      <a:pt x="490" y="0"/>
                    </a:lnTo>
                    <a:lnTo>
                      <a:pt x="464" y="0"/>
                    </a:lnTo>
                    <a:lnTo>
                      <a:pt x="439" y="0"/>
                    </a:lnTo>
                    <a:lnTo>
                      <a:pt x="414" y="1"/>
                    </a:lnTo>
                    <a:lnTo>
                      <a:pt x="387" y="1"/>
                    </a:lnTo>
                    <a:lnTo>
                      <a:pt x="402" y="53"/>
                    </a:lnTo>
                    <a:lnTo>
                      <a:pt x="414" y="107"/>
                    </a:lnTo>
                    <a:lnTo>
                      <a:pt x="424" y="160"/>
                    </a:lnTo>
                    <a:lnTo>
                      <a:pt x="433" y="215"/>
                    </a:lnTo>
                    <a:lnTo>
                      <a:pt x="439" y="270"/>
                    </a:lnTo>
                    <a:lnTo>
                      <a:pt x="445" y="326"/>
                    </a:lnTo>
                    <a:lnTo>
                      <a:pt x="447" y="383"/>
                    </a:lnTo>
                    <a:lnTo>
                      <a:pt x="448" y="439"/>
                    </a:lnTo>
                    <a:lnTo>
                      <a:pt x="448" y="480"/>
                    </a:lnTo>
                    <a:lnTo>
                      <a:pt x="446" y="519"/>
                    </a:lnTo>
                    <a:lnTo>
                      <a:pt x="444" y="559"/>
                    </a:lnTo>
                    <a:lnTo>
                      <a:pt x="440" y="599"/>
                    </a:lnTo>
                    <a:lnTo>
                      <a:pt x="436" y="638"/>
                    </a:lnTo>
                    <a:lnTo>
                      <a:pt x="431" y="677"/>
                    </a:lnTo>
                    <a:lnTo>
                      <a:pt x="424" y="716"/>
                    </a:lnTo>
                    <a:lnTo>
                      <a:pt x="417" y="754"/>
                    </a:lnTo>
                    <a:lnTo>
                      <a:pt x="409" y="792"/>
                    </a:lnTo>
                    <a:lnTo>
                      <a:pt x="400" y="830"/>
                    </a:lnTo>
                    <a:lnTo>
                      <a:pt x="390" y="867"/>
                    </a:lnTo>
                    <a:lnTo>
                      <a:pt x="380" y="904"/>
                    </a:lnTo>
                    <a:lnTo>
                      <a:pt x="369" y="940"/>
                    </a:lnTo>
                    <a:lnTo>
                      <a:pt x="356" y="977"/>
                    </a:lnTo>
                    <a:lnTo>
                      <a:pt x="342" y="1013"/>
                    </a:lnTo>
                    <a:lnTo>
                      <a:pt x="328" y="1048"/>
                    </a:lnTo>
                    <a:lnTo>
                      <a:pt x="313" y="1083"/>
                    </a:lnTo>
                    <a:lnTo>
                      <a:pt x="297" y="1117"/>
                    </a:lnTo>
                    <a:lnTo>
                      <a:pt x="281" y="1152"/>
                    </a:lnTo>
                    <a:lnTo>
                      <a:pt x="263" y="1185"/>
                    </a:lnTo>
                    <a:lnTo>
                      <a:pt x="246" y="1219"/>
                    </a:lnTo>
                    <a:lnTo>
                      <a:pt x="226" y="1251"/>
                    </a:lnTo>
                    <a:lnTo>
                      <a:pt x="207" y="1283"/>
                    </a:lnTo>
                    <a:lnTo>
                      <a:pt x="187" y="1315"/>
                    </a:lnTo>
                    <a:lnTo>
                      <a:pt x="166" y="1346"/>
                    </a:lnTo>
                    <a:lnTo>
                      <a:pt x="144" y="1377"/>
                    </a:lnTo>
                    <a:lnTo>
                      <a:pt x="121" y="1407"/>
                    </a:lnTo>
                    <a:lnTo>
                      <a:pt x="98" y="1436"/>
                    </a:lnTo>
                    <a:lnTo>
                      <a:pt x="75" y="1465"/>
                    </a:lnTo>
                    <a:lnTo>
                      <a:pt x="51" y="1494"/>
                    </a:lnTo>
                    <a:lnTo>
                      <a:pt x="25" y="1522"/>
                    </a:lnTo>
                    <a:lnTo>
                      <a:pt x="0" y="1549"/>
                    </a:lnTo>
                    <a:lnTo>
                      <a:pt x="36" y="1552"/>
                    </a:lnTo>
                    <a:lnTo>
                      <a:pt x="73" y="1554"/>
                    </a:lnTo>
                    <a:lnTo>
                      <a:pt x="108" y="1556"/>
                    </a:lnTo>
                    <a:lnTo>
                      <a:pt x="145" y="1559"/>
                    </a:lnTo>
                    <a:lnTo>
                      <a:pt x="170" y="1530"/>
                    </a:lnTo>
                    <a:lnTo>
                      <a:pt x="193" y="1501"/>
                    </a:lnTo>
                    <a:lnTo>
                      <a:pt x="216" y="1472"/>
                    </a:lnTo>
                    <a:lnTo>
                      <a:pt x="238" y="1442"/>
                    </a:lnTo>
                    <a:lnTo>
                      <a:pt x="260" y="1412"/>
                    </a:lnTo>
                    <a:lnTo>
                      <a:pt x="281" y="1381"/>
                    </a:lnTo>
                    <a:lnTo>
                      <a:pt x="300" y="1349"/>
                    </a:lnTo>
                    <a:lnTo>
                      <a:pt x="320" y="1317"/>
                    </a:lnTo>
                    <a:lnTo>
                      <a:pt x="340" y="1285"/>
                    </a:lnTo>
                    <a:lnTo>
                      <a:pt x="357" y="1252"/>
                    </a:lnTo>
                    <a:lnTo>
                      <a:pt x="374" y="1219"/>
                    </a:lnTo>
                    <a:lnTo>
                      <a:pt x="392" y="1185"/>
                    </a:lnTo>
                    <a:lnTo>
                      <a:pt x="408" y="1152"/>
                    </a:lnTo>
                    <a:lnTo>
                      <a:pt x="423" y="1117"/>
                    </a:lnTo>
                    <a:lnTo>
                      <a:pt x="438" y="1082"/>
                    </a:lnTo>
                    <a:lnTo>
                      <a:pt x="452" y="1046"/>
                    </a:lnTo>
                    <a:lnTo>
                      <a:pt x="464" y="1011"/>
                    </a:lnTo>
                    <a:lnTo>
                      <a:pt x="477" y="975"/>
                    </a:lnTo>
                    <a:lnTo>
                      <a:pt x="489" y="939"/>
                    </a:lnTo>
                    <a:lnTo>
                      <a:pt x="499" y="902"/>
                    </a:lnTo>
                    <a:lnTo>
                      <a:pt x="508" y="865"/>
                    </a:lnTo>
                    <a:lnTo>
                      <a:pt x="518" y="828"/>
                    </a:lnTo>
                    <a:lnTo>
                      <a:pt x="526" y="790"/>
                    </a:lnTo>
                    <a:lnTo>
                      <a:pt x="534" y="753"/>
                    </a:lnTo>
                    <a:lnTo>
                      <a:pt x="541" y="714"/>
                    </a:lnTo>
                    <a:lnTo>
                      <a:pt x="547" y="675"/>
                    </a:lnTo>
                    <a:lnTo>
                      <a:pt x="551" y="637"/>
                    </a:lnTo>
                    <a:lnTo>
                      <a:pt x="555" y="598"/>
                    </a:lnTo>
                    <a:lnTo>
                      <a:pt x="558" y="558"/>
                    </a:lnTo>
                    <a:lnTo>
                      <a:pt x="560" y="519"/>
                    </a:lnTo>
                    <a:lnTo>
                      <a:pt x="562" y="479"/>
                    </a:lnTo>
                    <a:lnTo>
                      <a:pt x="563" y="439"/>
                    </a:lnTo>
                    <a:close/>
                  </a:path>
                </a:pathLst>
              </a:custGeom>
              <a:solidFill>
                <a:srgbClr val="007E3A"/>
              </a:solidFill>
              <a:ln w="9525">
                <a:noFill/>
                <a:round/>
                <a:headEnd/>
                <a:tailEnd/>
              </a:ln>
            </p:spPr>
            <p:txBody>
              <a:bodyPr/>
              <a:lstStyle/>
              <a:p>
                <a:endParaRPr lang="en-US"/>
              </a:p>
            </p:txBody>
          </p:sp>
          <p:sp>
            <p:nvSpPr>
              <p:cNvPr id="40597" name="Freeform 967"/>
              <p:cNvSpPr>
                <a:spLocks/>
              </p:cNvSpPr>
              <p:nvPr/>
            </p:nvSpPr>
            <p:spPr bwMode="auto">
              <a:xfrm>
                <a:off x="2693" y="1830"/>
                <a:ext cx="97" cy="259"/>
              </a:xfrm>
              <a:custGeom>
                <a:avLst/>
                <a:gdLst>
                  <a:gd name="T0" fmla="*/ 0 w 580"/>
                  <a:gd name="T1" fmla="*/ 0 h 1554"/>
                  <a:gd name="T2" fmla="*/ 0 w 580"/>
                  <a:gd name="T3" fmla="*/ 0 h 1554"/>
                  <a:gd name="T4" fmla="*/ 0 w 580"/>
                  <a:gd name="T5" fmla="*/ 0 h 1554"/>
                  <a:gd name="T6" fmla="*/ 0 w 580"/>
                  <a:gd name="T7" fmla="*/ 0 h 1554"/>
                  <a:gd name="T8" fmla="*/ 0 w 580"/>
                  <a:gd name="T9" fmla="*/ 0 h 1554"/>
                  <a:gd name="T10" fmla="*/ 0 w 580"/>
                  <a:gd name="T11" fmla="*/ 0 h 1554"/>
                  <a:gd name="T12" fmla="*/ 0 w 580"/>
                  <a:gd name="T13" fmla="*/ 0 h 1554"/>
                  <a:gd name="T14" fmla="*/ 0 w 580"/>
                  <a:gd name="T15" fmla="*/ 0 h 1554"/>
                  <a:gd name="T16" fmla="*/ 0 w 580"/>
                  <a:gd name="T17" fmla="*/ 0 h 1554"/>
                  <a:gd name="T18" fmla="*/ 0 w 580"/>
                  <a:gd name="T19" fmla="*/ 0 h 1554"/>
                  <a:gd name="T20" fmla="*/ 0 w 580"/>
                  <a:gd name="T21" fmla="*/ 0 h 1554"/>
                  <a:gd name="T22" fmla="*/ 0 w 580"/>
                  <a:gd name="T23" fmla="*/ 0 h 1554"/>
                  <a:gd name="T24" fmla="*/ 0 w 580"/>
                  <a:gd name="T25" fmla="*/ 0 h 1554"/>
                  <a:gd name="T26" fmla="*/ 0 w 580"/>
                  <a:gd name="T27" fmla="*/ 0 h 1554"/>
                  <a:gd name="T28" fmla="*/ 0 w 580"/>
                  <a:gd name="T29" fmla="*/ 0 h 1554"/>
                  <a:gd name="T30" fmla="*/ 0 w 580"/>
                  <a:gd name="T31" fmla="*/ 0 h 1554"/>
                  <a:gd name="T32" fmla="*/ 0 w 580"/>
                  <a:gd name="T33" fmla="*/ 0 h 1554"/>
                  <a:gd name="T34" fmla="*/ 0 w 580"/>
                  <a:gd name="T35" fmla="*/ 0 h 1554"/>
                  <a:gd name="T36" fmla="*/ 0 w 580"/>
                  <a:gd name="T37" fmla="*/ 0 h 1554"/>
                  <a:gd name="T38" fmla="*/ 0 w 580"/>
                  <a:gd name="T39" fmla="*/ 0 h 1554"/>
                  <a:gd name="T40" fmla="*/ 0 w 580"/>
                  <a:gd name="T41" fmla="*/ 0 h 1554"/>
                  <a:gd name="T42" fmla="*/ 0 w 580"/>
                  <a:gd name="T43" fmla="*/ 0 h 1554"/>
                  <a:gd name="T44" fmla="*/ 0 w 580"/>
                  <a:gd name="T45" fmla="*/ 0 h 1554"/>
                  <a:gd name="T46" fmla="*/ 0 w 580"/>
                  <a:gd name="T47" fmla="*/ 0 h 1554"/>
                  <a:gd name="T48" fmla="*/ 0 w 580"/>
                  <a:gd name="T49" fmla="*/ 0 h 1554"/>
                  <a:gd name="T50" fmla="*/ 0 w 580"/>
                  <a:gd name="T51" fmla="*/ 0 h 1554"/>
                  <a:gd name="T52" fmla="*/ 0 w 580"/>
                  <a:gd name="T53" fmla="*/ 0 h 1554"/>
                  <a:gd name="T54" fmla="*/ 0 w 580"/>
                  <a:gd name="T55" fmla="*/ 0 h 1554"/>
                  <a:gd name="T56" fmla="*/ 0 w 580"/>
                  <a:gd name="T57" fmla="*/ 0 h 1554"/>
                  <a:gd name="T58" fmla="*/ 0 w 580"/>
                  <a:gd name="T59" fmla="*/ 0 h 1554"/>
                  <a:gd name="T60" fmla="*/ 0 w 580"/>
                  <a:gd name="T61" fmla="*/ 0 h 1554"/>
                  <a:gd name="T62" fmla="*/ 0 w 580"/>
                  <a:gd name="T63" fmla="*/ 0 h 1554"/>
                  <a:gd name="T64" fmla="*/ 0 w 580"/>
                  <a:gd name="T65" fmla="*/ 0 h 1554"/>
                  <a:gd name="T66" fmla="*/ 0 w 580"/>
                  <a:gd name="T67" fmla="*/ 0 h 1554"/>
                  <a:gd name="T68" fmla="*/ 0 w 580"/>
                  <a:gd name="T69" fmla="*/ 0 h 1554"/>
                  <a:gd name="T70" fmla="*/ 0 w 580"/>
                  <a:gd name="T71" fmla="*/ 0 h 1554"/>
                  <a:gd name="T72" fmla="*/ 0 w 580"/>
                  <a:gd name="T73" fmla="*/ 0 h 1554"/>
                  <a:gd name="T74" fmla="*/ 0 w 580"/>
                  <a:gd name="T75" fmla="*/ 0 h 1554"/>
                  <a:gd name="T76" fmla="*/ 0 w 580"/>
                  <a:gd name="T77" fmla="*/ 0 h 1554"/>
                  <a:gd name="T78" fmla="*/ 0 w 580"/>
                  <a:gd name="T79" fmla="*/ 0 h 1554"/>
                  <a:gd name="T80" fmla="*/ 0 w 580"/>
                  <a:gd name="T81" fmla="*/ 0 h 1554"/>
                  <a:gd name="T82" fmla="*/ 0 w 580"/>
                  <a:gd name="T83" fmla="*/ 0 h 1554"/>
                  <a:gd name="T84" fmla="*/ 0 w 580"/>
                  <a:gd name="T85" fmla="*/ 0 h 1554"/>
                  <a:gd name="T86" fmla="*/ 0 w 580"/>
                  <a:gd name="T87" fmla="*/ 0 h 15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80"/>
                  <a:gd name="T133" fmla="*/ 0 h 1554"/>
                  <a:gd name="T134" fmla="*/ 580 w 580"/>
                  <a:gd name="T135" fmla="*/ 1554 h 15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80" h="1554">
                    <a:moveTo>
                      <a:pt x="580" y="439"/>
                    </a:moveTo>
                    <a:lnTo>
                      <a:pt x="580" y="383"/>
                    </a:lnTo>
                    <a:lnTo>
                      <a:pt x="576" y="326"/>
                    </a:lnTo>
                    <a:lnTo>
                      <a:pt x="572" y="270"/>
                    </a:lnTo>
                    <a:lnTo>
                      <a:pt x="565" y="215"/>
                    </a:lnTo>
                    <a:lnTo>
                      <a:pt x="557" y="160"/>
                    </a:lnTo>
                    <a:lnTo>
                      <a:pt x="546" y="106"/>
                    </a:lnTo>
                    <a:lnTo>
                      <a:pt x="535" y="53"/>
                    </a:lnTo>
                    <a:lnTo>
                      <a:pt x="521" y="0"/>
                    </a:lnTo>
                    <a:lnTo>
                      <a:pt x="492" y="1"/>
                    </a:lnTo>
                    <a:lnTo>
                      <a:pt x="462" y="1"/>
                    </a:lnTo>
                    <a:lnTo>
                      <a:pt x="433" y="1"/>
                    </a:lnTo>
                    <a:lnTo>
                      <a:pt x="403" y="2"/>
                    </a:lnTo>
                    <a:lnTo>
                      <a:pt x="418" y="54"/>
                    </a:lnTo>
                    <a:lnTo>
                      <a:pt x="431" y="107"/>
                    </a:lnTo>
                    <a:lnTo>
                      <a:pt x="441" y="162"/>
                    </a:lnTo>
                    <a:lnTo>
                      <a:pt x="450" y="216"/>
                    </a:lnTo>
                    <a:lnTo>
                      <a:pt x="457" y="270"/>
                    </a:lnTo>
                    <a:lnTo>
                      <a:pt x="462" y="326"/>
                    </a:lnTo>
                    <a:lnTo>
                      <a:pt x="465" y="383"/>
                    </a:lnTo>
                    <a:lnTo>
                      <a:pt x="467" y="439"/>
                    </a:lnTo>
                    <a:lnTo>
                      <a:pt x="465" y="480"/>
                    </a:lnTo>
                    <a:lnTo>
                      <a:pt x="464" y="520"/>
                    </a:lnTo>
                    <a:lnTo>
                      <a:pt x="462" y="559"/>
                    </a:lnTo>
                    <a:lnTo>
                      <a:pt x="459" y="599"/>
                    </a:lnTo>
                    <a:lnTo>
                      <a:pt x="454" y="638"/>
                    </a:lnTo>
                    <a:lnTo>
                      <a:pt x="448" y="677"/>
                    </a:lnTo>
                    <a:lnTo>
                      <a:pt x="441" y="717"/>
                    </a:lnTo>
                    <a:lnTo>
                      <a:pt x="434" y="755"/>
                    </a:lnTo>
                    <a:lnTo>
                      <a:pt x="425" y="793"/>
                    </a:lnTo>
                    <a:lnTo>
                      <a:pt x="416" y="830"/>
                    </a:lnTo>
                    <a:lnTo>
                      <a:pt x="405" y="868"/>
                    </a:lnTo>
                    <a:lnTo>
                      <a:pt x="395" y="905"/>
                    </a:lnTo>
                    <a:lnTo>
                      <a:pt x="382" y="941"/>
                    </a:lnTo>
                    <a:lnTo>
                      <a:pt x="370" y="977"/>
                    </a:lnTo>
                    <a:lnTo>
                      <a:pt x="356" y="1013"/>
                    </a:lnTo>
                    <a:lnTo>
                      <a:pt x="341" y="1049"/>
                    </a:lnTo>
                    <a:lnTo>
                      <a:pt x="326" y="1083"/>
                    </a:lnTo>
                    <a:lnTo>
                      <a:pt x="309" y="1118"/>
                    </a:lnTo>
                    <a:lnTo>
                      <a:pt x="292" y="1152"/>
                    </a:lnTo>
                    <a:lnTo>
                      <a:pt x="274" y="1185"/>
                    </a:lnTo>
                    <a:lnTo>
                      <a:pt x="255" y="1218"/>
                    </a:lnTo>
                    <a:lnTo>
                      <a:pt x="235" y="1250"/>
                    </a:lnTo>
                    <a:lnTo>
                      <a:pt x="216" y="1282"/>
                    </a:lnTo>
                    <a:lnTo>
                      <a:pt x="194" y="1314"/>
                    </a:lnTo>
                    <a:lnTo>
                      <a:pt x="172" y="1344"/>
                    </a:lnTo>
                    <a:lnTo>
                      <a:pt x="150" y="1375"/>
                    </a:lnTo>
                    <a:lnTo>
                      <a:pt x="127" y="1404"/>
                    </a:lnTo>
                    <a:lnTo>
                      <a:pt x="102" y="1433"/>
                    </a:lnTo>
                    <a:lnTo>
                      <a:pt x="78" y="1462"/>
                    </a:lnTo>
                    <a:lnTo>
                      <a:pt x="53" y="1489"/>
                    </a:lnTo>
                    <a:lnTo>
                      <a:pt x="26" y="1516"/>
                    </a:lnTo>
                    <a:lnTo>
                      <a:pt x="0" y="1543"/>
                    </a:lnTo>
                    <a:lnTo>
                      <a:pt x="37" y="1546"/>
                    </a:lnTo>
                    <a:lnTo>
                      <a:pt x="74" y="1549"/>
                    </a:lnTo>
                    <a:lnTo>
                      <a:pt x="111" y="1552"/>
                    </a:lnTo>
                    <a:lnTo>
                      <a:pt x="148" y="1554"/>
                    </a:lnTo>
                    <a:lnTo>
                      <a:pt x="173" y="1526"/>
                    </a:lnTo>
                    <a:lnTo>
                      <a:pt x="197" y="1497"/>
                    </a:lnTo>
                    <a:lnTo>
                      <a:pt x="220" y="1468"/>
                    </a:lnTo>
                    <a:lnTo>
                      <a:pt x="243" y="1440"/>
                    </a:lnTo>
                    <a:lnTo>
                      <a:pt x="265" y="1410"/>
                    </a:lnTo>
                    <a:lnTo>
                      <a:pt x="287" y="1378"/>
                    </a:lnTo>
                    <a:lnTo>
                      <a:pt x="308" y="1348"/>
                    </a:lnTo>
                    <a:lnTo>
                      <a:pt x="329" y="1316"/>
                    </a:lnTo>
                    <a:lnTo>
                      <a:pt x="349" y="1285"/>
                    </a:lnTo>
                    <a:lnTo>
                      <a:pt x="367" y="1252"/>
                    </a:lnTo>
                    <a:lnTo>
                      <a:pt x="386" y="1219"/>
                    </a:lnTo>
                    <a:lnTo>
                      <a:pt x="403" y="1185"/>
                    </a:lnTo>
                    <a:lnTo>
                      <a:pt x="419" y="1152"/>
                    </a:lnTo>
                    <a:lnTo>
                      <a:pt x="435" y="1117"/>
                    </a:lnTo>
                    <a:lnTo>
                      <a:pt x="450" y="1082"/>
                    </a:lnTo>
                    <a:lnTo>
                      <a:pt x="464" y="1048"/>
                    </a:lnTo>
                    <a:lnTo>
                      <a:pt x="478" y="1012"/>
                    </a:lnTo>
                    <a:lnTo>
                      <a:pt x="491" y="976"/>
                    </a:lnTo>
                    <a:lnTo>
                      <a:pt x="504" y="940"/>
                    </a:lnTo>
                    <a:lnTo>
                      <a:pt x="514" y="903"/>
                    </a:lnTo>
                    <a:lnTo>
                      <a:pt x="524" y="866"/>
                    </a:lnTo>
                    <a:lnTo>
                      <a:pt x="534" y="829"/>
                    </a:lnTo>
                    <a:lnTo>
                      <a:pt x="543" y="791"/>
                    </a:lnTo>
                    <a:lnTo>
                      <a:pt x="551" y="753"/>
                    </a:lnTo>
                    <a:lnTo>
                      <a:pt x="558" y="714"/>
                    </a:lnTo>
                    <a:lnTo>
                      <a:pt x="564" y="676"/>
                    </a:lnTo>
                    <a:lnTo>
                      <a:pt x="568" y="637"/>
                    </a:lnTo>
                    <a:lnTo>
                      <a:pt x="573" y="598"/>
                    </a:lnTo>
                    <a:lnTo>
                      <a:pt x="576" y="558"/>
                    </a:lnTo>
                    <a:lnTo>
                      <a:pt x="579" y="519"/>
                    </a:lnTo>
                    <a:lnTo>
                      <a:pt x="580" y="479"/>
                    </a:lnTo>
                    <a:lnTo>
                      <a:pt x="580" y="439"/>
                    </a:lnTo>
                    <a:close/>
                  </a:path>
                </a:pathLst>
              </a:custGeom>
              <a:solidFill>
                <a:srgbClr val="007F3A"/>
              </a:solidFill>
              <a:ln w="9525">
                <a:noFill/>
                <a:round/>
                <a:headEnd/>
                <a:tailEnd/>
              </a:ln>
            </p:spPr>
            <p:txBody>
              <a:bodyPr/>
              <a:lstStyle/>
              <a:p>
                <a:endParaRPr lang="en-US"/>
              </a:p>
            </p:txBody>
          </p:sp>
          <p:sp>
            <p:nvSpPr>
              <p:cNvPr id="40598" name="Freeform 968"/>
              <p:cNvSpPr>
                <a:spLocks/>
              </p:cNvSpPr>
              <p:nvPr/>
            </p:nvSpPr>
            <p:spPr bwMode="auto">
              <a:xfrm>
                <a:off x="2681" y="1830"/>
                <a:ext cx="99" cy="258"/>
              </a:xfrm>
              <a:custGeom>
                <a:avLst/>
                <a:gdLst>
                  <a:gd name="T0" fmla="*/ 0 w 599"/>
                  <a:gd name="T1" fmla="*/ 0 h 1548"/>
                  <a:gd name="T2" fmla="*/ 0 w 599"/>
                  <a:gd name="T3" fmla="*/ 0 h 1548"/>
                  <a:gd name="T4" fmla="*/ 0 w 599"/>
                  <a:gd name="T5" fmla="*/ 0 h 1548"/>
                  <a:gd name="T6" fmla="*/ 0 w 599"/>
                  <a:gd name="T7" fmla="*/ 0 h 1548"/>
                  <a:gd name="T8" fmla="*/ 0 w 599"/>
                  <a:gd name="T9" fmla="*/ 0 h 1548"/>
                  <a:gd name="T10" fmla="*/ 0 w 599"/>
                  <a:gd name="T11" fmla="*/ 0 h 1548"/>
                  <a:gd name="T12" fmla="*/ 0 w 599"/>
                  <a:gd name="T13" fmla="*/ 0 h 1548"/>
                  <a:gd name="T14" fmla="*/ 0 w 599"/>
                  <a:gd name="T15" fmla="*/ 0 h 1548"/>
                  <a:gd name="T16" fmla="*/ 0 w 599"/>
                  <a:gd name="T17" fmla="*/ 0 h 1548"/>
                  <a:gd name="T18" fmla="*/ 0 w 599"/>
                  <a:gd name="T19" fmla="*/ 0 h 1548"/>
                  <a:gd name="T20" fmla="*/ 0 w 599"/>
                  <a:gd name="T21" fmla="*/ 0 h 1548"/>
                  <a:gd name="T22" fmla="*/ 0 w 599"/>
                  <a:gd name="T23" fmla="*/ 0 h 1548"/>
                  <a:gd name="T24" fmla="*/ 0 w 599"/>
                  <a:gd name="T25" fmla="*/ 0 h 1548"/>
                  <a:gd name="T26" fmla="*/ 0 w 599"/>
                  <a:gd name="T27" fmla="*/ 0 h 1548"/>
                  <a:gd name="T28" fmla="*/ 0 w 599"/>
                  <a:gd name="T29" fmla="*/ 0 h 1548"/>
                  <a:gd name="T30" fmla="*/ 0 w 599"/>
                  <a:gd name="T31" fmla="*/ 0 h 1548"/>
                  <a:gd name="T32" fmla="*/ 0 w 599"/>
                  <a:gd name="T33" fmla="*/ 0 h 1548"/>
                  <a:gd name="T34" fmla="*/ 0 w 599"/>
                  <a:gd name="T35" fmla="*/ 0 h 1548"/>
                  <a:gd name="T36" fmla="*/ 0 w 599"/>
                  <a:gd name="T37" fmla="*/ 0 h 1548"/>
                  <a:gd name="T38" fmla="*/ 0 w 599"/>
                  <a:gd name="T39" fmla="*/ 0 h 1548"/>
                  <a:gd name="T40" fmla="*/ 0 w 599"/>
                  <a:gd name="T41" fmla="*/ 0 h 1548"/>
                  <a:gd name="T42" fmla="*/ 0 w 599"/>
                  <a:gd name="T43" fmla="*/ 0 h 1548"/>
                  <a:gd name="T44" fmla="*/ 0 w 599"/>
                  <a:gd name="T45" fmla="*/ 0 h 1548"/>
                  <a:gd name="T46" fmla="*/ 0 w 599"/>
                  <a:gd name="T47" fmla="*/ 0 h 1548"/>
                  <a:gd name="T48" fmla="*/ 0 w 599"/>
                  <a:gd name="T49" fmla="*/ 0 h 1548"/>
                  <a:gd name="T50" fmla="*/ 0 w 599"/>
                  <a:gd name="T51" fmla="*/ 0 h 1548"/>
                  <a:gd name="T52" fmla="*/ 0 w 599"/>
                  <a:gd name="T53" fmla="*/ 0 h 1548"/>
                  <a:gd name="T54" fmla="*/ 0 w 599"/>
                  <a:gd name="T55" fmla="*/ 0 h 1548"/>
                  <a:gd name="T56" fmla="*/ 0 w 599"/>
                  <a:gd name="T57" fmla="*/ 0 h 1548"/>
                  <a:gd name="T58" fmla="*/ 0 w 599"/>
                  <a:gd name="T59" fmla="*/ 0 h 1548"/>
                  <a:gd name="T60" fmla="*/ 0 w 599"/>
                  <a:gd name="T61" fmla="*/ 0 h 1548"/>
                  <a:gd name="T62" fmla="*/ 0 w 599"/>
                  <a:gd name="T63" fmla="*/ 0 h 1548"/>
                  <a:gd name="T64" fmla="*/ 0 w 599"/>
                  <a:gd name="T65" fmla="*/ 0 h 1548"/>
                  <a:gd name="T66" fmla="*/ 0 w 599"/>
                  <a:gd name="T67" fmla="*/ 0 h 1548"/>
                  <a:gd name="T68" fmla="*/ 0 w 599"/>
                  <a:gd name="T69" fmla="*/ 0 h 1548"/>
                  <a:gd name="T70" fmla="*/ 0 w 599"/>
                  <a:gd name="T71" fmla="*/ 0 h 1548"/>
                  <a:gd name="T72" fmla="*/ 0 w 599"/>
                  <a:gd name="T73" fmla="*/ 0 h 1548"/>
                  <a:gd name="T74" fmla="*/ 0 w 599"/>
                  <a:gd name="T75" fmla="*/ 0 h 1548"/>
                  <a:gd name="T76" fmla="*/ 0 w 599"/>
                  <a:gd name="T77" fmla="*/ 0 h 1548"/>
                  <a:gd name="T78" fmla="*/ 0 w 599"/>
                  <a:gd name="T79" fmla="*/ 0 h 1548"/>
                  <a:gd name="T80" fmla="*/ 0 w 599"/>
                  <a:gd name="T81" fmla="*/ 0 h 1548"/>
                  <a:gd name="T82" fmla="*/ 0 w 599"/>
                  <a:gd name="T83" fmla="*/ 0 h 1548"/>
                  <a:gd name="T84" fmla="*/ 0 w 599"/>
                  <a:gd name="T85" fmla="*/ 0 h 1548"/>
                  <a:gd name="T86" fmla="*/ 0 w 599"/>
                  <a:gd name="T87" fmla="*/ 0 h 15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99"/>
                  <a:gd name="T133" fmla="*/ 0 h 1548"/>
                  <a:gd name="T134" fmla="*/ 599 w 599"/>
                  <a:gd name="T135" fmla="*/ 1548 h 15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99" h="1548">
                    <a:moveTo>
                      <a:pt x="599" y="438"/>
                    </a:moveTo>
                    <a:lnTo>
                      <a:pt x="598" y="382"/>
                    </a:lnTo>
                    <a:lnTo>
                      <a:pt x="596" y="325"/>
                    </a:lnTo>
                    <a:lnTo>
                      <a:pt x="590" y="269"/>
                    </a:lnTo>
                    <a:lnTo>
                      <a:pt x="584" y="214"/>
                    </a:lnTo>
                    <a:lnTo>
                      <a:pt x="575" y="159"/>
                    </a:lnTo>
                    <a:lnTo>
                      <a:pt x="565" y="106"/>
                    </a:lnTo>
                    <a:lnTo>
                      <a:pt x="553" y="52"/>
                    </a:lnTo>
                    <a:lnTo>
                      <a:pt x="538" y="0"/>
                    </a:lnTo>
                    <a:lnTo>
                      <a:pt x="509" y="0"/>
                    </a:lnTo>
                    <a:lnTo>
                      <a:pt x="479" y="1"/>
                    </a:lnTo>
                    <a:lnTo>
                      <a:pt x="450" y="2"/>
                    </a:lnTo>
                    <a:lnTo>
                      <a:pt x="420" y="2"/>
                    </a:lnTo>
                    <a:lnTo>
                      <a:pt x="435" y="54"/>
                    </a:lnTo>
                    <a:lnTo>
                      <a:pt x="448" y="107"/>
                    </a:lnTo>
                    <a:lnTo>
                      <a:pt x="459" y="161"/>
                    </a:lnTo>
                    <a:lnTo>
                      <a:pt x="469" y="215"/>
                    </a:lnTo>
                    <a:lnTo>
                      <a:pt x="476" y="271"/>
                    </a:lnTo>
                    <a:lnTo>
                      <a:pt x="481" y="325"/>
                    </a:lnTo>
                    <a:lnTo>
                      <a:pt x="484" y="382"/>
                    </a:lnTo>
                    <a:lnTo>
                      <a:pt x="485" y="438"/>
                    </a:lnTo>
                    <a:lnTo>
                      <a:pt x="485" y="479"/>
                    </a:lnTo>
                    <a:lnTo>
                      <a:pt x="484" y="519"/>
                    </a:lnTo>
                    <a:lnTo>
                      <a:pt x="480" y="558"/>
                    </a:lnTo>
                    <a:lnTo>
                      <a:pt x="477" y="599"/>
                    </a:lnTo>
                    <a:lnTo>
                      <a:pt x="472" y="638"/>
                    </a:lnTo>
                    <a:lnTo>
                      <a:pt x="466" y="678"/>
                    </a:lnTo>
                    <a:lnTo>
                      <a:pt x="459" y="716"/>
                    </a:lnTo>
                    <a:lnTo>
                      <a:pt x="451" y="755"/>
                    </a:lnTo>
                    <a:lnTo>
                      <a:pt x="442" y="792"/>
                    </a:lnTo>
                    <a:lnTo>
                      <a:pt x="433" y="830"/>
                    </a:lnTo>
                    <a:lnTo>
                      <a:pt x="422" y="867"/>
                    </a:lnTo>
                    <a:lnTo>
                      <a:pt x="411" y="904"/>
                    </a:lnTo>
                    <a:lnTo>
                      <a:pt x="398" y="941"/>
                    </a:lnTo>
                    <a:lnTo>
                      <a:pt x="384" y="977"/>
                    </a:lnTo>
                    <a:lnTo>
                      <a:pt x="370" y="1013"/>
                    </a:lnTo>
                    <a:lnTo>
                      <a:pt x="354" y="1048"/>
                    </a:lnTo>
                    <a:lnTo>
                      <a:pt x="338" y="1082"/>
                    </a:lnTo>
                    <a:lnTo>
                      <a:pt x="322" y="1116"/>
                    </a:lnTo>
                    <a:lnTo>
                      <a:pt x="303" y="1149"/>
                    </a:lnTo>
                    <a:lnTo>
                      <a:pt x="285" y="1183"/>
                    </a:lnTo>
                    <a:lnTo>
                      <a:pt x="265" y="1215"/>
                    </a:lnTo>
                    <a:lnTo>
                      <a:pt x="244" y="1248"/>
                    </a:lnTo>
                    <a:lnTo>
                      <a:pt x="224" y="1279"/>
                    </a:lnTo>
                    <a:lnTo>
                      <a:pt x="202" y="1310"/>
                    </a:lnTo>
                    <a:lnTo>
                      <a:pt x="180" y="1340"/>
                    </a:lnTo>
                    <a:lnTo>
                      <a:pt x="155" y="1370"/>
                    </a:lnTo>
                    <a:lnTo>
                      <a:pt x="132" y="1399"/>
                    </a:lnTo>
                    <a:lnTo>
                      <a:pt x="107" y="1428"/>
                    </a:lnTo>
                    <a:lnTo>
                      <a:pt x="81" y="1456"/>
                    </a:lnTo>
                    <a:lnTo>
                      <a:pt x="55" y="1483"/>
                    </a:lnTo>
                    <a:lnTo>
                      <a:pt x="28" y="1509"/>
                    </a:lnTo>
                    <a:lnTo>
                      <a:pt x="0" y="1535"/>
                    </a:lnTo>
                    <a:lnTo>
                      <a:pt x="37" y="1538"/>
                    </a:lnTo>
                    <a:lnTo>
                      <a:pt x="74" y="1542"/>
                    </a:lnTo>
                    <a:lnTo>
                      <a:pt x="113" y="1545"/>
                    </a:lnTo>
                    <a:lnTo>
                      <a:pt x="151" y="1548"/>
                    </a:lnTo>
                    <a:lnTo>
                      <a:pt x="176" y="1521"/>
                    </a:lnTo>
                    <a:lnTo>
                      <a:pt x="202" y="1493"/>
                    </a:lnTo>
                    <a:lnTo>
                      <a:pt x="226" y="1464"/>
                    </a:lnTo>
                    <a:lnTo>
                      <a:pt x="249" y="1435"/>
                    </a:lnTo>
                    <a:lnTo>
                      <a:pt x="272" y="1406"/>
                    </a:lnTo>
                    <a:lnTo>
                      <a:pt x="295" y="1376"/>
                    </a:lnTo>
                    <a:lnTo>
                      <a:pt x="317" y="1345"/>
                    </a:lnTo>
                    <a:lnTo>
                      <a:pt x="338" y="1314"/>
                    </a:lnTo>
                    <a:lnTo>
                      <a:pt x="358" y="1282"/>
                    </a:lnTo>
                    <a:lnTo>
                      <a:pt x="377" y="1250"/>
                    </a:lnTo>
                    <a:lnTo>
                      <a:pt x="397" y="1218"/>
                    </a:lnTo>
                    <a:lnTo>
                      <a:pt x="414" y="1184"/>
                    </a:lnTo>
                    <a:lnTo>
                      <a:pt x="432" y="1151"/>
                    </a:lnTo>
                    <a:lnTo>
                      <a:pt x="448" y="1116"/>
                    </a:lnTo>
                    <a:lnTo>
                      <a:pt x="464" y="1082"/>
                    </a:lnTo>
                    <a:lnTo>
                      <a:pt x="479" y="1047"/>
                    </a:lnTo>
                    <a:lnTo>
                      <a:pt x="493" y="1012"/>
                    </a:lnTo>
                    <a:lnTo>
                      <a:pt x="507" y="976"/>
                    </a:lnTo>
                    <a:lnTo>
                      <a:pt x="520" y="939"/>
                    </a:lnTo>
                    <a:lnTo>
                      <a:pt x="531" y="903"/>
                    </a:lnTo>
                    <a:lnTo>
                      <a:pt x="541" y="866"/>
                    </a:lnTo>
                    <a:lnTo>
                      <a:pt x="551" y="829"/>
                    </a:lnTo>
                    <a:lnTo>
                      <a:pt x="560" y="791"/>
                    </a:lnTo>
                    <a:lnTo>
                      <a:pt x="568" y="753"/>
                    </a:lnTo>
                    <a:lnTo>
                      <a:pt x="575" y="715"/>
                    </a:lnTo>
                    <a:lnTo>
                      <a:pt x="582" y="676"/>
                    </a:lnTo>
                    <a:lnTo>
                      <a:pt x="587" y="637"/>
                    </a:lnTo>
                    <a:lnTo>
                      <a:pt x="591" y="598"/>
                    </a:lnTo>
                    <a:lnTo>
                      <a:pt x="595" y="558"/>
                    </a:lnTo>
                    <a:lnTo>
                      <a:pt x="597" y="518"/>
                    </a:lnTo>
                    <a:lnTo>
                      <a:pt x="599" y="479"/>
                    </a:lnTo>
                    <a:lnTo>
                      <a:pt x="599" y="438"/>
                    </a:lnTo>
                    <a:close/>
                  </a:path>
                </a:pathLst>
              </a:custGeom>
              <a:solidFill>
                <a:srgbClr val="00803B"/>
              </a:solidFill>
              <a:ln w="9525">
                <a:noFill/>
                <a:round/>
                <a:headEnd/>
                <a:tailEnd/>
              </a:ln>
            </p:spPr>
            <p:txBody>
              <a:bodyPr/>
              <a:lstStyle/>
              <a:p>
                <a:endParaRPr lang="en-US"/>
              </a:p>
            </p:txBody>
          </p:sp>
          <p:sp>
            <p:nvSpPr>
              <p:cNvPr id="40599" name="Freeform 969"/>
              <p:cNvSpPr>
                <a:spLocks/>
              </p:cNvSpPr>
              <p:nvPr/>
            </p:nvSpPr>
            <p:spPr bwMode="auto">
              <a:xfrm>
                <a:off x="2668" y="1830"/>
                <a:ext cx="103" cy="257"/>
              </a:xfrm>
              <a:custGeom>
                <a:avLst/>
                <a:gdLst>
                  <a:gd name="T0" fmla="*/ 0 w 620"/>
                  <a:gd name="T1" fmla="*/ 0 h 1541"/>
                  <a:gd name="T2" fmla="*/ 0 w 620"/>
                  <a:gd name="T3" fmla="*/ 0 h 1541"/>
                  <a:gd name="T4" fmla="*/ 0 w 620"/>
                  <a:gd name="T5" fmla="*/ 0 h 1541"/>
                  <a:gd name="T6" fmla="*/ 0 w 620"/>
                  <a:gd name="T7" fmla="*/ 0 h 1541"/>
                  <a:gd name="T8" fmla="*/ 0 w 620"/>
                  <a:gd name="T9" fmla="*/ 0 h 1541"/>
                  <a:gd name="T10" fmla="*/ 0 w 620"/>
                  <a:gd name="T11" fmla="*/ 0 h 1541"/>
                  <a:gd name="T12" fmla="*/ 0 w 620"/>
                  <a:gd name="T13" fmla="*/ 0 h 1541"/>
                  <a:gd name="T14" fmla="*/ 0 w 620"/>
                  <a:gd name="T15" fmla="*/ 0 h 1541"/>
                  <a:gd name="T16" fmla="*/ 0 w 620"/>
                  <a:gd name="T17" fmla="*/ 0 h 1541"/>
                  <a:gd name="T18" fmla="*/ 0 w 620"/>
                  <a:gd name="T19" fmla="*/ 0 h 1541"/>
                  <a:gd name="T20" fmla="*/ 0 w 620"/>
                  <a:gd name="T21" fmla="*/ 0 h 1541"/>
                  <a:gd name="T22" fmla="*/ 0 w 620"/>
                  <a:gd name="T23" fmla="*/ 0 h 1541"/>
                  <a:gd name="T24" fmla="*/ 0 w 620"/>
                  <a:gd name="T25" fmla="*/ 0 h 1541"/>
                  <a:gd name="T26" fmla="*/ 0 w 620"/>
                  <a:gd name="T27" fmla="*/ 0 h 1541"/>
                  <a:gd name="T28" fmla="*/ 0 w 620"/>
                  <a:gd name="T29" fmla="*/ 0 h 1541"/>
                  <a:gd name="T30" fmla="*/ 0 w 620"/>
                  <a:gd name="T31" fmla="*/ 0 h 1541"/>
                  <a:gd name="T32" fmla="*/ 0 w 620"/>
                  <a:gd name="T33" fmla="*/ 0 h 1541"/>
                  <a:gd name="T34" fmla="*/ 0 w 620"/>
                  <a:gd name="T35" fmla="*/ 0 h 1541"/>
                  <a:gd name="T36" fmla="*/ 0 w 620"/>
                  <a:gd name="T37" fmla="*/ 0 h 1541"/>
                  <a:gd name="T38" fmla="*/ 0 w 620"/>
                  <a:gd name="T39" fmla="*/ 0 h 1541"/>
                  <a:gd name="T40" fmla="*/ 0 w 620"/>
                  <a:gd name="T41" fmla="*/ 0 h 1541"/>
                  <a:gd name="T42" fmla="*/ 0 w 620"/>
                  <a:gd name="T43" fmla="*/ 0 h 1541"/>
                  <a:gd name="T44" fmla="*/ 0 w 620"/>
                  <a:gd name="T45" fmla="*/ 0 h 1541"/>
                  <a:gd name="T46" fmla="*/ 0 w 620"/>
                  <a:gd name="T47" fmla="*/ 0 h 1541"/>
                  <a:gd name="T48" fmla="*/ 0 w 620"/>
                  <a:gd name="T49" fmla="*/ 0 h 1541"/>
                  <a:gd name="T50" fmla="*/ 0 w 620"/>
                  <a:gd name="T51" fmla="*/ 0 h 1541"/>
                  <a:gd name="T52" fmla="*/ 0 w 620"/>
                  <a:gd name="T53" fmla="*/ 0 h 1541"/>
                  <a:gd name="T54" fmla="*/ 0 w 620"/>
                  <a:gd name="T55" fmla="*/ 0 h 1541"/>
                  <a:gd name="T56" fmla="*/ 0 w 620"/>
                  <a:gd name="T57" fmla="*/ 0 h 1541"/>
                  <a:gd name="T58" fmla="*/ 0 w 620"/>
                  <a:gd name="T59" fmla="*/ 0 h 1541"/>
                  <a:gd name="T60" fmla="*/ 0 w 620"/>
                  <a:gd name="T61" fmla="*/ 0 h 1541"/>
                  <a:gd name="T62" fmla="*/ 0 w 620"/>
                  <a:gd name="T63" fmla="*/ 0 h 1541"/>
                  <a:gd name="T64" fmla="*/ 0 w 620"/>
                  <a:gd name="T65" fmla="*/ 0 h 1541"/>
                  <a:gd name="T66" fmla="*/ 0 w 620"/>
                  <a:gd name="T67" fmla="*/ 0 h 1541"/>
                  <a:gd name="T68" fmla="*/ 0 w 620"/>
                  <a:gd name="T69" fmla="*/ 0 h 1541"/>
                  <a:gd name="T70" fmla="*/ 0 w 620"/>
                  <a:gd name="T71" fmla="*/ 0 h 1541"/>
                  <a:gd name="T72" fmla="*/ 0 w 620"/>
                  <a:gd name="T73" fmla="*/ 0 h 1541"/>
                  <a:gd name="T74" fmla="*/ 0 w 620"/>
                  <a:gd name="T75" fmla="*/ 0 h 1541"/>
                  <a:gd name="T76" fmla="*/ 0 w 620"/>
                  <a:gd name="T77" fmla="*/ 0 h 1541"/>
                  <a:gd name="T78" fmla="*/ 0 w 620"/>
                  <a:gd name="T79" fmla="*/ 0 h 1541"/>
                  <a:gd name="T80" fmla="*/ 0 w 620"/>
                  <a:gd name="T81" fmla="*/ 0 h 1541"/>
                  <a:gd name="T82" fmla="*/ 0 w 620"/>
                  <a:gd name="T83" fmla="*/ 0 h 1541"/>
                  <a:gd name="T84" fmla="*/ 0 w 620"/>
                  <a:gd name="T85" fmla="*/ 0 h 1541"/>
                  <a:gd name="T86" fmla="*/ 0 w 620"/>
                  <a:gd name="T87" fmla="*/ 0 h 15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0"/>
                  <a:gd name="T133" fmla="*/ 0 h 1541"/>
                  <a:gd name="T134" fmla="*/ 620 w 620"/>
                  <a:gd name="T135" fmla="*/ 1541 h 15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0" h="1541">
                    <a:moveTo>
                      <a:pt x="620" y="437"/>
                    </a:moveTo>
                    <a:lnTo>
                      <a:pt x="618" y="381"/>
                    </a:lnTo>
                    <a:lnTo>
                      <a:pt x="615" y="324"/>
                    </a:lnTo>
                    <a:lnTo>
                      <a:pt x="610" y="268"/>
                    </a:lnTo>
                    <a:lnTo>
                      <a:pt x="603" y="214"/>
                    </a:lnTo>
                    <a:lnTo>
                      <a:pt x="594" y="160"/>
                    </a:lnTo>
                    <a:lnTo>
                      <a:pt x="584" y="105"/>
                    </a:lnTo>
                    <a:lnTo>
                      <a:pt x="571" y="52"/>
                    </a:lnTo>
                    <a:lnTo>
                      <a:pt x="556" y="0"/>
                    </a:lnTo>
                    <a:lnTo>
                      <a:pt x="527" y="1"/>
                    </a:lnTo>
                    <a:lnTo>
                      <a:pt x="497" y="2"/>
                    </a:lnTo>
                    <a:lnTo>
                      <a:pt x="468" y="2"/>
                    </a:lnTo>
                    <a:lnTo>
                      <a:pt x="438" y="4"/>
                    </a:lnTo>
                    <a:lnTo>
                      <a:pt x="453" y="56"/>
                    </a:lnTo>
                    <a:lnTo>
                      <a:pt x="467" y="108"/>
                    </a:lnTo>
                    <a:lnTo>
                      <a:pt x="479" y="161"/>
                    </a:lnTo>
                    <a:lnTo>
                      <a:pt x="488" y="215"/>
                    </a:lnTo>
                    <a:lnTo>
                      <a:pt x="496" y="270"/>
                    </a:lnTo>
                    <a:lnTo>
                      <a:pt x="501" y="325"/>
                    </a:lnTo>
                    <a:lnTo>
                      <a:pt x="504" y="381"/>
                    </a:lnTo>
                    <a:lnTo>
                      <a:pt x="505" y="437"/>
                    </a:lnTo>
                    <a:lnTo>
                      <a:pt x="505" y="478"/>
                    </a:lnTo>
                    <a:lnTo>
                      <a:pt x="503" y="518"/>
                    </a:lnTo>
                    <a:lnTo>
                      <a:pt x="501" y="559"/>
                    </a:lnTo>
                    <a:lnTo>
                      <a:pt x="496" y="598"/>
                    </a:lnTo>
                    <a:lnTo>
                      <a:pt x="491" y="637"/>
                    </a:lnTo>
                    <a:lnTo>
                      <a:pt x="486" y="677"/>
                    </a:lnTo>
                    <a:lnTo>
                      <a:pt x="477" y="716"/>
                    </a:lnTo>
                    <a:lnTo>
                      <a:pt x="469" y="754"/>
                    </a:lnTo>
                    <a:lnTo>
                      <a:pt x="460" y="792"/>
                    </a:lnTo>
                    <a:lnTo>
                      <a:pt x="451" y="830"/>
                    </a:lnTo>
                    <a:lnTo>
                      <a:pt x="439" y="867"/>
                    </a:lnTo>
                    <a:lnTo>
                      <a:pt x="427" y="904"/>
                    </a:lnTo>
                    <a:lnTo>
                      <a:pt x="414" y="940"/>
                    </a:lnTo>
                    <a:lnTo>
                      <a:pt x="400" y="976"/>
                    </a:lnTo>
                    <a:lnTo>
                      <a:pt x="385" y="1012"/>
                    </a:lnTo>
                    <a:lnTo>
                      <a:pt x="369" y="1047"/>
                    </a:lnTo>
                    <a:lnTo>
                      <a:pt x="351" y="1081"/>
                    </a:lnTo>
                    <a:lnTo>
                      <a:pt x="334" y="1115"/>
                    </a:lnTo>
                    <a:lnTo>
                      <a:pt x="316" y="1148"/>
                    </a:lnTo>
                    <a:lnTo>
                      <a:pt x="296" y="1181"/>
                    </a:lnTo>
                    <a:lnTo>
                      <a:pt x="275" y="1213"/>
                    </a:lnTo>
                    <a:lnTo>
                      <a:pt x="254" y="1246"/>
                    </a:lnTo>
                    <a:lnTo>
                      <a:pt x="232" y="1276"/>
                    </a:lnTo>
                    <a:lnTo>
                      <a:pt x="209" y="1307"/>
                    </a:lnTo>
                    <a:lnTo>
                      <a:pt x="186" y="1336"/>
                    </a:lnTo>
                    <a:lnTo>
                      <a:pt x="162" y="1366"/>
                    </a:lnTo>
                    <a:lnTo>
                      <a:pt x="136" y="1394"/>
                    </a:lnTo>
                    <a:lnTo>
                      <a:pt x="111" y="1421"/>
                    </a:lnTo>
                    <a:lnTo>
                      <a:pt x="84" y="1449"/>
                    </a:lnTo>
                    <a:lnTo>
                      <a:pt x="57" y="1475"/>
                    </a:lnTo>
                    <a:lnTo>
                      <a:pt x="29" y="1501"/>
                    </a:lnTo>
                    <a:lnTo>
                      <a:pt x="0" y="1525"/>
                    </a:lnTo>
                    <a:lnTo>
                      <a:pt x="38" y="1530"/>
                    </a:lnTo>
                    <a:lnTo>
                      <a:pt x="76" y="1534"/>
                    </a:lnTo>
                    <a:lnTo>
                      <a:pt x="114" y="1537"/>
                    </a:lnTo>
                    <a:lnTo>
                      <a:pt x="153" y="1541"/>
                    </a:lnTo>
                    <a:lnTo>
                      <a:pt x="179" y="1514"/>
                    </a:lnTo>
                    <a:lnTo>
                      <a:pt x="206" y="1487"/>
                    </a:lnTo>
                    <a:lnTo>
                      <a:pt x="231" y="1460"/>
                    </a:lnTo>
                    <a:lnTo>
                      <a:pt x="255" y="1431"/>
                    </a:lnTo>
                    <a:lnTo>
                      <a:pt x="280" y="1402"/>
                    </a:lnTo>
                    <a:lnTo>
                      <a:pt x="303" y="1373"/>
                    </a:lnTo>
                    <a:lnTo>
                      <a:pt x="325" y="1342"/>
                    </a:lnTo>
                    <a:lnTo>
                      <a:pt x="347" y="1312"/>
                    </a:lnTo>
                    <a:lnTo>
                      <a:pt x="369" y="1280"/>
                    </a:lnTo>
                    <a:lnTo>
                      <a:pt x="388" y="1248"/>
                    </a:lnTo>
                    <a:lnTo>
                      <a:pt x="408" y="1216"/>
                    </a:lnTo>
                    <a:lnTo>
                      <a:pt x="427" y="1183"/>
                    </a:lnTo>
                    <a:lnTo>
                      <a:pt x="445" y="1150"/>
                    </a:lnTo>
                    <a:lnTo>
                      <a:pt x="462" y="1116"/>
                    </a:lnTo>
                    <a:lnTo>
                      <a:pt x="479" y="1081"/>
                    </a:lnTo>
                    <a:lnTo>
                      <a:pt x="494" y="1047"/>
                    </a:lnTo>
                    <a:lnTo>
                      <a:pt x="509" y="1011"/>
                    </a:lnTo>
                    <a:lnTo>
                      <a:pt x="523" y="975"/>
                    </a:lnTo>
                    <a:lnTo>
                      <a:pt x="535" y="939"/>
                    </a:lnTo>
                    <a:lnTo>
                      <a:pt x="548" y="903"/>
                    </a:lnTo>
                    <a:lnTo>
                      <a:pt x="558" y="866"/>
                    </a:lnTo>
                    <a:lnTo>
                      <a:pt x="569" y="828"/>
                    </a:lnTo>
                    <a:lnTo>
                      <a:pt x="578" y="791"/>
                    </a:lnTo>
                    <a:lnTo>
                      <a:pt x="587" y="753"/>
                    </a:lnTo>
                    <a:lnTo>
                      <a:pt x="594" y="715"/>
                    </a:lnTo>
                    <a:lnTo>
                      <a:pt x="601" y="675"/>
                    </a:lnTo>
                    <a:lnTo>
                      <a:pt x="607" y="636"/>
                    </a:lnTo>
                    <a:lnTo>
                      <a:pt x="612" y="597"/>
                    </a:lnTo>
                    <a:lnTo>
                      <a:pt x="615" y="557"/>
                    </a:lnTo>
                    <a:lnTo>
                      <a:pt x="617" y="518"/>
                    </a:lnTo>
                    <a:lnTo>
                      <a:pt x="618" y="478"/>
                    </a:lnTo>
                    <a:lnTo>
                      <a:pt x="620" y="437"/>
                    </a:lnTo>
                    <a:close/>
                  </a:path>
                </a:pathLst>
              </a:custGeom>
              <a:solidFill>
                <a:srgbClr val="00813B"/>
              </a:solidFill>
              <a:ln w="9525">
                <a:noFill/>
                <a:round/>
                <a:headEnd/>
                <a:tailEnd/>
              </a:ln>
            </p:spPr>
            <p:txBody>
              <a:bodyPr/>
              <a:lstStyle/>
              <a:p>
                <a:endParaRPr lang="en-US"/>
              </a:p>
            </p:txBody>
          </p:sp>
          <p:sp>
            <p:nvSpPr>
              <p:cNvPr id="40600" name="Freeform 970"/>
              <p:cNvSpPr>
                <a:spLocks/>
              </p:cNvSpPr>
              <p:nvPr/>
            </p:nvSpPr>
            <p:spPr bwMode="auto">
              <a:xfrm>
                <a:off x="2655" y="1830"/>
                <a:ext cx="106" cy="256"/>
              </a:xfrm>
              <a:custGeom>
                <a:avLst/>
                <a:gdLst>
                  <a:gd name="T0" fmla="*/ 0 w 641"/>
                  <a:gd name="T1" fmla="*/ 0 h 1533"/>
                  <a:gd name="T2" fmla="*/ 0 w 641"/>
                  <a:gd name="T3" fmla="*/ 0 h 1533"/>
                  <a:gd name="T4" fmla="*/ 0 w 641"/>
                  <a:gd name="T5" fmla="*/ 0 h 1533"/>
                  <a:gd name="T6" fmla="*/ 0 w 641"/>
                  <a:gd name="T7" fmla="*/ 0 h 1533"/>
                  <a:gd name="T8" fmla="*/ 0 w 641"/>
                  <a:gd name="T9" fmla="*/ 0 h 1533"/>
                  <a:gd name="T10" fmla="*/ 0 w 641"/>
                  <a:gd name="T11" fmla="*/ 0 h 1533"/>
                  <a:gd name="T12" fmla="*/ 0 w 641"/>
                  <a:gd name="T13" fmla="*/ 0 h 1533"/>
                  <a:gd name="T14" fmla="*/ 0 w 641"/>
                  <a:gd name="T15" fmla="*/ 0 h 1533"/>
                  <a:gd name="T16" fmla="*/ 0 w 641"/>
                  <a:gd name="T17" fmla="*/ 0 h 1533"/>
                  <a:gd name="T18" fmla="*/ 0 w 641"/>
                  <a:gd name="T19" fmla="*/ 0 h 1533"/>
                  <a:gd name="T20" fmla="*/ 0 w 641"/>
                  <a:gd name="T21" fmla="*/ 0 h 1533"/>
                  <a:gd name="T22" fmla="*/ 0 w 641"/>
                  <a:gd name="T23" fmla="*/ 0 h 1533"/>
                  <a:gd name="T24" fmla="*/ 0 w 641"/>
                  <a:gd name="T25" fmla="*/ 0 h 1533"/>
                  <a:gd name="T26" fmla="*/ 0 w 641"/>
                  <a:gd name="T27" fmla="*/ 0 h 1533"/>
                  <a:gd name="T28" fmla="*/ 0 w 641"/>
                  <a:gd name="T29" fmla="*/ 0 h 1533"/>
                  <a:gd name="T30" fmla="*/ 0 w 641"/>
                  <a:gd name="T31" fmla="*/ 0 h 1533"/>
                  <a:gd name="T32" fmla="*/ 0 w 641"/>
                  <a:gd name="T33" fmla="*/ 0 h 1533"/>
                  <a:gd name="T34" fmla="*/ 0 w 641"/>
                  <a:gd name="T35" fmla="*/ 0 h 1533"/>
                  <a:gd name="T36" fmla="*/ 0 w 641"/>
                  <a:gd name="T37" fmla="*/ 0 h 1533"/>
                  <a:gd name="T38" fmla="*/ 0 w 641"/>
                  <a:gd name="T39" fmla="*/ 0 h 1533"/>
                  <a:gd name="T40" fmla="*/ 0 w 641"/>
                  <a:gd name="T41" fmla="*/ 0 h 1533"/>
                  <a:gd name="T42" fmla="*/ 0 w 641"/>
                  <a:gd name="T43" fmla="*/ 0 h 1533"/>
                  <a:gd name="T44" fmla="*/ 0 w 641"/>
                  <a:gd name="T45" fmla="*/ 0 h 1533"/>
                  <a:gd name="T46" fmla="*/ 0 w 641"/>
                  <a:gd name="T47" fmla="*/ 0 h 1533"/>
                  <a:gd name="T48" fmla="*/ 0 w 641"/>
                  <a:gd name="T49" fmla="*/ 0 h 1533"/>
                  <a:gd name="T50" fmla="*/ 0 w 641"/>
                  <a:gd name="T51" fmla="*/ 0 h 1533"/>
                  <a:gd name="T52" fmla="*/ 0 w 641"/>
                  <a:gd name="T53" fmla="*/ 0 h 1533"/>
                  <a:gd name="T54" fmla="*/ 0 w 641"/>
                  <a:gd name="T55" fmla="*/ 0 h 1533"/>
                  <a:gd name="T56" fmla="*/ 0 w 641"/>
                  <a:gd name="T57" fmla="*/ 0 h 1533"/>
                  <a:gd name="T58" fmla="*/ 0 w 641"/>
                  <a:gd name="T59" fmla="*/ 0 h 1533"/>
                  <a:gd name="T60" fmla="*/ 0 w 641"/>
                  <a:gd name="T61" fmla="*/ 0 h 1533"/>
                  <a:gd name="T62" fmla="*/ 0 w 641"/>
                  <a:gd name="T63" fmla="*/ 0 h 1533"/>
                  <a:gd name="T64" fmla="*/ 0 w 641"/>
                  <a:gd name="T65" fmla="*/ 0 h 1533"/>
                  <a:gd name="T66" fmla="*/ 0 w 641"/>
                  <a:gd name="T67" fmla="*/ 0 h 1533"/>
                  <a:gd name="T68" fmla="*/ 0 w 641"/>
                  <a:gd name="T69" fmla="*/ 0 h 1533"/>
                  <a:gd name="T70" fmla="*/ 0 w 641"/>
                  <a:gd name="T71" fmla="*/ 0 h 1533"/>
                  <a:gd name="T72" fmla="*/ 0 w 641"/>
                  <a:gd name="T73" fmla="*/ 0 h 1533"/>
                  <a:gd name="T74" fmla="*/ 0 w 641"/>
                  <a:gd name="T75" fmla="*/ 0 h 1533"/>
                  <a:gd name="T76" fmla="*/ 0 w 641"/>
                  <a:gd name="T77" fmla="*/ 0 h 1533"/>
                  <a:gd name="T78" fmla="*/ 0 w 641"/>
                  <a:gd name="T79" fmla="*/ 0 h 1533"/>
                  <a:gd name="T80" fmla="*/ 0 w 641"/>
                  <a:gd name="T81" fmla="*/ 0 h 1533"/>
                  <a:gd name="T82" fmla="*/ 0 w 641"/>
                  <a:gd name="T83" fmla="*/ 0 h 1533"/>
                  <a:gd name="T84" fmla="*/ 0 w 641"/>
                  <a:gd name="T85" fmla="*/ 0 h 1533"/>
                  <a:gd name="T86" fmla="*/ 0 w 641"/>
                  <a:gd name="T87" fmla="*/ 0 h 15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1"/>
                  <a:gd name="T133" fmla="*/ 0 h 1533"/>
                  <a:gd name="T134" fmla="*/ 641 w 641"/>
                  <a:gd name="T135" fmla="*/ 1533 h 15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1" h="1533">
                    <a:moveTo>
                      <a:pt x="641" y="436"/>
                    </a:moveTo>
                    <a:lnTo>
                      <a:pt x="640" y="380"/>
                    </a:lnTo>
                    <a:lnTo>
                      <a:pt x="637" y="323"/>
                    </a:lnTo>
                    <a:lnTo>
                      <a:pt x="632" y="269"/>
                    </a:lnTo>
                    <a:lnTo>
                      <a:pt x="625" y="213"/>
                    </a:lnTo>
                    <a:lnTo>
                      <a:pt x="615" y="159"/>
                    </a:lnTo>
                    <a:lnTo>
                      <a:pt x="604" y="105"/>
                    </a:lnTo>
                    <a:lnTo>
                      <a:pt x="591" y="52"/>
                    </a:lnTo>
                    <a:lnTo>
                      <a:pt x="576" y="0"/>
                    </a:lnTo>
                    <a:lnTo>
                      <a:pt x="547" y="1"/>
                    </a:lnTo>
                    <a:lnTo>
                      <a:pt x="517" y="3"/>
                    </a:lnTo>
                    <a:lnTo>
                      <a:pt x="487" y="5"/>
                    </a:lnTo>
                    <a:lnTo>
                      <a:pt x="458" y="6"/>
                    </a:lnTo>
                    <a:lnTo>
                      <a:pt x="474" y="57"/>
                    </a:lnTo>
                    <a:lnTo>
                      <a:pt x="488" y="109"/>
                    </a:lnTo>
                    <a:lnTo>
                      <a:pt x="500" y="162"/>
                    </a:lnTo>
                    <a:lnTo>
                      <a:pt x="509" y="215"/>
                    </a:lnTo>
                    <a:lnTo>
                      <a:pt x="517" y="270"/>
                    </a:lnTo>
                    <a:lnTo>
                      <a:pt x="523" y="324"/>
                    </a:lnTo>
                    <a:lnTo>
                      <a:pt x="526" y="380"/>
                    </a:lnTo>
                    <a:lnTo>
                      <a:pt x="528" y="436"/>
                    </a:lnTo>
                    <a:lnTo>
                      <a:pt x="526" y="477"/>
                    </a:lnTo>
                    <a:lnTo>
                      <a:pt x="525" y="517"/>
                    </a:lnTo>
                    <a:lnTo>
                      <a:pt x="522" y="558"/>
                    </a:lnTo>
                    <a:lnTo>
                      <a:pt x="518" y="598"/>
                    </a:lnTo>
                    <a:lnTo>
                      <a:pt x="512" y="637"/>
                    </a:lnTo>
                    <a:lnTo>
                      <a:pt x="506" y="677"/>
                    </a:lnTo>
                    <a:lnTo>
                      <a:pt x="499" y="716"/>
                    </a:lnTo>
                    <a:lnTo>
                      <a:pt x="491" y="754"/>
                    </a:lnTo>
                    <a:lnTo>
                      <a:pt x="480" y="792"/>
                    </a:lnTo>
                    <a:lnTo>
                      <a:pt x="470" y="829"/>
                    </a:lnTo>
                    <a:lnTo>
                      <a:pt x="458" y="868"/>
                    </a:lnTo>
                    <a:lnTo>
                      <a:pt x="445" y="903"/>
                    </a:lnTo>
                    <a:lnTo>
                      <a:pt x="432" y="940"/>
                    </a:lnTo>
                    <a:lnTo>
                      <a:pt x="417" y="976"/>
                    </a:lnTo>
                    <a:lnTo>
                      <a:pt x="400" y="1011"/>
                    </a:lnTo>
                    <a:lnTo>
                      <a:pt x="384" y="1046"/>
                    </a:lnTo>
                    <a:lnTo>
                      <a:pt x="367" y="1080"/>
                    </a:lnTo>
                    <a:lnTo>
                      <a:pt x="348" y="1114"/>
                    </a:lnTo>
                    <a:lnTo>
                      <a:pt x="329" y="1146"/>
                    </a:lnTo>
                    <a:lnTo>
                      <a:pt x="308" y="1179"/>
                    </a:lnTo>
                    <a:lnTo>
                      <a:pt x="287" y="1211"/>
                    </a:lnTo>
                    <a:lnTo>
                      <a:pt x="265" y="1242"/>
                    </a:lnTo>
                    <a:lnTo>
                      <a:pt x="242" y="1272"/>
                    </a:lnTo>
                    <a:lnTo>
                      <a:pt x="219" y="1302"/>
                    </a:lnTo>
                    <a:lnTo>
                      <a:pt x="193" y="1331"/>
                    </a:lnTo>
                    <a:lnTo>
                      <a:pt x="168" y="1360"/>
                    </a:lnTo>
                    <a:lnTo>
                      <a:pt x="142" y="1388"/>
                    </a:lnTo>
                    <a:lnTo>
                      <a:pt x="116" y="1415"/>
                    </a:lnTo>
                    <a:lnTo>
                      <a:pt x="88" y="1441"/>
                    </a:lnTo>
                    <a:lnTo>
                      <a:pt x="59" y="1467"/>
                    </a:lnTo>
                    <a:lnTo>
                      <a:pt x="30" y="1491"/>
                    </a:lnTo>
                    <a:lnTo>
                      <a:pt x="0" y="1515"/>
                    </a:lnTo>
                    <a:lnTo>
                      <a:pt x="40" y="1520"/>
                    </a:lnTo>
                    <a:lnTo>
                      <a:pt x="78" y="1524"/>
                    </a:lnTo>
                    <a:lnTo>
                      <a:pt x="117" y="1529"/>
                    </a:lnTo>
                    <a:lnTo>
                      <a:pt x="156" y="1533"/>
                    </a:lnTo>
                    <a:lnTo>
                      <a:pt x="184" y="1507"/>
                    </a:lnTo>
                    <a:lnTo>
                      <a:pt x="211" y="1481"/>
                    </a:lnTo>
                    <a:lnTo>
                      <a:pt x="237" y="1454"/>
                    </a:lnTo>
                    <a:lnTo>
                      <a:pt x="263" y="1426"/>
                    </a:lnTo>
                    <a:lnTo>
                      <a:pt x="288" y="1397"/>
                    </a:lnTo>
                    <a:lnTo>
                      <a:pt x="311" y="1368"/>
                    </a:lnTo>
                    <a:lnTo>
                      <a:pt x="336" y="1338"/>
                    </a:lnTo>
                    <a:lnTo>
                      <a:pt x="358" y="1308"/>
                    </a:lnTo>
                    <a:lnTo>
                      <a:pt x="380" y="1277"/>
                    </a:lnTo>
                    <a:lnTo>
                      <a:pt x="400" y="1246"/>
                    </a:lnTo>
                    <a:lnTo>
                      <a:pt x="421" y="1213"/>
                    </a:lnTo>
                    <a:lnTo>
                      <a:pt x="441" y="1181"/>
                    </a:lnTo>
                    <a:lnTo>
                      <a:pt x="459" y="1149"/>
                    </a:lnTo>
                    <a:lnTo>
                      <a:pt x="478" y="1114"/>
                    </a:lnTo>
                    <a:lnTo>
                      <a:pt x="494" y="1080"/>
                    </a:lnTo>
                    <a:lnTo>
                      <a:pt x="510" y="1046"/>
                    </a:lnTo>
                    <a:lnTo>
                      <a:pt x="526" y="1011"/>
                    </a:lnTo>
                    <a:lnTo>
                      <a:pt x="540" y="975"/>
                    </a:lnTo>
                    <a:lnTo>
                      <a:pt x="554" y="939"/>
                    </a:lnTo>
                    <a:lnTo>
                      <a:pt x="567" y="902"/>
                    </a:lnTo>
                    <a:lnTo>
                      <a:pt x="578" y="865"/>
                    </a:lnTo>
                    <a:lnTo>
                      <a:pt x="589" y="828"/>
                    </a:lnTo>
                    <a:lnTo>
                      <a:pt x="598" y="790"/>
                    </a:lnTo>
                    <a:lnTo>
                      <a:pt x="607" y="753"/>
                    </a:lnTo>
                    <a:lnTo>
                      <a:pt x="615" y="714"/>
                    </a:lnTo>
                    <a:lnTo>
                      <a:pt x="622" y="676"/>
                    </a:lnTo>
                    <a:lnTo>
                      <a:pt x="628" y="636"/>
                    </a:lnTo>
                    <a:lnTo>
                      <a:pt x="633" y="597"/>
                    </a:lnTo>
                    <a:lnTo>
                      <a:pt x="636" y="556"/>
                    </a:lnTo>
                    <a:lnTo>
                      <a:pt x="640" y="517"/>
                    </a:lnTo>
                    <a:lnTo>
                      <a:pt x="641" y="477"/>
                    </a:lnTo>
                    <a:lnTo>
                      <a:pt x="641" y="436"/>
                    </a:lnTo>
                    <a:close/>
                  </a:path>
                </a:pathLst>
              </a:custGeom>
              <a:solidFill>
                <a:srgbClr val="00823B"/>
              </a:solidFill>
              <a:ln w="9525">
                <a:noFill/>
                <a:round/>
                <a:headEnd/>
                <a:tailEnd/>
              </a:ln>
            </p:spPr>
            <p:txBody>
              <a:bodyPr/>
              <a:lstStyle/>
              <a:p>
                <a:endParaRPr lang="en-US"/>
              </a:p>
            </p:txBody>
          </p:sp>
          <p:sp>
            <p:nvSpPr>
              <p:cNvPr id="40601" name="Freeform 971"/>
              <p:cNvSpPr>
                <a:spLocks/>
              </p:cNvSpPr>
              <p:nvPr/>
            </p:nvSpPr>
            <p:spPr bwMode="auto">
              <a:xfrm>
                <a:off x="2641" y="1831"/>
                <a:ext cx="111" cy="253"/>
              </a:xfrm>
              <a:custGeom>
                <a:avLst/>
                <a:gdLst>
                  <a:gd name="T0" fmla="*/ 0 w 664"/>
                  <a:gd name="T1" fmla="*/ 0 h 1521"/>
                  <a:gd name="T2" fmla="*/ 0 w 664"/>
                  <a:gd name="T3" fmla="*/ 0 h 1521"/>
                  <a:gd name="T4" fmla="*/ 0 w 664"/>
                  <a:gd name="T5" fmla="*/ 0 h 1521"/>
                  <a:gd name="T6" fmla="*/ 0 w 664"/>
                  <a:gd name="T7" fmla="*/ 0 h 1521"/>
                  <a:gd name="T8" fmla="*/ 0 w 664"/>
                  <a:gd name="T9" fmla="*/ 0 h 1521"/>
                  <a:gd name="T10" fmla="*/ 0 w 664"/>
                  <a:gd name="T11" fmla="*/ 0 h 1521"/>
                  <a:gd name="T12" fmla="*/ 0 w 664"/>
                  <a:gd name="T13" fmla="*/ 0 h 1521"/>
                  <a:gd name="T14" fmla="*/ 0 w 664"/>
                  <a:gd name="T15" fmla="*/ 0 h 1521"/>
                  <a:gd name="T16" fmla="*/ 0 w 664"/>
                  <a:gd name="T17" fmla="*/ 0 h 1521"/>
                  <a:gd name="T18" fmla="*/ 0 w 664"/>
                  <a:gd name="T19" fmla="*/ 0 h 1521"/>
                  <a:gd name="T20" fmla="*/ 0 w 664"/>
                  <a:gd name="T21" fmla="*/ 0 h 1521"/>
                  <a:gd name="T22" fmla="*/ 0 w 664"/>
                  <a:gd name="T23" fmla="*/ 0 h 1521"/>
                  <a:gd name="T24" fmla="*/ 0 w 664"/>
                  <a:gd name="T25" fmla="*/ 0 h 1521"/>
                  <a:gd name="T26" fmla="*/ 0 w 664"/>
                  <a:gd name="T27" fmla="*/ 0 h 1521"/>
                  <a:gd name="T28" fmla="*/ 0 w 664"/>
                  <a:gd name="T29" fmla="*/ 0 h 1521"/>
                  <a:gd name="T30" fmla="*/ 0 w 664"/>
                  <a:gd name="T31" fmla="*/ 0 h 1521"/>
                  <a:gd name="T32" fmla="*/ 0 w 664"/>
                  <a:gd name="T33" fmla="*/ 0 h 1521"/>
                  <a:gd name="T34" fmla="*/ 0 w 664"/>
                  <a:gd name="T35" fmla="*/ 0 h 1521"/>
                  <a:gd name="T36" fmla="*/ 0 w 664"/>
                  <a:gd name="T37" fmla="*/ 0 h 1521"/>
                  <a:gd name="T38" fmla="*/ 0 w 664"/>
                  <a:gd name="T39" fmla="*/ 0 h 1521"/>
                  <a:gd name="T40" fmla="*/ 0 w 664"/>
                  <a:gd name="T41" fmla="*/ 0 h 1521"/>
                  <a:gd name="T42" fmla="*/ 0 w 664"/>
                  <a:gd name="T43" fmla="*/ 0 h 1521"/>
                  <a:gd name="T44" fmla="*/ 0 w 664"/>
                  <a:gd name="T45" fmla="*/ 0 h 1521"/>
                  <a:gd name="T46" fmla="*/ 0 w 664"/>
                  <a:gd name="T47" fmla="*/ 0 h 1521"/>
                  <a:gd name="T48" fmla="*/ 0 w 664"/>
                  <a:gd name="T49" fmla="*/ 0 h 1521"/>
                  <a:gd name="T50" fmla="*/ 0 w 664"/>
                  <a:gd name="T51" fmla="*/ 0 h 1521"/>
                  <a:gd name="T52" fmla="*/ 0 w 664"/>
                  <a:gd name="T53" fmla="*/ 0 h 1521"/>
                  <a:gd name="T54" fmla="*/ 0 w 664"/>
                  <a:gd name="T55" fmla="*/ 0 h 1521"/>
                  <a:gd name="T56" fmla="*/ 0 w 664"/>
                  <a:gd name="T57" fmla="*/ 0 h 1521"/>
                  <a:gd name="T58" fmla="*/ 0 w 664"/>
                  <a:gd name="T59" fmla="*/ 0 h 1521"/>
                  <a:gd name="T60" fmla="*/ 0 w 664"/>
                  <a:gd name="T61" fmla="*/ 0 h 1521"/>
                  <a:gd name="T62" fmla="*/ 0 w 664"/>
                  <a:gd name="T63" fmla="*/ 0 h 1521"/>
                  <a:gd name="T64" fmla="*/ 0 w 664"/>
                  <a:gd name="T65" fmla="*/ 0 h 1521"/>
                  <a:gd name="T66" fmla="*/ 0 w 664"/>
                  <a:gd name="T67" fmla="*/ 0 h 1521"/>
                  <a:gd name="T68" fmla="*/ 0 w 664"/>
                  <a:gd name="T69" fmla="*/ 0 h 1521"/>
                  <a:gd name="T70" fmla="*/ 0 w 664"/>
                  <a:gd name="T71" fmla="*/ 0 h 1521"/>
                  <a:gd name="T72" fmla="*/ 0 w 664"/>
                  <a:gd name="T73" fmla="*/ 0 h 1521"/>
                  <a:gd name="T74" fmla="*/ 0 w 664"/>
                  <a:gd name="T75" fmla="*/ 0 h 1521"/>
                  <a:gd name="T76" fmla="*/ 0 w 664"/>
                  <a:gd name="T77" fmla="*/ 0 h 1521"/>
                  <a:gd name="T78" fmla="*/ 0 w 664"/>
                  <a:gd name="T79" fmla="*/ 0 h 1521"/>
                  <a:gd name="T80" fmla="*/ 0 w 664"/>
                  <a:gd name="T81" fmla="*/ 0 h 1521"/>
                  <a:gd name="T82" fmla="*/ 0 w 664"/>
                  <a:gd name="T83" fmla="*/ 0 h 1521"/>
                  <a:gd name="T84" fmla="*/ 0 w 664"/>
                  <a:gd name="T85" fmla="*/ 0 h 1521"/>
                  <a:gd name="T86" fmla="*/ 0 w 664"/>
                  <a:gd name="T87" fmla="*/ 0 h 15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64"/>
                  <a:gd name="T133" fmla="*/ 0 h 1521"/>
                  <a:gd name="T134" fmla="*/ 664 w 664"/>
                  <a:gd name="T135" fmla="*/ 1521 h 152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64" h="1521">
                    <a:moveTo>
                      <a:pt x="664" y="433"/>
                    </a:moveTo>
                    <a:lnTo>
                      <a:pt x="663" y="377"/>
                    </a:lnTo>
                    <a:lnTo>
                      <a:pt x="660" y="321"/>
                    </a:lnTo>
                    <a:lnTo>
                      <a:pt x="655" y="266"/>
                    </a:lnTo>
                    <a:lnTo>
                      <a:pt x="647" y="211"/>
                    </a:lnTo>
                    <a:lnTo>
                      <a:pt x="638" y="157"/>
                    </a:lnTo>
                    <a:lnTo>
                      <a:pt x="626" y="104"/>
                    </a:lnTo>
                    <a:lnTo>
                      <a:pt x="612" y="52"/>
                    </a:lnTo>
                    <a:lnTo>
                      <a:pt x="597" y="0"/>
                    </a:lnTo>
                    <a:lnTo>
                      <a:pt x="567" y="2"/>
                    </a:lnTo>
                    <a:lnTo>
                      <a:pt x="538" y="3"/>
                    </a:lnTo>
                    <a:lnTo>
                      <a:pt x="508" y="4"/>
                    </a:lnTo>
                    <a:lnTo>
                      <a:pt x="479" y="6"/>
                    </a:lnTo>
                    <a:lnTo>
                      <a:pt x="495" y="56"/>
                    </a:lnTo>
                    <a:lnTo>
                      <a:pt x="509" y="108"/>
                    </a:lnTo>
                    <a:lnTo>
                      <a:pt x="522" y="160"/>
                    </a:lnTo>
                    <a:lnTo>
                      <a:pt x="532" y="213"/>
                    </a:lnTo>
                    <a:lnTo>
                      <a:pt x="539" y="268"/>
                    </a:lnTo>
                    <a:lnTo>
                      <a:pt x="545" y="322"/>
                    </a:lnTo>
                    <a:lnTo>
                      <a:pt x="549" y="378"/>
                    </a:lnTo>
                    <a:lnTo>
                      <a:pt x="550" y="433"/>
                    </a:lnTo>
                    <a:lnTo>
                      <a:pt x="550" y="474"/>
                    </a:lnTo>
                    <a:lnTo>
                      <a:pt x="547" y="515"/>
                    </a:lnTo>
                    <a:lnTo>
                      <a:pt x="545" y="556"/>
                    </a:lnTo>
                    <a:lnTo>
                      <a:pt x="540" y="595"/>
                    </a:lnTo>
                    <a:lnTo>
                      <a:pt x="535" y="636"/>
                    </a:lnTo>
                    <a:lnTo>
                      <a:pt x="528" y="675"/>
                    </a:lnTo>
                    <a:lnTo>
                      <a:pt x="520" y="713"/>
                    </a:lnTo>
                    <a:lnTo>
                      <a:pt x="512" y="752"/>
                    </a:lnTo>
                    <a:lnTo>
                      <a:pt x="501" y="791"/>
                    </a:lnTo>
                    <a:lnTo>
                      <a:pt x="490" y="828"/>
                    </a:lnTo>
                    <a:lnTo>
                      <a:pt x="477" y="865"/>
                    </a:lnTo>
                    <a:lnTo>
                      <a:pt x="464" y="902"/>
                    </a:lnTo>
                    <a:lnTo>
                      <a:pt x="449" y="937"/>
                    </a:lnTo>
                    <a:lnTo>
                      <a:pt x="434" y="973"/>
                    </a:lnTo>
                    <a:lnTo>
                      <a:pt x="418" y="1008"/>
                    </a:lnTo>
                    <a:lnTo>
                      <a:pt x="401" y="1043"/>
                    </a:lnTo>
                    <a:lnTo>
                      <a:pt x="382" y="1076"/>
                    </a:lnTo>
                    <a:lnTo>
                      <a:pt x="362" y="1110"/>
                    </a:lnTo>
                    <a:lnTo>
                      <a:pt x="342" y="1142"/>
                    </a:lnTo>
                    <a:lnTo>
                      <a:pt x="321" y="1175"/>
                    </a:lnTo>
                    <a:lnTo>
                      <a:pt x="299" y="1206"/>
                    </a:lnTo>
                    <a:lnTo>
                      <a:pt x="276" y="1237"/>
                    </a:lnTo>
                    <a:lnTo>
                      <a:pt x="251" y="1267"/>
                    </a:lnTo>
                    <a:lnTo>
                      <a:pt x="227" y="1296"/>
                    </a:lnTo>
                    <a:lnTo>
                      <a:pt x="201" y="1324"/>
                    </a:lnTo>
                    <a:lnTo>
                      <a:pt x="175" y="1351"/>
                    </a:lnTo>
                    <a:lnTo>
                      <a:pt x="147" y="1379"/>
                    </a:lnTo>
                    <a:lnTo>
                      <a:pt x="120" y="1405"/>
                    </a:lnTo>
                    <a:lnTo>
                      <a:pt x="91" y="1430"/>
                    </a:lnTo>
                    <a:lnTo>
                      <a:pt x="62" y="1454"/>
                    </a:lnTo>
                    <a:lnTo>
                      <a:pt x="32" y="1479"/>
                    </a:lnTo>
                    <a:lnTo>
                      <a:pt x="0" y="1501"/>
                    </a:lnTo>
                    <a:lnTo>
                      <a:pt x="40" y="1506"/>
                    </a:lnTo>
                    <a:lnTo>
                      <a:pt x="79" y="1512"/>
                    </a:lnTo>
                    <a:lnTo>
                      <a:pt x="120" y="1517"/>
                    </a:lnTo>
                    <a:lnTo>
                      <a:pt x="159" y="1521"/>
                    </a:lnTo>
                    <a:lnTo>
                      <a:pt x="188" y="1497"/>
                    </a:lnTo>
                    <a:lnTo>
                      <a:pt x="216" y="1471"/>
                    </a:lnTo>
                    <a:lnTo>
                      <a:pt x="243" y="1445"/>
                    </a:lnTo>
                    <a:lnTo>
                      <a:pt x="270" y="1417"/>
                    </a:lnTo>
                    <a:lnTo>
                      <a:pt x="295" y="1390"/>
                    </a:lnTo>
                    <a:lnTo>
                      <a:pt x="321" y="1362"/>
                    </a:lnTo>
                    <a:lnTo>
                      <a:pt x="345" y="1332"/>
                    </a:lnTo>
                    <a:lnTo>
                      <a:pt x="368" y="1303"/>
                    </a:lnTo>
                    <a:lnTo>
                      <a:pt x="391" y="1272"/>
                    </a:lnTo>
                    <a:lnTo>
                      <a:pt x="413" y="1242"/>
                    </a:lnTo>
                    <a:lnTo>
                      <a:pt x="434" y="1209"/>
                    </a:lnTo>
                    <a:lnTo>
                      <a:pt x="455" y="1177"/>
                    </a:lnTo>
                    <a:lnTo>
                      <a:pt x="475" y="1144"/>
                    </a:lnTo>
                    <a:lnTo>
                      <a:pt x="493" y="1111"/>
                    </a:lnTo>
                    <a:lnTo>
                      <a:pt x="510" y="1077"/>
                    </a:lnTo>
                    <a:lnTo>
                      <a:pt x="528" y="1043"/>
                    </a:lnTo>
                    <a:lnTo>
                      <a:pt x="544" y="1008"/>
                    </a:lnTo>
                    <a:lnTo>
                      <a:pt x="559" y="972"/>
                    </a:lnTo>
                    <a:lnTo>
                      <a:pt x="573" y="936"/>
                    </a:lnTo>
                    <a:lnTo>
                      <a:pt x="586" y="900"/>
                    </a:lnTo>
                    <a:lnTo>
                      <a:pt x="598" y="863"/>
                    </a:lnTo>
                    <a:lnTo>
                      <a:pt x="610" y="826"/>
                    </a:lnTo>
                    <a:lnTo>
                      <a:pt x="619" y="788"/>
                    </a:lnTo>
                    <a:lnTo>
                      <a:pt x="628" y="750"/>
                    </a:lnTo>
                    <a:lnTo>
                      <a:pt x="636" y="712"/>
                    </a:lnTo>
                    <a:lnTo>
                      <a:pt x="645" y="673"/>
                    </a:lnTo>
                    <a:lnTo>
                      <a:pt x="650" y="633"/>
                    </a:lnTo>
                    <a:lnTo>
                      <a:pt x="655" y="594"/>
                    </a:lnTo>
                    <a:lnTo>
                      <a:pt x="660" y="555"/>
                    </a:lnTo>
                    <a:lnTo>
                      <a:pt x="662" y="514"/>
                    </a:lnTo>
                    <a:lnTo>
                      <a:pt x="664" y="474"/>
                    </a:lnTo>
                    <a:lnTo>
                      <a:pt x="664" y="433"/>
                    </a:lnTo>
                    <a:close/>
                  </a:path>
                </a:pathLst>
              </a:custGeom>
              <a:solidFill>
                <a:srgbClr val="00833B"/>
              </a:solidFill>
              <a:ln w="9525">
                <a:noFill/>
                <a:round/>
                <a:headEnd/>
                <a:tailEnd/>
              </a:ln>
            </p:spPr>
            <p:txBody>
              <a:bodyPr/>
              <a:lstStyle/>
              <a:p>
                <a:endParaRPr lang="en-US"/>
              </a:p>
            </p:txBody>
          </p:sp>
          <p:sp>
            <p:nvSpPr>
              <p:cNvPr id="40602" name="Freeform 972"/>
              <p:cNvSpPr>
                <a:spLocks/>
              </p:cNvSpPr>
              <p:nvPr/>
            </p:nvSpPr>
            <p:spPr bwMode="auto">
              <a:xfrm>
                <a:off x="2627" y="1831"/>
                <a:ext cx="115" cy="252"/>
              </a:xfrm>
              <a:custGeom>
                <a:avLst/>
                <a:gdLst>
                  <a:gd name="T0" fmla="*/ 0 w 691"/>
                  <a:gd name="T1" fmla="*/ 0 h 1509"/>
                  <a:gd name="T2" fmla="*/ 0 w 691"/>
                  <a:gd name="T3" fmla="*/ 0 h 1509"/>
                  <a:gd name="T4" fmla="*/ 0 w 691"/>
                  <a:gd name="T5" fmla="*/ 0 h 1509"/>
                  <a:gd name="T6" fmla="*/ 0 w 691"/>
                  <a:gd name="T7" fmla="*/ 0 h 1509"/>
                  <a:gd name="T8" fmla="*/ 0 w 691"/>
                  <a:gd name="T9" fmla="*/ 0 h 1509"/>
                  <a:gd name="T10" fmla="*/ 0 w 691"/>
                  <a:gd name="T11" fmla="*/ 0 h 1509"/>
                  <a:gd name="T12" fmla="*/ 0 w 691"/>
                  <a:gd name="T13" fmla="*/ 0 h 1509"/>
                  <a:gd name="T14" fmla="*/ 0 w 691"/>
                  <a:gd name="T15" fmla="*/ 0 h 1509"/>
                  <a:gd name="T16" fmla="*/ 0 w 691"/>
                  <a:gd name="T17" fmla="*/ 0 h 1509"/>
                  <a:gd name="T18" fmla="*/ 0 w 691"/>
                  <a:gd name="T19" fmla="*/ 0 h 1509"/>
                  <a:gd name="T20" fmla="*/ 0 w 691"/>
                  <a:gd name="T21" fmla="*/ 0 h 1509"/>
                  <a:gd name="T22" fmla="*/ 0 w 691"/>
                  <a:gd name="T23" fmla="*/ 0 h 1509"/>
                  <a:gd name="T24" fmla="*/ 0 w 691"/>
                  <a:gd name="T25" fmla="*/ 0 h 1509"/>
                  <a:gd name="T26" fmla="*/ 0 w 691"/>
                  <a:gd name="T27" fmla="*/ 0 h 1509"/>
                  <a:gd name="T28" fmla="*/ 0 w 691"/>
                  <a:gd name="T29" fmla="*/ 0 h 1509"/>
                  <a:gd name="T30" fmla="*/ 0 w 691"/>
                  <a:gd name="T31" fmla="*/ 0 h 1509"/>
                  <a:gd name="T32" fmla="*/ 0 w 691"/>
                  <a:gd name="T33" fmla="*/ 0 h 1509"/>
                  <a:gd name="T34" fmla="*/ 0 w 691"/>
                  <a:gd name="T35" fmla="*/ 0 h 1509"/>
                  <a:gd name="T36" fmla="*/ 0 w 691"/>
                  <a:gd name="T37" fmla="*/ 0 h 1509"/>
                  <a:gd name="T38" fmla="*/ 0 w 691"/>
                  <a:gd name="T39" fmla="*/ 0 h 1509"/>
                  <a:gd name="T40" fmla="*/ 0 w 691"/>
                  <a:gd name="T41" fmla="*/ 0 h 1509"/>
                  <a:gd name="T42" fmla="*/ 0 w 691"/>
                  <a:gd name="T43" fmla="*/ 0 h 1509"/>
                  <a:gd name="T44" fmla="*/ 0 w 691"/>
                  <a:gd name="T45" fmla="*/ 0 h 1509"/>
                  <a:gd name="T46" fmla="*/ 0 w 691"/>
                  <a:gd name="T47" fmla="*/ 0 h 1509"/>
                  <a:gd name="T48" fmla="*/ 0 w 691"/>
                  <a:gd name="T49" fmla="*/ 0 h 1509"/>
                  <a:gd name="T50" fmla="*/ 0 w 691"/>
                  <a:gd name="T51" fmla="*/ 0 h 1509"/>
                  <a:gd name="T52" fmla="*/ 0 w 691"/>
                  <a:gd name="T53" fmla="*/ 0 h 1509"/>
                  <a:gd name="T54" fmla="*/ 0 w 691"/>
                  <a:gd name="T55" fmla="*/ 0 h 1509"/>
                  <a:gd name="T56" fmla="*/ 0 w 691"/>
                  <a:gd name="T57" fmla="*/ 0 h 1509"/>
                  <a:gd name="T58" fmla="*/ 0 w 691"/>
                  <a:gd name="T59" fmla="*/ 0 h 1509"/>
                  <a:gd name="T60" fmla="*/ 0 w 691"/>
                  <a:gd name="T61" fmla="*/ 0 h 1509"/>
                  <a:gd name="T62" fmla="*/ 0 w 691"/>
                  <a:gd name="T63" fmla="*/ 0 h 1509"/>
                  <a:gd name="T64" fmla="*/ 0 w 691"/>
                  <a:gd name="T65" fmla="*/ 0 h 1509"/>
                  <a:gd name="T66" fmla="*/ 0 w 691"/>
                  <a:gd name="T67" fmla="*/ 0 h 1509"/>
                  <a:gd name="T68" fmla="*/ 0 w 691"/>
                  <a:gd name="T69" fmla="*/ 0 h 1509"/>
                  <a:gd name="T70" fmla="*/ 0 w 691"/>
                  <a:gd name="T71" fmla="*/ 0 h 1509"/>
                  <a:gd name="T72" fmla="*/ 0 w 691"/>
                  <a:gd name="T73" fmla="*/ 0 h 1509"/>
                  <a:gd name="T74" fmla="*/ 0 w 691"/>
                  <a:gd name="T75" fmla="*/ 0 h 1509"/>
                  <a:gd name="T76" fmla="*/ 0 w 691"/>
                  <a:gd name="T77" fmla="*/ 0 h 1509"/>
                  <a:gd name="T78" fmla="*/ 0 w 691"/>
                  <a:gd name="T79" fmla="*/ 0 h 1509"/>
                  <a:gd name="T80" fmla="*/ 0 w 691"/>
                  <a:gd name="T81" fmla="*/ 0 h 1509"/>
                  <a:gd name="T82" fmla="*/ 0 w 691"/>
                  <a:gd name="T83" fmla="*/ 0 h 1509"/>
                  <a:gd name="T84" fmla="*/ 0 w 691"/>
                  <a:gd name="T85" fmla="*/ 0 h 1509"/>
                  <a:gd name="T86" fmla="*/ 0 w 691"/>
                  <a:gd name="T87" fmla="*/ 0 h 1509"/>
                  <a:gd name="T88" fmla="*/ 0 w 691"/>
                  <a:gd name="T89" fmla="*/ 0 h 1509"/>
                  <a:gd name="T90" fmla="*/ 0 w 691"/>
                  <a:gd name="T91" fmla="*/ 0 h 15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1"/>
                  <a:gd name="T139" fmla="*/ 0 h 1509"/>
                  <a:gd name="T140" fmla="*/ 691 w 691"/>
                  <a:gd name="T141" fmla="*/ 1509 h 150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1" h="1509">
                    <a:moveTo>
                      <a:pt x="691" y="430"/>
                    </a:moveTo>
                    <a:lnTo>
                      <a:pt x="689" y="374"/>
                    </a:lnTo>
                    <a:lnTo>
                      <a:pt x="686" y="318"/>
                    </a:lnTo>
                    <a:lnTo>
                      <a:pt x="680" y="264"/>
                    </a:lnTo>
                    <a:lnTo>
                      <a:pt x="672" y="209"/>
                    </a:lnTo>
                    <a:lnTo>
                      <a:pt x="663" y="156"/>
                    </a:lnTo>
                    <a:lnTo>
                      <a:pt x="651" y="103"/>
                    </a:lnTo>
                    <a:lnTo>
                      <a:pt x="637" y="51"/>
                    </a:lnTo>
                    <a:lnTo>
                      <a:pt x="621" y="0"/>
                    </a:lnTo>
                    <a:lnTo>
                      <a:pt x="591" y="1"/>
                    </a:lnTo>
                    <a:lnTo>
                      <a:pt x="562" y="3"/>
                    </a:lnTo>
                    <a:lnTo>
                      <a:pt x="532" y="5"/>
                    </a:lnTo>
                    <a:lnTo>
                      <a:pt x="503" y="7"/>
                    </a:lnTo>
                    <a:lnTo>
                      <a:pt x="519" y="57"/>
                    </a:lnTo>
                    <a:lnTo>
                      <a:pt x="534" y="108"/>
                    </a:lnTo>
                    <a:lnTo>
                      <a:pt x="547" y="160"/>
                    </a:lnTo>
                    <a:lnTo>
                      <a:pt x="558" y="213"/>
                    </a:lnTo>
                    <a:lnTo>
                      <a:pt x="562" y="239"/>
                    </a:lnTo>
                    <a:lnTo>
                      <a:pt x="566" y="266"/>
                    </a:lnTo>
                    <a:lnTo>
                      <a:pt x="569" y="293"/>
                    </a:lnTo>
                    <a:lnTo>
                      <a:pt x="571" y="320"/>
                    </a:lnTo>
                    <a:lnTo>
                      <a:pt x="574" y="347"/>
                    </a:lnTo>
                    <a:lnTo>
                      <a:pt x="575" y="375"/>
                    </a:lnTo>
                    <a:lnTo>
                      <a:pt x="576" y="402"/>
                    </a:lnTo>
                    <a:lnTo>
                      <a:pt x="576" y="430"/>
                    </a:lnTo>
                    <a:lnTo>
                      <a:pt x="576" y="472"/>
                    </a:lnTo>
                    <a:lnTo>
                      <a:pt x="574" y="512"/>
                    </a:lnTo>
                    <a:lnTo>
                      <a:pt x="570" y="553"/>
                    </a:lnTo>
                    <a:lnTo>
                      <a:pt x="566" y="593"/>
                    </a:lnTo>
                    <a:lnTo>
                      <a:pt x="560" y="633"/>
                    </a:lnTo>
                    <a:lnTo>
                      <a:pt x="553" y="673"/>
                    </a:lnTo>
                    <a:lnTo>
                      <a:pt x="545" y="711"/>
                    </a:lnTo>
                    <a:lnTo>
                      <a:pt x="534" y="751"/>
                    </a:lnTo>
                    <a:lnTo>
                      <a:pt x="524" y="789"/>
                    </a:lnTo>
                    <a:lnTo>
                      <a:pt x="512" y="826"/>
                    </a:lnTo>
                    <a:lnTo>
                      <a:pt x="500" y="863"/>
                    </a:lnTo>
                    <a:lnTo>
                      <a:pt x="486" y="900"/>
                    </a:lnTo>
                    <a:lnTo>
                      <a:pt x="470" y="936"/>
                    </a:lnTo>
                    <a:lnTo>
                      <a:pt x="453" y="971"/>
                    </a:lnTo>
                    <a:lnTo>
                      <a:pt x="436" y="1006"/>
                    </a:lnTo>
                    <a:lnTo>
                      <a:pt x="418" y="1040"/>
                    </a:lnTo>
                    <a:lnTo>
                      <a:pt x="399" y="1073"/>
                    </a:lnTo>
                    <a:lnTo>
                      <a:pt x="378" y="1107"/>
                    </a:lnTo>
                    <a:lnTo>
                      <a:pt x="358" y="1139"/>
                    </a:lnTo>
                    <a:lnTo>
                      <a:pt x="334" y="1170"/>
                    </a:lnTo>
                    <a:lnTo>
                      <a:pt x="311" y="1200"/>
                    </a:lnTo>
                    <a:lnTo>
                      <a:pt x="287" y="1231"/>
                    </a:lnTo>
                    <a:lnTo>
                      <a:pt x="263" y="1261"/>
                    </a:lnTo>
                    <a:lnTo>
                      <a:pt x="236" y="1288"/>
                    </a:lnTo>
                    <a:lnTo>
                      <a:pt x="210" y="1316"/>
                    </a:lnTo>
                    <a:lnTo>
                      <a:pt x="182" y="1343"/>
                    </a:lnTo>
                    <a:lnTo>
                      <a:pt x="154" y="1369"/>
                    </a:lnTo>
                    <a:lnTo>
                      <a:pt x="125" y="1394"/>
                    </a:lnTo>
                    <a:lnTo>
                      <a:pt x="95" y="1418"/>
                    </a:lnTo>
                    <a:lnTo>
                      <a:pt x="64" y="1442"/>
                    </a:lnTo>
                    <a:lnTo>
                      <a:pt x="33" y="1464"/>
                    </a:lnTo>
                    <a:lnTo>
                      <a:pt x="0" y="1485"/>
                    </a:lnTo>
                    <a:lnTo>
                      <a:pt x="41" y="1492"/>
                    </a:lnTo>
                    <a:lnTo>
                      <a:pt x="81" y="1498"/>
                    </a:lnTo>
                    <a:lnTo>
                      <a:pt x="123" y="1503"/>
                    </a:lnTo>
                    <a:lnTo>
                      <a:pt x="163" y="1509"/>
                    </a:lnTo>
                    <a:lnTo>
                      <a:pt x="193" y="1485"/>
                    </a:lnTo>
                    <a:lnTo>
                      <a:pt x="222" y="1461"/>
                    </a:lnTo>
                    <a:lnTo>
                      <a:pt x="251" y="1435"/>
                    </a:lnTo>
                    <a:lnTo>
                      <a:pt x="279" y="1409"/>
                    </a:lnTo>
                    <a:lnTo>
                      <a:pt x="305" y="1382"/>
                    </a:lnTo>
                    <a:lnTo>
                      <a:pt x="331" y="1354"/>
                    </a:lnTo>
                    <a:lnTo>
                      <a:pt x="356" y="1325"/>
                    </a:lnTo>
                    <a:lnTo>
                      <a:pt x="382" y="1296"/>
                    </a:lnTo>
                    <a:lnTo>
                      <a:pt x="405" y="1266"/>
                    </a:lnTo>
                    <a:lnTo>
                      <a:pt x="428" y="1236"/>
                    </a:lnTo>
                    <a:lnTo>
                      <a:pt x="450" y="1205"/>
                    </a:lnTo>
                    <a:lnTo>
                      <a:pt x="471" y="1173"/>
                    </a:lnTo>
                    <a:lnTo>
                      <a:pt x="492" y="1140"/>
                    </a:lnTo>
                    <a:lnTo>
                      <a:pt x="511" y="1108"/>
                    </a:lnTo>
                    <a:lnTo>
                      <a:pt x="530" y="1074"/>
                    </a:lnTo>
                    <a:lnTo>
                      <a:pt x="547" y="1040"/>
                    </a:lnTo>
                    <a:lnTo>
                      <a:pt x="563" y="1005"/>
                    </a:lnTo>
                    <a:lnTo>
                      <a:pt x="580" y="970"/>
                    </a:lnTo>
                    <a:lnTo>
                      <a:pt x="595" y="934"/>
                    </a:lnTo>
                    <a:lnTo>
                      <a:pt x="608" y="897"/>
                    </a:lnTo>
                    <a:lnTo>
                      <a:pt x="621" y="862"/>
                    </a:lnTo>
                    <a:lnTo>
                      <a:pt x="633" y="823"/>
                    </a:lnTo>
                    <a:lnTo>
                      <a:pt x="643" y="786"/>
                    </a:lnTo>
                    <a:lnTo>
                      <a:pt x="654" y="748"/>
                    </a:lnTo>
                    <a:lnTo>
                      <a:pt x="662" y="710"/>
                    </a:lnTo>
                    <a:lnTo>
                      <a:pt x="669" y="671"/>
                    </a:lnTo>
                    <a:lnTo>
                      <a:pt x="675" y="631"/>
                    </a:lnTo>
                    <a:lnTo>
                      <a:pt x="681" y="592"/>
                    </a:lnTo>
                    <a:lnTo>
                      <a:pt x="685" y="552"/>
                    </a:lnTo>
                    <a:lnTo>
                      <a:pt x="688" y="511"/>
                    </a:lnTo>
                    <a:lnTo>
                      <a:pt x="689" y="471"/>
                    </a:lnTo>
                    <a:lnTo>
                      <a:pt x="691" y="430"/>
                    </a:lnTo>
                    <a:close/>
                  </a:path>
                </a:pathLst>
              </a:custGeom>
              <a:solidFill>
                <a:srgbClr val="00853C"/>
              </a:solidFill>
              <a:ln w="9525">
                <a:noFill/>
                <a:round/>
                <a:headEnd/>
                <a:tailEnd/>
              </a:ln>
            </p:spPr>
            <p:txBody>
              <a:bodyPr/>
              <a:lstStyle/>
              <a:p>
                <a:endParaRPr lang="en-US"/>
              </a:p>
            </p:txBody>
          </p:sp>
          <p:sp>
            <p:nvSpPr>
              <p:cNvPr id="40603" name="Freeform 973"/>
              <p:cNvSpPr>
                <a:spLocks/>
              </p:cNvSpPr>
              <p:nvPr/>
            </p:nvSpPr>
            <p:spPr bwMode="auto">
              <a:xfrm>
                <a:off x="2613" y="1832"/>
                <a:ext cx="120" cy="249"/>
              </a:xfrm>
              <a:custGeom>
                <a:avLst/>
                <a:gdLst>
                  <a:gd name="T0" fmla="*/ 0 w 718"/>
                  <a:gd name="T1" fmla="*/ 0 h 1495"/>
                  <a:gd name="T2" fmla="*/ 0 w 718"/>
                  <a:gd name="T3" fmla="*/ 0 h 1495"/>
                  <a:gd name="T4" fmla="*/ 0 w 718"/>
                  <a:gd name="T5" fmla="*/ 0 h 1495"/>
                  <a:gd name="T6" fmla="*/ 0 w 718"/>
                  <a:gd name="T7" fmla="*/ 0 h 1495"/>
                  <a:gd name="T8" fmla="*/ 0 w 718"/>
                  <a:gd name="T9" fmla="*/ 0 h 1495"/>
                  <a:gd name="T10" fmla="*/ 0 w 718"/>
                  <a:gd name="T11" fmla="*/ 0 h 1495"/>
                  <a:gd name="T12" fmla="*/ 0 w 718"/>
                  <a:gd name="T13" fmla="*/ 0 h 1495"/>
                  <a:gd name="T14" fmla="*/ 0 w 718"/>
                  <a:gd name="T15" fmla="*/ 0 h 1495"/>
                  <a:gd name="T16" fmla="*/ 0 w 718"/>
                  <a:gd name="T17" fmla="*/ 0 h 1495"/>
                  <a:gd name="T18" fmla="*/ 0 w 718"/>
                  <a:gd name="T19" fmla="*/ 0 h 1495"/>
                  <a:gd name="T20" fmla="*/ 0 w 718"/>
                  <a:gd name="T21" fmla="*/ 0 h 1495"/>
                  <a:gd name="T22" fmla="*/ 0 w 718"/>
                  <a:gd name="T23" fmla="*/ 0 h 1495"/>
                  <a:gd name="T24" fmla="*/ 0 w 718"/>
                  <a:gd name="T25" fmla="*/ 0 h 1495"/>
                  <a:gd name="T26" fmla="*/ 0 w 718"/>
                  <a:gd name="T27" fmla="*/ 0 h 1495"/>
                  <a:gd name="T28" fmla="*/ 0 w 718"/>
                  <a:gd name="T29" fmla="*/ 0 h 1495"/>
                  <a:gd name="T30" fmla="*/ 0 w 718"/>
                  <a:gd name="T31" fmla="*/ 0 h 1495"/>
                  <a:gd name="T32" fmla="*/ 0 w 718"/>
                  <a:gd name="T33" fmla="*/ 0 h 1495"/>
                  <a:gd name="T34" fmla="*/ 0 w 718"/>
                  <a:gd name="T35" fmla="*/ 0 h 1495"/>
                  <a:gd name="T36" fmla="*/ 0 w 718"/>
                  <a:gd name="T37" fmla="*/ 0 h 1495"/>
                  <a:gd name="T38" fmla="*/ 0 w 718"/>
                  <a:gd name="T39" fmla="*/ 0 h 1495"/>
                  <a:gd name="T40" fmla="*/ 0 w 718"/>
                  <a:gd name="T41" fmla="*/ 0 h 1495"/>
                  <a:gd name="T42" fmla="*/ 0 w 718"/>
                  <a:gd name="T43" fmla="*/ 0 h 1495"/>
                  <a:gd name="T44" fmla="*/ 0 w 718"/>
                  <a:gd name="T45" fmla="*/ 0 h 1495"/>
                  <a:gd name="T46" fmla="*/ 0 w 718"/>
                  <a:gd name="T47" fmla="*/ 0 h 1495"/>
                  <a:gd name="T48" fmla="*/ 0 w 718"/>
                  <a:gd name="T49" fmla="*/ 0 h 1495"/>
                  <a:gd name="T50" fmla="*/ 0 w 718"/>
                  <a:gd name="T51" fmla="*/ 0 h 1495"/>
                  <a:gd name="T52" fmla="*/ 0 w 718"/>
                  <a:gd name="T53" fmla="*/ 0 h 1495"/>
                  <a:gd name="T54" fmla="*/ 0 w 718"/>
                  <a:gd name="T55" fmla="*/ 0 h 1495"/>
                  <a:gd name="T56" fmla="*/ 0 w 718"/>
                  <a:gd name="T57" fmla="*/ 0 h 1495"/>
                  <a:gd name="T58" fmla="*/ 0 w 718"/>
                  <a:gd name="T59" fmla="*/ 0 h 1495"/>
                  <a:gd name="T60" fmla="*/ 0 w 718"/>
                  <a:gd name="T61" fmla="*/ 0 h 1495"/>
                  <a:gd name="T62" fmla="*/ 0 w 718"/>
                  <a:gd name="T63" fmla="*/ 0 h 1495"/>
                  <a:gd name="T64" fmla="*/ 0 w 718"/>
                  <a:gd name="T65" fmla="*/ 0 h 1495"/>
                  <a:gd name="T66" fmla="*/ 0 w 718"/>
                  <a:gd name="T67" fmla="*/ 0 h 1495"/>
                  <a:gd name="T68" fmla="*/ 0 w 718"/>
                  <a:gd name="T69" fmla="*/ 0 h 1495"/>
                  <a:gd name="T70" fmla="*/ 0 w 718"/>
                  <a:gd name="T71" fmla="*/ 0 h 1495"/>
                  <a:gd name="T72" fmla="*/ 0 w 718"/>
                  <a:gd name="T73" fmla="*/ 0 h 1495"/>
                  <a:gd name="T74" fmla="*/ 0 w 718"/>
                  <a:gd name="T75" fmla="*/ 0 h 1495"/>
                  <a:gd name="T76" fmla="*/ 0 w 718"/>
                  <a:gd name="T77" fmla="*/ 0 h 1495"/>
                  <a:gd name="T78" fmla="*/ 0 w 718"/>
                  <a:gd name="T79" fmla="*/ 0 h 1495"/>
                  <a:gd name="T80" fmla="*/ 0 w 718"/>
                  <a:gd name="T81" fmla="*/ 0 h 1495"/>
                  <a:gd name="T82" fmla="*/ 0 w 718"/>
                  <a:gd name="T83" fmla="*/ 0 h 1495"/>
                  <a:gd name="T84" fmla="*/ 0 w 718"/>
                  <a:gd name="T85" fmla="*/ 0 h 1495"/>
                  <a:gd name="T86" fmla="*/ 0 w 718"/>
                  <a:gd name="T87" fmla="*/ 0 h 1495"/>
                  <a:gd name="T88" fmla="*/ 0 w 718"/>
                  <a:gd name="T89" fmla="*/ 0 h 1495"/>
                  <a:gd name="T90" fmla="*/ 0 w 718"/>
                  <a:gd name="T91" fmla="*/ 0 h 1495"/>
                  <a:gd name="T92" fmla="*/ 0 w 718"/>
                  <a:gd name="T93" fmla="*/ 0 h 14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18"/>
                  <a:gd name="T142" fmla="*/ 0 h 1495"/>
                  <a:gd name="T143" fmla="*/ 718 w 718"/>
                  <a:gd name="T144" fmla="*/ 1495 h 149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18" h="1495">
                    <a:moveTo>
                      <a:pt x="718" y="427"/>
                    </a:moveTo>
                    <a:lnTo>
                      <a:pt x="717" y="372"/>
                    </a:lnTo>
                    <a:lnTo>
                      <a:pt x="713" y="316"/>
                    </a:lnTo>
                    <a:lnTo>
                      <a:pt x="707" y="262"/>
                    </a:lnTo>
                    <a:lnTo>
                      <a:pt x="700" y="207"/>
                    </a:lnTo>
                    <a:lnTo>
                      <a:pt x="690" y="154"/>
                    </a:lnTo>
                    <a:lnTo>
                      <a:pt x="677" y="102"/>
                    </a:lnTo>
                    <a:lnTo>
                      <a:pt x="663" y="50"/>
                    </a:lnTo>
                    <a:lnTo>
                      <a:pt x="647" y="0"/>
                    </a:lnTo>
                    <a:lnTo>
                      <a:pt x="617" y="2"/>
                    </a:lnTo>
                    <a:lnTo>
                      <a:pt x="588" y="4"/>
                    </a:lnTo>
                    <a:lnTo>
                      <a:pt x="558" y="6"/>
                    </a:lnTo>
                    <a:lnTo>
                      <a:pt x="529" y="9"/>
                    </a:lnTo>
                    <a:lnTo>
                      <a:pt x="547" y="58"/>
                    </a:lnTo>
                    <a:lnTo>
                      <a:pt x="562" y="108"/>
                    </a:lnTo>
                    <a:lnTo>
                      <a:pt x="567" y="133"/>
                    </a:lnTo>
                    <a:lnTo>
                      <a:pt x="574" y="159"/>
                    </a:lnTo>
                    <a:lnTo>
                      <a:pt x="580" y="186"/>
                    </a:lnTo>
                    <a:lnTo>
                      <a:pt x="585" y="211"/>
                    </a:lnTo>
                    <a:lnTo>
                      <a:pt x="589" y="238"/>
                    </a:lnTo>
                    <a:lnTo>
                      <a:pt x="593" y="264"/>
                    </a:lnTo>
                    <a:lnTo>
                      <a:pt x="596" y="291"/>
                    </a:lnTo>
                    <a:lnTo>
                      <a:pt x="600" y="317"/>
                    </a:lnTo>
                    <a:lnTo>
                      <a:pt x="601" y="345"/>
                    </a:lnTo>
                    <a:lnTo>
                      <a:pt x="603" y="372"/>
                    </a:lnTo>
                    <a:lnTo>
                      <a:pt x="604" y="399"/>
                    </a:lnTo>
                    <a:lnTo>
                      <a:pt x="604" y="427"/>
                    </a:lnTo>
                    <a:lnTo>
                      <a:pt x="603" y="469"/>
                    </a:lnTo>
                    <a:lnTo>
                      <a:pt x="601" y="509"/>
                    </a:lnTo>
                    <a:lnTo>
                      <a:pt x="597" y="551"/>
                    </a:lnTo>
                    <a:lnTo>
                      <a:pt x="593" y="591"/>
                    </a:lnTo>
                    <a:lnTo>
                      <a:pt x="587" y="631"/>
                    </a:lnTo>
                    <a:lnTo>
                      <a:pt x="579" y="671"/>
                    </a:lnTo>
                    <a:lnTo>
                      <a:pt x="571" y="711"/>
                    </a:lnTo>
                    <a:lnTo>
                      <a:pt x="560" y="749"/>
                    </a:lnTo>
                    <a:lnTo>
                      <a:pt x="549" y="787"/>
                    </a:lnTo>
                    <a:lnTo>
                      <a:pt x="536" y="824"/>
                    </a:lnTo>
                    <a:lnTo>
                      <a:pt x="523" y="861"/>
                    </a:lnTo>
                    <a:lnTo>
                      <a:pt x="508" y="898"/>
                    </a:lnTo>
                    <a:lnTo>
                      <a:pt x="492" y="934"/>
                    </a:lnTo>
                    <a:lnTo>
                      <a:pt x="475" y="968"/>
                    </a:lnTo>
                    <a:lnTo>
                      <a:pt x="456" y="1003"/>
                    </a:lnTo>
                    <a:lnTo>
                      <a:pt x="437" y="1037"/>
                    </a:lnTo>
                    <a:lnTo>
                      <a:pt x="417" y="1070"/>
                    </a:lnTo>
                    <a:lnTo>
                      <a:pt x="395" y="1103"/>
                    </a:lnTo>
                    <a:lnTo>
                      <a:pt x="373" y="1135"/>
                    </a:lnTo>
                    <a:lnTo>
                      <a:pt x="350" y="1165"/>
                    </a:lnTo>
                    <a:lnTo>
                      <a:pt x="325" y="1195"/>
                    </a:lnTo>
                    <a:lnTo>
                      <a:pt x="300" y="1225"/>
                    </a:lnTo>
                    <a:lnTo>
                      <a:pt x="274" y="1253"/>
                    </a:lnTo>
                    <a:lnTo>
                      <a:pt x="246" y="1281"/>
                    </a:lnTo>
                    <a:lnTo>
                      <a:pt x="218" y="1307"/>
                    </a:lnTo>
                    <a:lnTo>
                      <a:pt x="189" y="1334"/>
                    </a:lnTo>
                    <a:lnTo>
                      <a:pt x="159" y="1358"/>
                    </a:lnTo>
                    <a:lnTo>
                      <a:pt x="129" y="1382"/>
                    </a:lnTo>
                    <a:lnTo>
                      <a:pt x="98" y="1406"/>
                    </a:lnTo>
                    <a:lnTo>
                      <a:pt x="66" y="1428"/>
                    </a:lnTo>
                    <a:lnTo>
                      <a:pt x="33" y="1448"/>
                    </a:lnTo>
                    <a:lnTo>
                      <a:pt x="0" y="1468"/>
                    </a:lnTo>
                    <a:lnTo>
                      <a:pt x="41" y="1475"/>
                    </a:lnTo>
                    <a:lnTo>
                      <a:pt x="83" y="1482"/>
                    </a:lnTo>
                    <a:lnTo>
                      <a:pt x="126" y="1489"/>
                    </a:lnTo>
                    <a:lnTo>
                      <a:pt x="168" y="1495"/>
                    </a:lnTo>
                    <a:lnTo>
                      <a:pt x="200" y="1473"/>
                    </a:lnTo>
                    <a:lnTo>
                      <a:pt x="230" y="1448"/>
                    </a:lnTo>
                    <a:lnTo>
                      <a:pt x="259" y="1424"/>
                    </a:lnTo>
                    <a:lnTo>
                      <a:pt x="288" y="1399"/>
                    </a:lnTo>
                    <a:lnTo>
                      <a:pt x="315" y="1373"/>
                    </a:lnTo>
                    <a:lnTo>
                      <a:pt x="343" y="1345"/>
                    </a:lnTo>
                    <a:lnTo>
                      <a:pt x="369" y="1318"/>
                    </a:lnTo>
                    <a:lnTo>
                      <a:pt x="395" y="1290"/>
                    </a:lnTo>
                    <a:lnTo>
                      <a:pt x="419" y="1261"/>
                    </a:lnTo>
                    <a:lnTo>
                      <a:pt x="444" y="1231"/>
                    </a:lnTo>
                    <a:lnTo>
                      <a:pt x="467" y="1200"/>
                    </a:lnTo>
                    <a:lnTo>
                      <a:pt x="489" y="1169"/>
                    </a:lnTo>
                    <a:lnTo>
                      <a:pt x="510" y="1136"/>
                    </a:lnTo>
                    <a:lnTo>
                      <a:pt x="530" y="1104"/>
                    </a:lnTo>
                    <a:lnTo>
                      <a:pt x="550" y="1070"/>
                    </a:lnTo>
                    <a:lnTo>
                      <a:pt x="569" y="1037"/>
                    </a:lnTo>
                    <a:lnTo>
                      <a:pt x="586" y="1002"/>
                    </a:lnTo>
                    <a:lnTo>
                      <a:pt x="602" y="967"/>
                    </a:lnTo>
                    <a:lnTo>
                      <a:pt x="617" y="931"/>
                    </a:lnTo>
                    <a:lnTo>
                      <a:pt x="632" y="896"/>
                    </a:lnTo>
                    <a:lnTo>
                      <a:pt x="645" y="859"/>
                    </a:lnTo>
                    <a:lnTo>
                      <a:pt x="658" y="822"/>
                    </a:lnTo>
                    <a:lnTo>
                      <a:pt x="669" y="785"/>
                    </a:lnTo>
                    <a:lnTo>
                      <a:pt x="680" y="746"/>
                    </a:lnTo>
                    <a:lnTo>
                      <a:pt x="688" y="707"/>
                    </a:lnTo>
                    <a:lnTo>
                      <a:pt x="696" y="669"/>
                    </a:lnTo>
                    <a:lnTo>
                      <a:pt x="703" y="630"/>
                    </a:lnTo>
                    <a:lnTo>
                      <a:pt x="708" y="589"/>
                    </a:lnTo>
                    <a:lnTo>
                      <a:pt x="713" y="550"/>
                    </a:lnTo>
                    <a:lnTo>
                      <a:pt x="715" y="509"/>
                    </a:lnTo>
                    <a:lnTo>
                      <a:pt x="718" y="468"/>
                    </a:lnTo>
                    <a:lnTo>
                      <a:pt x="718" y="427"/>
                    </a:lnTo>
                    <a:close/>
                  </a:path>
                </a:pathLst>
              </a:custGeom>
              <a:solidFill>
                <a:srgbClr val="00863C"/>
              </a:solidFill>
              <a:ln w="9525">
                <a:noFill/>
                <a:round/>
                <a:headEnd/>
                <a:tailEnd/>
              </a:ln>
            </p:spPr>
            <p:txBody>
              <a:bodyPr/>
              <a:lstStyle/>
              <a:p>
                <a:endParaRPr lang="en-US"/>
              </a:p>
            </p:txBody>
          </p:sp>
          <p:sp>
            <p:nvSpPr>
              <p:cNvPr id="40604" name="Freeform 974"/>
              <p:cNvSpPr>
                <a:spLocks/>
              </p:cNvSpPr>
              <p:nvPr/>
            </p:nvSpPr>
            <p:spPr bwMode="auto">
              <a:xfrm>
                <a:off x="2598" y="1832"/>
                <a:ext cx="125" cy="247"/>
              </a:xfrm>
              <a:custGeom>
                <a:avLst/>
                <a:gdLst>
                  <a:gd name="T0" fmla="*/ 0 w 752"/>
                  <a:gd name="T1" fmla="*/ 0 h 1478"/>
                  <a:gd name="T2" fmla="*/ 0 w 752"/>
                  <a:gd name="T3" fmla="*/ 0 h 1478"/>
                  <a:gd name="T4" fmla="*/ 0 w 752"/>
                  <a:gd name="T5" fmla="*/ 0 h 1478"/>
                  <a:gd name="T6" fmla="*/ 0 w 752"/>
                  <a:gd name="T7" fmla="*/ 0 h 1478"/>
                  <a:gd name="T8" fmla="*/ 0 w 752"/>
                  <a:gd name="T9" fmla="*/ 0 h 1478"/>
                  <a:gd name="T10" fmla="*/ 0 w 752"/>
                  <a:gd name="T11" fmla="*/ 0 h 1478"/>
                  <a:gd name="T12" fmla="*/ 0 w 752"/>
                  <a:gd name="T13" fmla="*/ 0 h 1478"/>
                  <a:gd name="T14" fmla="*/ 0 w 752"/>
                  <a:gd name="T15" fmla="*/ 0 h 1478"/>
                  <a:gd name="T16" fmla="*/ 0 w 752"/>
                  <a:gd name="T17" fmla="*/ 0 h 1478"/>
                  <a:gd name="T18" fmla="*/ 0 w 752"/>
                  <a:gd name="T19" fmla="*/ 0 h 1478"/>
                  <a:gd name="T20" fmla="*/ 0 w 752"/>
                  <a:gd name="T21" fmla="*/ 0 h 1478"/>
                  <a:gd name="T22" fmla="*/ 0 w 752"/>
                  <a:gd name="T23" fmla="*/ 0 h 1478"/>
                  <a:gd name="T24" fmla="*/ 0 w 752"/>
                  <a:gd name="T25" fmla="*/ 0 h 1478"/>
                  <a:gd name="T26" fmla="*/ 0 w 752"/>
                  <a:gd name="T27" fmla="*/ 0 h 1478"/>
                  <a:gd name="T28" fmla="*/ 0 w 752"/>
                  <a:gd name="T29" fmla="*/ 0 h 1478"/>
                  <a:gd name="T30" fmla="*/ 0 w 752"/>
                  <a:gd name="T31" fmla="*/ 0 h 1478"/>
                  <a:gd name="T32" fmla="*/ 0 w 752"/>
                  <a:gd name="T33" fmla="*/ 0 h 1478"/>
                  <a:gd name="T34" fmla="*/ 0 w 752"/>
                  <a:gd name="T35" fmla="*/ 0 h 1478"/>
                  <a:gd name="T36" fmla="*/ 0 w 752"/>
                  <a:gd name="T37" fmla="*/ 0 h 1478"/>
                  <a:gd name="T38" fmla="*/ 0 w 752"/>
                  <a:gd name="T39" fmla="*/ 0 h 1478"/>
                  <a:gd name="T40" fmla="*/ 0 w 752"/>
                  <a:gd name="T41" fmla="*/ 0 h 1478"/>
                  <a:gd name="T42" fmla="*/ 0 w 752"/>
                  <a:gd name="T43" fmla="*/ 0 h 1478"/>
                  <a:gd name="T44" fmla="*/ 0 w 752"/>
                  <a:gd name="T45" fmla="*/ 0 h 1478"/>
                  <a:gd name="T46" fmla="*/ 0 w 752"/>
                  <a:gd name="T47" fmla="*/ 0 h 1478"/>
                  <a:gd name="T48" fmla="*/ 0 w 752"/>
                  <a:gd name="T49" fmla="*/ 0 h 1478"/>
                  <a:gd name="T50" fmla="*/ 0 w 752"/>
                  <a:gd name="T51" fmla="*/ 0 h 1478"/>
                  <a:gd name="T52" fmla="*/ 0 w 752"/>
                  <a:gd name="T53" fmla="*/ 0 h 1478"/>
                  <a:gd name="T54" fmla="*/ 0 w 752"/>
                  <a:gd name="T55" fmla="*/ 0 h 1478"/>
                  <a:gd name="T56" fmla="*/ 0 w 752"/>
                  <a:gd name="T57" fmla="*/ 0 h 1478"/>
                  <a:gd name="T58" fmla="*/ 0 w 752"/>
                  <a:gd name="T59" fmla="*/ 0 h 1478"/>
                  <a:gd name="T60" fmla="*/ 0 w 752"/>
                  <a:gd name="T61" fmla="*/ 0 h 1478"/>
                  <a:gd name="T62" fmla="*/ 0 w 752"/>
                  <a:gd name="T63" fmla="*/ 0 h 1478"/>
                  <a:gd name="T64" fmla="*/ 0 w 752"/>
                  <a:gd name="T65" fmla="*/ 0 h 1478"/>
                  <a:gd name="T66" fmla="*/ 0 w 752"/>
                  <a:gd name="T67" fmla="*/ 0 h 1478"/>
                  <a:gd name="T68" fmla="*/ 0 w 752"/>
                  <a:gd name="T69" fmla="*/ 0 h 1478"/>
                  <a:gd name="T70" fmla="*/ 0 w 752"/>
                  <a:gd name="T71" fmla="*/ 0 h 1478"/>
                  <a:gd name="T72" fmla="*/ 0 w 752"/>
                  <a:gd name="T73" fmla="*/ 0 h 1478"/>
                  <a:gd name="T74" fmla="*/ 0 w 752"/>
                  <a:gd name="T75" fmla="*/ 0 h 1478"/>
                  <a:gd name="T76" fmla="*/ 0 w 752"/>
                  <a:gd name="T77" fmla="*/ 0 h 1478"/>
                  <a:gd name="T78" fmla="*/ 0 w 752"/>
                  <a:gd name="T79" fmla="*/ 0 h 1478"/>
                  <a:gd name="T80" fmla="*/ 0 w 752"/>
                  <a:gd name="T81" fmla="*/ 0 h 1478"/>
                  <a:gd name="T82" fmla="*/ 0 w 752"/>
                  <a:gd name="T83" fmla="*/ 0 h 1478"/>
                  <a:gd name="T84" fmla="*/ 0 w 752"/>
                  <a:gd name="T85" fmla="*/ 0 h 1478"/>
                  <a:gd name="T86" fmla="*/ 0 w 752"/>
                  <a:gd name="T87" fmla="*/ 0 h 1478"/>
                  <a:gd name="T88" fmla="*/ 0 w 752"/>
                  <a:gd name="T89" fmla="*/ 0 h 1478"/>
                  <a:gd name="T90" fmla="*/ 0 w 752"/>
                  <a:gd name="T91" fmla="*/ 0 h 1478"/>
                  <a:gd name="T92" fmla="*/ 0 w 752"/>
                  <a:gd name="T93" fmla="*/ 0 h 1478"/>
                  <a:gd name="T94" fmla="*/ 0 w 752"/>
                  <a:gd name="T95" fmla="*/ 0 h 1478"/>
                  <a:gd name="T96" fmla="*/ 0 w 752"/>
                  <a:gd name="T97" fmla="*/ 0 h 1478"/>
                  <a:gd name="T98" fmla="*/ 0 w 752"/>
                  <a:gd name="T99" fmla="*/ 0 h 1478"/>
                  <a:gd name="T100" fmla="*/ 0 w 752"/>
                  <a:gd name="T101" fmla="*/ 0 h 1478"/>
                  <a:gd name="T102" fmla="*/ 0 w 752"/>
                  <a:gd name="T103" fmla="*/ 0 h 14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52"/>
                  <a:gd name="T157" fmla="*/ 0 h 1478"/>
                  <a:gd name="T158" fmla="*/ 752 w 752"/>
                  <a:gd name="T159" fmla="*/ 1478 h 147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52" h="1478">
                    <a:moveTo>
                      <a:pt x="752" y="423"/>
                    </a:moveTo>
                    <a:lnTo>
                      <a:pt x="752" y="395"/>
                    </a:lnTo>
                    <a:lnTo>
                      <a:pt x="751" y="368"/>
                    </a:lnTo>
                    <a:lnTo>
                      <a:pt x="750" y="340"/>
                    </a:lnTo>
                    <a:lnTo>
                      <a:pt x="747" y="313"/>
                    </a:lnTo>
                    <a:lnTo>
                      <a:pt x="745" y="286"/>
                    </a:lnTo>
                    <a:lnTo>
                      <a:pt x="742" y="259"/>
                    </a:lnTo>
                    <a:lnTo>
                      <a:pt x="738" y="232"/>
                    </a:lnTo>
                    <a:lnTo>
                      <a:pt x="734" y="206"/>
                    </a:lnTo>
                    <a:lnTo>
                      <a:pt x="723" y="153"/>
                    </a:lnTo>
                    <a:lnTo>
                      <a:pt x="710" y="101"/>
                    </a:lnTo>
                    <a:lnTo>
                      <a:pt x="695" y="50"/>
                    </a:lnTo>
                    <a:lnTo>
                      <a:pt x="679" y="0"/>
                    </a:lnTo>
                    <a:lnTo>
                      <a:pt x="649" y="2"/>
                    </a:lnTo>
                    <a:lnTo>
                      <a:pt x="620" y="5"/>
                    </a:lnTo>
                    <a:lnTo>
                      <a:pt x="590" y="7"/>
                    </a:lnTo>
                    <a:lnTo>
                      <a:pt x="561" y="9"/>
                    </a:lnTo>
                    <a:lnTo>
                      <a:pt x="571" y="33"/>
                    </a:lnTo>
                    <a:lnTo>
                      <a:pt x="579" y="58"/>
                    </a:lnTo>
                    <a:lnTo>
                      <a:pt x="587" y="83"/>
                    </a:lnTo>
                    <a:lnTo>
                      <a:pt x="594" y="107"/>
                    </a:lnTo>
                    <a:lnTo>
                      <a:pt x="601" y="133"/>
                    </a:lnTo>
                    <a:lnTo>
                      <a:pt x="608" y="158"/>
                    </a:lnTo>
                    <a:lnTo>
                      <a:pt x="613" y="184"/>
                    </a:lnTo>
                    <a:lnTo>
                      <a:pt x="618" y="209"/>
                    </a:lnTo>
                    <a:lnTo>
                      <a:pt x="623" y="236"/>
                    </a:lnTo>
                    <a:lnTo>
                      <a:pt x="627" y="261"/>
                    </a:lnTo>
                    <a:lnTo>
                      <a:pt x="631" y="288"/>
                    </a:lnTo>
                    <a:lnTo>
                      <a:pt x="633" y="315"/>
                    </a:lnTo>
                    <a:lnTo>
                      <a:pt x="635" y="341"/>
                    </a:lnTo>
                    <a:lnTo>
                      <a:pt x="636" y="369"/>
                    </a:lnTo>
                    <a:lnTo>
                      <a:pt x="638" y="395"/>
                    </a:lnTo>
                    <a:lnTo>
                      <a:pt x="639" y="423"/>
                    </a:lnTo>
                    <a:lnTo>
                      <a:pt x="638" y="465"/>
                    </a:lnTo>
                    <a:lnTo>
                      <a:pt x="635" y="506"/>
                    </a:lnTo>
                    <a:lnTo>
                      <a:pt x="632" y="548"/>
                    </a:lnTo>
                    <a:lnTo>
                      <a:pt x="626" y="589"/>
                    </a:lnTo>
                    <a:lnTo>
                      <a:pt x="619" y="629"/>
                    </a:lnTo>
                    <a:lnTo>
                      <a:pt x="612" y="668"/>
                    </a:lnTo>
                    <a:lnTo>
                      <a:pt x="603" y="708"/>
                    </a:lnTo>
                    <a:lnTo>
                      <a:pt x="591" y="746"/>
                    </a:lnTo>
                    <a:lnTo>
                      <a:pt x="580" y="784"/>
                    </a:lnTo>
                    <a:lnTo>
                      <a:pt x="566" y="822"/>
                    </a:lnTo>
                    <a:lnTo>
                      <a:pt x="552" y="859"/>
                    </a:lnTo>
                    <a:lnTo>
                      <a:pt x="536" y="895"/>
                    </a:lnTo>
                    <a:lnTo>
                      <a:pt x="518" y="931"/>
                    </a:lnTo>
                    <a:lnTo>
                      <a:pt x="501" y="966"/>
                    </a:lnTo>
                    <a:lnTo>
                      <a:pt x="481" y="1000"/>
                    </a:lnTo>
                    <a:lnTo>
                      <a:pt x="461" y="1034"/>
                    </a:lnTo>
                    <a:lnTo>
                      <a:pt x="440" y="1066"/>
                    </a:lnTo>
                    <a:lnTo>
                      <a:pt x="417" y="1099"/>
                    </a:lnTo>
                    <a:lnTo>
                      <a:pt x="392" y="1130"/>
                    </a:lnTo>
                    <a:lnTo>
                      <a:pt x="368" y="1160"/>
                    </a:lnTo>
                    <a:lnTo>
                      <a:pt x="343" y="1189"/>
                    </a:lnTo>
                    <a:lnTo>
                      <a:pt x="316" y="1218"/>
                    </a:lnTo>
                    <a:lnTo>
                      <a:pt x="288" y="1245"/>
                    </a:lnTo>
                    <a:lnTo>
                      <a:pt x="259" y="1272"/>
                    </a:lnTo>
                    <a:lnTo>
                      <a:pt x="231" y="1298"/>
                    </a:lnTo>
                    <a:lnTo>
                      <a:pt x="199" y="1322"/>
                    </a:lnTo>
                    <a:lnTo>
                      <a:pt x="168" y="1346"/>
                    </a:lnTo>
                    <a:lnTo>
                      <a:pt x="137" y="1368"/>
                    </a:lnTo>
                    <a:lnTo>
                      <a:pt x="103" y="1390"/>
                    </a:lnTo>
                    <a:lnTo>
                      <a:pt x="70" y="1410"/>
                    </a:lnTo>
                    <a:lnTo>
                      <a:pt x="35" y="1429"/>
                    </a:lnTo>
                    <a:lnTo>
                      <a:pt x="0" y="1447"/>
                    </a:lnTo>
                    <a:lnTo>
                      <a:pt x="22" y="1451"/>
                    </a:lnTo>
                    <a:lnTo>
                      <a:pt x="43" y="1455"/>
                    </a:lnTo>
                    <a:lnTo>
                      <a:pt x="65" y="1459"/>
                    </a:lnTo>
                    <a:lnTo>
                      <a:pt x="87" y="1463"/>
                    </a:lnTo>
                    <a:lnTo>
                      <a:pt x="109" y="1468"/>
                    </a:lnTo>
                    <a:lnTo>
                      <a:pt x="131" y="1471"/>
                    </a:lnTo>
                    <a:lnTo>
                      <a:pt x="154" y="1474"/>
                    </a:lnTo>
                    <a:lnTo>
                      <a:pt x="176" y="1478"/>
                    </a:lnTo>
                    <a:lnTo>
                      <a:pt x="209" y="1457"/>
                    </a:lnTo>
                    <a:lnTo>
                      <a:pt x="240" y="1435"/>
                    </a:lnTo>
                    <a:lnTo>
                      <a:pt x="271" y="1411"/>
                    </a:lnTo>
                    <a:lnTo>
                      <a:pt x="301" y="1387"/>
                    </a:lnTo>
                    <a:lnTo>
                      <a:pt x="330" y="1362"/>
                    </a:lnTo>
                    <a:lnTo>
                      <a:pt x="358" y="1336"/>
                    </a:lnTo>
                    <a:lnTo>
                      <a:pt x="386" y="1309"/>
                    </a:lnTo>
                    <a:lnTo>
                      <a:pt x="412" y="1281"/>
                    </a:lnTo>
                    <a:lnTo>
                      <a:pt x="439" y="1254"/>
                    </a:lnTo>
                    <a:lnTo>
                      <a:pt x="463" y="1224"/>
                    </a:lnTo>
                    <a:lnTo>
                      <a:pt x="487" y="1193"/>
                    </a:lnTo>
                    <a:lnTo>
                      <a:pt x="510" y="1163"/>
                    </a:lnTo>
                    <a:lnTo>
                      <a:pt x="534" y="1132"/>
                    </a:lnTo>
                    <a:lnTo>
                      <a:pt x="554" y="1100"/>
                    </a:lnTo>
                    <a:lnTo>
                      <a:pt x="575" y="1066"/>
                    </a:lnTo>
                    <a:lnTo>
                      <a:pt x="594" y="1033"/>
                    </a:lnTo>
                    <a:lnTo>
                      <a:pt x="612" y="999"/>
                    </a:lnTo>
                    <a:lnTo>
                      <a:pt x="629" y="964"/>
                    </a:lnTo>
                    <a:lnTo>
                      <a:pt x="646" y="929"/>
                    </a:lnTo>
                    <a:lnTo>
                      <a:pt x="662" y="893"/>
                    </a:lnTo>
                    <a:lnTo>
                      <a:pt x="676" y="856"/>
                    </a:lnTo>
                    <a:lnTo>
                      <a:pt x="688" y="819"/>
                    </a:lnTo>
                    <a:lnTo>
                      <a:pt x="700" y="782"/>
                    </a:lnTo>
                    <a:lnTo>
                      <a:pt x="710" y="744"/>
                    </a:lnTo>
                    <a:lnTo>
                      <a:pt x="721" y="704"/>
                    </a:lnTo>
                    <a:lnTo>
                      <a:pt x="729" y="666"/>
                    </a:lnTo>
                    <a:lnTo>
                      <a:pt x="736" y="626"/>
                    </a:lnTo>
                    <a:lnTo>
                      <a:pt x="742" y="586"/>
                    </a:lnTo>
                    <a:lnTo>
                      <a:pt x="746" y="546"/>
                    </a:lnTo>
                    <a:lnTo>
                      <a:pt x="750" y="505"/>
                    </a:lnTo>
                    <a:lnTo>
                      <a:pt x="752" y="465"/>
                    </a:lnTo>
                    <a:lnTo>
                      <a:pt x="752" y="423"/>
                    </a:lnTo>
                    <a:close/>
                  </a:path>
                </a:pathLst>
              </a:custGeom>
              <a:solidFill>
                <a:srgbClr val="00873C"/>
              </a:solidFill>
              <a:ln w="9525">
                <a:noFill/>
                <a:round/>
                <a:headEnd/>
                <a:tailEnd/>
              </a:ln>
            </p:spPr>
            <p:txBody>
              <a:bodyPr/>
              <a:lstStyle/>
              <a:p>
                <a:endParaRPr lang="en-US"/>
              </a:p>
            </p:txBody>
          </p:sp>
          <p:sp>
            <p:nvSpPr>
              <p:cNvPr id="40605" name="Freeform 975"/>
              <p:cNvSpPr>
                <a:spLocks/>
              </p:cNvSpPr>
              <p:nvPr/>
            </p:nvSpPr>
            <p:spPr bwMode="auto">
              <a:xfrm>
                <a:off x="2582" y="1833"/>
                <a:ext cx="132" cy="243"/>
              </a:xfrm>
              <a:custGeom>
                <a:avLst/>
                <a:gdLst>
                  <a:gd name="T0" fmla="*/ 0 w 789"/>
                  <a:gd name="T1" fmla="*/ 0 h 1459"/>
                  <a:gd name="T2" fmla="*/ 0 w 789"/>
                  <a:gd name="T3" fmla="*/ 0 h 1459"/>
                  <a:gd name="T4" fmla="*/ 0 w 789"/>
                  <a:gd name="T5" fmla="*/ 0 h 1459"/>
                  <a:gd name="T6" fmla="*/ 0 w 789"/>
                  <a:gd name="T7" fmla="*/ 0 h 1459"/>
                  <a:gd name="T8" fmla="*/ 0 w 789"/>
                  <a:gd name="T9" fmla="*/ 0 h 1459"/>
                  <a:gd name="T10" fmla="*/ 0 w 789"/>
                  <a:gd name="T11" fmla="*/ 0 h 1459"/>
                  <a:gd name="T12" fmla="*/ 0 w 789"/>
                  <a:gd name="T13" fmla="*/ 0 h 1459"/>
                  <a:gd name="T14" fmla="*/ 0 w 789"/>
                  <a:gd name="T15" fmla="*/ 0 h 1459"/>
                  <a:gd name="T16" fmla="*/ 0 w 789"/>
                  <a:gd name="T17" fmla="*/ 0 h 1459"/>
                  <a:gd name="T18" fmla="*/ 0 w 789"/>
                  <a:gd name="T19" fmla="*/ 0 h 1459"/>
                  <a:gd name="T20" fmla="*/ 0 w 789"/>
                  <a:gd name="T21" fmla="*/ 0 h 1459"/>
                  <a:gd name="T22" fmla="*/ 0 w 789"/>
                  <a:gd name="T23" fmla="*/ 0 h 1459"/>
                  <a:gd name="T24" fmla="*/ 0 w 789"/>
                  <a:gd name="T25" fmla="*/ 0 h 1459"/>
                  <a:gd name="T26" fmla="*/ 0 w 789"/>
                  <a:gd name="T27" fmla="*/ 0 h 1459"/>
                  <a:gd name="T28" fmla="*/ 0 w 789"/>
                  <a:gd name="T29" fmla="*/ 0 h 1459"/>
                  <a:gd name="T30" fmla="*/ 0 w 789"/>
                  <a:gd name="T31" fmla="*/ 0 h 1459"/>
                  <a:gd name="T32" fmla="*/ 0 w 789"/>
                  <a:gd name="T33" fmla="*/ 0 h 1459"/>
                  <a:gd name="T34" fmla="*/ 0 w 789"/>
                  <a:gd name="T35" fmla="*/ 0 h 1459"/>
                  <a:gd name="T36" fmla="*/ 0 w 789"/>
                  <a:gd name="T37" fmla="*/ 0 h 1459"/>
                  <a:gd name="T38" fmla="*/ 0 w 789"/>
                  <a:gd name="T39" fmla="*/ 0 h 1459"/>
                  <a:gd name="T40" fmla="*/ 0 w 789"/>
                  <a:gd name="T41" fmla="*/ 0 h 1459"/>
                  <a:gd name="T42" fmla="*/ 0 w 789"/>
                  <a:gd name="T43" fmla="*/ 0 h 1459"/>
                  <a:gd name="T44" fmla="*/ 0 w 789"/>
                  <a:gd name="T45" fmla="*/ 0 h 1459"/>
                  <a:gd name="T46" fmla="*/ 0 w 789"/>
                  <a:gd name="T47" fmla="*/ 0 h 1459"/>
                  <a:gd name="T48" fmla="*/ 0 w 789"/>
                  <a:gd name="T49" fmla="*/ 0 h 1459"/>
                  <a:gd name="T50" fmla="*/ 0 w 789"/>
                  <a:gd name="T51" fmla="*/ 0 h 1459"/>
                  <a:gd name="T52" fmla="*/ 0 w 789"/>
                  <a:gd name="T53" fmla="*/ 0 h 1459"/>
                  <a:gd name="T54" fmla="*/ 0 w 789"/>
                  <a:gd name="T55" fmla="*/ 0 h 1459"/>
                  <a:gd name="T56" fmla="*/ 0 w 789"/>
                  <a:gd name="T57" fmla="*/ 0 h 1459"/>
                  <a:gd name="T58" fmla="*/ 0 w 789"/>
                  <a:gd name="T59" fmla="*/ 0 h 1459"/>
                  <a:gd name="T60" fmla="*/ 0 w 789"/>
                  <a:gd name="T61" fmla="*/ 0 h 1459"/>
                  <a:gd name="T62" fmla="*/ 0 w 789"/>
                  <a:gd name="T63" fmla="*/ 0 h 1459"/>
                  <a:gd name="T64" fmla="*/ 0 w 789"/>
                  <a:gd name="T65" fmla="*/ 0 h 1459"/>
                  <a:gd name="T66" fmla="*/ 0 w 789"/>
                  <a:gd name="T67" fmla="*/ 0 h 1459"/>
                  <a:gd name="T68" fmla="*/ 0 w 789"/>
                  <a:gd name="T69" fmla="*/ 0 h 1459"/>
                  <a:gd name="T70" fmla="*/ 0 w 789"/>
                  <a:gd name="T71" fmla="*/ 0 h 1459"/>
                  <a:gd name="T72" fmla="*/ 0 w 789"/>
                  <a:gd name="T73" fmla="*/ 0 h 1459"/>
                  <a:gd name="T74" fmla="*/ 0 w 789"/>
                  <a:gd name="T75" fmla="*/ 0 h 1459"/>
                  <a:gd name="T76" fmla="*/ 0 w 789"/>
                  <a:gd name="T77" fmla="*/ 0 h 1459"/>
                  <a:gd name="T78" fmla="*/ 0 w 789"/>
                  <a:gd name="T79" fmla="*/ 0 h 1459"/>
                  <a:gd name="T80" fmla="*/ 0 w 789"/>
                  <a:gd name="T81" fmla="*/ 0 h 1459"/>
                  <a:gd name="T82" fmla="*/ 0 w 789"/>
                  <a:gd name="T83" fmla="*/ 0 h 1459"/>
                  <a:gd name="T84" fmla="*/ 0 w 789"/>
                  <a:gd name="T85" fmla="*/ 0 h 1459"/>
                  <a:gd name="T86" fmla="*/ 0 w 789"/>
                  <a:gd name="T87" fmla="*/ 0 h 1459"/>
                  <a:gd name="T88" fmla="*/ 0 w 789"/>
                  <a:gd name="T89" fmla="*/ 0 h 1459"/>
                  <a:gd name="T90" fmla="*/ 0 w 789"/>
                  <a:gd name="T91" fmla="*/ 0 h 1459"/>
                  <a:gd name="T92" fmla="*/ 0 w 789"/>
                  <a:gd name="T93" fmla="*/ 0 h 1459"/>
                  <a:gd name="T94" fmla="*/ 0 w 789"/>
                  <a:gd name="T95" fmla="*/ 0 h 1459"/>
                  <a:gd name="T96" fmla="*/ 0 w 789"/>
                  <a:gd name="T97" fmla="*/ 0 h 1459"/>
                  <a:gd name="T98" fmla="*/ 0 w 789"/>
                  <a:gd name="T99" fmla="*/ 0 h 1459"/>
                  <a:gd name="T100" fmla="*/ 0 w 789"/>
                  <a:gd name="T101" fmla="*/ 0 h 1459"/>
                  <a:gd name="T102" fmla="*/ 0 w 789"/>
                  <a:gd name="T103" fmla="*/ 0 h 1459"/>
                  <a:gd name="T104" fmla="*/ 0 w 789"/>
                  <a:gd name="T105" fmla="*/ 0 h 14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89"/>
                  <a:gd name="T160" fmla="*/ 0 h 1459"/>
                  <a:gd name="T161" fmla="*/ 789 w 789"/>
                  <a:gd name="T162" fmla="*/ 1459 h 145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89" h="1459">
                    <a:moveTo>
                      <a:pt x="789" y="418"/>
                    </a:moveTo>
                    <a:lnTo>
                      <a:pt x="789" y="390"/>
                    </a:lnTo>
                    <a:lnTo>
                      <a:pt x="788" y="363"/>
                    </a:lnTo>
                    <a:lnTo>
                      <a:pt x="786" y="336"/>
                    </a:lnTo>
                    <a:lnTo>
                      <a:pt x="785" y="308"/>
                    </a:lnTo>
                    <a:lnTo>
                      <a:pt x="781" y="282"/>
                    </a:lnTo>
                    <a:lnTo>
                      <a:pt x="778" y="255"/>
                    </a:lnTo>
                    <a:lnTo>
                      <a:pt x="774" y="229"/>
                    </a:lnTo>
                    <a:lnTo>
                      <a:pt x="770" y="202"/>
                    </a:lnTo>
                    <a:lnTo>
                      <a:pt x="765" y="177"/>
                    </a:lnTo>
                    <a:lnTo>
                      <a:pt x="759" y="150"/>
                    </a:lnTo>
                    <a:lnTo>
                      <a:pt x="752" y="124"/>
                    </a:lnTo>
                    <a:lnTo>
                      <a:pt x="747" y="99"/>
                    </a:lnTo>
                    <a:lnTo>
                      <a:pt x="732" y="49"/>
                    </a:lnTo>
                    <a:lnTo>
                      <a:pt x="714" y="0"/>
                    </a:lnTo>
                    <a:lnTo>
                      <a:pt x="684" y="2"/>
                    </a:lnTo>
                    <a:lnTo>
                      <a:pt x="654" y="4"/>
                    </a:lnTo>
                    <a:lnTo>
                      <a:pt x="625" y="8"/>
                    </a:lnTo>
                    <a:lnTo>
                      <a:pt x="595" y="10"/>
                    </a:lnTo>
                    <a:lnTo>
                      <a:pt x="606" y="34"/>
                    </a:lnTo>
                    <a:lnTo>
                      <a:pt x="614" y="57"/>
                    </a:lnTo>
                    <a:lnTo>
                      <a:pt x="622" y="82"/>
                    </a:lnTo>
                    <a:lnTo>
                      <a:pt x="630" y="107"/>
                    </a:lnTo>
                    <a:lnTo>
                      <a:pt x="637" y="131"/>
                    </a:lnTo>
                    <a:lnTo>
                      <a:pt x="644" y="157"/>
                    </a:lnTo>
                    <a:lnTo>
                      <a:pt x="649" y="181"/>
                    </a:lnTo>
                    <a:lnTo>
                      <a:pt x="654" y="207"/>
                    </a:lnTo>
                    <a:lnTo>
                      <a:pt x="659" y="233"/>
                    </a:lnTo>
                    <a:lnTo>
                      <a:pt x="663" y="259"/>
                    </a:lnTo>
                    <a:lnTo>
                      <a:pt x="667" y="285"/>
                    </a:lnTo>
                    <a:lnTo>
                      <a:pt x="670" y="311"/>
                    </a:lnTo>
                    <a:lnTo>
                      <a:pt x="673" y="337"/>
                    </a:lnTo>
                    <a:lnTo>
                      <a:pt x="674" y="364"/>
                    </a:lnTo>
                    <a:lnTo>
                      <a:pt x="675" y="390"/>
                    </a:lnTo>
                    <a:lnTo>
                      <a:pt x="675" y="418"/>
                    </a:lnTo>
                    <a:lnTo>
                      <a:pt x="674" y="460"/>
                    </a:lnTo>
                    <a:lnTo>
                      <a:pt x="671" y="503"/>
                    </a:lnTo>
                    <a:lnTo>
                      <a:pt x="668" y="544"/>
                    </a:lnTo>
                    <a:lnTo>
                      <a:pt x="662" y="585"/>
                    </a:lnTo>
                    <a:lnTo>
                      <a:pt x="655" y="625"/>
                    </a:lnTo>
                    <a:lnTo>
                      <a:pt x="647" y="666"/>
                    </a:lnTo>
                    <a:lnTo>
                      <a:pt x="637" y="705"/>
                    </a:lnTo>
                    <a:lnTo>
                      <a:pt x="625" y="743"/>
                    </a:lnTo>
                    <a:lnTo>
                      <a:pt x="612" y="783"/>
                    </a:lnTo>
                    <a:lnTo>
                      <a:pt x="599" y="820"/>
                    </a:lnTo>
                    <a:lnTo>
                      <a:pt x="582" y="857"/>
                    </a:lnTo>
                    <a:lnTo>
                      <a:pt x="566" y="892"/>
                    </a:lnTo>
                    <a:lnTo>
                      <a:pt x="548" y="928"/>
                    </a:lnTo>
                    <a:lnTo>
                      <a:pt x="528" y="963"/>
                    </a:lnTo>
                    <a:lnTo>
                      <a:pt x="507" y="996"/>
                    </a:lnTo>
                    <a:lnTo>
                      <a:pt x="486" y="1030"/>
                    </a:lnTo>
                    <a:lnTo>
                      <a:pt x="463" y="1062"/>
                    </a:lnTo>
                    <a:lnTo>
                      <a:pt x="439" y="1094"/>
                    </a:lnTo>
                    <a:lnTo>
                      <a:pt x="414" y="1124"/>
                    </a:lnTo>
                    <a:lnTo>
                      <a:pt x="387" y="1154"/>
                    </a:lnTo>
                    <a:lnTo>
                      <a:pt x="360" y="1182"/>
                    </a:lnTo>
                    <a:lnTo>
                      <a:pt x="332" y="1209"/>
                    </a:lnTo>
                    <a:lnTo>
                      <a:pt x="303" y="1236"/>
                    </a:lnTo>
                    <a:lnTo>
                      <a:pt x="273" y="1261"/>
                    </a:lnTo>
                    <a:lnTo>
                      <a:pt x="241" y="1286"/>
                    </a:lnTo>
                    <a:lnTo>
                      <a:pt x="209" y="1309"/>
                    </a:lnTo>
                    <a:lnTo>
                      <a:pt x="177" y="1331"/>
                    </a:lnTo>
                    <a:lnTo>
                      <a:pt x="142" y="1352"/>
                    </a:lnTo>
                    <a:lnTo>
                      <a:pt x="108" y="1371"/>
                    </a:lnTo>
                    <a:lnTo>
                      <a:pt x="73" y="1390"/>
                    </a:lnTo>
                    <a:lnTo>
                      <a:pt x="37" y="1406"/>
                    </a:lnTo>
                    <a:lnTo>
                      <a:pt x="0" y="1422"/>
                    </a:lnTo>
                    <a:lnTo>
                      <a:pt x="22" y="1427"/>
                    </a:lnTo>
                    <a:lnTo>
                      <a:pt x="45" y="1431"/>
                    </a:lnTo>
                    <a:lnTo>
                      <a:pt x="68" y="1436"/>
                    </a:lnTo>
                    <a:lnTo>
                      <a:pt x="91" y="1442"/>
                    </a:lnTo>
                    <a:lnTo>
                      <a:pt x="114" y="1445"/>
                    </a:lnTo>
                    <a:lnTo>
                      <a:pt x="137" y="1450"/>
                    </a:lnTo>
                    <a:lnTo>
                      <a:pt x="160" y="1454"/>
                    </a:lnTo>
                    <a:lnTo>
                      <a:pt x="185" y="1459"/>
                    </a:lnTo>
                    <a:lnTo>
                      <a:pt x="218" y="1439"/>
                    </a:lnTo>
                    <a:lnTo>
                      <a:pt x="251" y="1419"/>
                    </a:lnTo>
                    <a:lnTo>
                      <a:pt x="283" y="1397"/>
                    </a:lnTo>
                    <a:lnTo>
                      <a:pt x="314" y="1373"/>
                    </a:lnTo>
                    <a:lnTo>
                      <a:pt x="344" y="1349"/>
                    </a:lnTo>
                    <a:lnTo>
                      <a:pt x="374" y="1325"/>
                    </a:lnTo>
                    <a:lnTo>
                      <a:pt x="403" y="1298"/>
                    </a:lnTo>
                    <a:lnTo>
                      <a:pt x="431" y="1272"/>
                    </a:lnTo>
                    <a:lnTo>
                      <a:pt x="459" y="1244"/>
                    </a:lnTo>
                    <a:lnTo>
                      <a:pt x="485" y="1216"/>
                    </a:lnTo>
                    <a:lnTo>
                      <a:pt x="510" y="1186"/>
                    </a:lnTo>
                    <a:lnTo>
                      <a:pt x="535" y="1156"/>
                    </a:lnTo>
                    <a:lnTo>
                      <a:pt x="558" y="1126"/>
                    </a:lnTo>
                    <a:lnTo>
                      <a:pt x="580" y="1094"/>
                    </a:lnTo>
                    <a:lnTo>
                      <a:pt x="602" y="1061"/>
                    </a:lnTo>
                    <a:lnTo>
                      <a:pt x="622" y="1028"/>
                    </a:lnTo>
                    <a:lnTo>
                      <a:pt x="641" y="994"/>
                    </a:lnTo>
                    <a:lnTo>
                      <a:pt x="660" y="959"/>
                    </a:lnTo>
                    <a:lnTo>
                      <a:pt x="677" y="925"/>
                    </a:lnTo>
                    <a:lnTo>
                      <a:pt x="693" y="889"/>
                    </a:lnTo>
                    <a:lnTo>
                      <a:pt x="708" y="852"/>
                    </a:lnTo>
                    <a:lnTo>
                      <a:pt x="721" y="815"/>
                    </a:lnTo>
                    <a:lnTo>
                      <a:pt x="734" y="778"/>
                    </a:lnTo>
                    <a:lnTo>
                      <a:pt x="745" y="740"/>
                    </a:lnTo>
                    <a:lnTo>
                      <a:pt x="756" y="702"/>
                    </a:lnTo>
                    <a:lnTo>
                      <a:pt x="764" y="662"/>
                    </a:lnTo>
                    <a:lnTo>
                      <a:pt x="772" y="622"/>
                    </a:lnTo>
                    <a:lnTo>
                      <a:pt x="778" y="582"/>
                    </a:lnTo>
                    <a:lnTo>
                      <a:pt x="782" y="542"/>
                    </a:lnTo>
                    <a:lnTo>
                      <a:pt x="786" y="500"/>
                    </a:lnTo>
                    <a:lnTo>
                      <a:pt x="788" y="460"/>
                    </a:lnTo>
                    <a:lnTo>
                      <a:pt x="789" y="418"/>
                    </a:lnTo>
                    <a:close/>
                  </a:path>
                </a:pathLst>
              </a:custGeom>
              <a:solidFill>
                <a:srgbClr val="00883D"/>
              </a:solidFill>
              <a:ln w="9525">
                <a:noFill/>
                <a:round/>
                <a:headEnd/>
                <a:tailEnd/>
              </a:ln>
            </p:spPr>
            <p:txBody>
              <a:bodyPr/>
              <a:lstStyle/>
              <a:p>
                <a:endParaRPr lang="en-US"/>
              </a:p>
            </p:txBody>
          </p:sp>
          <p:sp>
            <p:nvSpPr>
              <p:cNvPr id="40606" name="Freeform 976"/>
              <p:cNvSpPr>
                <a:spLocks/>
              </p:cNvSpPr>
              <p:nvPr/>
            </p:nvSpPr>
            <p:spPr bwMode="auto">
              <a:xfrm>
                <a:off x="2565" y="1834"/>
                <a:ext cx="139" cy="239"/>
              </a:xfrm>
              <a:custGeom>
                <a:avLst/>
                <a:gdLst>
                  <a:gd name="T0" fmla="*/ 0 w 835"/>
                  <a:gd name="T1" fmla="*/ 0 h 1438"/>
                  <a:gd name="T2" fmla="*/ 0 w 835"/>
                  <a:gd name="T3" fmla="*/ 0 h 1438"/>
                  <a:gd name="T4" fmla="*/ 0 w 835"/>
                  <a:gd name="T5" fmla="*/ 0 h 1438"/>
                  <a:gd name="T6" fmla="*/ 0 w 835"/>
                  <a:gd name="T7" fmla="*/ 0 h 1438"/>
                  <a:gd name="T8" fmla="*/ 0 w 835"/>
                  <a:gd name="T9" fmla="*/ 0 h 1438"/>
                  <a:gd name="T10" fmla="*/ 0 w 835"/>
                  <a:gd name="T11" fmla="*/ 0 h 1438"/>
                  <a:gd name="T12" fmla="*/ 0 w 835"/>
                  <a:gd name="T13" fmla="*/ 0 h 1438"/>
                  <a:gd name="T14" fmla="*/ 0 w 835"/>
                  <a:gd name="T15" fmla="*/ 0 h 1438"/>
                  <a:gd name="T16" fmla="*/ 0 w 835"/>
                  <a:gd name="T17" fmla="*/ 0 h 1438"/>
                  <a:gd name="T18" fmla="*/ 0 w 835"/>
                  <a:gd name="T19" fmla="*/ 0 h 1438"/>
                  <a:gd name="T20" fmla="*/ 0 w 835"/>
                  <a:gd name="T21" fmla="*/ 0 h 1438"/>
                  <a:gd name="T22" fmla="*/ 0 w 835"/>
                  <a:gd name="T23" fmla="*/ 0 h 1438"/>
                  <a:gd name="T24" fmla="*/ 0 w 835"/>
                  <a:gd name="T25" fmla="*/ 0 h 1438"/>
                  <a:gd name="T26" fmla="*/ 0 w 835"/>
                  <a:gd name="T27" fmla="*/ 0 h 1438"/>
                  <a:gd name="T28" fmla="*/ 0 w 835"/>
                  <a:gd name="T29" fmla="*/ 0 h 1438"/>
                  <a:gd name="T30" fmla="*/ 0 w 835"/>
                  <a:gd name="T31" fmla="*/ 0 h 1438"/>
                  <a:gd name="T32" fmla="*/ 0 w 835"/>
                  <a:gd name="T33" fmla="*/ 0 h 1438"/>
                  <a:gd name="T34" fmla="*/ 0 w 835"/>
                  <a:gd name="T35" fmla="*/ 0 h 1438"/>
                  <a:gd name="T36" fmla="*/ 0 w 835"/>
                  <a:gd name="T37" fmla="*/ 0 h 1438"/>
                  <a:gd name="T38" fmla="*/ 0 w 835"/>
                  <a:gd name="T39" fmla="*/ 0 h 1438"/>
                  <a:gd name="T40" fmla="*/ 0 w 835"/>
                  <a:gd name="T41" fmla="*/ 0 h 1438"/>
                  <a:gd name="T42" fmla="*/ 0 w 835"/>
                  <a:gd name="T43" fmla="*/ 0 h 1438"/>
                  <a:gd name="T44" fmla="*/ 0 w 835"/>
                  <a:gd name="T45" fmla="*/ 0 h 1438"/>
                  <a:gd name="T46" fmla="*/ 0 w 835"/>
                  <a:gd name="T47" fmla="*/ 0 h 1438"/>
                  <a:gd name="T48" fmla="*/ 0 w 835"/>
                  <a:gd name="T49" fmla="*/ 0 h 1438"/>
                  <a:gd name="T50" fmla="*/ 0 w 835"/>
                  <a:gd name="T51" fmla="*/ 0 h 1438"/>
                  <a:gd name="T52" fmla="*/ 0 w 835"/>
                  <a:gd name="T53" fmla="*/ 0 h 1438"/>
                  <a:gd name="T54" fmla="*/ 0 w 835"/>
                  <a:gd name="T55" fmla="*/ 0 h 1438"/>
                  <a:gd name="T56" fmla="*/ 0 w 835"/>
                  <a:gd name="T57" fmla="*/ 0 h 1438"/>
                  <a:gd name="T58" fmla="*/ 0 w 835"/>
                  <a:gd name="T59" fmla="*/ 0 h 1438"/>
                  <a:gd name="T60" fmla="*/ 0 w 835"/>
                  <a:gd name="T61" fmla="*/ 0 h 1438"/>
                  <a:gd name="T62" fmla="*/ 0 w 835"/>
                  <a:gd name="T63" fmla="*/ 0 h 1438"/>
                  <a:gd name="T64" fmla="*/ 0 w 835"/>
                  <a:gd name="T65" fmla="*/ 0 h 1438"/>
                  <a:gd name="T66" fmla="*/ 0 w 835"/>
                  <a:gd name="T67" fmla="*/ 0 h 1438"/>
                  <a:gd name="T68" fmla="*/ 0 w 835"/>
                  <a:gd name="T69" fmla="*/ 0 h 1438"/>
                  <a:gd name="T70" fmla="*/ 0 w 835"/>
                  <a:gd name="T71" fmla="*/ 0 h 1438"/>
                  <a:gd name="T72" fmla="*/ 0 w 835"/>
                  <a:gd name="T73" fmla="*/ 0 h 1438"/>
                  <a:gd name="T74" fmla="*/ 0 w 835"/>
                  <a:gd name="T75" fmla="*/ 0 h 1438"/>
                  <a:gd name="T76" fmla="*/ 0 w 835"/>
                  <a:gd name="T77" fmla="*/ 0 h 1438"/>
                  <a:gd name="T78" fmla="*/ 0 w 835"/>
                  <a:gd name="T79" fmla="*/ 0 h 1438"/>
                  <a:gd name="T80" fmla="*/ 0 w 835"/>
                  <a:gd name="T81" fmla="*/ 0 h 1438"/>
                  <a:gd name="T82" fmla="*/ 0 w 835"/>
                  <a:gd name="T83" fmla="*/ 0 h 1438"/>
                  <a:gd name="T84" fmla="*/ 0 w 835"/>
                  <a:gd name="T85" fmla="*/ 0 h 1438"/>
                  <a:gd name="T86" fmla="*/ 0 w 835"/>
                  <a:gd name="T87" fmla="*/ 0 h 1438"/>
                  <a:gd name="T88" fmla="*/ 0 w 835"/>
                  <a:gd name="T89" fmla="*/ 0 h 1438"/>
                  <a:gd name="T90" fmla="*/ 0 w 835"/>
                  <a:gd name="T91" fmla="*/ 0 h 1438"/>
                  <a:gd name="T92" fmla="*/ 0 w 835"/>
                  <a:gd name="T93" fmla="*/ 0 h 1438"/>
                  <a:gd name="T94" fmla="*/ 0 w 835"/>
                  <a:gd name="T95" fmla="*/ 0 h 1438"/>
                  <a:gd name="T96" fmla="*/ 0 w 835"/>
                  <a:gd name="T97" fmla="*/ 0 h 1438"/>
                  <a:gd name="T98" fmla="*/ 0 w 835"/>
                  <a:gd name="T99" fmla="*/ 0 h 1438"/>
                  <a:gd name="T100" fmla="*/ 0 w 835"/>
                  <a:gd name="T101" fmla="*/ 0 h 1438"/>
                  <a:gd name="T102" fmla="*/ 0 w 835"/>
                  <a:gd name="T103" fmla="*/ 0 h 1438"/>
                  <a:gd name="T104" fmla="*/ 0 w 835"/>
                  <a:gd name="T105" fmla="*/ 0 h 1438"/>
                  <a:gd name="T106" fmla="*/ 0 w 835"/>
                  <a:gd name="T107" fmla="*/ 0 h 14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35"/>
                  <a:gd name="T163" fmla="*/ 0 h 1438"/>
                  <a:gd name="T164" fmla="*/ 835 w 835"/>
                  <a:gd name="T165" fmla="*/ 1438 h 143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35" h="1438">
                    <a:moveTo>
                      <a:pt x="835" y="414"/>
                    </a:moveTo>
                    <a:lnTo>
                      <a:pt x="834" y="386"/>
                    </a:lnTo>
                    <a:lnTo>
                      <a:pt x="832" y="360"/>
                    </a:lnTo>
                    <a:lnTo>
                      <a:pt x="831" y="332"/>
                    </a:lnTo>
                    <a:lnTo>
                      <a:pt x="829" y="306"/>
                    </a:lnTo>
                    <a:lnTo>
                      <a:pt x="827" y="279"/>
                    </a:lnTo>
                    <a:lnTo>
                      <a:pt x="823" y="252"/>
                    </a:lnTo>
                    <a:lnTo>
                      <a:pt x="819" y="227"/>
                    </a:lnTo>
                    <a:lnTo>
                      <a:pt x="814" y="200"/>
                    </a:lnTo>
                    <a:lnTo>
                      <a:pt x="809" y="175"/>
                    </a:lnTo>
                    <a:lnTo>
                      <a:pt x="804" y="149"/>
                    </a:lnTo>
                    <a:lnTo>
                      <a:pt x="797" y="124"/>
                    </a:lnTo>
                    <a:lnTo>
                      <a:pt x="790" y="98"/>
                    </a:lnTo>
                    <a:lnTo>
                      <a:pt x="783" y="74"/>
                    </a:lnTo>
                    <a:lnTo>
                      <a:pt x="775" y="49"/>
                    </a:lnTo>
                    <a:lnTo>
                      <a:pt x="765" y="24"/>
                    </a:lnTo>
                    <a:lnTo>
                      <a:pt x="757" y="0"/>
                    </a:lnTo>
                    <a:lnTo>
                      <a:pt x="727" y="4"/>
                    </a:lnTo>
                    <a:lnTo>
                      <a:pt x="697" y="6"/>
                    </a:lnTo>
                    <a:lnTo>
                      <a:pt x="668" y="9"/>
                    </a:lnTo>
                    <a:lnTo>
                      <a:pt x="638" y="12"/>
                    </a:lnTo>
                    <a:lnTo>
                      <a:pt x="649" y="36"/>
                    </a:lnTo>
                    <a:lnTo>
                      <a:pt x="657" y="59"/>
                    </a:lnTo>
                    <a:lnTo>
                      <a:pt x="666" y="83"/>
                    </a:lnTo>
                    <a:lnTo>
                      <a:pt x="674" y="107"/>
                    </a:lnTo>
                    <a:lnTo>
                      <a:pt x="681" y="131"/>
                    </a:lnTo>
                    <a:lnTo>
                      <a:pt x="688" y="156"/>
                    </a:lnTo>
                    <a:lnTo>
                      <a:pt x="694" y="181"/>
                    </a:lnTo>
                    <a:lnTo>
                      <a:pt x="699" y="206"/>
                    </a:lnTo>
                    <a:lnTo>
                      <a:pt x="704" y="231"/>
                    </a:lnTo>
                    <a:lnTo>
                      <a:pt x="709" y="257"/>
                    </a:lnTo>
                    <a:lnTo>
                      <a:pt x="712" y="282"/>
                    </a:lnTo>
                    <a:lnTo>
                      <a:pt x="714" y="308"/>
                    </a:lnTo>
                    <a:lnTo>
                      <a:pt x="717" y="334"/>
                    </a:lnTo>
                    <a:lnTo>
                      <a:pt x="719" y="361"/>
                    </a:lnTo>
                    <a:lnTo>
                      <a:pt x="720" y="388"/>
                    </a:lnTo>
                    <a:lnTo>
                      <a:pt x="720" y="414"/>
                    </a:lnTo>
                    <a:lnTo>
                      <a:pt x="719" y="457"/>
                    </a:lnTo>
                    <a:lnTo>
                      <a:pt x="717" y="500"/>
                    </a:lnTo>
                    <a:lnTo>
                      <a:pt x="712" y="541"/>
                    </a:lnTo>
                    <a:lnTo>
                      <a:pt x="706" y="583"/>
                    </a:lnTo>
                    <a:lnTo>
                      <a:pt x="698" y="624"/>
                    </a:lnTo>
                    <a:lnTo>
                      <a:pt x="689" y="664"/>
                    </a:lnTo>
                    <a:lnTo>
                      <a:pt x="679" y="703"/>
                    </a:lnTo>
                    <a:lnTo>
                      <a:pt x="666" y="743"/>
                    </a:lnTo>
                    <a:lnTo>
                      <a:pt x="652" y="781"/>
                    </a:lnTo>
                    <a:lnTo>
                      <a:pt x="637" y="819"/>
                    </a:lnTo>
                    <a:lnTo>
                      <a:pt x="621" y="856"/>
                    </a:lnTo>
                    <a:lnTo>
                      <a:pt x="602" y="892"/>
                    </a:lnTo>
                    <a:lnTo>
                      <a:pt x="583" y="928"/>
                    </a:lnTo>
                    <a:lnTo>
                      <a:pt x="562" y="961"/>
                    </a:lnTo>
                    <a:lnTo>
                      <a:pt x="540" y="995"/>
                    </a:lnTo>
                    <a:lnTo>
                      <a:pt x="517" y="1027"/>
                    </a:lnTo>
                    <a:lnTo>
                      <a:pt x="492" y="1060"/>
                    </a:lnTo>
                    <a:lnTo>
                      <a:pt x="466" y="1090"/>
                    </a:lnTo>
                    <a:lnTo>
                      <a:pt x="439" y="1120"/>
                    </a:lnTo>
                    <a:lnTo>
                      <a:pt x="412" y="1149"/>
                    </a:lnTo>
                    <a:lnTo>
                      <a:pt x="383" y="1175"/>
                    </a:lnTo>
                    <a:lnTo>
                      <a:pt x="351" y="1202"/>
                    </a:lnTo>
                    <a:lnTo>
                      <a:pt x="320" y="1227"/>
                    </a:lnTo>
                    <a:lnTo>
                      <a:pt x="289" y="1250"/>
                    </a:lnTo>
                    <a:lnTo>
                      <a:pt x="255" y="1273"/>
                    </a:lnTo>
                    <a:lnTo>
                      <a:pt x="222" y="1294"/>
                    </a:lnTo>
                    <a:lnTo>
                      <a:pt x="186" y="1315"/>
                    </a:lnTo>
                    <a:lnTo>
                      <a:pt x="150" y="1334"/>
                    </a:lnTo>
                    <a:lnTo>
                      <a:pt x="114" y="1351"/>
                    </a:lnTo>
                    <a:lnTo>
                      <a:pt x="77" y="1367"/>
                    </a:lnTo>
                    <a:lnTo>
                      <a:pt x="39" y="1381"/>
                    </a:lnTo>
                    <a:lnTo>
                      <a:pt x="0" y="1394"/>
                    </a:lnTo>
                    <a:lnTo>
                      <a:pt x="24" y="1400"/>
                    </a:lnTo>
                    <a:lnTo>
                      <a:pt x="47" y="1405"/>
                    </a:lnTo>
                    <a:lnTo>
                      <a:pt x="72" y="1411"/>
                    </a:lnTo>
                    <a:lnTo>
                      <a:pt x="97" y="1417"/>
                    </a:lnTo>
                    <a:lnTo>
                      <a:pt x="121" y="1423"/>
                    </a:lnTo>
                    <a:lnTo>
                      <a:pt x="146" y="1427"/>
                    </a:lnTo>
                    <a:lnTo>
                      <a:pt x="171" y="1433"/>
                    </a:lnTo>
                    <a:lnTo>
                      <a:pt x="196" y="1438"/>
                    </a:lnTo>
                    <a:lnTo>
                      <a:pt x="231" y="1420"/>
                    </a:lnTo>
                    <a:lnTo>
                      <a:pt x="266" y="1401"/>
                    </a:lnTo>
                    <a:lnTo>
                      <a:pt x="299" y="1380"/>
                    </a:lnTo>
                    <a:lnTo>
                      <a:pt x="333" y="1359"/>
                    </a:lnTo>
                    <a:lnTo>
                      <a:pt x="364" y="1336"/>
                    </a:lnTo>
                    <a:lnTo>
                      <a:pt x="395" y="1313"/>
                    </a:lnTo>
                    <a:lnTo>
                      <a:pt x="427" y="1289"/>
                    </a:lnTo>
                    <a:lnTo>
                      <a:pt x="455" y="1263"/>
                    </a:lnTo>
                    <a:lnTo>
                      <a:pt x="484" y="1236"/>
                    </a:lnTo>
                    <a:lnTo>
                      <a:pt x="512" y="1209"/>
                    </a:lnTo>
                    <a:lnTo>
                      <a:pt x="539" y="1180"/>
                    </a:lnTo>
                    <a:lnTo>
                      <a:pt x="564" y="1151"/>
                    </a:lnTo>
                    <a:lnTo>
                      <a:pt x="588" y="1121"/>
                    </a:lnTo>
                    <a:lnTo>
                      <a:pt x="613" y="1090"/>
                    </a:lnTo>
                    <a:lnTo>
                      <a:pt x="636" y="1057"/>
                    </a:lnTo>
                    <a:lnTo>
                      <a:pt x="657" y="1025"/>
                    </a:lnTo>
                    <a:lnTo>
                      <a:pt x="677" y="991"/>
                    </a:lnTo>
                    <a:lnTo>
                      <a:pt x="697" y="957"/>
                    </a:lnTo>
                    <a:lnTo>
                      <a:pt x="714" y="922"/>
                    </a:lnTo>
                    <a:lnTo>
                      <a:pt x="732" y="886"/>
                    </a:lnTo>
                    <a:lnTo>
                      <a:pt x="748" y="850"/>
                    </a:lnTo>
                    <a:lnTo>
                      <a:pt x="762" y="813"/>
                    </a:lnTo>
                    <a:lnTo>
                      <a:pt x="776" y="775"/>
                    </a:lnTo>
                    <a:lnTo>
                      <a:pt x="787" y="737"/>
                    </a:lnTo>
                    <a:lnTo>
                      <a:pt x="798" y="699"/>
                    </a:lnTo>
                    <a:lnTo>
                      <a:pt x="808" y="659"/>
                    </a:lnTo>
                    <a:lnTo>
                      <a:pt x="815" y="620"/>
                    </a:lnTo>
                    <a:lnTo>
                      <a:pt x="822" y="580"/>
                    </a:lnTo>
                    <a:lnTo>
                      <a:pt x="828" y="539"/>
                    </a:lnTo>
                    <a:lnTo>
                      <a:pt x="831" y="497"/>
                    </a:lnTo>
                    <a:lnTo>
                      <a:pt x="834" y="456"/>
                    </a:lnTo>
                    <a:lnTo>
                      <a:pt x="835" y="414"/>
                    </a:lnTo>
                    <a:close/>
                  </a:path>
                </a:pathLst>
              </a:custGeom>
              <a:solidFill>
                <a:srgbClr val="00893D"/>
              </a:solidFill>
              <a:ln w="9525">
                <a:noFill/>
                <a:round/>
                <a:headEnd/>
                <a:tailEnd/>
              </a:ln>
            </p:spPr>
            <p:txBody>
              <a:bodyPr/>
              <a:lstStyle/>
              <a:p>
                <a:endParaRPr lang="en-US"/>
              </a:p>
            </p:txBody>
          </p:sp>
          <p:sp>
            <p:nvSpPr>
              <p:cNvPr id="40607" name="Freeform 977"/>
              <p:cNvSpPr>
                <a:spLocks/>
              </p:cNvSpPr>
              <p:nvPr/>
            </p:nvSpPr>
            <p:spPr bwMode="auto">
              <a:xfrm>
                <a:off x="2547" y="1835"/>
                <a:ext cx="148" cy="235"/>
              </a:xfrm>
              <a:custGeom>
                <a:avLst/>
                <a:gdLst>
                  <a:gd name="T0" fmla="*/ 0 w 889"/>
                  <a:gd name="T1" fmla="*/ 0 h 1412"/>
                  <a:gd name="T2" fmla="*/ 0 w 889"/>
                  <a:gd name="T3" fmla="*/ 0 h 1412"/>
                  <a:gd name="T4" fmla="*/ 0 w 889"/>
                  <a:gd name="T5" fmla="*/ 0 h 1412"/>
                  <a:gd name="T6" fmla="*/ 0 w 889"/>
                  <a:gd name="T7" fmla="*/ 0 h 1412"/>
                  <a:gd name="T8" fmla="*/ 0 w 889"/>
                  <a:gd name="T9" fmla="*/ 0 h 1412"/>
                  <a:gd name="T10" fmla="*/ 0 w 889"/>
                  <a:gd name="T11" fmla="*/ 0 h 1412"/>
                  <a:gd name="T12" fmla="*/ 0 w 889"/>
                  <a:gd name="T13" fmla="*/ 0 h 1412"/>
                  <a:gd name="T14" fmla="*/ 0 w 889"/>
                  <a:gd name="T15" fmla="*/ 0 h 1412"/>
                  <a:gd name="T16" fmla="*/ 0 w 889"/>
                  <a:gd name="T17" fmla="*/ 0 h 1412"/>
                  <a:gd name="T18" fmla="*/ 0 w 889"/>
                  <a:gd name="T19" fmla="*/ 0 h 1412"/>
                  <a:gd name="T20" fmla="*/ 0 w 889"/>
                  <a:gd name="T21" fmla="*/ 0 h 1412"/>
                  <a:gd name="T22" fmla="*/ 0 w 889"/>
                  <a:gd name="T23" fmla="*/ 0 h 1412"/>
                  <a:gd name="T24" fmla="*/ 0 w 889"/>
                  <a:gd name="T25" fmla="*/ 0 h 1412"/>
                  <a:gd name="T26" fmla="*/ 0 w 889"/>
                  <a:gd name="T27" fmla="*/ 0 h 1412"/>
                  <a:gd name="T28" fmla="*/ 0 w 889"/>
                  <a:gd name="T29" fmla="*/ 0 h 1412"/>
                  <a:gd name="T30" fmla="*/ 0 w 889"/>
                  <a:gd name="T31" fmla="*/ 0 h 1412"/>
                  <a:gd name="T32" fmla="*/ 0 w 889"/>
                  <a:gd name="T33" fmla="*/ 0 h 1412"/>
                  <a:gd name="T34" fmla="*/ 0 w 889"/>
                  <a:gd name="T35" fmla="*/ 0 h 1412"/>
                  <a:gd name="T36" fmla="*/ 0 w 889"/>
                  <a:gd name="T37" fmla="*/ 0 h 1412"/>
                  <a:gd name="T38" fmla="*/ 0 w 889"/>
                  <a:gd name="T39" fmla="*/ 0 h 1412"/>
                  <a:gd name="T40" fmla="*/ 0 w 889"/>
                  <a:gd name="T41" fmla="*/ 0 h 1412"/>
                  <a:gd name="T42" fmla="*/ 0 w 889"/>
                  <a:gd name="T43" fmla="*/ 0 h 1412"/>
                  <a:gd name="T44" fmla="*/ 0 w 889"/>
                  <a:gd name="T45" fmla="*/ 0 h 1412"/>
                  <a:gd name="T46" fmla="*/ 0 w 889"/>
                  <a:gd name="T47" fmla="*/ 0 h 1412"/>
                  <a:gd name="T48" fmla="*/ 0 w 889"/>
                  <a:gd name="T49" fmla="*/ 0 h 1412"/>
                  <a:gd name="T50" fmla="*/ 0 w 889"/>
                  <a:gd name="T51" fmla="*/ 0 h 1412"/>
                  <a:gd name="T52" fmla="*/ 0 w 889"/>
                  <a:gd name="T53" fmla="*/ 0 h 1412"/>
                  <a:gd name="T54" fmla="*/ 0 w 889"/>
                  <a:gd name="T55" fmla="*/ 0 h 1412"/>
                  <a:gd name="T56" fmla="*/ 0 w 889"/>
                  <a:gd name="T57" fmla="*/ 0 h 1412"/>
                  <a:gd name="T58" fmla="*/ 0 w 889"/>
                  <a:gd name="T59" fmla="*/ 0 h 1412"/>
                  <a:gd name="T60" fmla="*/ 0 w 889"/>
                  <a:gd name="T61" fmla="*/ 0 h 1412"/>
                  <a:gd name="T62" fmla="*/ 0 w 889"/>
                  <a:gd name="T63" fmla="*/ 0 h 1412"/>
                  <a:gd name="T64" fmla="*/ 0 w 889"/>
                  <a:gd name="T65" fmla="*/ 0 h 1412"/>
                  <a:gd name="T66" fmla="*/ 0 w 889"/>
                  <a:gd name="T67" fmla="*/ 0 h 1412"/>
                  <a:gd name="T68" fmla="*/ 0 w 889"/>
                  <a:gd name="T69" fmla="*/ 0 h 1412"/>
                  <a:gd name="T70" fmla="*/ 0 w 889"/>
                  <a:gd name="T71" fmla="*/ 0 h 1412"/>
                  <a:gd name="T72" fmla="*/ 0 w 889"/>
                  <a:gd name="T73" fmla="*/ 0 h 1412"/>
                  <a:gd name="T74" fmla="*/ 0 w 889"/>
                  <a:gd name="T75" fmla="*/ 0 h 1412"/>
                  <a:gd name="T76" fmla="*/ 0 w 889"/>
                  <a:gd name="T77" fmla="*/ 0 h 1412"/>
                  <a:gd name="T78" fmla="*/ 0 w 889"/>
                  <a:gd name="T79" fmla="*/ 0 h 1412"/>
                  <a:gd name="T80" fmla="*/ 0 w 889"/>
                  <a:gd name="T81" fmla="*/ 0 h 1412"/>
                  <a:gd name="T82" fmla="*/ 0 w 889"/>
                  <a:gd name="T83" fmla="*/ 0 h 1412"/>
                  <a:gd name="T84" fmla="*/ 0 w 889"/>
                  <a:gd name="T85" fmla="*/ 0 h 1412"/>
                  <a:gd name="T86" fmla="*/ 0 w 889"/>
                  <a:gd name="T87" fmla="*/ 0 h 1412"/>
                  <a:gd name="T88" fmla="*/ 0 w 889"/>
                  <a:gd name="T89" fmla="*/ 0 h 1412"/>
                  <a:gd name="T90" fmla="*/ 0 w 889"/>
                  <a:gd name="T91" fmla="*/ 0 h 1412"/>
                  <a:gd name="T92" fmla="*/ 0 w 889"/>
                  <a:gd name="T93" fmla="*/ 0 h 1412"/>
                  <a:gd name="T94" fmla="*/ 0 w 889"/>
                  <a:gd name="T95" fmla="*/ 0 h 1412"/>
                  <a:gd name="T96" fmla="*/ 0 w 889"/>
                  <a:gd name="T97" fmla="*/ 0 h 1412"/>
                  <a:gd name="T98" fmla="*/ 0 w 889"/>
                  <a:gd name="T99" fmla="*/ 0 h 1412"/>
                  <a:gd name="T100" fmla="*/ 0 w 889"/>
                  <a:gd name="T101" fmla="*/ 0 h 1412"/>
                  <a:gd name="T102" fmla="*/ 0 w 889"/>
                  <a:gd name="T103" fmla="*/ 0 h 1412"/>
                  <a:gd name="T104" fmla="*/ 0 w 889"/>
                  <a:gd name="T105" fmla="*/ 0 h 1412"/>
                  <a:gd name="T106" fmla="*/ 0 w 889"/>
                  <a:gd name="T107" fmla="*/ 0 h 14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89"/>
                  <a:gd name="T163" fmla="*/ 0 h 1412"/>
                  <a:gd name="T164" fmla="*/ 889 w 889"/>
                  <a:gd name="T165" fmla="*/ 1412 h 14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89" h="1412">
                    <a:moveTo>
                      <a:pt x="889" y="408"/>
                    </a:moveTo>
                    <a:lnTo>
                      <a:pt x="889" y="380"/>
                    </a:lnTo>
                    <a:lnTo>
                      <a:pt x="888" y="354"/>
                    </a:lnTo>
                    <a:lnTo>
                      <a:pt x="887" y="327"/>
                    </a:lnTo>
                    <a:lnTo>
                      <a:pt x="884" y="301"/>
                    </a:lnTo>
                    <a:lnTo>
                      <a:pt x="881" y="275"/>
                    </a:lnTo>
                    <a:lnTo>
                      <a:pt x="877" y="249"/>
                    </a:lnTo>
                    <a:lnTo>
                      <a:pt x="874" y="223"/>
                    </a:lnTo>
                    <a:lnTo>
                      <a:pt x="868" y="197"/>
                    </a:lnTo>
                    <a:lnTo>
                      <a:pt x="863" y="171"/>
                    </a:lnTo>
                    <a:lnTo>
                      <a:pt x="858" y="147"/>
                    </a:lnTo>
                    <a:lnTo>
                      <a:pt x="851" y="121"/>
                    </a:lnTo>
                    <a:lnTo>
                      <a:pt x="844" y="97"/>
                    </a:lnTo>
                    <a:lnTo>
                      <a:pt x="836" y="72"/>
                    </a:lnTo>
                    <a:lnTo>
                      <a:pt x="828" y="47"/>
                    </a:lnTo>
                    <a:lnTo>
                      <a:pt x="820" y="24"/>
                    </a:lnTo>
                    <a:lnTo>
                      <a:pt x="809" y="0"/>
                    </a:lnTo>
                    <a:lnTo>
                      <a:pt x="780" y="3"/>
                    </a:lnTo>
                    <a:lnTo>
                      <a:pt x="750" y="6"/>
                    </a:lnTo>
                    <a:lnTo>
                      <a:pt x="720" y="9"/>
                    </a:lnTo>
                    <a:lnTo>
                      <a:pt x="691" y="13"/>
                    </a:lnTo>
                    <a:lnTo>
                      <a:pt x="702" y="36"/>
                    </a:lnTo>
                    <a:lnTo>
                      <a:pt x="711" y="59"/>
                    </a:lnTo>
                    <a:lnTo>
                      <a:pt x="719" y="82"/>
                    </a:lnTo>
                    <a:lnTo>
                      <a:pt x="727" y="106"/>
                    </a:lnTo>
                    <a:lnTo>
                      <a:pt x="734" y="129"/>
                    </a:lnTo>
                    <a:lnTo>
                      <a:pt x="741" y="154"/>
                    </a:lnTo>
                    <a:lnTo>
                      <a:pt x="748" y="178"/>
                    </a:lnTo>
                    <a:lnTo>
                      <a:pt x="754" y="204"/>
                    </a:lnTo>
                    <a:lnTo>
                      <a:pt x="758" y="228"/>
                    </a:lnTo>
                    <a:lnTo>
                      <a:pt x="763" y="253"/>
                    </a:lnTo>
                    <a:lnTo>
                      <a:pt x="766" y="279"/>
                    </a:lnTo>
                    <a:lnTo>
                      <a:pt x="770" y="304"/>
                    </a:lnTo>
                    <a:lnTo>
                      <a:pt x="772" y="330"/>
                    </a:lnTo>
                    <a:lnTo>
                      <a:pt x="773" y="355"/>
                    </a:lnTo>
                    <a:lnTo>
                      <a:pt x="774" y="382"/>
                    </a:lnTo>
                    <a:lnTo>
                      <a:pt x="776" y="408"/>
                    </a:lnTo>
                    <a:lnTo>
                      <a:pt x="774" y="452"/>
                    </a:lnTo>
                    <a:lnTo>
                      <a:pt x="771" y="495"/>
                    </a:lnTo>
                    <a:lnTo>
                      <a:pt x="766" y="538"/>
                    </a:lnTo>
                    <a:lnTo>
                      <a:pt x="759" y="579"/>
                    </a:lnTo>
                    <a:lnTo>
                      <a:pt x="751" y="621"/>
                    </a:lnTo>
                    <a:lnTo>
                      <a:pt x="741" y="663"/>
                    </a:lnTo>
                    <a:lnTo>
                      <a:pt x="729" y="702"/>
                    </a:lnTo>
                    <a:lnTo>
                      <a:pt x="717" y="741"/>
                    </a:lnTo>
                    <a:lnTo>
                      <a:pt x="700" y="781"/>
                    </a:lnTo>
                    <a:lnTo>
                      <a:pt x="684" y="818"/>
                    </a:lnTo>
                    <a:lnTo>
                      <a:pt x="666" y="855"/>
                    </a:lnTo>
                    <a:lnTo>
                      <a:pt x="646" y="892"/>
                    </a:lnTo>
                    <a:lnTo>
                      <a:pt x="625" y="926"/>
                    </a:lnTo>
                    <a:lnTo>
                      <a:pt x="602" y="960"/>
                    </a:lnTo>
                    <a:lnTo>
                      <a:pt x="579" y="993"/>
                    </a:lnTo>
                    <a:lnTo>
                      <a:pt x="554" y="1026"/>
                    </a:lnTo>
                    <a:lnTo>
                      <a:pt x="527" y="1056"/>
                    </a:lnTo>
                    <a:lnTo>
                      <a:pt x="498" y="1086"/>
                    </a:lnTo>
                    <a:lnTo>
                      <a:pt x="469" y="1115"/>
                    </a:lnTo>
                    <a:lnTo>
                      <a:pt x="439" y="1141"/>
                    </a:lnTo>
                    <a:lnTo>
                      <a:pt x="408" y="1168"/>
                    </a:lnTo>
                    <a:lnTo>
                      <a:pt x="376" y="1192"/>
                    </a:lnTo>
                    <a:lnTo>
                      <a:pt x="342" y="1215"/>
                    </a:lnTo>
                    <a:lnTo>
                      <a:pt x="307" y="1237"/>
                    </a:lnTo>
                    <a:lnTo>
                      <a:pt x="271" y="1258"/>
                    </a:lnTo>
                    <a:lnTo>
                      <a:pt x="236" y="1278"/>
                    </a:lnTo>
                    <a:lnTo>
                      <a:pt x="197" y="1295"/>
                    </a:lnTo>
                    <a:lnTo>
                      <a:pt x="159" y="1310"/>
                    </a:lnTo>
                    <a:lnTo>
                      <a:pt x="121" y="1325"/>
                    </a:lnTo>
                    <a:lnTo>
                      <a:pt x="81" y="1338"/>
                    </a:lnTo>
                    <a:lnTo>
                      <a:pt x="40" y="1348"/>
                    </a:lnTo>
                    <a:lnTo>
                      <a:pt x="0" y="1358"/>
                    </a:lnTo>
                    <a:lnTo>
                      <a:pt x="25" y="1366"/>
                    </a:lnTo>
                    <a:lnTo>
                      <a:pt x="51" y="1373"/>
                    </a:lnTo>
                    <a:lnTo>
                      <a:pt x="77" y="1380"/>
                    </a:lnTo>
                    <a:lnTo>
                      <a:pt x="104" y="1387"/>
                    </a:lnTo>
                    <a:lnTo>
                      <a:pt x="132" y="1392"/>
                    </a:lnTo>
                    <a:lnTo>
                      <a:pt x="158" y="1399"/>
                    </a:lnTo>
                    <a:lnTo>
                      <a:pt x="186" y="1406"/>
                    </a:lnTo>
                    <a:lnTo>
                      <a:pt x="214" y="1412"/>
                    </a:lnTo>
                    <a:lnTo>
                      <a:pt x="251" y="1396"/>
                    </a:lnTo>
                    <a:lnTo>
                      <a:pt x="287" y="1380"/>
                    </a:lnTo>
                    <a:lnTo>
                      <a:pt x="322" y="1361"/>
                    </a:lnTo>
                    <a:lnTo>
                      <a:pt x="357" y="1342"/>
                    </a:lnTo>
                    <a:lnTo>
                      <a:pt x="391" y="1321"/>
                    </a:lnTo>
                    <a:lnTo>
                      <a:pt x="423" y="1299"/>
                    </a:lnTo>
                    <a:lnTo>
                      <a:pt x="455" y="1276"/>
                    </a:lnTo>
                    <a:lnTo>
                      <a:pt x="487" y="1251"/>
                    </a:lnTo>
                    <a:lnTo>
                      <a:pt x="517" y="1226"/>
                    </a:lnTo>
                    <a:lnTo>
                      <a:pt x="546" y="1199"/>
                    </a:lnTo>
                    <a:lnTo>
                      <a:pt x="574" y="1172"/>
                    </a:lnTo>
                    <a:lnTo>
                      <a:pt x="601" y="1144"/>
                    </a:lnTo>
                    <a:lnTo>
                      <a:pt x="628" y="1114"/>
                    </a:lnTo>
                    <a:lnTo>
                      <a:pt x="653" y="1084"/>
                    </a:lnTo>
                    <a:lnTo>
                      <a:pt x="677" y="1052"/>
                    </a:lnTo>
                    <a:lnTo>
                      <a:pt x="700" y="1020"/>
                    </a:lnTo>
                    <a:lnTo>
                      <a:pt x="721" y="986"/>
                    </a:lnTo>
                    <a:lnTo>
                      <a:pt x="742" y="953"/>
                    </a:lnTo>
                    <a:lnTo>
                      <a:pt x="762" y="918"/>
                    </a:lnTo>
                    <a:lnTo>
                      <a:pt x="780" y="882"/>
                    </a:lnTo>
                    <a:lnTo>
                      <a:pt x="796" y="847"/>
                    </a:lnTo>
                    <a:lnTo>
                      <a:pt x="813" y="810"/>
                    </a:lnTo>
                    <a:lnTo>
                      <a:pt x="826" y="773"/>
                    </a:lnTo>
                    <a:lnTo>
                      <a:pt x="839" y="733"/>
                    </a:lnTo>
                    <a:lnTo>
                      <a:pt x="851" y="695"/>
                    </a:lnTo>
                    <a:lnTo>
                      <a:pt x="861" y="656"/>
                    </a:lnTo>
                    <a:lnTo>
                      <a:pt x="869" y="615"/>
                    </a:lnTo>
                    <a:lnTo>
                      <a:pt x="876" y="575"/>
                    </a:lnTo>
                    <a:lnTo>
                      <a:pt x="882" y="534"/>
                    </a:lnTo>
                    <a:lnTo>
                      <a:pt x="885" y="493"/>
                    </a:lnTo>
                    <a:lnTo>
                      <a:pt x="888" y="450"/>
                    </a:lnTo>
                    <a:lnTo>
                      <a:pt x="889" y="408"/>
                    </a:lnTo>
                    <a:close/>
                  </a:path>
                </a:pathLst>
              </a:custGeom>
              <a:solidFill>
                <a:srgbClr val="008A3D"/>
              </a:solidFill>
              <a:ln w="9525">
                <a:noFill/>
                <a:round/>
                <a:headEnd/>
                <a:tailEnd/>
              </a:ln>
            </p:spPr>
            <p:txBody>
              <a:bodyPr/>
              <a:lstStyle/>
              <a:p>
                <a:endParaRPr lang="en-US"/>
              </a:p>
            </p:txBody>
          </p:sp>
          <p:sp>
            <p:nvSpPr>
              <p:cNvPr id="40608" name="Freeform 978"/>
              <p:cNvSpPr>
                <a:spLocks/>
              </p:cNvSpPr>
              <p:nvPr/>
            </p:nvSpPr>
            <p:spPr bwMode="auto">
              <a:xfrm>
                <a:off x="2525" y="1836"/>
                <a:ext cx="160" cy="230"/>
              </a:xfrm>
              <a:custGeom>
                <a:avLst/>
                <a:gdLst>
                  <a:gd name="T0" fmla="*/ 0 w 963"/>
                  <a:gd name="T1" fmla="*/ 0 h 1382"/>
                  <a:gd name="T2" fmla="*/ 0 w 963"/>
                  <a:gd name="T3" fmla="*/ 0 h 1382"/>
                  <a:gd name="T4" fmla="*/ 0 w 963"/>
                  <a:gd name="T5" fmla="*/ 0 h 1382"/>
                  <a:gd name="T6" fmla="*/ 0 w 963"/>
                  <a:gd name="T7" fmla="*/ 0 h 1382"/>
                  <a:gd name="T8" fmla="*/ 0 w 963"/>
                  <a:gd name="T9" fmla="*/ 0 h 1382"/>
                  <a:gd name="T10" fmla="*/ 0 w 963"/>
                  <a:gd name="T11" fmla="*/ 0 h 1382"/>
                  <a:gd name="T12" fmla="*/ 0 w 963"/>
                  <a:gd name="T13" fmla="*/ 0 h 1382"/>
                  <a:gd name="T14" fmla="*/ 0 w 963"/>
                  <a:gd name="T15" fmla="*/ 0 h 1382"/>
                  <a:gd name="T16" fmla="*/ 0 w 963"/>
                  <a:gd name="T17" fmla="*/ 0 h 1382"/>
                  <a:gd name="T18" fmla="*/ 0 w 963"/>
                  <a:gd name="T19" fmla="*/ 0 h 1382"/>
                  <a:gd name="T20" fmla="*/ 0 w 963"/>
                  <a:gd name="T21" fmla="*/ 0 h 1382"/>
                  <a:gd name="T22" fmla="*/ 0 w 963"/>
                  <a:gd name="T23" fmla="*/ 0 h 1382"/>
                  <a:gd name="T24" fmla="*/ 0 w 963"/>
                  <a:gd name="T25" fmla="*/ 0 h 1382"/>
                  <a:gd name="T26" fmla="*/ 0 w 963"/>
                  <a:gd name="T27" fmla="*/ 0 h 1382"/>
                  <a:gd name="T28" fmla="*/ 0 w 963"/>
                  <a:gd name="T29" fmla="*/ 0 h 1382"/>
                  <a:gd name="T30" fmla="*/ 0 w 963"/>
                  <a:gd name="T31" fmla="*/ 0 h 1382"/>
                  <a:gd name="T32" fmla="*/ 0 w 963"/>
                  <a:gd name="T33" fmla="*/ 0 h 1382"/>
                  <a:gd name="T34" fmla="*/ 0 w 963"/>
                  <a:gd name="T35" fmla="*/ 0 h 1382"/>
                  <a:gd name="T36" fmla="*/ 0 w 963"/>
                  <a:gd name="T37" fmla="*/ 0 h 1382"/>
                  <a:gd name="T38" fmla="*/ 0 w 963"/>
                  <a:gd name="T39" fmla="*/ 0 h 1382"/>
                  <a:gd name="T40" fmla="*/ 0 w 963"/>
                  <a:gd name="T41" fmla="*/ 0 h 1382"/>
                  <a:gd name="T42" fmla="*/ 0 w 963"/>
                  <a:gd name="T43" fmla="*/ 0 h 1382"/>
                  <a:gd name="T44" fmla="*/ 0 w 963"/>
                  <a:gd name="T45" fmla="*/ 0 h 1382"/>
                  <a:gd name="T46" fmla="*/ 0 w 963"/>
                  <a:gd name="T47" fmla="*/ 0 h 1382"/>
                  <a:gd name="T48" fmla="*/ 0 w 963"/>
                  <a:gd name="T49" fmla="*/ 0 h 1382"/>
                  <a:gd name="T50" fmla="*/ 0 w 963"/>
                  <a:gd name="T51" fmla="*/ 0 h 1382"/>
                  <a:gd name="T52" fmla="*/ 0 w 963"/>
                  <a:gd name="T53" fmla="*/ 0 h 1382"/>
                  <a:gd name="T54" fmla="*/ 0 w 963"/>
                  <a:gd name="T55" fmla="*/ 0 h 1382"/>
                  <a:gd name="T56" fmla="*/ 0 w 963"/>
                  <a:gd name="T57" fmla="*/ 0 h 1382"/>
                  <a:gd name="T58" fmla="*/ 0 w 963"/>
                  <a:gd name="T59" fmla="*/ 0 h 1382"/>
                  <a:gd name="T60" fmla="*/ 0 w 963"/>
                  <a:gd name="T61" fmla="*/ 0 h 1382"/>
                  <a:gd name="T62" fmla="*/ 0 w 963"/>
                  <a:gd name="T63" fmla="*/ 0 h 1382"/>
                  <a:gd name="T64" fmla="*/ 0 w 963"/>
                  <a:gd name="T65" fmla="*/ 0 h 1382"/>
                  <a:gd name="T66" fmla="*/ 0 w 963"/>
                  <a:gd name="T67" fmla="*/ 0 h 1382"/>
                  <a:gd name="T68" fmla="*/ 0 w 963"/>
                  <a:gd name="T69" fmla="*/ 0 h 1382"/>
                  <a:gd name="T70" fmla="*/ 0 w 963"/>
                  <a:gd name="T71" fmla="*/ 0 h 1382"/>
                  <a:gd name="T72" fmla="*/ 0 w 963"/>
                  <a:gd name="T73" fmla="*/ 0 h 1382"/>
                  <a:gd name="T74" fmla="*/ 0 w 963"/>
                  <a:gd name="T75" fmla="*/ 0 h 1382"/>
                  <a:gd name="T76" fmla="*/ 0 w 963"/>
                  <a:gd name="T77" fmla="*/ 0 h 1382"/>
                  <a:gd name="T78" fmla="*/ 0 w 963"/>
                  <a:gd name="T79" fmla="*/ 0 h 1382"/>
                  <a:gd name="T80" fmla="*/ 0 w 963"/>
                  <a:gd name="T81" fmla="*/ 0 h 1382"/>
                  <a:gd name="T82" fmla="*/ 0 w 963"/>
                  <a:gd name="T83" fmla="*/ 0 h 1382"/>
                  <a:gd name="T84" fmla="*/ 0 w 963"/>
                  <a:gd name="T85" fmla="*/ 0 h 1382"/>
                  <a:gd name="T86" fmla="*/ 0 w 963"/>
                  <a:gd name="T87" fmla="*/ 0 h 1382"/>
                  <a:gd name="T88" fmla="*/ 0 w 963"/>
                  <a:gd name="T89" fmla="*/ 0 h 1382"/>
                  <a:gd name="T90" fmla="*/ 0 w 963"/>
                  <a:gd name="T91" fmla="*/ 0 h 1382"/>
                  <a:gd name="T92" fmla="*/ 0 w 963"/>
                  <a:gd name="T93" fmla="*/ 0 h 1382"/>
                  <a:gd name="T94" fmla="*/ 0 w 963"/>
                  <a:gd name="T95" fmla="*/ 0 h 1382"/>
                  <a:gd name="T96" fmla="*/ 0 w 963"/>
                  <a:gd name="T97" fmla="*/ 0 h 1382"/>
                  <a:gd name="T98" fmla="*/ 0 w 963"/>
                  <a:gd name="T99" fmla="*/ 0 h 1382"/>
                  <a:gd name="T100" fmla="*/ 0 w 963"/>
                  <a:gd name="T101" fmla="*/ 0 h 1382"/>
                  <a:gd name="T102" fmla="*/ 0 w 963"/>
                  <a:gd name="T103" fmla="*/ 0 h 1382"/>
                  <a:gd name="T104" fmla="*/ 0 w 963"/>
                  <a:gd name="T105" fmla="*/ 0 h 1382"/>
                  <a:gd name="T106" fmla="*/ 0 w 963"/>
                  <a:gd name="T107" fmla="*/ 0 h 13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63"/>
                  <a:gd name="T163" fmla="*/ 0 h 1382"/>
                  <a:gd name="T164" fmla="*/ 963 w 963"/>
                  <a:gd name="T165" fmla="*/ 1382 h 138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63" h="1382">
                    <a:moveTo>
                      <a:pt x="963" y="402"/>
                    </a:moveTo>
                    <a:lnTo>
                      <a:pt x="963" y="376"/>
                    </a:lnTo>
                    <a:lnTo>
                      <a:pt x="962" y="349"/>
                    </a:lnTo>
                    <a:lnTo>
                      <a:pt x="960" y="322"/>
                    </a:lnTo>
                    <a:lnTo>
                      <a:pt x="957" y="296"/>
                    </a:lnTo>
                    <a:lnTo>
                      <a:pt x="955" y="270"/>
                    </a:lnTo>
                    <a:lnTo>
                      <a:pt x="952" y="245"/>
                    </a:lnTo>
                    <a:lnTo>
                      <a:pt x="947" y="219"/>
                    </a:lnTo>
                    <a:lnTo>
                      <a:pt x="942" y="194"/>
                    </a:lnTo>
                    <a:lnTo>
                      <a:pt x="937" y="169"/>
                    </a:lnTo>
                    <a:lnTo>
                      <a:pt x="931" y="144"/>
                    </a:lnTo>
                    <a:lnTo>
                      <a:pt x="924" y="119"/>
                    </a:lnTo>
                    <a:lnTo>
                      <a:pt x="916" y="95"/>
                    </a:lnTo>
                    <a:lnTo>
                      <a:pt x="909" y="71"/>
                    </a:lnTo>
                    <a:lnTo>
                      <a:pt x="900" y="47"/>
                    </a:lnTo>
                    <a:lnTo>
                      <a:pt x="892" y="24"/>
                    </a:lnTo>
                    <a:lnTo>
                      <a:pt x="881" y="0"/>
                    </a:lnTo>
                    <a:lnTo>
                      <a:pt x="851" y="3"/>
                    </a:lnTo>
                    <a:lnTo>
                      <a:pt x="822" y="7"/>
                    </a:lnTo>
                    <a:lnTo>
                      <a:pt x="792" y="11"/>
                    </a:lnTo>
                    <a:lnTo>
                      <a:pt x="763" y="15"/>
                    </a:lnTo>
                    <a:lnTo>
                      <a:pt x="772" y="37"/>
                    </a:lnTo>
                    <a:lnTo>
                      <a:pt x="783" y="59"/>
                    </a:lnTo>
                    <a:lnTo>
                      <a:pt x="791" y="82"/>
                    </a:lnTo>
                    <a:lnTo>
                      <a:pt x="800" y="105"/>
                    </a:lnTo>
                    <a:lnTo>
                      <a:pt x="807" y="128"/>
                    </a:lnTo>
                    <a:lnTo>
                      <a:pt x="814" y="152"/>
                    </a:lnTo>
                    <a:lnTo>
                      <a:pt x="821" y="177"/>
                    </a:lnTo>
                    <a:lnTo>
                      <a:pt x="827" y="200"/>
                    </a:lnTo>
                    <a:lnTo>
                      <a:pt x="831" y="225"/>
                    </a:lnTo>
                    <a:lnTo>
                      <a:pt x="836" y="250"/>
                    </a:lnTo>
                    <a:lnTo>
                      <a:pt x="841" y="275"/>
                    </a:lnTo>
                    <a:lnTo>
                      <a:pt x="843" y="299"/>
                    </a:lnTo>
                    <a:lnTo>
                      <a:pt x="845" y="325"/>
                    </a:lnTo>
                    <a:lnTo>
                      <a:pt x="848" y="350"/>
                    </a:lnTo>
                    <a:lnTo>
                      <a:pt x="849" y="376"/>
                    </a:lnTo>
                    <a:lnTo>
                      <a:pt x="849" y="402"/>
                    </a:lnTo>
                    <a:lnTo>
                      <a:pt x="848" y="447"/>
                    </a:lnTo>
                    <a:lnTo>
                      <a:pt x="844" y="491"/>
                    </a:lnTo>
                    <a:lnTo>
                      <a:pt x="840" y="535"/>
                    </a:lnTo>
                    <a:lnTo>
                      <a:pt x="831" y="578"/>
                    </a:lnTo>
                    <a:lnTo>
                      <a:pt x="822" y="621"/>
                    </a:lnTo>
                    <a:lnTo>
                      <a:pt x="812" y="662"/>
                    </a:lnTo>
                    <a:lnTo>
                      <a:pt x="798" y="703"/>
                    </a:lnTo>
                    <a:lnTo>
                      <a:pt x="783" y="743"/>
                    </a:lnTo>
                    <a:lnTo>
                      <a:pt x="767" y="783"/>
                    </a:lnTo>
                    <a:lnTo>
                      <a:pt x="748" y="821"/>
                    </a:lnTo>
                    <a:lnTo>
                      <a:pt x="727" y="858"/>
                    </a:lnTo>
                    <a:lnTo>
                      <a:pt x="705" y="894"/>
                    </a:lnTo>
                    <a:lnTo>
                      <a:pt x="682" y="928"/>
                    </a:lnTo>
                    <a:lnTo>
                      <a:pt x="657" y="962"/>
                    </a:lnTo>
                    <a:lnTo>
                      <a:pt x="630" y="994"/>
                    </a:lnTo>
                    <a:lnTo>
                      <a:pt x="603" y="1026"/>
                    </a:lnTo>
                    <a:lnTo>
                      <a:pt x="574" y="1056"/>
                    </a:lnTo>
                    <a:lnTo>
                      <a:pt x="542" y="1085"/>
                    </a:lnTo>
                    <a:lnTo>
                      <a:pt x="510" y="1111"/>
                    </a:lnTo>
                    <a:lnTo>
                      <a:pt x="478" y="1138"/>
                    </a:lnTo>
                    <a:lnTo>
                      <a:pt x="443" y="1161"/>
                    </a:lnTo>
                    <a:lnTo>
                      <a:pt x="407" y="1184"/>
                    </a:lnTo>
                    <a:lnTo>
                      <a:pt x="370" y="1205"/>
                    </a:lnTo>
                    <a:lnTo>
                      <a:pt x="333" y="1224"/>
                    </a:lnTo>
                    <a:lnTo>
                      <a:pt x="294" y="1242"/>
                    </a:lnTo>
                    <a:lnTo>
                      <a:pt x="254" y="1258"/>
                    </a:lnTo>
                    <a:lnTo>
                      <a:pt x="214" y="1272"/>
                    </a:lnTo>
                    <a:lnTo>
                      <a:pt x="172" y="1283"/>
                    </a:lnTo>
                    <a:lnTo>
                      <a:pt x="131" y="1294"/>
                    </a:lnTo>
                    <a:lnTo>
                      <a:pt x="88" y="1302"/>
                    </a:lnTo>
                    <a:lnTo>
                      <a:pt x="44" y="1308"/>
                    </a:lnTo>
                    <a:lnTo>
                      <a:pt x="0" y="1312"/>
                    </a:lnTo>
                    <a:lnTo>
                      <a:pt x="29" y="1322"/>
                    </a:lnTo>
                    <a:lnTo>
                      <a:pt x="58" y="1331"/>
                    </a:lnTo>
                    <a:lnTo>
                      <a:pt x="88" y="1340"/>
                    </a:lnTo>
                    <a:lnTo>
                      <a:pt x="118" y="1348"/>
                    </a:lnTo>
                    <a:lnTo>
                      <a:pt x="148" y="1357"/>
                    </a:lnTo>
                    <a:lnTo>
                      <a:pt x="179" y="1366"/>
                    </a:lnTo>
                    <a:lnTo>
                      <a:pt x="211" y="1374"/>
                    </a:lnTo>
                    <a:lnTo>
                      <a:pt x="243" y="1382"/>
                    </a:lnTo>
                    <a:lnTo>
                      <a:pt x="282" y="1369"/>
                    </a:lnTo>
                    <a:lnTo>
                      <a:pt x="320" y="1355"/>
                    </a:lnTo>
                    <a:lnTo>
                      <a:pt x="357" y="1339"/>
                    </a:lnTo>
                    <a:lnTo>
                      <a:pt x="393" y="1322"/>
                    </a:lnTo>
                    <a:lnTo>
                      <a:pt x="429" y="1303"/>
                    </a:lnTo>
                    <a:lnTo>
                      <a:pt x="465" y="1282"/>
                    </a:lnTo>
                    <a:lnTo>
                      <a:pt x="498" y="1261"/>
                    </a:lnTo>
                    <a:lnTo>
                      <a:pt x="532" y="1238"/>
                    </a:lnTo>
                    <a:lnTo>
                      <a:pt x="563" y="1215"/>
                    </a:lnTo>
                    <a:lnTo>
                      <a:pt x="594" y="1190"/>
                    </a:lnTo>
                    <a:lnTo>
                      <a:pt x="624" y="1163"/>
                    </a:lnTo>
                    <a:lnTo>
                      <a:pt x="655" y="1137"/>
                    </a:lnTo>
                    <a:lnTo>
                      <a:pt x="682" y="1108"/>
                    </a:lnTo>
                    <a:lnTo>
                      <a:pt x="709" y="1078"/>
                    </a:lnTo>
                    <a:lnTo>
                      <a:pt x="734" y="1048"/>
                    </a:lnTo>
                    <a:lnTo>
                      <a:pt x="760" y="1015"/>
                    </a:lnTo>
                    <a:lnTo>
                      <a:pt x="783" y="983"/>
                    </a:lnTo>
                    <a:lnTo>
                      <a:pt x="805" y="949"/>
                    </a:lnTo>
                    <a:lnTo>
                      <a:pt x="826" y="916"/>
                    </a:lnTo>
                    <a:lnTo>
                      <a:pt x="845" y="880"/>
                    </a:lnTo>
                    <a:lnTo>
                      <a:pt x="864" y="844"/>
                    </a:lnTo>
                    <a:lnTo>
                      <a:pt x="880" y="807"/>
                    </a:lnTo>
                    <a:lnTo>
                      <a:pt x="895" y="769"/>
                    </a:lnTo>
                    <a:lnTo>
                      <a:pt x="909" y="731"/>
                    </a:lnTo>
                    <a:lnTo>
                      <a:pt x="922" y="691"/>
                    </a:lnTo>
                    <a:lnTo>
                      <a:pt x="932" y="652"/>
                    </a:lnTo>
                    <a:lnTo>
                      <a:pt x="941" y="612"/>
                    </a:lnTo>
                    <a:lnTo>
                      <a:pt x="949" y="571"/>
                    </a:lnTo>
                    <a:lnTo>
                      <a:pt x="955" y="529"/>
                    </a:lnTo>
                    <a:lnTo>
                      <a:pt x="960" y="488"/>
                    </a:lnTo>
                    <a:lnTo>
                      <a:pt x="962" y="445"/>
                    </a:lnTo>
                    <a:lnTo>
                      <a:pt x="963" y="402"/>
                    </a:lnTo>
                    <a:close/>
                  </a:path>
                </a:pathLst>
              </a:custGeom>
              <a:solidFill>
                <a:srgbClr val="008B3E"/>
              </a:solidFill>
              <a:ln w="9525">
                <a:noFill/>
                <a:round/>
                <a:headEnd/>
                <a:tailEnd/>
              </a:ln>
            </p:spPr>
            <p:txBody>
              <a:bodyPr/>
              <a:lstStyle/>
              <a:p>
                <a:endParaRPr lang="en-US"/>
              </a:p>
            </p:txBody>
          </p:sp>
          <p:sp>
            <p:nvSpPr>
              <p:cNvPr id="40609" name="Freeform 979"/>
              <p:cNvSpPr>
                <a:spLocks/>
              </p:cNvSpPr>
              <p:nvPr/>
            </p:nvSpPr>
            <p:spPr bwMode="auto">
              <a:xfrm>
                <a:off x="2497" y="1837"/>
                <a:ext cx="179" cy="224"/>
              </a:xfrm>
              <a:custGeom>
                <a:avLst/>
                <a:gdLst>
                  <a:gd name="T0" fmla="*/ 0 w 1072"/>
                  <a:gd name="T1" fmla="*/ 0 h 1345"/>
                  <a:gd name="T2" fmla="*/ 0 w 1072"/>
                  <a:gd name="T3" fmla="*/ 0 h 1345"/>
                  <a:gd name="T4" fmla="*/ 0 w 1072"/>
                  <a:gd name="T5" fmla="*/ 0 h 1345"/>
                  <a:gd name="T6" fmla="*/ 0 w 1072"/>
                  <a:gd name="T7" fmla="*/ 0 h 1345"/>
                  <a:gd name="T8" fmla="*/ 0 w 1072"/>
                  <a:gd name="T9" fmla="*/ 0 h 1345"/>
                  <a:gd name="T10" fmla="*/ 0 w 1072"/>
                  <a:gd name="T11" fmla="*/ 0 h 1345"/>
                  <a:gd name="T12" fmla="*/ 0 w 1072"/>
                  <a:gd name="T13" fmla="*/ 0 h 1345"/>
                  <a:gd name="T14" fmla="*/ 0 w 1072"/>
                  <a:gd name="T15" fmla="*/ 0 h 1345"/>
                  <a:gd name="T16" fmla="*/ 0 w 1072"/>
                  <a:gd name="T17" fmla="*/ 0 h 1345"/>
                  <a:gd name="T18" fmla="*/ 0 w 1072"/>
                  <a:gd name="T19" fmla="*/ 0 h 1345"/>
                  <a:gd name="T20" fmla="*/ 0 w 1072"/>
                  <a:gd name="T21" fmla="*/ 0 h 1345"/>
                  <a:gd name="T22" fmla="*/ 0 w 1072"/>
                  <a:gd name="T23" fmla="*/ 0 h 1345"/>
                  <a:gd name="T24" fmla="*/ 0 w 1072"/>
                  <a:gd name="T25" fmla="*/ 0 h 1345"/>
                  <a:gd name="T26" fmla="*/ 0 w 1072"/>
                  <a:gd name="T27" fmla="*/ 0 h 1345"/>
                  <a:gd name="T28" fmla="*/ 0 w 1072"/>
                  <a:gd name="T29" fmla="*/ 0 h 1345"/>
                  <a:gd name="T30" fmla="*/ 0 w 1072"/>
                  <a:gd name="T31" fmla="*/ 0 h 1345"/>
                  <a:gd name="T32" fmla="*/ 0 w 1072"/>
                  <a:gd name="T33" fmla="*/ 0 h 1345"/>
                  <a:gd name="T34" fmla="*/ 0 w 1072"/>
                  <a:gd name="T35" fmla="*/ 0 h 1345"/>
                  <a:gd name="T36" fmla="*/ 0 w 1072"/>
                  <a:gd name="T37" fmla="*/ 0 h 1345"/>
                  <a:gd name="T38" fmla="*/ 0 w 1072"/>
                  <a:gd name="T39" fmla="*/ 0 h 1345"/>
                  <a:gd name="T40" fmla="*/ 0 w 1072"/>
                  <a:gd name="T41" fmla="*/ 0 h 1345"/>
                  <a:gd name="T42" fmla="*/ 0 w 1072"/>
                  <a:gd name="T43" fmla="*/ 0 h 1345"/>
                  <a:gd name="T44" fmla="*/ 0 w 1072"/>
                  <a:gd name="T45" fmla="*/ 0 h 1345"/>
                  <a:gd name="T46" fmla="*/ 0 w 1072"/>
                  <a:gd name="T47" fmla="*/ 0 h 1345"/>
                  <a:gd name="T48" fmla="*/ 0 w 1072"/>
                  <a:gd name="T49" fmla="*/ 0 h 1345"/>
                  <a:gd name="T50" fmla="*/ 0 w 1072"/>
                  <a:gd name="T51" fmla="*/ 0 h 1345"/>
                  <a:gd name="T52" fmla="*/ 0 w 1072"/>
                  <a:gd name="T53" fmla="*/ 0 h 1345"/>
                  <a:gd name="T54" fmla="*/ 0 w 1072"/>
                  <a:gd name="T55" fmla="*/ 0 h 1345"/>
                  <a:gd name="T56" fmla="*/ 0 w 1072"/>
                  <a:gd name="T57" fmla="*/ 0 h 1345"/>
                  <a:gd name="T58" fmla="*/ 0 w 1072"/>
                  <a:gd name="T59" fmla="*/ 0 h 1345"/>
                  <a:gd name="T60" fmla="*/ 0 w 1072"/>
                  <a:gd name="T61" fmla="*/ 0 h 1345"/>
                  <a:gd name="T62" fmla="*/ 0 w 1072"/>
                  <a:gd name="T63" fmla="*/ 0 h 1345"/>
                  <a:gd name="T64" fmla="*/ 0 w 1072"/>
                  <a:gd name="T65" fmla="*/ 0 h 1345"/>
                  <a:gd name="T66" fmla="*/ 0 w 1072"/>
                  <a:gd name="T67" fmla="*/ 0 h 1345"/>
                  <a:gd name="T68" fmla="*/ 0 w 1072"/>
                  <a:gd name="T69" fmla="*/ 0 h 1345"/>
                  <a:gd name="T70" fmla="*/ 0 w 1072"/>
                  <a:gd name="T71" fmla="*/ 0 h 1345"/>
                  <a:gd name="T72" fmla="*/ 0 w 1072"/>
                  <a:gd name="T73" fmla="*/ 0 h 1345"/>
                  <a:gd name="T74" fmla="*/ 0 w 1072"/>
                  <a:gd name="T75" fmla="*/ 0 h 1345"/>
                  <a:gd name="T76" fmla="*/ 0 w 1072"/>
                  <a:gd name="T77" fmla="*/ 0 h 1345"/>
                  <a:gd name="T78" fmla="*/ 0 w 1072"/>
                  <a:gd name="T79" fmla="*/ 0 h 1345"/>
                  <a:gd name="T80" fmla="*/ 0 w 1072"/>
                  <a:gd name="T81" fmla="*/ 0 h 1345"/>
                  <a:gd name="T82" fmla="*/ 0 w 1072"/>
                  <a:gd name="T83" fmla="*/ 0 h 1345"/>
                  <a:gd name="T84" fmla="*/ 0 w 1072"/>
                  <a:gd name="T85" fmla="*/ 0 h 1345"/>
                  <a:gd name="T86" fmla="*/ 0 w 1072"/>
                  <a:gd name="T87" fmla="*/ 0 h 1345"/>
                  <a:gd name="T88" fmla="*/ 0 w 1072"/>
                  <a:gd name="T89" fmla="*/ 0 h 1345"/>
                  <a:gd name="T90" fmla="*/ 0 w 1072"/>
                  <a:gd name="T91" fmla="*/ 0 h 1345"/>
                  <a:gd name="T92" fmla="*/ 0 w 1072"/>
                  <a:gd name="T93" fmla="*/ 0 h 1345"/>
                  <a:gd name="T94" fmla="*/ 0 w 1072"/>
                  <a:gd name="T95" fmla="*/ 0 h 1345"/>
                  <a:gd name="T96" fmla="*/ 0 w 1072"/>
                  <a:gd name="T97" fmla="*/ 0 h 1345"/>
                  <a:gd name="T98" fmla="*/ 0 w 1072"/>
                  <a:gd name="T99" fmla="*/ 0 h 1345"/>
                  <a:gd name="T100" fmla="*/ 0 w 1072"/>
                  <a:gd name="T101" fmla="*/ 0 h 1345"/>
                  <a:gd name="T102" fmla="*/ 0 w 1072"/>
                  <a:gd name="T103" fmla="*/ 0 h 1345"/>
                  <a:gd name="T104" fmla="*/ 0 w 1072"/>
                  <a:gd name="T105" fmla="*/ 0 h 1345"/>
                  <a:gd name="T106" fmla="*/ 0 w 1072"/>
                  <a:gd name="T107" fmla="*/ 0 h 1345"/>
                  <a:gd name="T108" fmla="*/ 0 w 1072"/>
                  <a:gd name="T109" fmla="*/ 0 h 1345"/>
                  <a:gd name="T110" fmla="*/ 0 w 1072"/>
                  <a:gd name="T111" fmla="*/ 0 h 134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72"/>
                  <a:gd name="T169" fmla="*/ 0 h 1345"/>
                  <a:gd name="T170" fmla="*/ 1072 w 1072"/>
                  <a:gd name="T171" fmla="*/ 1345 h 134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72" h="1345">
                    <a:moveTo>
                      <a:pt x="1072" y="395"/>
                    </a:moveTo>
                    <a:lnTo>
                      <a:pt x="1070" y="369"/>
                    </a:lnTo>
                    <a:lnTo>
                      <a:pt x="1069" y="342"/>
                    </a:lnTo>
                    <a:lnTo>
                      <a:pt x="1068" y="317"/>
                    </a:lnTo>
                    <a:lnTo>
                      <a:pt x="1066" y="291"/>
                    </a:lnTo>
                    <a:lnTo>
                      <a:pt x="1062" y="266"/>
                    </a:lnTo>
                    <a:lnTo>
                      <a:pt x="1059" y="240"/>
                    </a:lnTo>
                    <a:lnTo>
                      <a:pt x="1054" y="215"/>
                    </a:lnTo>
                    <a:lnTo>
                      <a:pt x="1050" y="191"/>
                    </a:lnTo>
                    <a:lnTo>
                      <a:pt x="1044" y="165"/>
                    </a:lnTo>
                    <a:lnTo>
                      <a:pt x="1037" y="141"/>
                    </a:lnTo>
                    <a:lnTo>
                      <a:pt x="1030" y="116"/>
                    </a:lnTo>
                    <a:lnTo>
                      <a:pt x="1023" y="93"/>
                    </a:lnTo>
                    <a:lnTo>
                      <a:pt x="1015" y="69"/>
                    </a:lnTo>
                    <a:lnTo>
                      <a:pt x="1007" y="46"/>
                    </a:lnTo>
                    <a:lnTo>
                      <a:pt x="998" y="23"/>
                    </a:lnTo>
                    <a:lnTo>
                      <a:pt x="987" y="0"/>
                    </a:lnTo>
                    <a:lnTo>
                      <a:pt x="957" y="4"/>
                    </a:lnTo>
                    <a:lnTo>
                      <a:pt x="927" y="8"/>
                    </a:lnTo>
                    <a:lnTo>
                      <a:pt x="898" y="11"/>
                    </a:lnTo>
                    <a:lnTo>
                      <a:pt x="868" y="16"/>
                    </a:lnTo>
                    <a:lnTo>
                      <a:pt x="879" y="38"/>
                    </a:lnTo>
                    <a:lnTo>
                      <a:pt x="889" y="59"/>
                    </a:lnTo>
                    <a:lnTo>
                      <a:pt x="898" y="82"/>
                    </a:lnTo>
                    <a:lnTo>
                      <a:pt x="906" y="104"/>
                    </a:lnTo>
                    <a:lnTo>
                      <a:pt x="914" y="127"/>
                    </a:lnTo>
                    <a:lnTo>
                      <a:pt x="921" y="150"/>
                    </a:lnTo>
                    <a:lnTo>
                      <a:pt x="928" y="173"/>
                    </a:lnTo>
                    <a:lnTo>
                      <a:pt x="934" y="197"/>
                    </a:lnTo>
                    <a:lnTo>
                      <a:pt x="940" y="221"/>
                    </a:lnTo>
                    <a:lnTo>
                      <a:pt x="944" y="245"/>
                    </a:lnTo>
                    <a:lnTo>
                      <a:pt x="948" y="269"/>
                    </a:lnTo>
                    <a:lnTo>
                      <a:pt x="951" y="295"/>
                    </a:lnTo>
                    <a:lnTo>
                      <a:pt x="954" y="319"/>
                    </a:lnTo>
                    <a:lnTo>
                      <a:pt x="956" y="344"/>
                    </a:lnTo>
                    <a:lnTo>
                      <a:pt x="957" y="370"/>
                    </a:lnTo>
                    <a:lnTo>
                      <a:pt x="957" y="395"/>
                    </a:lnTo>
                    <a:lnTo>
                      <a:pt x="956" y="439"/>
                    </a:lnTo>
                    <a:lnTo>
                      <a:pt x="953" y="482"/>
                    </a:lnTo>
                    <a:lnTo>
                      <a:pt x="947" y="525"/>
                    </a:lnTo>
                    <a:lnTo>
                      <a:pt x="940" y="568"/>
                    </a:lnTo>
                    <a:lnTo>
                      <a:pt x="931" y="609"/>
                    </a:lnTo>
                    <a:lnTo>
                      <a:pt x="919" y="650"/>
                    </a:lnTo>
                    <a:lnTo>
                      <a:pt x="905" y="689"/>
                    </a:lnTo>
                    <a:lnTo>
                      <a:pt x="890" y="728"/>
                    </a:lnTo>
                    <a:lnTo>
                      <a:pt x="873" y="765"/>
                    </a:lnTo>
                    <a:lnTo>
                      <a:pt x="854" y="802"/>
                    </a:lnTo>
                    <a:lnTo>
                      <a:pt x="833" y="838"/>
                    </a:lnTo>
                    <a:lnTo>
                      <a:pt x="811" y="873"/>
                    </a:lnTo>
                    <a:lnTo>
                      <a:pt x="787" y="906"/>
                    </a:lnTo>
                    <a:lnTo>
                      <a:pt x="762" y="939"/>
                    </a:lnTo>
                    <a:lnTo>
                      <a:pt x="735" y="970"/>
                    </a:lnTo>
                    <a:lnTo>
                      <a:pt x="706" y="1000"/>
                    </a:lnTo>
                    <a:lnTo>
                      <a:pt x="676" y="1028"/>
                    </a:lnTo>
                    <a:lnTo>
                      <a:pt x="646" y="1056"/>
                    </a:lnTo>
                    <a:lnTo>
                      <a:pt x="614" y="1081"/>
                    </a:lnTo>
                    <a:lnTo>
                      <a:pt x="580" y="1104"/>
                    </a:lnTo>
                    <a:lnTo>
                      <a:pt x="546" y="1126"/>
                    </a:lnTo>
                    <a:lnTo>
                      <a:pt x="510" y="1147"/>
                    </a:lnTo>
                    <a:lnTo>
                      <a:pt x="473" y="1167"/>
                    </a:lnTo>
                    <a:lnTo>
                      <a:pt x="435" y="1183"/>
                    </a:lnTo>
                    <a:lnTo>
                      <a:pt x="395" y="1199"/>
                    </a:lnTo>
                    <a:lnTo>
                      <a:pt x="356" y="1212"/>
                    </a:lnTo>
                    <a:lnTo>
                      <a:pt x="315" y="1223"/>
                    </a:lnTo>
                    <a:lnTo>
                      <a:pt x="274" y="1233"/>
                    </a:lnTo>
                    <a:lnTo>
                      <a:pt x="232" y="1241"/>
                    </a:lnTo>
                    <a:lnTo>
                      <a:pt x="189" y="1246"/>
                    </a:lnTo>
                    <a:lnTo>
                      <a:pt x="145" y="1250"/>
                    </a:lnTo>
                    <a:lnTo>
                      <a:pt x="102" y="1250"/>
                    </a:lnTo>
                    <a:lnTo>
                      <a:pt x="76" y="1250"/>
                    </a:lnTo>
                    <a:lnTo>
                      <a:pt x="51" y="1249"/>
                    </a:lnTo>
                    <a:lnTo>
                      <a:pt x="24" y="1248"/>
                    </a:lnTo>
                    <a:lnTo>
                      <a:pt x="0" y="1244"/>
                    </a:lnTo>
                    <a:lnTo>
                      <a:pt x="33" y="1258"/>
                    </a:lnTo>
                    <a:lnTo>
                      <a:pt x="68" y="1272"/>
                    </a:lnTo>
                    <a:lnTo>
                      <a:pt x="104" y="1285"/>
                    </a:lnTo>
                    <a:lnTo>
                      <a:pt x="141" y="1297"/>
                    </a:lnTo>
                    <a:lnTo>
                      <a:pt x="178" y="1310"/>
                    </a:lnTo>
                    <a:lnTo>
                      <a:pt x="216" y="1322"/>
                    </a:lnTo>
                    <a:lnTo>
                      <a:pt x="255" y="1333"/>
                    </a:lnTo>
                    <a:lnTo>
                      <a:pt x="296" y="1345"/>
                    </a:lnTo>
                    <a:lnTo>
                      <a:pt x="336" y="1335"/>
                    </a:lnTo>
                    <a:lnTo>
                      <a:pt x="377" y="1325"/>
                    </a:lnTo>
                    <a:lnTo>
                      <a:pt x="417" y="1312"/>
                    </a:lnTo>
                    <a:lnTo>
                      <a:pt x="455" y="1297"/>
                    </a:lnTo>
                    <a:lnTo>
                      <a:pt x="493" y="1282"/>
                    </a:lnTo>
                    <a:lnTo>
                      <a:pt x="532" y="1265"/>
                    </a:lnTo>
                    <a:lnTo>
                      <a:pt x="567" y="1245"/>
                    </a:lnTo>
                    <a:lnTo>
                      <a:pt x="603" y="1224"/>
                    </a:lnTo>
                    <a:lnTo>
                      <a:pt x="638" y="1202"/>
                    </a:lnTo>
                    <a:lnTo>
                      <a:pt x="672" y="1179"/>
                    </a:lnTo>
                    <a:lnTo>
                      <a:pt x="704" y="1155"/>
                    </a:lnTo>
                    <a:lnTo>
                      <a:pt x="735" y="1128"/>
                    </a:lnTo>
                    <a:lnTo>
                      <a:pt x="765" y="1102"/>
                    </a:lnTo>
                    <a:lnTo>
                      <a:pt x="794" y="1073"/>
                    </a:lnTo>
                    <a:lnTo>
                      <a:pt x="823" y="1043"/>
                    </a:lnTo>
                    <a:lnTo>
                      <a:pt x="850" y="1013"/>
                    </a:lnTo>
                    <a:lnTo>
                      <a:pt x="875" y="980"/>
                    </a:lnTo>
                    <a:lnTo>
                      <a:pt x="898" y="947"/>
                    </a:lnTo>
                    <a:lnTo>
                      <a:pt x="921" y="913"/>
                    </a:lnTo>
                    <a:lnTo>
                      <a:pt x="942" y="879"/>
                    </a:lnTo>
                    <a:lnTo>
                      <a:pt x="962" y="842"/>
                    </a:lnTo>
                    <a:lnTo>
                      <a:pt x="980" y="805"/>
                    </a:lnTo>
                    <a:lnTo>
                      <a:pt x="996" y="768"/>
                    </a:lnTo>
                    <a:lnTo>
                      <a:pt x="1013" y="728"/>
                    </a:lnTo>
                    <a:lnTo>
                      <a:pt x="1025" y="689"/>
                    </a:lnTo>
                    <a:lnTo>
                      <a:pt x="1037" y="650"/>
                    </a:lnTo>
                    <a:lnTo>
                      <a:pt x="1047" y="608"/>
                    </a:lnTo>
                    <a:lnTo>
                      <a:pt x="1055" y="566"/>
                    </a:lnTo>
                    <a:lnTo>
                      <a:pt x="1062" y="525"/>
                    </a:lnTo>
                    <a:lnTo>
                      <a:pt x="1067" y="482"/>
                    </a:lnTo>
                    <a:lnTo>
                      <a:pt x="1070" y="439"/>
                    </a:lnTo>
                    <a:lnTo>
                      <a:pt x="1072" y="395"/>
                    </a:lnTo>
                    <a:close/>
                  </a:path>
                </a:pathLst>
              </a:custGeom>
              <a:solidFill>
                <a:srgbClr val="008C3E"/>
              </a:solidFill>
              <a:ln w="9525">
                <a:noFill/>
                <a:round/>
                <a:headEnd/>
                <a:tailEnd/>
              </a:ln>
            </p:spPr>
            <p:txBody>
              <a:bodyPr/>
              <a:lstStyle/>
              <a:p>
                <a:endParaRPr lang="en-US"/>
              </a:p>
            </p:txBody>
          </p:sp>
          <p:sp>
            <p:nvSpPr>
              <p:cNvPr id="40610" name="Freeform 980"/>
              <p:cNvSpPr>
                <a:spLocks/>
              </p:cNvSpPr>
              <p:nvPr/>
            </p:nvSpPr>
            <p:spPr bwMode="auto">
              <a:xfrm>
                <a:off x="2444" y="1838"/>
                <a:ext cx="222" cy="217"/>
              </a:xfrm>
              <a:custGeom>
                <a:avLst/>
                <a:gdLst>
                  <a:gd name="T0" fmla="*/ 0 w 1332"/>
                  <a:gd name="T1" fmla="*/ 0 h 1297"/>
                  <a:gd name="T2" fmla="*/ 0 w 1332"/>
                  <a:gd name="T3" fmla="*/ 0 h 1297"/>
                  <a:gd name="T4" fmla="*/ 0 w 1332"/>
                  <a:gd name="T5" fmla="*/ 0 h 1297"/>
                  <a:gd name="T6" fmla="*/ 0 w 1332"/>
                  <a:gd name="T7" fmla="*/ 0 h 1297"/>
                  <a:gd name="T8" fmla="*/ 0 w 1332"/>
                  <a:gd name="T9" fmla="*/ 0 h 1297"/>
                  <a:gd name="T10" fmla="*/ 0 w 1332"/>
                  <a:gd name="T11" fmla="*/ 0 h 1297"/>
                  <a:gd name="T12" fmla="*/ 0 w 1332"/>
                  <a:gd name="T13" fmla="*/ 0 h 1297"/>
                  <a:gd name="T14" fmla="*/ 0 w 1332"/>
                  <a:gd name="T15" fmla="*/ 0 h 1297"/>
                  <a:gd name="T16" fmla="*/ 0 w 1332"/>
                  <a:gd name="T17" fmla="*/ 0 h 1297"/>
                  <a:gd name="T18" fmla="*/ 0 w 1332"/>
                  <a:gd name="T19" fmla="*/ 0 h 1297"/>
                  <a:gd name="T20" fmla="*/ 0 w 1332"/>
                  <a:gd name="T21" fmla="*/ 0 h 1297"/>
                  <a:gd name="T22" fmla="*/ 0 w 1332"/>
                  <a:gd name="T23" fmla="*/ 0 h 1297"/>
                  <a:gd name="T24" fmla="*/ 0 w 1332"/>
                  <a:gd name="T25" fmla="*/ 0 h 1297"/>
                  <a:gd name="T26" fmla="*/ 0 w 1332"/>
                  <a:gd name="T27" fmla="*/ 0 h 1297"/>
                  <a:gd name="T28" fmla="*/ 0 w 1332"/>
                  <a:gd name="T29" fmla="*/ 0 h 1297"/>
                  <a:gd name="T30" fmla="*/ 0 w 1332"/>
                  <a:gd name="T31" fmla="*/ 0 h 1297"/>
                  <a:gd name="T32" fmla="*/ 0 w 1332"/>
                  <a:gd name="T33" fmla="*/ 0 h 1297"/>
                  <a:gd name="T34" fmla="*/ 0 w 1332"/>
                  <a:gd name="T35" fmla="*/ 0 h 1297"/>
                  <a:gd name="T36" fmla="*/ 0 w 1332"/>
                  <a:gd name="T37" fmla="*/ 0 h 1297"/>
                  <a:gd name="T38" fmla="*/ 0 w 1332"/>
                  <a:gd name="T39" fmla="*/ 0 h 1297"/>
                  <a:gd name="T40" fmla="*/ 0 w 1332"/>
                  <a:gd name="T41" fmla="*/ 0 h 1297"/>
                  <a:gd name="T42" fmla="*/ 0 w 1332"/>
                  <a:gd name="T43" fmla="*/ 0 h 1297"/>
                  <a:gd name="T44" fmla="*/ 0 w 1332"/>
                  <a:gd name="T45" fmla="*/ 0 h 1297"/>
                  <a:gd name="T46" fmla="*/ 0 w 1332"/>
                  <a:gd name="T47" fmla="*/ 0 h 1297"/>
                  <a:gd name="T48" fmla="*/ 0 w 1332"/>
                  <a:gd name="T49" fmla="*/ 0 h 1297"/>
                  <a:gd name="T50" fmla="*/ 0 w 1332"/>
                  <a:gd name="T51" fmla="*/ 0 h 1297"/>
                  <a:gd name="T52" fmla="*/ 0 w 1332"/>
                  <a:gd name="T53" fmla="*/ 0 h 1297"/>
                  <a:gd name="T54" fmla="*/ 0 w 1332"/>
                  <a:gd name="T55" fmla="*/ 0 h 1297"/>
                  <a:gd name="T56" fmla="*/ 0 w 1332"/>
                  <a:gd name="T57" fmla="*/ 0 h 1297"/>
                  <a:gd name="T58" fmla="*/ 0 w 1332"/>
                  <a:gd name="T59" fmla="*/ 0 h 1297"/>
                  <a:gd name="T60" fmla="*/ 0 w 1332"/>
                  <a:gd name="T61" fmla="*/ 0 h 1297"/>
                  <a:gd name="T62" fmla="*/ 0 w 1332"/>
                  <a:gd name="T63" fmla="*/ 0 h 1297"/>
                  <a:gd name="T64" fmla="*/ 0 w 1332"/>
                  <a:gd name="T65" fmla="*/ 0 h 1297"/>
                  <a:gd name="T66" fmla="*/ 0 w 1332"/>
                  <a:gd name="T67" fmla="*/ 0 h 1297"/>
                  <a:gd name="T68" fmla="*/ 0 w 1332"/>
                  <a:gd name="T69" fmla="*/ 0 h 1297"/>
                  <a:gd name="T70" fmla="*/ 0 w 1332"/>
                  <a:gd name="T71" fmla="*/ 0 h 1297"/>
                  <a:gd name="T72" fmla="*/ 0 w 1332"/>
                  <a:gd name="T73" fmla="*/ 0 h 1297"/>
                  <a:gd name="T74" fmla="*/ 0 w 1332"/>
                  <a:gd name="T75" fmla="*/ 0 h 1297"/>
                  <a:gd name="T76" fmla="*/ 0 w 1332"/>
                  <a:gd name="T77" fmla="*/ 0 h 1297"/>
                  <a:gd name="T78" fmla="*/ 0 w 1332"/>
                  <a:gd name="T79" fmla="*/ 0 h 1297"/>
                  <a:gd name="T80" fmla="*/ 0 w 1332"/>
                  <a:gd name="T81" fmla="*/ 0 h 1297"/>
                  <a:gd name="T82" fmla="*/ 0 w 1332"/>
                  <a:gd name="T83" fmla="*/ 0 h 1297"/>
                  <a:gd name="T84" fmla="*/ 0 w 1332"/>
                  <a:gd name="T85" fmla="*/ 0 h 12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32"/>
                  <a:gd name="T130" fmla="*/ 0 h 1297"/>
                  <a:gd name="T131" fmla="*/ 1332 w 1332"/>
                  <a:gd name="T132" fmla="*/ 1297 h 12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32" h="1297">
                    <a:moveTo>
                      <a:pt x="1332" y="387"/>
                    </a:moveTo>
                    <a:lnTo>
                      <a:pt x="1332" y="361"/>
                    </a:lnTo>
                    <a:lnTo>
                      <a:pt x="1331" y="335"/>
                    </a:lnTo>
                    <a:lnTo>
                      <a:pt x="1328" y="310"/>
                    </a:lnTo>
                    <a:lnTo>
                      <a:pt x="1326" y="284"/>
                    </a:lnTo>
                    <a:lnTo>
                      <a:pt x="1324" y="260"/>
                    </a:lnTo>
                    <a:lnTo>
                      <a:pt x="1319" y="235"/>
                    </a:lnTo>
                    <a:lnTo>
                      <a:pt x="1314" y="210"/>
                    </a:lnTo>
                    <a:lnTo>
                      <a:pt x="1310" y="185"/>
                    </a:lnTo>
                    <a:lnTo>
                      <a:pt x="1304" y="162"/>
                    </a:lnTo>
                    <a:lnTo>
                      <a:pt x="1297" y="137"/>
                    </a:lnTo>
                    <a:lnTo>
                      <a:pt x="1290" y="113"/>
                    </a:lnTo>
                    <a:lnTo>
                      <a:pt x="1283" y="90"/>
                    </a:lnTo>
                    <a:lnTo>
                      <a:pt x="1274" y="67"/>
                    </a:lnTo>
                    <a:lnTo>
                      <a:pt x="1266" y="44"/>
                    </a:lnTo>
                    <a:lnTo>
                      <a:pt x="1255" y="22"/>
                    </a:lnTo>
                    <a:lnTo>
                      <a:pt x="1246" y="0"/>
                    </a:lnTo>
                    <a:lnTo>
                      <a:pt x="1216" y="3"/>
                    </a:lnTo>
                    <a:lnTo>
                      <a:pt x="1186" y="8"/>
                    </a:lnTo>
                    <a:lnTo>
                      <a:pt x="1156" y="13"/>
                    </a:lnTo>
                    <a:lnTo>
                      <a:pt x="1127" y="16"/>
                    </a:lnTo>
                    <a:lnTo>
                      <a:pt x="1138" y="38"/>
                    </a:lnTo>
                    <a:lnTo>
                      <a:pt x="1148" y="59"/>
                    </a:lnTo>
                    <a:lnTo>
                      <a:pt x="1157" y="81"/>
                    </a:lnTo>
                    <a:lnTo>
                      <a:pt x="1165" y="103"/>
                    </a:lnTo>
                    <a:lnTo>
                      <a:pt x="1173" y="125"/>
                    </a:lnTo>
                    <a:lnTo>
                      <a:pt x="1181" y="147"/>
                    </a:lnTo>
                    <a:lnTo>
                      <a:pt x="1188" y="170"/>
                    </a:lnTo>
                    <a:lnTo>
                      <a:pt x="1194" y="193"/>
                    </a:lnTo>
                    <a:lnTo>
                      <a:pt x="1200" y="216"/>
                    </a:lnTo>
                    <a:lnTo>
                      <a:pt x="1205" y="240"/>
                    </a:lnTo>
                    <a:lnTo>
                      <a:pt x="1208" y="265"/>
                    </a:lnTo>
                    <a:lnTo>
                      <a:pt x="1212" y="288"/>
                    </a:lnTo>
                    <a:lnTo>
                      <a:pt x="1215" y="312"/>
                    </a:lnTo>
                    <a:lnTo>
                      <a:pt x="1216" y="337"/>
                    </a:lnTo>
                    <a:lnTo>
                      <a:pt x="1217" y="362"/>
                    </a:lnTo>
                    <a:lnTo>
                      <a:pt x="1218" y="387"/>
                    </a:lnTo>
                    <a:lnTo>
                      <a:pt x="1217" y="428"/>
                    </a:lnTo>
                    <a:lnTo>
                      <a:pt x="1214" y="468"/>
                    </a:lnTo>
                    <a:lnTo>
                      <a:pt x="1209" y="509"/>
                    </a:lnTo>
                    <a:lnTo>
                      <a:pt x="1202" y="548"/>
                    </a:lnTo>
                    <a:lnTo>
                      <a:pt x="1193" y="586"/>
                    </a:lnTo>
                    <a:lnTo>
                      <a:pt x="1183" y="624"/>
                    </a:lnTo>
                    <a:lnTo>
                      <a:pt x="1170" y="661"/>
                    </a:lnTo>
                    <a:lnTo>
                      <a:pt x="1155" y="697"/>
                    </a:lnTo>
                    <a:lnTo>
                      <a:pt x="1139" y="733"/>
                    </a:lnTo>
                    <a:lnTo>
                      <a:pt x="1121" y="768"/>
                    </a:lnTo>
                    <a:lnTo>
                      <a:pt x="1103" y="801"/>
                    </a:lnTo>
                    <a:lnTo>
                      <a:pt x="1082" y="834"/>
                    </a:lnTo>
                    <a:lnTo>
                      <a:pt x="1059" y="865"/>
                    </a:lnTo>
                    <a:lnTo>
                      <a:pt x="1036" y="895"/>
                    </a:lnTo>
                    <a:lnTo>
                      <a:pt x="1010" y="924"/>
                    </a:lnTo>
                    <a:lnTo>
                      <a:pt x="984" y="952"/>
                    </a:lnTo>
                    <a:lnTo>
                      <a:pt x="956" y="978"/>
                    </a:lnTo>
                    <a:lnTo>
                      <a:pt x="927" y="1004"/>
                    </a:lnTo>
                    <a:lnTo>
                      <a:pt x="897" y="1027"/>
                    </a:lnTo>
                    <a:lnTo>
                      <a:pt x="866" y="1049"/>
                    </a:lnTo>
                    <a:lnTo>
                      <a:pt x="833" y="1070"/>
                    </a:lnTo>
                    <a:lnTo>
                      <a:pt x="800" y="1089"/>
                    </a:lnTo>
                    <a:lnTo>
                      <a:pt x="765" y="1107"/>
                    </a:lnTo>
                    <a:lnTo>
                      <a:pt x="731" y="1123"/>
                    </a:lnTo>
                    <a:lnTo>
                      <a:pt x="695" y="1137"/>
                    </a:lnTo>
                    <a:lnTo>
                      <a:pt x="657" y="1149"/>
                    </a:lnTo>
                    <a:lnTo>
                      <a:pt x="620" y="1160"/>
                    </a:lnTo>
                    <a:lnTo>
                      <a:pt x="580" y="1169"/>
                    </a:lnTo>
                    <a:lnTo>
                      <a:pt x="541" y="1176"/>
                    </a:lnTo>
                    <a:lnTo>
                      <a:pt x="502" y="1182"/>
                    </a:lnTo>
                    <a:lnTo>
                      <a:pt x="461" y="1184"/>
                    </a:lnTo>
                    <a:lnTo>
                      <a:pt x="420" y="1185"/>
                    </a:lnTo>
                    <a:lnTo>
                      <a:pt x="391" y="1185"/>
                    </a:lnTo>
                    <a:lnTo>
                      <a:pt x="363" y="1183"/>
                    </a:lnTo>
                    <a:lnTo>
                      <a:pt x="334" y="1181"/>
                    </a:lnTo>
                    <a:lnTo>
                      <a:pt x="306" y="1177"/>
                    </a:lnTo>
                    <a:lnTo>
                      <a:pt x="278" y="1172"/>
                    </a:lnTo>
                    <a:lnTo>
                      <a:pt x="251" y="1168"/>
                    </a:lnTo>
                    <a:lnTo>
                      <a:pt x="224" y="1161"/>
                    </a:lnTo>
                    <a:lnTo>
                      <a:pt x="198" y="1154"/>
                    </a:lnTo>
                    <a:lnTo>
                      <a:pt x="171" y="1146"/>
                    </a:lnTo>
                    <a:lnTo>
                      <a:pt x="145" y="1137"/>
                    </a:lnTo>
                    <a:lnTo>
                      <a:pt x="120" y="1127"/>
                    </a:lnTo>
                    <a:lnTo>
                      <a:pt x="95" y="1117"/>
                    </a:lnTo>
                    <a:lnTo>
                      <a:pt x="70" y="1105"/>
                    </a:lnTo>
                    <a:lnTo>
                      <a:pt x="46" y="1093"/>
                    </a:lnTo>
                    <a:lnTo>
                      <a:pt x="23" y="1080"/>
                    </a:lnTo>
                    <a:lnTo>
                      <a:pt x="0" y="1066"/>
                    </a:lnTo>
                    <a:lnTo>
                      <a:pt x="22" y="1082"/>
                    </a:lnTo>
                    <a:lnTo>
                      <a:pt x="46" y="1098"/>
                    </a:lnTo>
                    <a:lnTo>
                      <a:pt x="71" y="1113"/>
                    </a:lnTo>
                    <a:lnTo>
                      <a:pt x="97" y="1130"/>
                    </a:lnTo>
                    <a:lnTo>
                      <a:pt x="125" y="1145"/>
                    </a:lnTo>
                    <a:lnTo>
                      <a:pt x="152" y="1160"/>
                    </a:lnTo>
                    <a:lnTo>
                      <a:pt x="181" y="1175"/>
                    </a:lnTo>
                    <a:lnTo>
                      <a:pt x="211" y="1190"/>
                    </a:lnTo>
                    <a:lnTo>
                      <a:pt x="241" y="1204"/>
                    </a:lnTo>
                    <a:lnTo>
                      <a:pt x="274" y="1218"/>
                    </a:lnTo>
                    <a:lnTo>
                      <a:pt x="306" y="1231"/>
                    </a:lnTo>
                    <a:lnTo>
                      <a:pt x="340" y="1245"/>
                    </a:lnTo>
                    <a:lnTo>
                      <a:pt x="410" y="1272"/>
                    </a:lnTo>
                    <a:lnTo>
                      <a:pt x="483" y="1297"/>
                    </a:lnTo>
                    <a:lnTo>
                      <a:pt x="527" y="1293"/>
                    </a:lnTo>
                    <a:lnTo>
                      <a:pt x="571" y="1287"/>
                    </a:lnTo>
                    <a:lnTo>
                      <a:pt x="614" y="1279"/>
                    </a:lnTo>
                    <a:lnTo>
                      <a:pt x="655" y="1268"/>
                    </a:lnTo>
                    <a:lnTo>
                      <a:pt x="697" y="1257"/>
                    </a:lnTo>
                    <a:lnTo>
                      <a:pt x="737" y="1243"/>
                    </a:lnTo>
                    <a:lnTo>
                      <a:pt x="777" y="1227"/>
                    </a:lnTo>
                    <a:lnTo>
                      <a:pt x="816" y="1209"/>
                    </a:lnTo>
                    <a:lnTo>
                      <a:pt x="853" y="1190"/>
                    </a:lnTo>
                    <a:lnTo>
                      <a:pt x="890" y="1169"/>
                    </a:lnTo>
                    <a:lnTo>
                      <a:pt x="926" y="1146"/>
                    </a:lnTo>
                    <a:lnTo>
                      <a:pt x="961" y="1123"/>
                    </a:lnTo>
                    <a:lnTo>
                      <a:pt x="993" y="1096"/>
                    </a:lnTo>
                    <a:lnTo>
                      <a:pt x="1025" y="1070"/>
                    </a:lnTo>
                    <a:lnTo>
                      <a:pt x="1057" y="1041"/>
                    </a:lnTo>
                    <a:lnTo>
                      <a:pt x="1086" y="1011"/>
                    </a:lnTo>
                    <a:lnTo>
                      <a:pt x="1113" y="979"/>
                    </a:lnTo>
                    <a:lnTo>
                      <a:pt x="1140" y="947"/>
                    </a:lnTo>
                    <a:lnTo>
                      <a:pt x="1165" y="913"/>
                    </a:lnTo>
                    <a:lnTo>
                      <a:pt x="1188" y="879"/>
                    </a:lnTo>
                    <a:lnTo>
                      <a:pt x="1210" y="843"/>
                    </a:lnTo>
                    <a:lnTo>
                      <a:pt x="1231" y="806"/>
                    </a:lnTo>
                    <a:lnTo>
                      <a:pt x="1250" y="768"/>
                    </a:lnTo>
                    <a:lnTo>
                      <a:pt x="1266" y="728"/>
                    </a:lnTo>
                    <a:lnTo>
                      <a:pt x="1281" y="688"/>
                    </a:lnTo>
                    <a:lnTo>
                      <a:pt x="1295" y="647"/>
                    </a:lnTo>
                    <a:lnTo>
                      <a:pt x="1305" y="606"/>
                    </a:lnTo>
                    <a:lnTo>
                      <a:pt x="1314" y="563"/>
                    </a:lnTo>
                    <a:lnTo>
                      <a:pt x="1323" y="520"/>
                    </a:lnTo>
                    <a:lnTo>
                      <a:pt x="1327" y="476"/>
                    </a:lnTo>
                    <a:lnTo>
                      <a:pt x="1331" y="432"/>
                    </a:lnTo>
                    <a:lnTo>
                      <a:pt x="1332" y="387"/>
                    </a:lnTo>
                    <a:close/>
                  </a:path>
                </a:pathLst>
              </a:custGeom>
              <a:solidFill>
                <a:srgbClr val="008D3E"/>
              </a:solidFill>
              <a:ln w="9525">
                <a:noFill/>
                <a:round/>
                <a:headEnd/>
                <a:tailEnd/>
              </a:ln>
            </p:spPr>
            <p:txBody>
              <a:bodyPr/>
              <a:lstStyle/>
              <a:p>
                <a:endParaRPr lang="en-US"/>
              </a:p>
            </p:txBody>
          </p:sp>
          <p:sp>
            <p:nvSpPr>
              <p:cNvPr id="40611" name="Freeform 981"/>
              <p:cNvSpPr>
                <a:spLocks/>
              </p:cNvSpPr>
              <p:nvPr/>
            </p:nvSpPr>
            <p:spPr bwMode="auto">
              <a:xfrm>
                <a:off x="2409" y="1840"/>
                <a:ext cx="248" cy="206"/>
              </a:xfrm>
              <a:custGeom>
                <a:avLst/>
                <a:gdLst>
                  <a:gd name="T0" fmla="*/ 0 w 1489"/>
                  <a:gd name="T1" fmla="*/ 0 h 1235"/>
                  <a:gd name="T2" fmla="*/ 0 w 1489"/>
                  <a:gd name="T3" fmla="*/ 0 h 1235"/>
                  <a:gd name="T4" fmla="*/ 0 w 1489"/>
                  <a:gd name="T5" fmla="*/ 0 h 1235"/>
                  <a:gd name="T6" fmla="*/ 0 w 1489"/>
                  <a:gd name="T7" fmla="*/ 0 h 1235"/>
                  <a:gd name="T8" fmla="*/ 0 w 1489"/>
                  <a:gd name="T9" fmla="*/ 0 h 1235"/>
                  <a:gd name="T10" fmla="*/ 0 w 1489"/>
                  <a:gd name="T11" fmla="*/ 0 h 1235"/>
                  <a:gd name="T12" fmla="*/ 0 w 1489"/>
                  <a:gd name="T13" fmla="*/ 0 h 1235"/>
                  <a:gd name="T14" fmla="*/ 0 w 1489"/>
                  <a:gd name="T15" fmla="*/ 0 h 1235"/>
                  <a:gd name="T16" fmla="*/ 0 w 1489"/>
                  <a:gd name="T17" fmla="*/ 0 h 1235"/>
                  <a:gd name="T18" fmla="*/ 0 w 1489"/>
                  <a:gd name="T19" fmla="*/ 0 h 1235"/>
                  <a:gd name="T20" fmla="*/ 0 w 1489"/>
                  <a:gd name="T21" fmla="*/ 0 h 1235"/>
                  <a:gd name="T22" fmla="*/ 0 w 1489"/>
                  <a:gd name="T23" fmla="*/ 0 h 1235"/>
                  <a:gd name="T24" fmla="*/ 0 w 1489"/>
                  <a:gd name="T25" fmla="*/ 0 h 1235"/>
                  <a:gd name="T26" fmla="*/ 0 w 1489"/>
                  <a:gd name="T27" fmla="*/ 0 h 1235"/>
                  <a:gd name="T28" fmla="*/ 0 w 1489"/>
                  <a:gd name="T29" fmla="*/ 0 h 1235"/>
                  <a:gd name="T30" fmla="*/ 0 w 1489"/>
                  <a:gd name="T31" fmla="*/ 0 h 1235"/>
                  <a:gd name="T32" fmla="*/ 0 w 1489"/>
                  <a:gd name="T33" fmla="*/ 0 h 1235"/>
                  <a:gd name="T34" fmla="*/ 0 w 1489"/>
                  <a:gd name="T35" fmla="*/ 0 h 1235"/>
                  <a:gd name="T36" fmla="*/ 0 w 1489"/>
                  <a:gd name="T37" fmla="*/ 0 h 1235"/>
                  <a:gd name="T38" fmla="*/ 0 w 1489"/>
                  <a:gd name="T39" fmla="*/ 0 h 1235"/>
                  <a:gd name="T40" fmla="*/ 0 w 1489"/>
                  <a:gd name="T41" fmla="*/ 0 h 1235"/>
                  <a:gd name="T42" fmla="*/ 0 w 1489"/>
                  <a:gd name="T43" fmla="*/ 0 h 1235"/>
                  <a:gd name="T44" fmla="*/ 0 w 1489"/>
                  <a:gd name="T45" fmla="*/ 0 h 1235"/>
                  <a:gd name="T46" fmla="*/ 0 w 1489"/>
                  <a:gd name="T47" fmla="*/ 0 h 1235"/>
                  <a:gd name="T48" fmla="*/ 0 w 1489"/>
                  <a:gd name="T49" fmla="*/ 0 h 1235"/>
                  <a:gd name="T50" fmla="*/ 0 w 1489"/>
                  <a:gd name="T51" fmla="*/ 0 h 1235"/>
                  <a:gd name="T52" fmla="*/ 0 w 1489"/>
                  <a:gd name="T53" fmla="*/ 0 h 1235"/>
                  <a:gd name="T54" fmla="*/ 0 w 1489"/>
                  <a:gd name="T55" fmla="*/ 0 h 1235"/>
                  <a:gd name="T56" fmla="*/ 0 w 1489"/>
                  <a:gd name="T57" fmla="*/ 0 h 1235"/>
                  <a:gd name="T58" fmla="*/ 0 w 1489"/>
                  <a:gd name="T59" fmla="*/ 0 h 1235"/>
                  <a:gd name="T60" fmla="*/ 0 w 1489"/>
                  <a:gd name="T61" fmla="*/ 0 h 1235"/>
                  <a:gd name="T62" fmla="*/ 0 w 1489"/>
                  <a:gd name="T63" fmla="*/ 0 h 1235"/>
                  <a:gd name="T64" fmla="*/ 0 w 1489"/>
                  <a:gd name="T65" fmla="*/ 0 h 1235"/>
                  <a:gd name="T66" fmla="*/ 0 w 1489"/>
                  <a:gd name="T67" fmla="*/ 0 h 1235"/>
                  <a:gd name="T68" fmla="*/ 0 w 1489"/>
                  <a:gd name="T69" fmla="*/ 0 h 1235"/>
                  <a:gd name="T70" fmla="*/ 0 w 1489"/>
                  <a:gd name="T71" fmla="*/ 0 h 1235"/>
                  <a:gd name="T72" fmla="*/ 0 w 1489"/>
                  <a:gd name="T73" fmla="*/ 0 h 1235"/>
                  <a:gd name="T74" fmla="*/ 0 w 1489"/>
                  <a:gd name="T75" fmla="*/ 0 h 1235"/>
                  <a:gd name="T76" fmla="*/ 0 w 1489"/>
                  <a:gd name="T77" fmla="*/ 0 h 1235"/>
                  <a:gd name="T78" fmla="*/ 0 w 1489"/>
                  <a:gd name="T79" fmla="*/ 0 h 1235"/>
                  <a:gd name="T80" fmla="*/ 0 w 1489"/>
                  <a:gd name="T81" fmla="*/ 0 h 1235"/>
                  <a:gd name="T82" fmla="*/ 0 w 1489"/>
                  <a:gd name="T83" fmla="*/ 0 h 1235"/>
                  <a:gd name="T84" fmla="*/ 0 w 1489"/>
                  <a:gd name="T85" fmla="*/ 0 h 1235"/>
                  <a:gd name="T86" fmla="*/ 0 w 1489"/>
                  <a:gd name="T87" fmla="*/ 0 h 1235"/>
                  <a:gd name="T88" fmla="*/ 0 w 1489"/>
                  <a:gd name="T89" fmla="*/ 0 h 1235"/>
                  <a:gd name="T90" fmla="*/ 0 w 1489"/>
                  <a:gd name="T91" fmla="*/ 0 h 1235"/>
                  <a:gd name="T92" fmla="*/ 0 w 1489"/>
                  <a:gd name="T93" fmla="*/ 0 h 1235"/>
                  <a:gd name="T94" fmla="*/ 0 w 1489"/>
                  <a:gd name="T95" fmla="*/ 0 h 1235"/>
                  <a:gd name="T96" fmla="*/ 0 w 1489"/>
                  <a:gd name="T97" fmla="*/ 0 h 1235"/>
                  <a:gd name="T98" fmla="*/ 0 w 1489"/>
                  <a:gd name="T99" fmla="*/ 0 h 1235"/>
                  <a:gd name="T100" fmla="*/ 0 w 1489"/>
                  <a:gd name="T101" fmla="*/ 0 h 1235"/>
                  <a:gd name="T102" fmla="*/ 0 w 1489"/>
                  <a:gd name="T103" fmla="*/ 0 h 1235"/>
                  <a:gd name="T104" fmla="*/ 0 w 1489"/>
                  <a:gd name="T105" fmla="*/ 0 h 1235"/>
                  <a:gd name="T106" fmla="*/ 0 w 1489"/>
                  <a:gd name="T107" fmla="*/ 0 h 123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89"/>
                  <a:gd name="T163" fmla="*/ 0 h 1235"/>
                  <a:gd name="T164" fmla="*/ 1489 w 1489"/>
                  <a:gd name="T165" fmla="*/ 1235 h 123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89" h="1235">
                    <a:moveTo>
                      <a:pt x="1489" y="379"/>
                    </a:moveTo>
                    <a:lnTo>
                      <a:pt x="1489" y="354"/>
                    </a:lnTo>
                    <a:lnTo>
                      <a:pt x="1488" y="328"/>
                    </a:lnTo>
                    <a:lnTo>
                      <a:pt x="1486" y="303"/>
                    </a:lnTo>
                    <a:lnTo>
                      <a:pt x="1483" y="279"/>
                    </a:lnTo>
                    <a:lnTo>
                      <a:pt x="1480" y="253"/>
                    </a:lnTo>
                    <a:lnTo>
                      <a:pt x="1476" y="229"/>
                    </a:lnTo>
                    <a:lnTo>
                      <a:pt x="1472" y="205"/>
                    </a:lnTo>
                    <a:lnTo>
                      <a:pt x="1466" y="181"/>
                    </a:lnTo>
                    <a:lnTo>
                      <a:pt x="1460" y="157"/>
                    </a:lnTo>
                    <a:lnTo>
                      <a:pt x="1453" y="134"/>
                    </a:lnTo>
                    <a:lnTo>
                      <a:pt x="1446" y="111"/>
                    </a:lnTo>
                    <a:lnTo>
                      <a:pt x="1438" y="88"/>
                    </a:lnTo>
                    <a:lnTo>
                      <a:pt x="1430" y="66"/>
                    </a:lnTo>
                    <a:lnTo>
                      <a:pt x="1421" y="43"/>
                    </a:lnTo>
                    <a:lnTo>
                      <a:pt x="1411" y="22"/>
                    </a:lnTo>
                    <a:lnTo>
                      <a:pt x="1400" y="0"/>
                    </a:lnTo>
                    <a:lnTo>
                      <a:pt x="1370" y="5"/>
                    </a:lnTo>
                    <a:lnTo>
                      <a:pt x="1340" y="9"/>
                    </a:lnTo>
                    <a:lnTo>
                      <a:pt x="1311" y="14"/>
                    </a:lnTo>
                    <a:lnTo>
                      <a:pt x="1281" y="18"/>
                    </a:lnTo>
                    <a:lnTo>
                      <a:pt x="1293" y="38"/>
                    </a:lnTo>
                    <a:lnTo>
                      <a:pt x="1303" y="59"/>
                    </a:lnTo>
                    <a:lnTo>
                      <a:pt x="1312" y="80"/>
                    </a:lnTo>
                    <a:lnTo>
                      <a:pt x="1321" y="102"/>
                    </a:lnTo>
                    <a:lnTo>
                      <a:pt x="1330" y="122"/>
                    </a:lnTo>
                    <a:lnTo>
                      <a:pt x="1338" y="144"/>
                    </a:lnTo>
                    <a:lnTo>
                      <a:pt x="1345" y="166"/>
                    </a:lnTo>
                    <a:lnTo>
                      <a:pt x="1350" y="190"/>
                    </a:lnTo>
                    <a:lnTo>
                      <a:pt x="1356" y="213"/>
                    </a:lnTo>
                    <a:lnTo>
                      <a:pt x="1361" y="236"/>
                    </a:lnTo>
                    <a:lnTo>
                      <a:pt x="1365" y="259"/>
                    </a:lnTo>
                    <a:lnTo>
                      <a:pt x="1369" y="282"/>
                    </a:lnTo>
                    <a:lnTo>
                      <a:pt x="1371" y="306"/>
                    </a:lnTo>
                    <a:lnTo>
                      <a:pt x="1374" y="331"/>
                    </a:lnTo>
                    <a:lnTo>
                      <a:pt x="1375" y="355"/>
                    </a:lnTo>
                    <a:lnTo>
                      <a:pt x="1375" y="379"/>
                    </a:lnTo>
                    <a:lnTo>
                      <a:pt x="1374" y="417"/>
                    </a:lnTo>
                    <a:lnTo>
                      <a:pt x="1371" y="454"/>
                    </a:lnTo>
                    <a:lnTo>
                      <a:pt x="1367" y="491"/>
                    </a:lnTo>
                    <a:lnTo>
                      <a:pt x="1360" y="528"/>
                    </a:lnTo>
                    <a:lnTo>
                      <a:pt x="1352" y="564"/>
                    </a:lnTo>
                    <a:lnTo>
                      <a:pt x="1341" y="599"/>
                    </a:lnTo>
                    <a:lnTo>
                      <a:pt x="1330" y="634"/>
                    </a:lnTo>
                    <a:lnTo>
                      <a:pt x="1317" y="667"/>
                    </a:lnTo>
                    <a:lnTo>
                      <a:pt x="1302" y="701"/>
                    </a:lnTo>
                    <a:lnTo>
                      <a:pt x="1286" y="732"/>
                    </a:lnTo>
                    <a:lnTo>
                      <a:pt x="1267" y="763"/>
                    </a:lnTo>
                    <a:lnTo>
                      <a:pt x="1249" y="793"/>
                    </a:lnTo>
                    <a:lnTo>
                      <a:pt x="1228" y="822"/>
                    </a:lnTo>
                    <a:lnTo>
                      <a:pt x="1206" y="851"/>
                    </a:lnTo>
                    <a:lnTo>
                      <a:pt x="1183" y="878"/>
                    </a:lnTo>
                    <a:lnTo>
                      <a:pt x="1157" y="903"/>
                    </a:lnTo>
                    <a:lnTo>
                      <a:pt x="1132" y="927"/>
                    </a:lnTo>
                    <a:lnTo>
                      <a:pt x="1105" y="951"/>
                    </a:lnTo>
                    <a:lnTo>
                      <a:pt x="1078" y="974"/>
                    </a:lnTo>
                    <a:lnTo>
                      <a:pt x="1049" y="993"/>
                    </a:lnTo>
                    <a:lnTo>
                      <a:pt x="1019" y="1013"/>
                    </a:lnTo>
                    <a:lnTo>
                      <a:pt x="987" y="1030"/>
                    </a:lnTo>
                    <a:lnTo>
                      <a:pt x="955" y="1048"/>
                    </a:lnTo>
                    <a:lnTo>
                      <a:pt x="923" y="1062"/>
                    </a:lnTo>
                    <a:lnTo>
                      <a:pt x="889" y="1075"/>
                    </a:lnTo>
                    <a:lnTo>
                      <a:pt x="854" y="1087"/>
                    </a:lnTo>
                    <a:lnTo>
                      <a:pt x="819" y="1097"/>
                    </a:lnTo>
                    <a:lnTo>
                      <a:pt x="783" y="1105"/>
                    </a:lnTo>
                    <a:lnTo>
                      <a:pt x="747" y="1111"/>
                    </a:lnTo>
                    <a:lnTo>
                      <a:pt x="710" y="1117"/>
                    </a:lnTo>
                    <a:lnTo>
                      <a:pt x="672" y="1119"/>
                    </a:lnTo>
                    <a:lnTo>
                      <a:pt x="634" y="1121"/>
                    </a:lnTo>
                    <a:lnTo>
                      <a:pt x="608" y="1121"/>
                    </a:lnTo>
                    <a:lnTo>
                      <a:pt x="584" y="1118"/>
                    </a:lnTo>
                    <a:lnTo>
                      <a:pt x="560" y="1117"/>
                    </a:lnTo>
                    <a:lnTo>
                      <a:pt x="534" y="1114"/>
                    </a:lnTo>
                    <a:lnTo>
                      <a:pt x="510" y="1110"/>
                    </a:lnTo>
                    <a:lnTo>
                      <a:pt x="487" y="1105"/>
                    </a:lnTo>
                    <a:lnTo>
                      <a:pt x="462" y="1101"/>
                    </a:lnTo>
                    <a:lnTo>
                      <a:pt x="439" y="1095"/>
                    </a:lnTo>
                    <a:lnTo>
                      <a:pt x="416" y="1088"/>
                    </a:lnTo>
                    <a:lnTo>
                      <a:pt x="393" y="1080"/>
                    </a:lnTo>
                    <a:lnTo>
                      <a:pt x="371" y="1073"/>
                    </a:lnTo>
                    <a:lnTo>
                      <a:pt x="349" y="1064"/>
                    </a:lnTo>
                    <a:lnTo>
                      <a:pt x="327" y="1055"/>
                    </a:lnTo>
                    <a:lnTo>
                      <a:pt x="306" y="1044"/>
                    </a:lnTo>
                    <a:lnTo>
                      <a:pt x="285" y="1034"/>
                    </a:lnTo>
                    <a:lnTo>
                      <a:pt x="265" y="1022"/>
                    </a:lnTo>
                    <a:lnTo>
                      <a:pt x="244" y="1010"/>
                    </a:lnTo>
                    <a:lnTo>
                      <a:pt x="224" y="997"/>
                    </a:lnTo>
                    <a:lnTo>
                      <a:pt x="205" y="984"/>
                    </a:lnTo>
                    <a:lnTo>
                      <a:pt x="186" y="970"/>
                    </a:lnTo>
                    <a:lnTo>
                      <a:pt x="168" y="956"/>
                    </a:lnTo>
                    <a:lnTo>
                      <a:pt x="150" y="941"/>
                    </a:lnTo>
                    <a:lnTo>
                      <a:pt x="133" y="925"/>
                    </a:lnTo>
                    <a:lnTo>
                      <a:pt x="116" y="909"/>
                    </a:lnTo>
                    <a:lnTo>
                      <a:pt x="99" y="893"/>
                    </a:lnTo>
                    <a:lnTo>
                      <a:pt x="83" y="875"/>
                    </a:lnTo>
                    <a:lnTo>
                      <a:pt x="68" y="858"/>
                    </a:lnTo>
                    <a:lnTo>
                      <a:pt x="53" y="839"/>
                    </a:lnTo>
                    <a:lnTo>
                      <a:pt x="38" y="821"/>
                    </a:lnTo>
                    <a:lnTo>
                      <a:pt x="25" y="802"/>
                    </a:lnTo>
                    <a:lnTo>
                      <a:pt x="11" y="783"/>
                    </a:lnTo>
                    <a:lnTo>
                      <a:pt x="0" y="763"/>
                    </a:lnTo>
                    <a:lnTo>
                      <a:pt x="2" y="779"/>
                    </a:lnTo>
                    <a:lnTo>
                      <a:pt x="6" y="796"/>
                    </a:lnTo>
                    <a:lnTo>
                      <a:pt x="11" y="812"/>
                    </a:lnTo>
                    <a:lnTo>
                      <a:pt x="17" y="828"/>
                    </a:lnTo>
                    <a:lnTo>
                      <a:pt x="23" y="844"/>
                    </a:lnTo>
                    <a:lnTo>
                      <a:pt x="31" y="860"/>
                    </a:lnTo>
                    <a:lnTo>
                      <a:pt x="40" y="877"/>
                    </a:lnTo>
                    <a:lnTo>
                      <a:pt x="50" y="893"/>
                    </a:lnTo>
                    <a:lnTo>
                      <a:pt x="60" y="908"/>
                    </a:lnTo>
                    <a:lnTo>
                      <a:pt x="72" y="924"/>
                    </a:lnTo>
                    <a:lnTo>
                      <a:pt x="83" y="939"/>
                    </a:lnTo>
                    <a:lnTo>
                      <a:pt x="97" y="954"/>
                    </a:lnTo>
                    <a:lnTo>
                      <a:pt x="111" y="970"/>
                    </a:lnTo>
                    <a:lnTo>
                      <a:pt x="126" y="985"/>
                    </a:lnTo>
                    <a:lnTo>
                      <a:pt x="142" y="999"/>
                    </a:lnTo>
                    <a:lnTo>
                      <a:pt x="158" y="1014"/>
                    </a:lnTo>
                    <a:lnTo>
                      <a:pt x="176" y="1029"/>
                    </a:lnTo>
                    <a:lnTo>
                      <a:pt x="194" y="1043"/>
                    </a:lnTo>
                    <a:lnTo>
                      <a:pt x="213" y="1058"/>
                    </a:lnTo>
                    <a:lnTo>
                      <a:pt x="233" y="1072"/>
                    </a:lnTo>
                    <a:lnTo>
                      <a:pt x="275" y="1100"/>
                    </a:lnTo>
                    <a:lnTo>
                      <a:pt x="320" y="1127"/>
                    </a:lnTo>
                    <a:lnTo>
                      <a:pt x="369" y="1153"/>
                    </a:lnTo>
                    <a:lnTo>
                      <a:pt x="421" y="1180"/>
                    </a:lnTo>
                    <a:lnTo>
                      <a:pt x="474" y="1204"/>
                    </a:lnTo>
                    <a:lnTo>
                      <a:pt x="532" y="1228"/>
                    </a:lnTo>
                    <a:lnTo>
                      <a:pt x="557" y="1232"/>
                    </a:lnTo>
                    <a:lnTo>
                      <a:pt x="583" y="1233"/>
                    </a:lnTo>
                    <a:lnTo>
                      <a:pt x="608" y="1234"/>
                    </a:lnTo>
                    <a:lnTo>
                      <a:pt x="634" y="1235"/>
                    </a:lnTo>
                    <a:lnTo>
                      <a:pt x="677" y="1234"/>
                    </a:lnTo>
                    <a:lnTo>
                      <a:pt x="721" y="1230"/>
                    </a:lnTo>
                    <a:lnTo>
                      <a:pt x="764" y="1225"/>
                    </a:lnTo>
                    <a:lnTo>
                      <a:pt x="806" y="1217"/>
                    </a:lnTo>
                    <a:lnTo>
                      <a:pt x="847" y="1207"/>
                    </a:lnTo>
                    <a:lnTo>
                      <a:pt x="888" y="1196"/>
                    </a:lnTo>
                    <a:lnTo>
                      <a:pt x="927" y="1183"/>
                    </a:lnTo>
                    <a:lnTo>
                      <a:pt x="967" y="1167"/>
                    </a:lnTo>
                    <a:lnTo>
                      <a:pt x="1005" y="1151"/>
                    </a:lnTo>
                    <a:lnTo>
                      <a:pt x="1042" y="1131"/>
                    </a:lnTo>
                    <a:lnTo>
                      <a:pt x="1078" y="1110"/>
                    </a:lnTo>
                    <a:lnTo>
                      <a:pt x="1112" y="1088"/>
                    </a:lnTo>
                    <a:lnTo>
                      <a:pt x="1146" y="1065"/>
                    </a:lnTo>
                    <a:lnTo>
                      <a:pt x="1178" y="1040"/>
                    </a:lnTo>
                    <a:lnTo>
                      <a:pt x="1209" y="1012"/>
                    </a:lnTo>
                    <a:lnTo>
                      <a:pt x="1238" y="984"/>
                    </a:lnTo>
                    <a:lnTo>
                      <a:pt x="1267" y="954"/>
                    </a:lnTo>
                    <a:lnTo>
                      <a:pt x="1294" y="923"/>
                    </a:lnTo>
                    <a:lnTo>
                      <a:pt x="1319" y="890"/>
                    </a:lnTo>
                    <a:lnTo>
                      <a:pt x="1343" y="857"/>
                    </a:lnTo>
                    <a:lnTo>
                      <a:pt x="1365" y="822"/>
                    </a:lnTo>
                    <a:lnTo>
                      <a:pt x="1386" y="786"/>
                    </a:lnTo>
                    <a:lnTo>
                      <a:pt x="1405" y="749"/>
                    </a:lnTo>
                    <a:lnTo>
                      <a:pt x="1422" y="712"/>
                    </a:lnTo>
                    <a:lnTo>
                      <a:pt x="1437" y="673"/>
                    </a:lnTo>
                    <a:lnTo>
                      <a:pt x="1451" y="634"/>
                    </a:lnTo>
                    <a:lnTo>
                      <a:pt x="1463" y="593"/>
                    </a:lnTo>
                    <a:lnTo>
                      <a:pt x="1472" y="552"/>
                    </a:lnTo>
                    <a:lnTo>
                      <a:pt x="1479" y="509"/>
                    </a:lnTo>
                    <a:lnTo>
                      <a:pt x="1485" y="466"/>
                    </a:lnTo>
                    <a:lnTo>
                      <a:pt x="1488" y="423"/>
                    </a:lnTo>
                    <a:lnTo>
                      <a:pt x="1489" y="379"/>
                    </a:lnTo>
                    <a:close/>
                  </a:path>
                </a:pathLst>
              </a:custGeom>
              <a:solidFill>
                <a:srgbClr val="008E3F"/>
              </a:solidFill>
              <a:ln w="9525">
                <a:noFill/>
                <a:round/>
                <a:headEnd/>
                <a:tailEnd/>
              </a:ln>
            </p:spPr>
            <p:txBody>
              <a:bodyPr/>
              <a:lstStyle/>
              <a:p>
                <a:endParaRPr lang="en-US"/>
              </a:p>
            </p:txBody>
          </p:sp>
          <p:sp>
            <p:nvSpPr>
              <p:cNvPr id="40612" name="Freeform 982"/>
              <p:cNvSpPr>
                <a:spLocks/>
              </p:cNvSpPr>
              <p:nvPr/>
            </p:nvSpPr>
            <p:spPr bwMode="auto">
              <a:xfrm>
                <a:off x="2408" y="1841"/>
                <a:ext cx="239" cy="195"/>
              </a:xfrm>
              <a:custGeom>
                <a:avLst/>
                <a:gdLst>
                  <a:gd name="T0" fmla="*/ 0 w 1436"/>
                  <a:gd name="T1" fmla="*/ 0 h 1169"/>
                  <a:gd name="T2" fmla="*/ 0 w 1436"/>
                  <a:gd name="T3" fmla="*/ 0 h 1169"/>
                  <a:gd name="T4" fmla="*/ 0 w 1436"/>
                  <a:gd name="T5" fmla="*/ 0 h 1169"/>
                  <a:gd name="T6" fmla="*/ 0 w 1436"/>
                  <a:gd name="T7" fmla="*/ 0 h 1169"/>
                  <a:gd name="T8" fmla="*/ 0 w 1436"/>
                  <a:gd name="T9" fmla="*/ 0 h 1169"/>
                  <a:gd name="T10" fmla="*/ 0 w 1436"/>
                  <a:gd name="T11" fmla="*/ 0 h 1169"/>
                  <a:gd name="T12" fmla="*/ 0 w 1436"/>
                  <a:gd name="T13" fmla="*/ 0 h 1169"/>
                  <a:gd name="T14" fmla="*/ 0 w 1436"/>
                  <a:gd name="T15" fmla="*/ 0 h 1169"/>
                  <a:gd name="T16" fmla="*/ 0 w 1436"/>
                  <a:gd name="T17" fmla="*/ 0 h 1169"/>
                  <a:gd name="T18" fmla="*/ 0 w 1436"/>
                  <a:gd name="T19" fmla="*/ 0 h 1169"/>
                  <a:gd name="T20" fmla="*/ 0 w 1436"/>
                  <a:gd name="T21" fmla="*/ 0 h 1169"/>
                  <a:gd name="T22" fmla="*/ 0 w 1436"/>
                  <a:gd name="T23" fmla="*/ 0 h 1169"/>
                  <a:gd name="T24" fmla="*/ 0 w 1436"/>
                  <a:gd name="T25" fmla="*/ 0 h 1169"/>
                  <a:gd name="T26" fmla="*/ 0 w 1436"/>
                  <a:gd name="T27" fmla="*/ 0 h 1169"/>
                  <a:gd name="T28" fmla="*/ 0 w 1436"/>
                  <a:gd name="T29" fmla="*/ 0 h 1169"/>
                  <a:gd name="T30" fmla="*/ 0 w 1436"/>
                  <a:gd name="T31" fmla="*/ 0 h 1169"/>
                  <a:gd name="T32" fmla="*/ 0 w 1436"/>
                  <a:gd name="T33" fmla="*/ 0 h 1169"/>
                  <a:gd name="T34" fmla="*/ 0 w 1436"/>
                  <a:gd name="T35" fmla="*/ 0 h 1169"/>
                  <a:gd name="T36" fmla="*/ 0 w 1436"/>
                  <a:gd name="T37" fmla="*/ 0 h 1169"/>
                  <a:gd name="T38" fmla="*/ 0 w 1436"/>
                  <a:gd name="T39" fmla="*/ 0 h 1169"/>
                  <a:gd name="T40" fmla="*/ 0 w 1436"/>
                  <a:gd name="T41" fmla="*/ 0 h 1169"/>
                  <a:gd name="T42" fmla="*/ 0 w 1436"/>
                  <a:gd name="T43" fmla="*/ 0 h 1169"/>
                  <a:gd name="T44" fmla="*/ 0 w 1436"/>
                  <a:gd name="T45" fmla="*/ 0 h 1169"/>
                  <a:gd name="T46" fmla="*/ 0 w 1436"/>
                  <a:gd name="T47" fmla="*/ 0 h 1169"/>
                  <a:gd name="T48" fmla="*/ 0 w 1436"/>
                  <a:gd name="T49" fmla="*/ 0 h 1169"/>
                  <a:gd name="T50" fmla="*/ 0 w 1436"/>
                  <a:gd name="T51" fmla="*/ 0 h 1169"/>
                  <a:gd name="T52" fmla="*/ 0 w 1436"/>
                  <a:gd name="T53" fmla="*/ 0 h 1169"/>
                  <a:gd name="T54" fmla="*/ 0 w 1436"/>
                  <a:gd name="T55" fmla="*/ 0 h 1169"/>
                  <a:gd name="T56" fmla="*/ 0 w 1436"/>
                  <a:gd name="T57" fmla="*/ 0 h 1169"/>
                  <a:gd name="T58" fmla="*/ 0 w 1436"/>
                  <a:gd name="T59" fmla="*/ 0 h 1169"/>
                  <a:gd name="T60" fmla="*/ 0 w 1436"/>
                  <a:gd name="T61" fmla="*/ 0 h 1169"/>
                  <a:gd name="T62" fmla="*/ 0 w 1436"/>
                  <a:gd name="T63" fmla="*/ 0 h 1169"/>
                  <a:gd name="T64" fmla="*/ 0 w 1436"/>
                  <a:gd name="T65" fmla="*/ 0 h 1169"/>
                  <a:gd name="T66" fmla="*/ 0 w 1436"/>
                  <a:gd name="T67" fmla="*/ 0 h 1169"/>
                  <a:gd name="T68" fmla="*/ 0 w 1436"/>
                  <a:gd name="T69" fmla="*/ 0 h 1169"/>
                  <a:gd name="T70" fmla="*/ 0 w 1436"/>
                  <a:gd name="T71" fmla="*/ 0 h 1169"/>
                  <a:gd name="T72" fmla="*/ 0 w 1436"/>
                  <a:gd name="T73" fmla="*/ 0 h 1169"/>
                  <a:gd name="T74" fmla="*/ 0 w 1436"/>
                  <a:gd name="T75" fmla="*/ 0 h 1169"/>
                  <a:gd name="T76" fmla="*/ 0 w 1436"/>
                  <a:gd name="T77" fmla="*/ 0 h 1169"/>
                  <a:gd name="T78" fmla="*/ 0 w 1436"/>
                  <a:gd name="T79" fmla="*/ 0 h 1169"/>
                  <a:gd name="T80" fmla="*/ 0 w 1436"/>
                  <a:gd name="T81" fmla="*/ 0 h 1169"/>
                  <a:gd name="T82" fmla="*/ 0 w 1436"/>
                  <a:gd name="T83" fmla="*/ 0 h 1169"/>
                  <a:gd name="T84" fmla="*/ 0 w 1436"/>
                  <a:gd name="T85" fmla="*/ 0 h 1169"/>
                  <a:gd name="T86" fmla="*/ 0 w 1436"/>
                  <a:gd name="T87" fmla="*/ 0 h 1169"/>
                  <a:gd name="T88" fmla="*/ 0 w 1436"/>
                  <a:gd name="T89" fmla="*/ 0 h 1169"/>
                  <a:gd name="T90" fmla="*/ 0 w 1436"/>
                  <a:gd name="T91" fmla="*/ 0 h 1169"/>
                  <a:gd name="T92" fmla="*/ 0 w 1436"/>
                  <a:gd name="T93" fmla="*/ 0 h 1169"/>
                  <a:gd name="T94" fmla="*/ 0 w 1436"/>
                  <a:gd name="T95" fmla="*/ 0 h 1169"/>
                  <a:gd name="T96" fmla="*/ 0 w 1436"/>
                  <a:gd name="T97" fmla="*/ 0 h 1169"/>
                  <a:gd name="T98" fmla="*/ 0 w 1436"/>
                  <a:gd name="T99" fmla="*/ 0 h 1169"/>
                  <a:gd name="T100" fmla="*/ 0 w 1436"/>
                  <a:gd name="T101" fmla="*/ 0 h 1169"/>
                  <a:gd name="T102" fmla="*/ 0 w 1436"/>
                  <a:gd name="T103" fmla="*/ 0 h 1169"/>
                  <a:gd name="T104" fmla="*/ 0 w 1436"/>
                  <a:gd name="T105" fmla="*/ 0 h 1169"/>
                  <a:gd name="T106" fmla="*/ 0 w 1436"/>
                  <a:gd name="T107" fmla="*/ 0 h 1169"/>
                  <a:gd name="T108" fmla="*/ 0 w 1436"/>
                  <a:gd name="T109" fmla="*/ 0 h 1169"/>
                  <a:gd name="T110" fmla="*/ 0 w 1436"/>
                  <a:gd name="T111" fmla="*/ 0 h 11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36"/>
                  <a:gd name="T169" fmla="*/ 0 h 1169"/>
                  <a:gd name="T170" fmla="*/ 1436 w 1436"/>
                  <a:gd name="T171" fmla="*/ 1169 h 116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36" h="1169">
                    <a:moveTo>
                      <a:pt x="1436" y="371"/>
                    </a:moveTo>
                    <a:lnTo>
                      <a:pt x="1435" y="346"/>
                    </a:lnTo>
                    <a:lnTo>
                      <a:pt x="1434" y="321"/>
                    </a:lnTo>
                    <a:lnTo>
                      <a:pt x="1433" y="296"/>
                    </a:lnTo>
                    <a:lnTo>
                      <a:pt x="1430" y="272"/>
                    </a:lnTo>
                    <a:lnTo>
                      <a:pt x="1426" y="249"/>
                    </a:lnTo>
                    <a:lnTo>
                      <a:pt x="1423" y="224"/>
                    </a:lnTo>
                    <a:lnTo>
                      <a:pt x="1418" y="200"/>
                    </a:lnTo>
                    <a:lnTo>
                      <a:pt x="1412" y="177"/>
                    </a:lnTo>
                    <a:lnTo>
                      <a:pt x="1406" y="154"/>
                    </a:lnTo>
                    <a:lnTo>
                      <a:pt x="1399" y="131"/>
                    </a:lnTo>
                    <a:lnTo>
                      <a:pt x="1391" y="109"/>
                    </a:lnTo>
                    <a:lnTo>
                      <a:pt x="1383" y="87"/>
                    </a:lnTo>
                    <a:lnTo>
                      <a:pt x="1375" y="65"/>
                    </a:lnTo>
                    <a:lnTo>
                      <a:pt x="1366" y="43"/>
                    </a:lnTo>
                    <a:lnTo>
                      <a:pt x="1356" y="22"/>
                    </a:lnTo>
                    <a:lnTo>
                      <a:pt x="1345" y="0"/>
                    </a:lnTo>
                    <a:lnTo>
                      <a:pt x="1315" y="6"/>
                    </a:lnTo>
                    <a:lnTo>
                      <a:pt x="1285" y="10"/>
                    </a:lnTo>
                    <a:lnTo>
                      <a:pt x="1255" y="15"/>
                    </a:lnTo>
                    <a:lnTo>
                      <a:pt x="1226" y="21"/>
                    </a:lnTo>
                    <a:lnTo>
                      <a:pt x="1236" y="40"/>
                    </a:lnTo>
                    <a:lnTo>
                      <a:pt x="1247" y="60"/>
                    </a:lnTo>
                    <a:lnTo>
                      <a:pt x="1257" y="80"/>
                    </a:lnTo>
                    <a:lnTo>
                      <a:pt x="1267" y="101"/>
                    </a:lnTo>
                    <a:lnTo>
                      <a:pt x="1275" y="121"/>
                    </a:lnTo>
                    <a:lnTo>
                      <a:pt x="1283" y="142"/>
                    </a:lnTo>
                    <a:lnTo>
                      <a:pt x="1290" y="164"/>
                    </a:lnTo>
                    <a:lnTo>
                      <a:pt x="1297" y="186"/>
                    </a:lnTo>
                    <a:lnTo>
                      <a:pt x="1302" y="208"/>
                    </a:lnTo>
                    <a:lnTo>
                      <a:pt x="1308" y="231"/>
                    </a:lnTo>
                    <a:lnTo>
                      <a:pt x="1312" y="253"/>
                    </a:lnTo>
                    <a:lnTo>
                      <a:pt x="1315" y="276"/>
                    </a:lnTo>
                    <a:lnTo>
                      <a:pt x="1319" y="300"/>
                    </a:lnTo>
                    <a:lnTo>
                      <a:pt x="1321" y="324"/>
                    </a:lnTo>
                    <a:lnTo>
                      <a:pt x="1322" y="347"/>
                    </a:lnTo>
                    <a:lnTo>
                      <a:pt x="1322" y="371"/>
                    </a:lnTo>
                    <a:lnTo>
                      <a:pt x="1321" y="406"/>
                    </a:lnTo>
                    <a:lnTo>
                      <a:pt x="1319" y="441"/>
                    </a:lnTo>
                    <a:lnTo>
                      <a:pt x="1314" y="475"/>
                    </a:lnTo>
                    <a:lnTo>
                      <a:pt x="1308" y="509"/>
                    </a:lnTo>
                    <a:lnTo>
                      <a:pt x="1300" y="542"/>
                    </a:lnTo>
                    <a:lnTo>
                      <a:pt x="1291" y="575"/>
                    </a:lnTo>
                    <a:lnTo>
                      <a:pt x="1280" y="606"/>
                    </a:lnTo>
                    <a:lnTo>
                      <a:pt x="1268" y="637"/>
                    </a:lnTo>
                    <a:lnTo>
                      <a:pt x="1255" y="667"/>
                    </a:lnTo>
                    <a:lnTo>
                      <a:pt x="1240" y="697"/>
                    </a:lnTo>
                    <a:lnTo>
                      <a:pt x="1223" y="726"/>
                    </a:lnTo>
                    <a:lnTo>
                      <a:pt x="1205" y="754"/>
                    </a:lnTo>
                    <a:lnTo>
                      <a:pt x="1186" y="781"/>
                    </a:lnTo>
                    <a:lnTo>
                      <a:pt x="1166" y="806"/>
                    </a:lnTo>
                    <a:lnTo>
                      <a:pt x="1144" y="831"/>
                    </a:lnTo>
                    <a:lnTo>
                      <a:pt x="1122" y="855"/>
                    </a:lnTo>
                    <a:lnTo>
                      <a:pt x="1098" y="878"/>
                    </a:lnTo>
                    <a:lnTo>
                      <a:pt x="1073" y="899"/>
                    </a:lnTo>
                    <a:lnTo>
                      <a:pt x="1047" y="919"/>
                    </a:lnTo>
                    <a:lnTo>
                      <a:pt x="1020" y="938"/>
                    </a:lnTo>
                    <a:lnTo>
                      <a:pt x="992" y="956"/>
                    </a:lnTo>
                    <a:lnTo>
                      <a:pt x="964" y="973"/>
                    </a:lnTo>
                    <a:lnTo>
                      <a:pt x="935" y="988"/>
                    </a:lnTo>
                    <a:lnTo>
                      <a:pt x="903" y="1002"/>
                    </a:lnTo>
                    <a:lnTo>
                      <a:pt x="873" y="1014"/>
                    </a:lnTo>
                    <a:lnTo>
                      <a:pt x="841" y="1025"/>
                    </a:lnTo>
                    <a:lnTo>
                      <a:pt x="809" y="1034"/>
                    </a:lnTo>
                    <a:lnTo>
                      <a:pt x="775" y="1042"/>
                    </a:lnTo>
                    <a:lnTo>
                      <a:pt x="742" y="1048"/>
                    </a:lnTo>
                    <a:lnTo>
                      <a:pt x="708" y="1052"/>
                    </a:lnTo>
                    <a:lnTo>
                      <a:pt x="673" y="1055"/>
                    </a:lnTo>
                    <a:lnTo>
                      <a:pt x="638" y="1056"/>
                    </a:lnTo>
                    <a:lnTo>
                      <a:pt x="611" y="1055"/>
                    </a:lnTo>
                    <a:lnTo>
                      <a:pt x="585" y="1054"/>
                    </a:lnTo>
                    <a:lnTo>
                      <a:pt x="560" y="1051"/>
                    </a:lnTo>
                    <a:lnTo>
                      <a:pt x="535" y="1048"/>
                    </a:lnTo>
                    <a:lnTo>
                      <a:pt x="509" y="1043"/>
                    </a:lnTo>
                    <a:lnTo>
                      <a:pt x="485" y="1039"/>
                    </a:lnTo>
                    <a:lnTo>
                      <a:pt x="461" y="1032"/>
                    </a:lnTo>
                    <a:lnTo>
                      <a:pt x="436" y="1025"/>
                    </a:lnTo>
                    <a:lnTo>
                      <a:pt x="412" y="1018"/>
                    </a:lnTo>
                    <a:lnTo>
                      <a:pt x="389" y="1008"/>
                    </a:lnTo>
                    <a:lnTo>
                      <a:pt x="366" y="999"/>
                    </a:lnTo>
                    <a:lnTo>
                      <a:pt x="344" y="989"/>
                    </a:lnTo>
                    <a:lnTo>
                      <a:pt x="322" y="978"/>
                    </a:lnTo>
                    <a:lnTo>
                      <a:pt x="300" y="967"/>
                    </a:lnTo>
                    <a:lnTo>
                      <a:pt x="279" y="954"/>
                    </a:lnTo>
                    <a:lnTo>
                      <a:pt x="258" y="940"/>
                    </a:lnTo>
                    <a:lnTo>
                      <a:pt x="237" y="926"/>
                    </a:lnTo>
                    <a:lnTo>
                      <a:pt x="219" y="912"/>
                    </a:lnTo>
                    <a:lnTo>
                      <a:pt x="199" y="896"/>
                    </a:lnTo>
                    <a:lnTo>
                      <a:pt x="181" y="880"/>
                    </a:lnTo>
                    <a:lnTo>
                      <a:pt x="163" y="864"/>
                    </a:lnTo>
                    <a:lnTo>
                      <a:pt x="146" y="847"/>
                    </a:lnTo>
                    <a:lnTo>
                      <a:pt x="129" y="829"/>
                    </a:lnTo>
                    <a:lnTo>
                      <a:pt x="113" y="811"/>
                    </a:lnTo>
                    <a:lnTo>
                      <a:pt x="98" y="791"/>
                    </a:lnTo>
                    <a:lnTo>
                      <a:pt x="83" y="771"/>
                    </a:lnTo>
                    <a:lnTo>
                      <a:pt x="69" y="752"/>
                    </a:lnTo>
                    <a:lnTo>
                      <a:pt x="56" y="731"/>
                    </a:lnTo>
                    <a:lnTo>
                      <a:pt x="43" y="710"/>
                    </a:lnTo>
                    <a:lnTo>
                      <a:pt x="32" y="688"/>
                    </a:lnTo>
                    <a:lnTo>
                      <a:pt x="20" y="666"/>
                    </a:lnTo>
                    <a:lnTo>
                      <a:pt x="10" y="644"/>
                    </a:lnTo>
                    <a:lnTo>
                      <a:pt x="6" y="661"/>
                    </a:lnTo>
                    <a:lnTo>
                      <a:pt x="3" y="680"/>
                    </a:lnTo>
                    <a:lnTo>
                      <a:pt x="2" y="697"/>
                    </a:lnTo>
                    <a:lnTo>
                      <a:pt x="0" y="716"/>
                    </a:lnTo>
                    <a:lnTo>
                      <a:pt x="2" y="738"/>
                    </a:lnTo>
                    <a:lnTo>
                      <a:pt x="4" y="760"/>
                    </a:lnTo>
                    <a:lnTo>
                      <a:pt x="9" y="782"/>
                    </a:lnTo>
                    <a:lnTo>
                      <a:pt x="14" y="804"/>
                    </a:lnTo>
                    <a:lnTo>
                      <a:pt x="22" y="826"/>
                    </a:lnTo>
                    <a:lnTo>
                      <a:pt x="33" y="848"/>
                    </a:lnTo>
                    <a:lnTo>
                      <a:pt x="43" y="869"/>
                    </a:lnTo>
                    <a:lnTo>
                      <a:pt x="57" y="889"/>
                    </a:lnTo>
                    <a:lnTo>
                      <a:pt x="71" y="910"/>
                    </a:lnTo>
                    <a:lnTo>
                      <a:pt x="87" y="931"/>
                    </a:lnTo>
                    <a:lnTo>
                      <a:pt x="106" y="952"/>
                    </a:lnTo>
                    <a:lnTo>
                      <a:pt x="124" y="971"/>
                    </a:lnTo>
                    <a:lnTo>
                      <a:pt x="146" y="991"/>
                    </a:lnTo>
                    <a:lnTo>
                      <a:pt x="168" y="1011"/>
                    </a:lnTo>
                    <a:lnTo>
                      <a:pt x="192" y="1030"/>
                    </a:lnTo>
                    <a:lnTo>
                      <a:pt x="217" y="1050"/>
                    </a:lnTo>
                    <a:lnTo>
                      <a:pt x="240" y="1064"/>
                    </a:lnTo>
                    <a:lnTo>
                      <a:pt x="264" y="1077"/>
                    </a:lnTo>
                    <a:lnTo>
                      <a:pt x="288" y="1089"/>
                    </a:lnTo>
                    <a:lnTo>
                      <a:pt x="313" y="1101"/>
                    </a:lnTo>
                    <a:lnTo>
                      <a:pt x="338" y="1111"/>
                    </a:lnTo>
                    <a:lnTo>
                      <a:pt x="363" y="1121"/>
                    </a:lnTo>
                    <a:lnTo>
                      <a:pt x="389" y="1130"/>
                    </a:lnTo>
                    <a:lnTo>
                      <a:pt x="416" y="1138"/>
                    </a:lnTo>
                    <a:lnTo>
                      <a:pt x="442" y="1145"/>
                    </a:lnTo>
                    <a:lnTo>
                      <a:pt x="469" y="1152"/>
                    </a:lnTo>
                    <a:lnTo>
                      <a:pt x="496" y="1156"/>
                    </a:lnTo>
                    <a:lnTo>
                      <a:pt x="524" y="1161"/>
                    </a:lnTo>
                    <a:lnTo>
                      <a:pt x="552" y="1165"/>
                    </a:lnTo>
                    <a:lnTo>
                      <a:pt x="581" y="1167"/>
                    </a:lnTo>
                    <a:lnTo>
                      <a:pt x="609" y="1169"/>
                    </a:lnTo>
                    <a:lnTo>
                      <a:pt x="638" y="1169"/>
                    </a:lnTo>
                    <a:lnTo>
                      <a:pt x="679" y="1168"/>
                    </a:lnTo>
                    <a:lnTo>
                      <a:pt x="720" y="1166"/>
                    </a:lnTo>
                    <a:lnTo>
                      <a:pt x="759" y="1160"/>
                    </a:lnTo>
                    <a:lnTo>
                      <a:pt x="798" y="1153"/>
                    </a:lnTo>
                    <a:lnTo>
                      <a:pt x="838" y="1144"/>
                    </a:lnTo>
                    <a:lnTo>
                      <a:pt x="875" y="1133"/>
                    </a:lnTo>
                    <a:lnTo>
                      <a:pt x="913" y="1121"/>
                    </a:lnTo>
                    <a:lnTo>
                      <a:pt x="949" y="1107"/>
                    </a:lnTo>
                    <a:lnTo>
                      <a:pt x="983" y="1091"/>
                    </a:lnTo>
                    <a:lnTo>
                      <a:pt x="1018" y="1073"/>
                    </a:lnTo>
                    <a:lnTo>
                      <a:pt x="1051" y="1054"/>
                    </a:lnTo>
                    <a:lnTo>
                      <a:pt x="1084" y="1033"/>
                    </a:lnTo>
                    <a:lnTo>
                      <a:pt x="1115" y="1011"/>
                    </a:lnTo>
                    <a:lnTo>
                      <a:pt x="1145" y="988"/>
                    </a:lnTo>
                    <a:lnTo>
                      <a:pt x="1174" y="962"/>
                    </a:lnTo>
                    <a:lnTo>
                      <a:pt x="1202" y="936"/>
                    </a:lnTo>
                    <a:lnTo>
                      <a:pt x="1228" y="908"/>
                    </a:lnTo>
                    <a:lnTo>
                      <a:pt x="1254" y="879"/>
                    </a:lnTo>
                    <a:lnTo>
                      <a:pt x="1277" y="849"/>
                    </a:lnTo>
                    <a:lnTo>
                      <a:pt x="1300" y="818"/>
                    </a:lnTo>
                    <a:lnTo>
                      <a:pt x="1321" y="785"/>
                    </a:lnTo>
                    <a:lnTo>
                      <a:pt x="1339" y="752"/>
                    </a:lnTo>
                    <a:lnTo>
                      <a:pt x="1357" y="717"/>
                    </a:lnTo>
                    <a:lnTo>
                      <a:pt x="1373" y="681"/>
                    </a:lnTo>
                    <a:lnTo>
                      <a:pt x="1388" y="645"/>
                    </a:lnTo>
                    <a:lnTo>
                      <a:pt x="1401" y="608"/>
                    </a:lnTo>
                    <a:lnTo>
                      <a:pt x="1411" y="570"/>
                    </a:lnTo>
                    <a:lnTo>
                      <a:pt x="1420" y="532"/>
                    </a:lnTo>
                    <a:lnTo>
                      <a:pt x="1427" y="493"/>
                    </a:lnTo>
                    <a:lnTo>
                      <a:pt x="1432" y="452"/>
                    </a:lnTo>
                    <a:lnTo>
                      <a:pt x="1435" y="412"/>
                    </a:lnTo>
                    <a:lnTo>
                      <a:pt x="1436" y="371"/>
                    </a:lnTo>
                    <a:close/>
                  </a:path>
                </a:pathLst>
              </a:custGeom>
              <a:solidFill>
                <a:srgbClr val="008F3F"/>
              </a:solidFill>
              <a:ln w="9525">
                <a:noFill/>
                <a:round/>
                <a:headEnd/>
                <a:tailEnd/>
              </a:ln>
            </p:spPr>
            <p:txBody>
              <a:bodyPr/>
              <a:lstStyle/>
              <a:p>
                <a:endParaRPr lang="en-US"/>
              </a:p>
            </p:txBody>
          </p:sp>
          <p:sp>
            <p:nvSpPr>
              <p:cNvPr id="40613" name="Freeform 983"/>
              <p:cNvSpPr>
                <a:spLocks/>
              </p:cNvSpPr>
              <p:nvPr/>
            </p:nvSpPr>
            <p:spPr bwMode="auto">
              <a:xfrm>
                <a:off x="2408" y="1843"/>
                <a:ext cx="230" cy="183"/>
              </a:xfrm>
              <a:custGeom>
                <a:avLst/>
                <a:gdLst>
                  <a:gd name="T0" fmla="*/ 0 w 1379"/>
                  <a:gd name="T1" fmla="*/ 0 h 1103"/>
                  <a:gd name="T2" fmla="*/ 0 w 1379"/>
                  <a:gd name="T3" fmla="*/ 0 h 1103"/>
                  <a:gd name="T4" fmla="*/ 0 w 1379"/>
                  <a:gd name="T5" fmla="*/ 0 h 1103"/>
                  <a:gd name="T6" fmla="*/ 0 w 1379"/>
                  <a:gd name="T7" fmla="*/ 0 h 1103"/>
                  <a:gd name="T8" fmla="*/ 0 w 1379"/>
                  <a:gd name="T9" fmla="*/ 0 h 1103"/>
                  <a:gd name="T10" fmla="*/ 0 w 1379"/>
                  <a:gd name="T11" fmla="*/ 0 h 1103"/>
                  <a:gd name="T12" fmla="*/ 0 w 1379"/>
                  <a:gd name="T13" fmla="*/ 0 h 1103"/>
                  <a:gd name="T14" fmla="*/ 0 w 1379"/>
                  <a:gd name="T15" fmla="*/ 0 h 1103"/>
                  <a:gd name="T16" fmla="*/ 0 w 1379"/>
                  <a:gd name="T17" fmla="*/ 0 h 1103"/>
                  <a:gd name="T18" fmla="*/ 0 w 1379"/>
                  <a:gd name="T19" fmla="*/ 0 h 1103"/>
                  <a:gd name="T20" fmla="*/ 0 w 1379"/>
                  <a:gd name="T21" fmla="*/ 0 h 1103"/>
                  <a:gd name="T22" fmla="*/ 0 w 1379"/>
                  <a:gd name="T23" fmla="*/ 0 h 1103"/>
                  <a:gd name="T24" fmla="*/ 0 w 1379"/>
                  <a:gd name="T25" fmla="*/ 0 h 1103"/>
                  <a:gd name="T26" fmla="*/ 0 w 1379"/>
                  <a:gd name="T27" fmla="*/ 0 h 1103"/>
                  <a:gd name="T28" fmla="*/ 0 w 1379"/>
                  <a:gd name="T29" fmla="*/ 0 h 1103"/>
                  <a:gd name="T30" fmla="*/ 0 w 1379"/>
                  <a:gd name="T31" fmla="*/ 0 h 1103"/>
                  <a:gd name="T32" fmla="*/ 0 w 1379"/>
                  <a:gd name="T33" fmla="*/ 0 h 1103"/>
                  <a:gd name="T34" fmla="*/ 0 w 1379"/>
                  <a:gd name="T35" fmla="*/ 0 h 1103"/>
                  <a:gd name="T36" fmla="*/ 0 w 1379"/>
                  <a:gd name="T37" fmla="*/ 0 h 1103"/>
                  <a:gd name="T38" fmla="*/ 0 w 1379"/>
                  <a:gd name="T39" fmla="*/ 0 h 1103"/>
                  <a:gd name="T40" fmla="*/ 0 w 1379"/>
                  <a:gd name="T41" fmla="*/ 0 h 1103"/>
                  <a:gd name="T42" fmla="*/ 0 w 1379"/>
                  <a:gd name="T43" fmla="*/ 0 h 1103"/>
                  <a:gd name="T44" fmla="*/ 0 w 1379"/>
                  <a:gd name="T45" fmla="*/ 0 h 1103"/>
                  <a:gd name="T46" fmla="*/ 0 w 1379"/>
                  <a:gd name="T47" fmla="*/ 0 h 1103"/>
                  <a:gd name="T48" fmla="*/ 0 w 1379"/>
                  <a:gd name="T49" fmla="*/ 0 h 1103"/>
                  <a:gd name="T50" fmla="*/ 0 w 1379"/>
                  <a:gd name="T51" fmla="*/ 0 h 1103"/>
                  <a:gd name="T52" fmla="*/ 0 w 1379"/>
                  <a:gd name="T53" fmla="*/ 0 h 1103"/>
                  <a:gd name="T54" fmla="*/ 0 w 1379"/>
                  <a:gd name="T55" fmla="*/ 0 h 1103"/>
                  <a:gd name="T56" fmla="*/ 0 w 1379"/>
                  <a:gd name="T57" fmla="*/ 0 h 1103"/>
                  <a:gd name="T58" fmla="*/ 0 w 1379"/>
                  <a:gd name="T59" fmla="*/ 0 h 1103"/>
                  <a:gd name="T60" fmla="*/ 0 w 1379"/>
                  <a:gd name="T61" fmla="*/ 0 h 1103"/>
                  <a:gd name="T62" fmla="*/ 0 w 1379"/>
                  <a:gd name="T63" fmla="*/ 0 h 1103"/>
                  <a:gd name="T64" fmla="*/ 0 w 1379"/>
                  <a:gd name="T65" fmla="*/ 0 h 1103"/>
                  <a:gd name="T66" fmla="*/ 0 w 1379"/>
                  <a:gd name="T67" fmla="*/ 0 h 1103"/>
                  <a:gd name="T68" fmla="*/ 0 w 1379"/>
                  <a:gd name="T69" fmla="*/ 0 h 1103"/>
                  <a:gd name="T70" fmla="*/ 0 w 1379"/>
                  <a:gd name="T71" fmla="*/ 0 h 1103"/>
                  <a:gd name="T72" fmla="*/ 0 w 1379"/>
                  <a:gd name="T73" fmla="*/ 0 h 1103"/>
                  <a:gd name="T74" fmla="*/ 0 w 1379"/>
                  <a:gd name="T75" fmla="*/ 0 h 1103"/>
                  <a:gd name="T76" fmla="*/ 0 w 1379"/>
                  <a:gd name="T77" fmla="*/ 0 h 1103"/>
                  <a:gd name="T78" fmla="*/ 0 w 1379"/>
                  <a:gd name="T79" fmla="*/ 0 h 1103"/>
                  <a:gd name="T80" fmla="*/ 0 w 1379"/>
                  <a:gd name="T81" fmla="*/ 0 h 1103"/>
                  <a:gd name="T82" fmla="*/ 0 w 1379"/>
                  <a:gd name="T83" fmla="*/ 0 h 1103"/>
                  <a:gd name="T84" fmla="*/ 0 w 1379"/>
                  <a:gd name="T85" fmla="*/ 0 h 1103"/>
                  <a:gd name="T86" fmla="*/ 0 w 1379"/>
                  <a:gd name="T87" fmla="*/ 0 h 1103"/>
                  <a:gd name="T88" fmla="*/ 0 w 1379"/>
                  <a:gd name="T89" fmla="*/ 0 h 1103"/>
                  <a:gd name="T90" fmla="*/ 0 w 1379"/>
                  <a:gd name="T91" fmla="*/ 0 h 1103"/>
                  <a:gd name="T92" fmla="*/ 0 w 1379"/>
                  <a:gd name="T93" fmla="*/ 0 h 1103"/>
                  <a:gd name="T94" fmla="*/ 0 w 1379"/>
                  <a:gd name="T95" fmla="*/ 0 h 1103"/>
                  <a:gd name="T96" fmla="*/ 0 w 1379"/>
                  <a:gd name="T97" fmla="*/ 0 h 1103"/>
                  <a:gd name="T98" fmla="*/ 0 w 1379"/>
                  <a:gd name="T99" fmla="*/ 0 h 1103"/>
                  <a:gd name="T100" fmla="*/ 0 w 1379"/>
                  <a:gd name="T101" fmla="*/ 0 h 1103"/>
                  <a:gd name="T102" fmla="*/ 0 w 1379"/>
                  <a:gd name="T103" fmla="*/ 0 h 1103"/>
                  <a:gd name="T104" fmla="*/ 0 w 1379"/>
                  <a:gd name="T105" fmla="*/ 0 h 1103"/>
                  <a:gd name="T106" fmla="*/ 0 w 1379"/>
                  <a:gd name="T107" fmla="*/ 0 h 1103"/>
                  <a:gd name="T108" fmla="*/ 0 w 1379"/>
                  <a:gd name="T109" fmla="*/ 0 h 1103"/>
                  <a:gd name="T110" fmla="*/ 0 w 1379"/>
                  <a:gd name="T111" fmla="*/ 0 h 1103"/>
                  <a:gd name="T112" fmla="*/ 0 w 1379"/>
                  <a:gd name="T113" fmla="*/ 0 h 1103"/>
                  <a:gd name="T114" fmla="*/ 0 w 1379"/>
                  <a:gd name="T115" fmla="*/ 0 h 1103"/>
                  <a:gd name="T116" fmla="*/ 0 w 1379"/>
                  <a:gd name="T117" fmla="*/ 0 h 110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79"/>
                  <a:gd name="T178" fmla="*/ 0 h 1103"/>
                  <a:gd name="T179" fmla="*/ 1379 w 1379"/>
                  <a:gd name="T180" fmla="*/ 1103 h 110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79" h="1103">
                    <a:moveTo>
                      <a:pt x="1379" y="361"/>
                    </a:moveTo>
                    <a:lnTo>
                      <a:pt x="1379" y="337"/>
                    </a:lnTo>
                    <a:lnTo>
                      <a:pt x="1378" y="313"/>
                    </a:lnTo>
                    <a:lnTo>
                      <a:pt x="1375" y="288"/>
                    </a:lnTo>
                    <a:lnTo>
                      <a:pt x="1373" y="264"/>
                    </a:lnTo>
                    <a:lnTo>
                      <a:pt x="1369" y="241"/>
                    </a:lnTo>
                    <a:lnTo>
                      <a:pt x="1365" y="218"/>
                    </a:lnTo>
                    <a:lnTo>
                      <a:pt x="1360" y="195"/>
                    </a:lnTo>
                    <a:lnTo>
                      <a:pt x="1354" y="172"/>
                    </a:lnTo>
                    <a:lnTo>
                      <a:pt x="1349" y="148"/>
                    </a:lnTo>
                    <a:lnTo>
                      <a:pt x="1342" y="126"/>
                    </a:lnTo>
                    <a:lnTo>
                      <a:pt x="1334" y="104"/>
                    </a:lnTo>
                    <a:lnTo>
                      <a:pt x="1325" y="84"/>
                    </a:lnTo>
                    <a:lnTo>
                      <a:pt x="1316" y="62"/>
                    </a:lnTo>
                    <a:lnTo>
                      <a:pt x="1307" y="41"/>
                    </a:lnTo>
                    <a:lnTo>
                      <a:pt x="1297" y="20"/>
                    </a:lnTo>
                    <a:lnTo>
                      <a:pt x="1285" y="0"/>
                    </a:lnTo>
                    <a:lnTo>
                      <a:pt x="1255" y="5"/>
                    </a:lnTo>
                    <a:lnTo>
                      <a:pt x="1225" y="11"/>
                    </a:lnTo>
                    <a:lnTo>
                      <a:pt x="1195" y="17"/>
                    </a:lnTo>
                    <a:lnTo>
                      <a:pt x="1166" y="21"/>
                    </a:lnTo>
                    <a:lnTo>
                      <a:pt x="1176" y="40"/>
                    </a:lnTo>
                    <a:lnTo>
                      <a:pt x="1188" y="59"/>
                    </a:lnTo>
                    <a:lnTo>
                      <a:pt x="1198" y="79"/>
                    </a:lnTo>
                    <a:lnTo>
                      <a:pt x="1208" y="99"/>
                    </a:lnTo>
                    <a:lnTo>
                      <a:pt x="1217" y="118"/>
                    </a:lnTo>
                    <a:lnTo>
                      <a:pt x="1225" y="139"/>
                    </a:lnTo>
                    <a:lnTo>
                      <a:pt x="1232" y="160"/>
                    </a:lnTo>
                    <a:lnTo>
                      <a:pt x="1239" y="181"/>
                    </a:lnTo>
                    <a:lnTo>
                      <a:pt x="1245" y="203"/>
                    </a:lnTo>
                    <a:lnTo>
                      <a:pt x="1250" y="225"/>
                    </a:lnTo>
                    <a:lnTo>
                      <a:pt x="1255" y="247"/>
                    </a:lnTo>
                    <a:lnTo>
                      <a:pt x="1258" y="269"/>
                    </a:lnTo>
                    <a:lnTo>
                      <a:pt x="1261" y="292"/>
                    </a:lnTo>
                    <a:lnTo>
                      <a:pt x="1263" y="315"/>
                    </a:lnTo>
                    <a:lnTo>
                      <a:pt x="1264" y="338"/>
                    </a:lnTo>
                    <a:lnTo>
                      <a:pt x="1265" y="361"/>
                    </a:lnTo>
                    <a:lnTo>
                      <a:pt x="1264" y="394"/>
                    </a:lnTo>
                    <a:lnTo>
                      <a:pt x="1262" y="425"/>
                    </a:lnTo>
                    <a:lnTo>
                      <a:pt x="1257" y="456"/>
                    </a:lnTo>
                    <a:lnTo>
                      <a:pt x="1253" y="487"/>
                    </a:lnTo>
                    <a:lnTo>
                      <a:pt x="1246" y="517"/>
                    </a:lnTo>
                    <a:lnTo>
                      <a:pt x="1236" y="547"/>
                    </a:lnTo>
                    <a:lnTo>
                      <a:pt x="1227" y="576"/>
                    </a:lnTo>
                    <a:lnTo>
                      <a:pt x="1216" y="605"/>
                    </a:lnTo>
                    <a:lnTo>
                      <a:pt x="1203" y="633"/>
                    </a:lnTo>
                    <a:lnTo>
                      <a:pt x="1189" y="660"/>
                    </a:lnTo>
                    <a:lnTo>
                      <a:pt x="1174" y="686"/>
                    </a:lnTo>
                    <a:lnTo>
                      <a:pt x="1158" y="712"/>
                    </a:lnTo>
                    <a:lnTo>
                      <a:pt x="1140" y="736"/>
                    </a:lnTo>
                    <a:lnTo>
                      <a:pt x="1122" y="760"/>
                    </a:lnTo>
                    <a:lnTo>
                      <a:pt x="1102" y="783"/>
                    </a:lnTo>
                    <a:lnTo>
                      <a:pt x="1082" y="804"/>
                    </a:lnTo>
                    <a:lnTo>
                      <a:pt x="1060" y="825"/>
                    </a:lnTo>
                    <a:lnTo>
                      <a:pt x="1036" y="845"/>
                    </a:lnTo>
                    <a:lnTo>
                      <a:pt x="1013" y="863"/>
                    </a:lnTo>
                    <a:lnTo>
                      <a:pt x="988" y="882"/>
                    </a:lnTo>
                    <a:lnTo>
                      <a:pt x="962" y="898"/>
                    </a:lnTo>
                    <a:lnTo>
                      <a:pt x="937" y="913"/>
                    </a:lnTo>
                    <a:lnTo>
                      <a:pt x="909" y="927"/>
                    </a:lnTo>
                    <a:lnTo>
                      <a:pt x="881" y="939"/>
                    </a:lnTo>
                    <a:lnTo>
                      <a:pt x="854" y="950"/>
                    </a:lnTo>
                    <a:lnTo>
                      <a:pt x="824" y="960"/>
                    </a:lnTo>
                    <a:lnTo>
                      <a:pt x="795" y="968"/>
                    </a:lnTo>
                    <a:lnTo>
                      <a:pt x="764" y="975"/>
                    </a:lnTo>
                    <a:lnTo>
                      <a:pt x="733" y="981"/>
                    </a:lnTo>
                    <a:lnTo>
                      <a:pt x="702" y="985"/>
                    </a:lnTo>
                    <a:lnTo>
                      <a:pt x="670" y="988"/>
                    </a:lnTo>
                    <a:lnTo>
                      <a:pt x="638" y="988"/>
                    </a:lnTo>
                    <a:lnTo>
                      <a:pt x="612" y="988"/>
                    </a:lnTo>
                    <a:lnTo>
                      <a:pt x="587" y="986"/>
                    </a:lnTo>
                    <a:lnTo>
                      <a:pt x="561" y="983"/>
                    </a:lnTo>
                    <a:lnTo>
                      <a:pt x="536" y="980"/>
                    </a:lnTo>
                    <a:lnTo>
                      <a:pt x="510" y="975"/>
                    </a:lnTo>
                    <a:lnTo>
                      <a:pt x="486" y="970"/>
                    </a:lnTo>
                    <a:lnTo>
                      <a:pt x="463" y="964"/>
                    </a:lnTo>
                    <a:lnTo>
                      <a:pt x="439" y="956"/>
                    </a:lnTo>
                    <a:lnTo>
                      <a:pt x="416" y="948"/>
                    </a:lnTo>
                    <a:lnTo>
                      <a:pt x="392" y="938"/>
                    </a:lnTo>
                    <a:lnTo>
                      <a:pt x="370" y="929"/>
                    </a:lnTo>
                    <a:lnTo>
                      <a:pt x="348" y="917"/>
                    </a:lnTo>
                    <a:lnTo>
                      <a:pt x="328" y="906"/>
                    </a:lnTo>
                    <a:lnTo>
                      <a:pt x="307" y="894"/>
                    </a:lnTo>
                    <a:lnTo>
                      <a:pt x="286" y="880"/>
                    </a:lnTo>
                    <a:lnTo>
                      <a:pt x="266" y="867"/>
                    </a:lnTo>
                    <a:lnTo>
                      <a:pt x="247" y="852"/>
                    </a:lnTo>
                    <a:lnTo>
                      <a:pt x="228" y="837"/>
                    </a:lnTo>
                    <a:lnTo>
                      <a:pt x="211" y="820"/>
                    </a:lnTo>
                    <a:lnTo>
                      <a:pt x="194" y="803"/>
                    </a:lnTo>
                    <a:lnTo>
                      <a:pt x="176" y="786"/>
                    </a:lnTo>
                    <a:lnTo>
                      <a:pt x="160" y="768"/>
                    </a:lnTo>
                    <a:lnTo>
                      <a:pt x="145" y="750"/>
                    </a:lnTo>
                    <a:lnTo>
                      <a:pt x="130" y="730"/>
                    </a:lnTo>
                    <a:lnTo>
                      <a:pt x="116" y="710"/>
                    </a:lnTo>
                    <a:lnTo>
                      <a:pt x="103" y="690"/>
                    </a:lnTo>
                    <a:lnTo>
                      <a:pt x="91" y="669"/>
                    </a:lnTo>
                    <a:lnTo>
                      <a:pt x="79" y="647"/>
                    </a:lnTo>
                    <a:lnTo>
                      <a:pt x="69" y="625"/>
                    </a:lnTo>
                    <a:lnTo>
                      <a:pt x="59" y="603"/>
                    </a:lnTo>
                    <a:lnTo>
                      <a:pt x="50" y="580"/>
                    </a:lnTo>
                    <a:lnTo>
                      <a:pt x="42" y="557"/>
                    </a:lnTo>
                    <a:lnTo>
                      <a:pt x="32" y="575"/>
                    </a:lnTo>
                    <a:lnTo>
                      <a:pt x="24" y="594"/>
                    </a:lnTo>
                    <a:lnTo>
                      <a:pt x="17" y="612"/>
                    </a:lnTo>
                    <a:lnTo>
                      <a:pt x="11" y="631"/>
                    </a:lnTo>
                    <a:lnTo>
                      <a:pt x="6" y="649"/>
                    </a:lnTo>
                    <a:lnTo>
                      <a:pt x="3" y="668"/>
                    </a:lnTo>
                    <a:lnTo>
                      <a:pt x="2" y="686"/>
                    </a:lnTo>
                    <a:lnTo>
                      <a:pt x="0" y="706"/>
                    </a:lnTo>
                    <a:lnTo>
                      <a:pt x="0" y="715"/>
                    </a:lnTo>
                    <a:lnTo>
                      <a:pt x="2" y="726"/>
                    </a:lnTo>
                    <a:lnTo>
                      <a:pt x="2" y="735"/>
                    </a:lnTo>
                    <a:lnTo>
                      <a:pt x="4" y="745"/>
                    </a:lnTo>
                    <a:lnTo>
                      <a:pt x="15" y="765"/>
                    </a:lnTo>
                    <a:lnTo>
                      <a:pt x="29" y="784"/>
                    </a:lnTo>
                    <a:lnTo>
                      <a:pt x="42" y="803"/>
                    </a:lnTo>
                    <a:lnTo>
                      <a:pt x="57" y="821"/>
                    </a:lnTo>
                    <a:lnTo>
                      <a:pt x="72" y="840"/>
                    </a:lnTo>
                    <a:lnTo>
                      <a:pt x="87" y="857"/>
                    </a:lnTo>
                    <a:lnTo>
                      <a:pt x="103" y="875"/>
                    </a:lnTo>
                    <a:lnTo>
                      <a:pt x="120" y="891"/>
                    </a:lnTo>
                    <a:lnTo>
                      <a:pt x="137" y="907"/>
                    </a:lnTo>
                    <a:lnTo>
                      <a:pt x="154" y="923"/>
                    </a:lnTo>
                    <a:lnTo>
                      <a:pt x="172" y="938"/>
                    </a:lnTo>
                    <a:lnTo>
                      <a:pt x="190" y="952"/>
                    </a:lnTo>
                    <a:lnTo>
                      <a:pt x="209" y="966"/>
                    </a:lnTo>
                    <a:lnTo>
                      <a:pt x="228" y="979"/>
                    </a:lnTo>
                    <a:lnTo>
                      <a:pt x="248" y="992"/>
                    </a:lnTo>
                    <a:lnTo>
                      <a:pt x="269" y="1004"/>
                    </a:lnTo>
                    <a:lnTo>
                      <a:pt x="289" y="1016"/>
                    </a:lnTo>
                    <a:lnTo>
                      <a:pt x="310" y="1026"/>
                    </a:lnTo>
                    <a:lnTo>
                      <a:pt x="331" y="1037"/>
                    </a:lnTo>
                    <a:lnTo>
                      <a:pt x="353" y="1046"/>
                    </a:lnTo>
                    <a:lnTo>
                      <a:pt x="375" y="1055"/>
                    </a:lnTo>
                    <a:lnTo>
                      <a:pt x="397" y="1063"/>
                    </a:lnTo>
                    <a:lnTo>
                      <a:pt x="420" y="1070"/>
                    </a:lnTo>
                    <a:lnTo>
                      <a:pt x="443" y="1077"/>
                    </a:lnTo>
                    <a:lnTo>
                      <a:pt x="466" y="1083"/>
                    </a:lnTo>
                    <a:lnTo>
                      <a:pt x="491" y="1087"/>
                    </a:lnTo>
                    <a:lnTo>
                      <a:pt x="514" y="1092"/>
                    </a:lnTo>
                    <a:lnTo>
                      <a:pt x="538" y="1096"/>
                    </a:lnTo>
                    <a:lnTo>
                      <a:pt x="564" y="1099"/>
                    </a:lnTo>
                    <a:lnTo>
                      <a:pt x="588" y="1100"/>
                    </a:lnTo>
                    <a:lnTo>
                      <a:pt x="612" y="1103"/>
                    </a:lnTo>
                    <a:lnTo>
                      <a:pt x="638" y="1103"/>
                    </a:lnTo>
                    <a:lnTo>
                      <a:pt x="676" y="1101"/>
                    </a:lnTo>
                    <a:lnTo>
                      <a:pt x="714" y="1099"/>
                    </a:lnTo>
                    <a:lnTo>
                      <a:pt x="751" y="1093"/>
                    </a:lnTo>
                    <a:lnTo>
                      <a:pt x="787" y="1087"/>
                    </a:lnTo>
                    <a:lnTo>
                      <a:pt x="823" y="1079"/>
                    </a:lnTo>
                    <a:lnTo>
                      <a:pt x="858" y="1069"/>
                    </a:lnTo>
                    <a:lnTo>
                      <a:pt x="893" y="1057"/>
                    </a:lnTo>
                    <a:lnTo>
                      <a:pt x="927" y="1044"/>
                    </a:lnTo>
                    <a:lnTo>
                      <a:pt x="959" y="1030"/>
                    </a:lnTo>
                    <a:lnTo>
                      <a:pt x="991" y="1013"/>
                    </a:lnTo>
                    <a:lnTo>
                      <a:pt x="1023" y="995"/>
                    </a:lnTo>
                    <a:lnTo>
                      <a:pt x="1053" y="975"/>
                    </a:lnTo>
                    <a:lnTo>
                      <a:pt x="1082" y="956"/>
                    </a:lnTo>
                    <a:lnTo>
                      <a:pt x="1109" y="933"/>
                    </a:lnTo>
                    <a:lnTo>
                      <a:pt x="1136" y="909"/>
                    </a:lnTo>
                    <a:lnTo>
                      <a:pt x="1161" y="885"/>
                    </a:lnTo>
                    <a:lnTo>
                      <a:pt x="1187" y="860"/>
                    </a:lnTo>
                    <a:lnTo>
                      <a:pt x="1210" y="833"/>
                    </a:lnTo>
                    <a:lnTo>
                      <a:pt x="1232" y="804"/>
                    </a:lnTo>
                    <a:lnTo>
                      <a:pt x="1253" y="775"/>
                    </a:lnTo>
                    <a:lnTo>
                      <a:pt x="1271" y="745"/>
                    </a:lnTo>
                    <a:lnTo>
                      <a:pt x="1290" y="714"/>
                    </a:lnTo>
                    <a:lnTo>
                      <a:pt x="1306" y="683"/>
                    </a:lnTo>
                    <a:lnTo>
                      <a:pt x="1321" y="649"/>
                    </a:lnTo>
                    <a:lnTo>
                      <a:pt x="1334" y="616"/>
                    </a:lnTo>
                    <a:lnTo>
                      <a:pt x="1345" y="581"/>
                    </a:lnTo>
                    <a:lnTo>
                      <a:pt x="1356" y="546"/>
                    </a:lnTo>
                    <a:lnTo>
                      <a:pt x="1364" y="510"/>
                    </a:lnTo>
                    <a:lnTo>
                      <a:pt x="1371" y="473"/>
                    </a:lnTo>
                    <a:lnTo>
                      <a:pt x="1375" y="436"/>
                    </a:lnTo>
                    <a:lnTo>
                      <a:pt x="1378" y="399"/>
                    </a:lnTo>
                    <a:lnTo>
                      <a:pt x="1379" y="361"/>
                    </a:lnTo>
                    <a:close/>
                  </a:path>
                </a:pathLst>
              </a:custGeom>
              <a:solidFill>
                <a:srgbClr val="00903F"/>
              </a:solidFill>
              <a:ln w="9525">
                <a:noFill/>
                <a:round/>
                <a:headEnd/>
                <a:tailEnd/>
              </a:ln>
            </p:spPr>
            <p:txBody>
              <a:bodyPr/>
              <a:lstStyle/>
              <a:p>
                <a:endParaRPr lang="en-US"/>
              </a:p>
            </p:txBody>
          </p:sp>
          <p:sp>
            <p:nvSpPr>
              <p:cNvPr id="40614" name="Freeform 984"/>
              <p:cNvSpPr>
                <a:spLocks/>
              </p:cNvSpPr>
              <p:nvPr/>
            </p:nvSpPr>
            <p:spPr bwMode="auto">
              <a:xfrm>
                <a:off x="2410" y="1844"/>
                <a:ext cx="218" cy="173"/>
              </a:xfrm>
              <a:custGeom>
                <a:avLst/>
                <a:gdLst>
                  <a:gd name="T0" fmla="*/ 0 w 1312"/>
                  <a:gd name="T1" fmla="*/ 0 h 1035"/>
                  <a:gd name="T2" fmla="*/ 0 w 1312"/>
                  <a:gd name="T3" fmla="*/ 0 h 1035"/>
                  <a:gd name="T4" fmla="*/ 0 w 1312"/>
                  <a:gd name="T5" fmla="*/ 0 h 1035"/>
                  <a:gd name="T6" fmla="*/ 0 w 1312"/>
                  <a:gd name="T7" fmla="*/ 0 h 1035"/>
                  <a:gd name="T8" fmla="*/ 0 w 1312"/>
                  <a:gd name="T9" fmla="*/ 0 h 1035"/>
                  <a:gd name="T10" fmla="*/ 0 w 1312"/>
                  <a:gd name="T11" fmla="*/ 0 h 1035"/>
                  <a:gd name="T12" fmla="*/ 0 w 1312"/>
                  <a:gd name="T13" fmla="*/ 0 h 1035"/>
                  <a:gd name="T14" fmla="*/ 0 w 1312"/>
                  <a:gd name="T15" fmla="*/ 0 h 1035"/>
                  <a:gd name="T16" fmla="*/ 0 w 1312"/>
                  <a:gd name="T17" fmla="*/ 0 h 1035"/>
                  <a:gd name="T18" fmla="*/ 0 w 1312"/>
                  <a:gd name="T19" fmla="*/ 0 h 1035"/>
                  <a:gd name="T20" fmla="*/ 0 w 1312"/>
                  <a:gd name="T21" fmla="*/ 0 h 1035"/>
                  <a:gd name="T22" fmla="*/ 0 w 1312"/>
                  <a:gd name="T23" fmla="*/ 0 h 1035"/>
                  <a:gd name="T24" fmla="*/ 0 w 1312"/>
                  <a:gd name="T25" fmla="*/ 0 h 1035"/>
                  <a:gd name="T26" fmla="*/ 0 w 1312"/>
                  <a:gd name="T27" fmla="*/ 0 h 1035"/>
                  <a:gd name="T28" fmla="*/ 0 w 1312"/>
                  <a:gd name="T29" fmla="*/ 0 h 1035"/>
                  <a:gd name="T30" fmla="*/ 0 w 1312"/>
                  <a:gd name="T31" fmla="*/ 0 h 1035"/>
                  <a:gd name="T32" fmla="*/ 0 w 1312"/>
                  <a:gd name="T33" fmla="*/ 0 h 1035"/>
                  <a:gd name="T34" fmla="*/ 0 w 1312"/>
                  <a:gd name="T35" fmla="*/ 0 h 1035"/>
                  <a:gd name="T36" fmla="*/ 0 w 1312"/>
                  <a:gd name="T37" fmla="*/ 0 h 1035"/>
                  <a:gd name="T38" fmla="*/ 0 w 1312"/>
                  <a:gd name="T39" fmla="*/ 0 h 1035"/>
                  <a:gd name="T40" fmla="*/ 0 w 1312"/>
                  <a:gd name="T41" fmla="*/ 0 h 1035"/>
                  <a:gd name="T42" fmla="*/ 0 w 1312"/>
                  <a:gd name="T43" fmla="*/ 0 h 1035"/>
                  <a:gd name="T44" fmla="*/ 0 w 1312"/>
                  <a:gd name="T45" fmla="*/ 0 h 1035"/>
                  <a:gd name="T46" fmla="*/ 0 w 1312"/>
                  <a:gd name="T47" fmla="*/ 0 h 1035"/>
                  <a:gd name="T48" fmla="*/ 0 w 1312"/>
                  <a:gd name="T49" fmla="*/ 0 h 1035"/>
                  <a:gd name="T50" fmla="*/ 0 w 1312"/>
                  <a:gd name="T51" fmla="*/ 0 h 1035"/>
                  <a:gd name="T52" fmla="*/ 0 w 1312"/>
                  <a:gd name="T53" fmla="*/ 0 h 1035"/>
                  <a:gd name="T54" fmla="*/ 0 w 1312"/>
                  <a:gd name="T55" fmla="*/ 0 h 1035"/>
                  <a:gd name="T56" fmla="*/ 0 w 1312"/>
                  <a:gd name="T57" fmla="*/ 0 h 1035"/>
                  <a:gd name="T58" fmla="*/ 0 w 1312"/>
                  <a:gd name="T59" fmla="*/ 0 h 1035"/>
                  <a:gd name="T60" fmla="*/ 0 w 1312"/>
                  <a:gd name="T61" fmla="*/ 0 h 1035"/>
                  <a:gd name="T62" fmla="*/ 0 w 1312"/>
                  <a:gd name="T63" fmla="*/ 0 h 1035"/>
                  <a:gd name="T64" fmla="*/ 0 w 1312"/>
                  <a:gd name="T65" fmla="*/ 0 h 1035"/>
                  <a:gd name="T66" fmla="*/ 0 w 1312"/>
                  <a:gd name="T67" fmla="*/ 0 h 1035"/>
                  <a:gd name="T68" fmla="*/ 0 w 1312"/>
                  <a:gd name="T69" fmla="*/ 0 h 1035"/>
                  <a:gd name="T70" fmla="*/ 0 w 1312"/>
                  <a:gd name="T71" fmla="*/ 0 h 1035"/>
                  <a:gd name="T72" fmla="*/ 0 w 1312"/>
                  <a:gd name="T73" fmla="*/ 0 h 1035"/>
                  <a:gd name="T74" fmla="*/ 0 w 1312"/>
                  <a:gd name="T75" fmla="*/ 0 h 1035"/>
                  <a:gd name="T76" fmla="*/ 0 w 1312"/>
                  <a:gd name="T77" fmla="*/ 0 h 1035"/>
                  <a:gd name="T78" fmla="*/ 0 w 1312"/>
                  <a:gd name="T79" fmla="*/ 0 h 1035"/>
                  <a:gd name="T80" fmla="*/ 0 w 1312"/>
                  <a:gd name="T81" fmla="*/ 0 h 1035"/>
                  <a:gd name="T82" fmla="*/ 0 w 1312"/>
                  <a:gd name="T83" fmla="*/ 0 h 1035"/>
                  <a:gd name="T84" fmla="*/ 0 w 1312"/>
                  <a:gd name="T85" fmla="*/ 0 h 1035"/>
                  <a:gd name="T86" fmla="*/ 0 w 1312"/>
                  <a:gd name="T87" fmla="*/ 0 h 1035"/>
                  <a:gd name="T88" fmla="*/ 0 w 1312"/>
                  <a:gd name="T89" fmla="*/ 0 h 1035"/>
                  <a:gd name="T90" fmla="*/ 0 w 1312"/>
                  <a:gd name="T91" fmla="*/ 0 h 1035"/>
                  <a:gd name="T92" fmla="*/ 0 w 1312"/>
                  <a:gd name="T93" fmla="*/ 0 h 1035"/>
                  <a:gd name="T94" fmla="*/ 0 w 1312"/>
                  <a:gd name="T95" fmla="*/ 0 h 1035"/>
                  <a:gd name="T96" fmla="*/ 0 w 1312"/>
                  <a:gd name="T97" fmla="*/ 0 h 1035"/>
                  <a:gd name="T98" fmla="*/ 0 w 1312"/>
                  <a:gd name="T99" fmla="*/ 0 h 1035"/>
                  <a:gd name="T100" fmla="*/ 0 w 1312"/>
                  <a:gd name="T101" fmla="*/ 0 h 1035"/>
                  <a:gd name="T102" fmla="*/ 0 w 1312"/>
                  <a:gd name="T103" fmla="*/ 0 h 1035"/>
                  <a:gd name="T104" fmla="*/ 0 w 1312"/>
                  <a:gd name="T105" fmla="*/ 0 h 1035"/>
                  <a:gd name="T106" fmla="*/ 0 w 1312"/>
                  <a:gd name="T107" fmla="*/ 0 h 1035"/>
                  <a:gd name="T108" fmla="*/ 0 w 1312"/>
                  <a:gd name="T109" fmla="*/ 0 h 1035"/>
                  <a:gd name="T110" fmla="*/ 0 w 1312"/>
                  <a:gd name="T111" fmla="*/ 0 h 1035"/>
                  <a:gd name="T112" fmla="*/ 0 w 1312"/>
                  <a:gd name="T113" fmla="*/ 0 h 10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12"/>
                  <a:gd name="T172" fmla="*/ 0 h 1035"/>
                  <a:gd name="T173" fmla="*/ 1312 w 1312"/>
                  <a:gd name="T174" fmla="*/ 1035 h 103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12" h="1035">
                    <a:moveTo>
                      <a:pt x="1312" y="350"/>
                    </a:moveTo>
                    <a:lnTo>
                      <a:pt x="1312" y="326"/>
                    </a:lnTo>
                    <a:lnTo>
                      <a:pt x="1311" y="303"/>
                    </a:lnTo>
                    <a:lnTo>
                      <a:pt x="1309" y="279"/>
                    </a:lnTo>
                    <a:lnTo>
                      <a:pt x="1305" y="255"/>
                    </a:lnTo>
                    <a:lnTo>
                      <a:pt x="1302" y="232"/>
                    </a:lnTo>
                    <a:lnTo>
                      <a:pt x="1298" y="210"/>
                    </a:lnTo>
                    <a:lnTo>
                      <a:pt x="1292" y="187"/>
                    </a:lnTo>
                    <a:lnTo>
                      <a:pt x="1287" y="165"/>
                    </a:lnTo>
                    <a:lnTo>
                      <a:pt x="1280" y="143"/>
                    </a:lnTo>
                    <a:lnTo>
                      <a:pt x="1273" y="121"/>
                    </a:lnTo>
                    <a:lnTo>
                      <a:pt x="1265" y="100"/>
                    </a:lnTo>
                    <a:lnTo>
                      <a:pt x="1257" y="80"/>
                    </a:lnTo>
                    <a:lnTo>
                      <a:pt x="1247" y="59"/>
                    </a:lnTo>
                    <a:lnTo>
                      <a:pt x="1237" y="39"/>
                    </a:lnTo>
                    <a:lnTo>
                      <a:pt x="1226" y="19"/>
                    </a:lnTo>
                    <a:lnTo>
                      <a:pt x="1216" y="0"/>
                    </a:lnTo>
                    <a:lnTo>
                      <a:pt x="1185" y="6"/>
                    </a:lnTo>
                    <a:lnTo>
                      <a:pt x="1155" y="11"/>
                    </a:lnTo>
                    <a:lnTo>
                      <a:pt x="1125" y="17"/>
                    </a:lnTo>
                    <a:lnTo>
                      <a:pt x="1095" y="23"/>
                    </a:lnTo>
                    <a:lnTo>
                      <a:pt x="1106" y="40"/>
                    </a:lnTo>
                    <a:lnTo>
                      <a:pt x="1118" y="59"/>
                    </a:lnTo>
                    <a:lnTo>
                      <a:pt x="1128" y="77"/>
                    </a:lnTo>
                    <a:lnTo>
                      <a:pt x="1139" y="96"/>
                    </a:lnTo>
                    <a:lnTo>
                      <a:pt x="1148" y="115"/>
                    </a:lnTo>
                    <a:lnTo>
                      <a:pt x="1156" y="135"/>
                    </a:lnTo>
                    <a:lnTo>
                      <a:pt x="1164" y="155"/>
                    </a:lnTo>
                    <a:lnTo>
                      <a:pt x="1171" y="176"/>
                    </a:lnTo>
                    <a:lnTo>
                      <a:pt x="1177" y="196"/>
                    </a:lnTo>
                    <a:lnTo>
                      <a:pt x="1183" y="217"/>
                    </a:lnTo>
                    <a:lnTo>
                      <a:pt x="1187" y="239"/>
                    </a:lnTo>
                    <a:lnTo>
                      <a:pt x="1191" y="260"/>
                    </a:lnTo>
                    <a:lnTo>
                      <a:pt x="1194" y="282"/>
                    </a:lnTo>
                    <a:lnTo>
                      <a:pt x="1196" y="305"/>
                    </a:lnTo>
                    <a:lnTo>
                      <a:pt x="1198" y="327"/>
                    </a:lnTo>
                    <a:lnTo>
                      <a:pt x="1198" y="350"/>
                    </a:lnTo>
                    <a:lnTo>
                      <a:pt x="1198" y="379"/>
                    </a:lnTo>
                    <a:lnTo>
                      <a:pt x="1195" y="408"/>
                    </a:lnTo>
                    <a:lnTo>
                      <a:pt x="1192" y="437"/>
                    </a:lnTo>
                    <a:lnTo>
                      <a:pt x="1186" y="465"/>
                    </a:lnTo>
                    <a:lnTo>
                      <a:pt x="1180" y="492"/>
                    </a:lnTo>
                    <a:lnTo>
                      <a:pt x="1172" y="519"/>
                    </a:lnTo>
                    <a:lnTo>
                      <a:pt x="1163" y="546"/>
                    </a:lnTo>
                    <a:lnTo>
                      <a:pt x="1154" y="572"/>
                    </a:lnTo>
                    <a:lnTo>
                      <a:pt x="1142" y="598"/>
                    </a:lnTo>
                    <a:lnTo>
                      <a:pt x="1129" y="622"/>
                    </a:lnTo>
                    <a:lnTo>
                      <a:pt x="1115" y="645"/>
                    </a:lnTo>
                    <a:lnTo>
                      <a:pt x="1100" y="668"/>
                    </a:lnTo>
                    <a:lnTo>
                      <a:pt x="1084" y="691"/>
                    </a:lnTo>
                    <a:lnTo>
                      <a:pt x="1068" y="712"/>
                    </a:lnTo>
                    <a:lnTo>
                      <a:pt x="1050" y="733"/>
                    </a:lnTo>
                    <a:lnTo>
                      <a:pt x="1031" y="753"/>
                    </a:lnTo>
                    <a:lnTo>
                      <a:pt x="1011" y="772"/>
                    </a:lnTo>
                    <a:lnTo>
                      <a:pt x="991" y="790"/>
                    </a:lnTo>
                    <a:lnTo>
                      <a:pt x="969" y="807"/>
                    </a:lnTo>
                    <a:lnTo>
                      <a:pt x="947" y="823"/>
                    </a:lnTo>
                    <a:lnTo>
                      <a:pt x="924" y="838"/>
                    </a:lnTo>
                    <a:lnTo>
                      <a:pt x="899" y="851"/>
                    </a:lnTo>
                    <a:lnTo>
                      <a:pt x="875" y="864"/>
                    </a:lnTo>
                    <a:lnTo>
                      <a:pt x="850" y="875"/>
                    </a:lnTo>
                    <a:lnTo>
                      <a:pt x="824" y="886"/>
                    </a:lnTo>
                    <a:lnTo>
                      <a:pt x="797" y="895"/>
                    </a:lnTo>
                    <a:lnTo>
                      <a:pt x="770" y="902"/>
                    </a:lnTo>
                    <a:lnTo>
                      <a:pt x="743" y="909"/>
                    </a:lnTo>
                    <a:lnTo>
                      <a:pt x="714" y="913"/>
                    </a:lnTo>
                    <a:lnTo>
                      <a:pt x="686" y="917"/>
                    </a:lnTo>
                    <a:lnTo>
                      <a:pt x="656" y="919"/>
                    </a:lnTo>
                    <a:lnTo>
                      <a:pt x="628" y="920"/>
                    </a:lnTo>
                    <a:lnTo>
                      <a:pt x="602" y="919"/>
                    </a:lnTo>
                    <a:lnTo>
                      <a:pt x="578" y="918"/>
                    </a:lnTo>
                    <a:lnTo>
                      <a:pt x="554" y="916"/>
                    </a:lnTo>
                    <a:lnTo>
                      <a:pt x="529" y="912"/>
                    </a:lnTo>
                    <a:lnTo>
                      <a:pt x="505" y="908"/>
                    </a:lnTo>
                    <a:lnTo>
                      <a:pt x="482" y="902"/>
                    </a:lnTo>
                    <a:lnTo>
                      <a:pt x="459" y="895"/>
                    </a:lnTo>
                    <a:lnTo>
                      <a:pt x="437" y="887"/>
                    </a:lnTo>
                    <a:lnTo>
                      <a:pt x="414" y="879"/>
                    </a:lnTo>
                    <a:lnTo>
                      <a:pt x="393" y="869"/>
                    </a:lnTo>
                    <a:lnTo>
                      <a:pt x="371" y="859"/>
                    </a:lnTo>
                    <a:lnTo>
                      <a:pt x="350" y="849"/>
                    </a:lnTo>
                    <a:lnTo>
                      <a:pt x="330" y="836"/>
                    </a:lnTo>
                    <a:lnTo>
                      <a:pt x="311" y="823"/>
                    </a:lnTo>
                    <a:lnTo>
                      <a:pt x="291" y="810"/>
                    </a:lnTo>
                    <a:lnTo>
                      <a:pt x="273" y="797"/>
                    </a:lnTo>
                    <a:lnTo>
                      <a:pt x="254" y="782"/>
                    </a:lnTo>
                    <a:lnTo>
                      <a:pt x="237" y="765"/>
                    </a:lnTo>
                    <a:lnTo>
                      <a:pt x="221" y="749"/>
                    </a:lnTo>
                    <a:lnTo>
                      <a:pt x="204" y="732"/>
                    </a:lnTo>
                    <a:lnTo>
                      <a:pt x="189" y="715"/>
                    </a:lnTo>
                    <a:lnTo>
                      <a:pt x="174" y="696"/>
                    </a:lnTo>
                    <a:lnTo>
                      <a:pt x="160" y="678"/>
                    </a:lnTo>
                    <a:lnTo>
                      <a:pt x="148" y="658"/>
                    </a:lnTo>
                    <a:lnTo>
                      <a:pt x="135" y="638"/>
                    </a:lnTo>
                    <a:lnTo>
                      <a:pt x="125" y="617"/>
                    </a:lnTo>
                    <a:lnTo>
                      <a:pt x="113" y="597"/>
                    </a:lnTo>
                    <a:lnTo>
                      <a:pt x="104" y="575"/>
                    </a:lnTo>
                    <a:lnTo>
                      <a:pt x="94" y="553"/>
                    </a:lnTo>
                    <a:lnTo>
                      <a:pt x="86" y="531"/>
                    </a:lnTo>
                    <a:lnTo>
                      <a:pt x="79" y="507"/>
                    </a:lnTo>
                    <a:lnTo>
                      <a:pt x="74" y="484"/>
                    </a:lnTo>
                    <a:lnTo>
                      <a:pt x="61" y="502"/>
                    </a:lnTo>
                    <a:lnTo>
                      <a:pt x="48" y="518"/>
                    </a:lnTo>
                    <a:lnTo>
                      <a:pt x="38" y="535"/>
                    </a:lnTo>
                    <a:lnTo>
                      <a:pt x="27" y="553"/>
                    </a:lnTo>
                    <a:lnTo>
                      <a:pt x="19" y="570"/>
                    </a:lnTo>
                    <a:lnTo>
                      <a:pt x="11" y="587"/>
                    </a:lnTo>
                    <a:lnTo>
                      <a:pt x="5" y="606"/>
                    </a:lnTo>
                    <a:lnTo>
                      <a:pt x="0" y="623"/>
                    </a:lnTo>
                    <a:lnTo>
                      <a:pt x="10" y="645"/>
                    </a:lnTo>
                    <a:lnTo>
                      <a:pt x="22" y="667"/>
                    </a:lnTo>
                    <a:lnTo>
                      <a:pt x="33" y="689"/>
                    </a:lnTo>
                    <a:lnTo>
                      <a:pt x="46" y="710"/>
                    </a:lnTo>
                    <a:lnTo>
                      <a:pt x="59" y="731"/>
                    </a:lnTo>
                    <a:lnTo>
                      <a:pt x="73" y="750"/>
                    </a:lnTo>
                    <a:lnTo>
                      <a:pt x="88" y="770"/>
                    </a:lnTo>
                    <a:lnTo>
                      <a:pt x="103" y="790"/>
                    </a:lnTo>
                    <a:lnTo>
                      <a:pt x="119" y="808"/>
                    </a:lnTo>
                    <a:lnTo>
                      <a:pt x="136" y="826"/>
                    </a:lnTo>
                    <a:lnTo>
                      <a:pt x="153" y="843"/>
                    </a:lnTo>
                    <a:lnTo>
                      <a:pt x="171" y="859"/>
                    </a:lnTo>
                    <a:lnTo>
                      <a:pt x="189" y="875"/>
                    </a:lnTo>
                    <a:lnTo>
                      <a:pt x="209" y="891"/>
                    </a:lnTo>
                    <a:lnTo>
                      <a:pt x="227" y="905"/>
                    </a:lnTo>
                    <a:lnTo>
                      <a:pt x="248" y="919"/>
                    </a:lnTo>
                    <a:lnTo>
                      <a:pt x="269" y="933"/>
                    </a:lnTo>
                    <a:lnTo>
                      <a:pt x="290" y="946"/>
                    </a:lnTo>
                    <a:lnTo>
                      <a:pt x="312" y="957"/>
                    </a:lnTo>
                    <a:lnTo>
                      <a:pt x="334" y="968"/>
                    </a:lnTo>
                    <a:lnTo>
                      <a:pt x="356" y="978"/>
                    </a:lnTo>
                    <a:lnTo>
                      <a:pt x="379" y="987"/>
                    </a:lnTo>
                    <a:lnTo>
                      <a:pt x="402" y="997"/>
                    </a:lnTo>
                    <a:lnTo>
                      <a:pt x="426" y="1004"/>
                    </a:lnTo>
                    <a:lnTo>
                      <a:pt x="451" y="1011"/>
                    </a:lnTo>
                    <a:lnTo>
                      <a:pt x="475" y="1018"/>
                    </a:lnTo>
                    <a:lnTo>
                      <a:pt x="499" y="1022"/>
                    </a:lnTo>
                    <a:lnTo>
                      <a:pt x="525" y="1027"/>
                    </a:lnTo>
                    <a:lnTo>
                      <a:pt x="550" y="1030"/>
                    </a:lnTo>
                    <a:lnTo>
                      <a:pt x="575" y="1033"/>
                    </a:lnTo>
                    <a:lnTo>
                      <a:pt x="601" y="1034"/>
                    </a:lnTo>
                    <a:lnTo>
                      <a:pt x="628" y="1035"/>
                    </a:lnTo>
                    <a:lnTo>
                      <a:pt x="663" y="1034"/>
                    </a:lnTo>
                    <a:lnTo>
                      <a:pt x="698" y="1031"/>
                    </a:lnTo>
                    <a:lnTo>
                      <a:pt x="732" y="1027"/>
                    </a:lnTo>
                    <a:lnTo>
                      <a:pt x="765" y="1021"/>
                    </a:lnTo>
                    <a:lnTo>
                      <a:pt x="799" y="1013"/>
                    </a:lnTo>
                    <a:lnTo>
                      <a:pt x="831" y="1004"/>
                    </a:lnTo>
                    <a:lnTo>
                      <a:pt x="863" y="993"/>
                    </a:lnTo>
                    <a:lnTo>
                      <a:pt x="893" y="981"/>
                    </a:lnTo>
                    <a:lnTo>
                      <a:pt x="925" y="967"/>
                    </a:lnTo>
                    <a:lnTo>
                      <a:pt x="954" y="952"/>
                    </a:lnTo>
                    <a:lnTo>
                      <a:pt x="982" y="935"/>
                    </a:lnTo>
                    <a:lnTo>
                      <a:pt x="1010" y="917"/>
                    </a:lnTo>
                    <a:lnTo>
                      <a:pt x="1037" y="898"/>
                    </a:lnTo>
                    <a:lnTo>
                      <a:pt x="1063" y="878"/>
                    </a:lnTo>
                    <a:lnTo>
                      <a:pt x="1088" y="857"/>
                    </a:lnTo>
                    <a:lnTo>
                      <a:pt x="1112" y="834"/>
                    </a:lnTo>
                    <a:lnTo>
                      <a:pt x="1134" y="810"/>
                    </a:lnTo>
                    <a:lnTo>
                      <a:pt x="1156" y="785"/>
                    </a:lnTo>
                    <a:lnTo>
                      <a:pt x="1176" y="760"/>
                    </a:lnTo>
                    <a:lnTo>
                      <a:pt x="1195" y="733"/>
                    </a:lnTo>
                    <a:lnTo>
                      <a:pt x="1213" y="705"/>
                    </a:lnTo>
                    <a:lnTo>
                      <a:pt x="1229" y="676"/>
                    </a:lnTo>
                    <a:lnTo>
                      <a:pt x="1245" y="646"/>
                    </a:lnTo>
                    <a:lnTo>
                      <a:pt x="1258" y="616"/>
                    </a:lnTo>
                    <a:lnTo>
                      <a:pt x="1270" y="585"/>
                    </a:lnTo>
                    <a:lnTo>
                      <a:pt x="1281" y="554"/>
                    </a:lnTo>
                    <a:lnTo>
                      <a:pt x="1290" y="521"/>
                    </a:lnTo>
                    <a:lnTo>
                      <a:pt x="1298" y="488"/>
                    </a:lnTo>
                    <a:lnTo>
                      <a:pt x="1304" y="454"/>
                    </a:lnTo>
                    <a:lnTo>
                      <a:pt x="1309" y="420"/>
                    </a:lnTo>
                    <a:lnTo>
                      <a:pt x="1311" y="385"/>
                    </a:lnTo>
                    <a:lnTo>
                      <a:pt x="1312" y="350"/>
                    </a:lnTo>
                    <a:close/>
                  </a:path>
                </a:pathLst>
              </a:custGeom>
              <a:solidFill>
                <a:srgbClr val="00913F"/>
              </a:solidFill>
              <a:ln w="9525">
                <a:noFill/>
                <a:round/>
                <a:headEnd/>
                <a:tailEnd/>
              </a:ln>
            </p:spPr>
            <p:txBody>
              <a:bodyPr/>
              <a:lstStyle/>
              <a:p>
                <a:endParaRPr lang="en-US"/>
              </a:p>
            </p:txBody>
          </p:sp>
          <p:sp>
            <p:nvSpPr>
              <p:cNvPr id="40615" name="Freeform 985"/>
              <p:cNvSpPr>
                <a:spLocks/>
              </p:cNvSpPr>
              <p:nvPr/>
            </p:nvSpPr>
            <p:spPr bwMode="auto">
              <a:xfrm>
                <a:off x="2415" y="1846"/>
                <a:ext cx="204" cy="161"/>
              </a:xfrm>
              <a:custGeom>
                <a:avLst/>
                <a:gdLst>
                  <a:gd name="T0" fmla="*/ 0 w 1223"/>
                  <a:gd name="T1" fmla="*/ 0 h 967"/>
                  <a:gd name="T2" fmla="*/ 0 w 1223"/>
                  <a:gd name="T3" fmla="*/ 0 h 967"/>
                  <a:gd name="T4" fmla="*/ 0 w 1223"/>
                  <a:gd name="T5" fmla="*/ 0 h 967"/>
                  <a:gd name="T6" fmla="*/ 0 w 1223"/>
                  <a:gd name="T7" fmla="*/ 0 h 967"/>
                  <a:gd name="T8" fmla="*/ 0 w 1223"/>
                  <a:gd name="T9" fmla="*/ 0 h 967"/>
                  <a:gd name="T10" fmla="*/ 0 w 1223"/>
                  <a:gd name="T11" fmla="*/ 0 h 967"/>
                  <a:gd name="T12" fmla="*/ 0 w 1223"/>
                  <a:gd name="T13" fmla="*/ 0 h 967"/>
                  <a:gd name="T14" fmla="*/ 0 w 1223"/>
                  <a:gd name="T15" fmla="*/ 0 h 967"/>
                  <a:gd name="T16" fmla="*/ 0 w 1223"/>
                  <a:gd name="T17" fmla="*/ 0 h 967"/>
                  <a:gd name="T18" fmla="*/ 0 w 1223"/>
                  <a:gd name="T19" fmla="*/ 0 h 967"/>
                  <a:gd name="T20" fmla="*/ 0 w 1223"/>
                  <a:gd name="T21" fmla="*/ 0 h 967"/>
                  <a:gd name="T22" fmla="*/ 0 w 1223"/>
                  <a:gd name="T23" fmla="*/ 0 h 967"/>
                  <a:gd name="T24" fmla="*/ 0 w 1223"/>
                  <a:gd name="T25" fmla="*/ 0 h 967"/>
                  <a:gd name="T26" fmla="*/ 0 w 1223"/>
                  <a:gd name="T27" fmla="*/ 0 h 967"/>
                  <a:gd name="T28" fmla="*/ 0 w 1223"/>
                  <a:gd name="T29" fmla="*/ 0 h 967"/>
                  <a:gd name="T30" fmla="*/ 0 w 1223"/>
                  <a:gd name="T31" fmla="*/ 0 h 967"/>
                  <a:gd name="T32" fmla="*/ 0 w 1223"/>
                  <a:gd name="T33" fmla="*/ 0 h 967"/>
                  <a:gd name="T34" fmla="*/ 0 w 1223"/>
                  <a:gd name="T35" fmla="*/ 0 h 967"/>
                  <a:gd name="T36" fmla="*/ 0 w 1223"/>
                  <a:gd name="T37" fmla="*/ 0 h 967"/>
                  <a:gd name="T38" fmla="*/ 0 w 1223"/>
                  <a:gd name="T39" fmla="*/ 0 h 967"/>
                  <a:gd name="T40" fmla="*/ 0 w 1223"/>
                  <a:gd name="T41" fmla="*/ 0 h 967"/>
                  <a:gd name="T42" fmla="*/ 0 w 1223"/>
                  <a:gd name="T43" fmla="*/ 0 h 967"/>
                  <a:gd name="T44" fmla="*/ 0 w 1223"/>
                  <a:gd name="T45" fmla="*/ 0 h 967"/>
                  <a:gd name="T46" fmla="*/ 0 w 1223"/>
                  <a:gd name="T47" fmla="*/ 0 h 967"/>
                  <a:gd name="T48" fmla="*/ 0 w 1223"/>
                  <a:gd name="T49" fmla="*/ 0 h 967"/>
                  <a:gd name="T50" fmla="*/ 0 w 1223"/>
                  <a:gd name="T51" fmla="*/ 0 h 967"/>
                  <a:gd name="T52" fmla="*/ 0 w 1223"/>
                  <a:gd name="T53" fmla="*/ 0 h 967"/>
                  <a:gd name="T54" fmla="*/ 0 w 1223"/>
                  <a:gd name="T55" fmla="*/ 0 h 967"/>
                  <a:gd name="T56" fmla="*/ 0 w 1223"/>
                  <a:gd name="T57" fmla="*/ 0 h 967"/>
                  <a:gd name="T58" fmla="*/ 0 w 1223"/>
                  <a:gd name="T59" fmla="*/ 0 h 967"/>
                  <a:gd name="T60" fmla="*/ 0 w 1223"/>
                  <a:gd name="T61" fmla="*/ 0 h 967"/>
                  <a:gd name="T62" fmla="*/ 0 w 1223"/>
                  <a:gd name="T63" fmla="*/ 0 h 967"/>
                  <a:gd name="T64" fmla="*/ 0 w 1223"/>
                  <a:gd name="T65" fmla="*/ 0 h 967"/>
                  <a:gd name="T66" fmla="*/ 0 w 1223"/>
                  <a:gd name="T67" fmla="*/ 0 h 967"/>
                  <a:gd name="T68" fmla="*/ 0 w 1223"/>
                  <a:gd name="T69" fmla="*/ 0 h 967"/>
                  <a:gd name="T70" fmla="*/ 0 w 1223"/>
                  <a:gd name="T71" fmla="*/ 0 h 967"/>
                  <a:gd name="T72" fmla="*/ 0 w 1223"/>
                  <a:gd name="T73" fmla="*/ 0 h 967"/>
                  <a:gd name="T74" fmla="*/ 0 w 1223"/>
                  <a:gd name="T75" fmla="*/ 0 h 967"/>
                  <a:gd name="T76" fmla="*/ 0 w 1223"/>
                  <a:gd name="T77" fmla="*/ 0 h 967"/>
                  <a:gd name="T78" fmla="*/ 0 w 1223"/>
                  <a:gd name="T79" fmla="*/ 0 h 967"/>
                  <a:gd name="T80" fmla="*/ 0 w 1223"/>
                  <a:gd name="T81" fmla="*/ 0 h 967"/>
                  <a:gd name="T82" fmla="*/ 0 w 1223"/>
                  <a:gd name="T83" fmla="*/ 0 h 967"/>
                  <a:gd name="T84" fmla="*/ 0 w 1223"/>
                  <a:gd name="T85" fmla="*/ 0 h 967"/>
                  <a:gd name="T86" fmla="*/ 0 w 1223"/>
                  <a:gd name="T87" fmla="*/ 0 h 967"/>
                  <a:gd name="T88" fmla="*/ 0 w 1223"/>
                  <a:gd name="T89" fmla="*/ 0 h 967"/>
                  <a:gd name="T90" fmla="*/ 0 w 1223"/>
                  <a:gd name="T91" fmla="*/ 0 h 967"/>
                  <a:gd name="T92" fmla="*/ 0 w 1223"/>
                  <a:gd name="T93" fmla="*/ 0 h 967"/>
                  <a:gd name="T94" fmla="*/ 0 w 1223"/>
                  <a:gd name="T95" fmla="*/ 0 h 967"/>
                  <a:gd name="T96" fmla="*/ 0 w 1223"/>
                  <a:gd name="T97" fmla="*/ 0 h 967"/>
                  <a:gd name="T98" fmla="*/ 0 w 1223"/>
                  <a:gd name="T99" fmla="*/ 0 h 967"/>
                  <a:gd name="T100" fmla="*/ 0 w 1223"/>
                  <a:gd name="T101" fmla="*/ 0 h 967"/>
                  <a:gd name="T102" fmla="*/ 0 w 1223"/>
                  <a:gd name="T103" fmla="*/ 0 h 967"/>
                  <a:gd name="T104" fmla="*/ 0 w 1223"/>
                  <a:gd name="T105" fmla="*/ 0 h 967"/>
                  <a:gd name="T106" fmla="*/ 0 w 1223"/>
                  <a:gd name="T107" fmla="*/ 0 h 967"/>
                  <a:gd name="T108" fmla="*/ 0 w 1223"/>
                  <a:gd name="T109" fmla="*/ 0 h 967"/>
                  <a:gd name="T110" fmla="*/ 0 w 1223"/>
                  <a:gd name="T111" fmla="*/ 0 h 967"/>
                  <a:gd name="T112" fmla="*/ 0 w 1223"/>
                  <a:gd name="T113" fmla="*/ 0 h 9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23"/>
                  <a:gd name="T172" fmla="*/ 0 h 967"/>
                  <a:gd name="T173" fmla="*/ 1223 w 1223"/>
                  <a:gd name="T174" fmla="*/ 967 h 9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23" h="967">
                    <a:moveTo>
                      <a:pt x="1223" y="340"/>
                    </a:moveTo>
                    <a:lnTo>
                      <a:pt x="1222" y="317"/>
                    </a:lnTo>
                    <a:lnTo>
                      <a:pt x="1221" y="294"/>
                    </a:lnTo>
                    <a:lnTo>
                      <a:pt x="1219" y="271"/>
                    </a:lnTo>
                    <a:lnTo>
                      <a:pt x="1216" y="248"/>
                    </a:lnTo>
                    <a:lnTo>
                      <a:pt x="1213" y="226"/>
                    </a:lnTo>
                    <a:lnTo>
                      <a:pt x="1208" y="204"/>
                    </a:lnTo>
                    <a:lnTo>
                      <a:pt x="1203" y="182"/>
                    </a:lnTo>
                    <a:lnTo>
                      <a:pt x="1197" y="160"/>
                    </a:lnTo>
                    <a:lnTo>
                      <a:pt x="1190" y="139"/>
                    </a:lnTo>
                    <a:lnTo>
                      <a:pt x="1183" y="118"/>
                    </a:lnTo>
                    <a:lnTo>
                      <a:pt x="1175" y="97"/>
                    </a:lnTo>
                    <a:lnTo>
                      <a:pt x="1166" y="78"/>
                    </a:lnTo>
                    <a:lnTo>
                      <a:pt x="1156" y="58"/>
                    </a:lnTo>
                    <a:lnTo>
                      <a:pt x="1146" y="38"/>
                    </a:lnTo>
                    <a:lnTo>
                      <a:pt x="1134" y="19"/>
                    </a:lnTo>
                    <a:lnTo>
                      <a:pt x="1124" y="0"/>
                    </a:lnTo>
                    <a:lnTo>
                      <a:pt x="1093" y="7"/>
                    </a:lnTo>
                    <a:lnTo>
                      <a:pt x="1061" y="13"/>
                    </a:lnTo>
                    <a:lnTo>
                      <a:pt x="1031" y="20"/>
                    </a:lnTo>
                    <a:lnTo>
                      <a:pt x="1001" y="26"/>
                    </a:lnTo>
                    <a:lnTo>
                      <a:pt x="1014" y="43"/>
                    </a:lnTo>
                    <a:lnTo>
                      <a:pt x="1026" y="59"/>
                    </a:lnTo>
                    <a:lnTo>
                      <a:pt x="1036" y="77"/>
                    </a:lnTo>
                    <a:lnTo>
                      <a:pt x="1046" y="95"/>
                    </a:lnTo>
                    <a:lnTo>
                      <a:pt x="1057" y="114"/>
                    </a:lnTo>
                    <a:lnTo>
                      <a:pt x="1065" y="132"/>
                    </a:lnTo>
                    <a:lnTo>
                      <a:pt x="1073" y="152"/>
                    </a:lnTo>
                    <a:lnTo>
                      <a:pt x="1080" y="171"/>
                    </a:lnTo>
                    <a:lnTo>
                      <a:pt x="1087" y="191"/>
                    </a:lnTo>
                    <a:lnTo>
                      <a:pt x="1093" y="212"/>
                    </a:lnTo>
                    <a:lnTo>
                      <a:pt x="1097" y="233"/>
                    </a:lnTo>
                    <a:lnTo>
                      <a:pt x="1102" y="253"/>
                    </a:lnTo>
                    <a:lnTo>
                      <a:pt x="1104" y="274"/>
                    </a:lnTo>
                    <a:lnTo>
                      <a:pt x="1107" y="296"/>
                    </a:lnTo>
                    <a:lnTo>
                      <a:pt x="1109" y="318"/>
                    </a:lnTo>
                    <a:lnTo>
                      <a:pt x="1109" y="340"/>
                    </a:lnTo>
                    <a:lnTo>
                      <a:pt x="1108" y="367"/>
                    </a:lnTo>
                    <a:lnTo>
                      <a:pt x="1107" y="392"/>
                    </a:lnTo>
                    <a:lnTo>
                      <a:pt x="1103" y="418"/>
                    </a:lnTo>
                    <a:lnTo>
                      <a:pt x="1098" y="443"/>
                    </a:lnTo>
                    <a:lnTo>
                      <a:pt x="1093" y="469"/>
                    </a:lnTo>
                    <a:lnTo>
                      <a:pt x="1086" y="493"/>
                    </a:lnTo>
                    <a:lnTo>
                      <a:pt x="1078" y="516"/>
                    </a:lnTo>
                    <a:lnTo>
                      <a:pt x="1068" y="540"/>
                    </a:lnTo>
                    <a:lnTo>
                      <a:pt x="1058" y="562"/>
                    </a:lnTo>
                    <a:lnTo>
                      <a:pt x="1046" y="584"/>
                    </a:lnTo>
                    <a:lnTo>
                      <a:pt x="1035" y="606"/>
                    </a:lnTo>
                    <a:lnTo>
                      <a:pt x="1021" y="627"/>
                    </a:lnTo>
                    <a:lnTo>
                      <a:pt x="1007" y="647"/>
                    </a:lnTo>
                    <a:lnTo>
                      <a:pt x="992" y="666"/>
                    </a:lnTo>
                    <a:lnTo>
                      <a:pt x="976" y="685"/>
                    </a:lnTo>
                    <a:lnTo>
                      <a:pt x="959" y="703"/>
                    </a:lnTo>
                    <a:lnTo>
                      <a:pt x="941" y="720"/>
                    </a:lnTo>
                    <a:lnTo>
                      <a:pt x="922" y="736"/>
                    </a:lnTo>
                    <a:lnTo>
                      <a:pt x="903" y="751"/>
                    </a:lnTo>
                    <a:lnTo>
                      <a:pt x="882" y="766"/>
                    </a:lnTo>
                    <a:lnTo>
                      <a:pt x="861" y="779"/>
                    </a:lnTo>
                    <a:lnTo>
                      <a:pt x="841" y="791"/>
                    </a:lnTo>
                    <a:lnTo>
                      <a:pt x="819" y="803"/>
                    </a:lnTo>
                    <a:lnTo>
                      <a:pt x="796" y="813"/>
                    </a:lnTo>
                    <a:lnTo>
                      <a:pt x="772" y="822"/>
                    </a:lnTo>
                    <a:lnTo>
                      <a:pt x="748" y="831"/>
                    </a:lnTo>
                    <a:lnTo>
                      <a:pt x="724" y="838"/>
                    </a:lnTo>
                    <a:lnTo>
                      <a:pt x="700" y="843"/>
                    </a:lnTo>
                    <a:lnTo>
                      <a:pt x="674" y="848"/>
                    </a:lnTo>
                    <a:lnTo>
                      <a:pt x="648" y="850"/>
                    </a:lnTo>
                    <a:lnTo>
                      <a:pt x="622" y="853"/>
                    </a:lnTo>
                    <a:lnTo>
                      <a:pt x="596" y="854"/>
                    </a:lnTo>
                    <a:lnTo>
                      <a:pt x="572" y="853"/>
                    </a:lnTo>
                    <a:lnTo>
                      <a:pt x="548" y="851"/>
                    </a:lnTo>
                    <a:lnTo>
                      <a:pt x="525" y="848"/>
                    </a:lnTo>
                    <a:lnTo>
                      <a:pt x="502" y="844"/>
                    </a:lnTo>
                    <a:lnTo>
                      <a:pt x="480" y="840"/>
                    </a:lnTo>
                    <a:lnTo>
                      <a:pt x="458" y="834"/>
                    </a:lnTo>
                    <a:lnTo>
                      <a:pt x="436" y="828"/>
                    </a:lnTo>
                    <a:lnTo>
                      <a:pt x="414" y="820"/>
                    </a:lnTo>
                    <a:lnTo>
                      <a:pt x="393" y="812"/>
                    </a:lnTo>
                    <a:lnTo>
                      <a:pt x="374" y="803"/>
                    </a:lnTo>
                    <a:lnTo>
                      <a:pt x="353" y="792"/>
                    </a:lnTo>
                    <a:lnTo>
                      <a:pt x="333" y="781"/>
                    </a:lnTo>
                    <a:lnTo>
                      <a:pt x="315" y="769"/>
                    </a:lnTo>
                    <a:lnTo>
                      <a:pt x="296" y="757"/>
                    </a:lnTo>
                    <a:lnTo>
                      <a:pt x="279" y="744"/>
                    </a:lnTo>
                    <a:lnTo>
                      <a:pt x="261" y="730"/>
                    </a:lnTo>
                    <a:lnTo>
                      <a:pt x="245" y="715"/>
                    </a:lnTo>
                    <a:lnTo>
                      <a:pt x="229" y="699"/>
                    </a:lnTo>
                    <a:lnTo>
                      <a:pt x="214" y="683"/>
                    </a:lnTo>
                    <a:lnTo>
                      <a:pt x="199" y="666"/>
                    </a:lnTo>
                    <a:lnTo>
                      <a:pt x="186" y="649"/>
                    </a:lnTo>
                    <a:lnTo>
                      <a:pt x="172" y="630"/>
                    </a:lnTo>
                    <a:lnTo>
                      <a:pt x="161" y="612"/>
                    </a:lnTo>
                    <a:lnTo>
                      <a:pt x="149" y="593"/>
                    </a:lnTo>
                    <a:lnTo>
                      <a:pt x="139" y="574"/>
                    </a:lnTo>
                    <a:lnTo>
                      <a:pt x="128" y="553"/>
                    </a:lnTo>
                    <a:lnTo>
                      <a:pt x="120" y="532"/>
                    </a:lnTo>
                    <a:lnTo>
                      <a:pt x="112" y="511"/>
                    </a:lnTo>
                    <a:lnTo>
                      <a:pt x="104" y="489"/>
                    </a:lnTo>
                    <a:lnTo>
                      <a:pt x="98" y="467"/>
                    </a:lnTo>
                    <a:lnTo>
                      <a:pt x="94" y="445"/>
                    </a:lnTo>
                    <a:lnTo>
                      <a:pt x="89" y="422"/>
                    </a:lnTo>
                    <a:lnTo>
                      <a:pt x="75" y="436"/>
                    </a:lnTo>
                    <a:lnTo>
                      <a:pt x="62" y="450"/>
                    </a:lnTo>
                    <a:lnTo>
                      <a:pt x="50" y="464"/>
                    </a:lnTo>
                    <a:lnTo>
                      <a:pt x="38" y="479"/>
                    </a:lnTo>
                    <a:lnTo>
                      <a:pt x="28" y="493"/>
                    </a:lnTo>
                    <a:lnTo>
                      <a:pt x="17" y="507"/>
                    </a:lnTo>
                    <a:lnTo>
                      <a:pt x="8" y="522"/>
                    </a:lnTo>
                    <a:lnTo>
                      <a:pt x="0" y="536"/>
                    </a:lnTo>
                    <a:lnTo>
                      <a:pt x="8" y="559"/>
                    </a:lnTo>
                    <a:lnTo>
                      <a:pt x="17" y="582"/>
                    </a:lnTo>
                    <a:lnTo>
                      <a:pt x="27" y="604"/>
                    </a:lnTo>
                    <a:lnTo>
                      <a:pt x="37" y="626"/>
                    </a:lnTo>
                    <a:lnTo>
                      <a:pt x="49" y="648"/>
                    </a:lnTo>
                    <a:lnTo>
                      <a:pt x="61" y="669"/>
                    </a:lnTo>
                    <a:lnTo>
                      <a:pt x="74" y="689"/>
                    </a:lnTo>
                    <a:lnTo>
                      <a:pt x="88" y="709"/>
                    </a:lnTo>
                    <a:lnTo>
                      <a:pt x="103" y="729"/>
                    </a:lnTo>
                    <a:lnTo>
                      <a:pt x="118" y="747"/>
                    </a:lnTo>
                    <a:lnTo>
                      <a:pt x="134" y="765"/>
                    </a:lnTo>
                    <a:lnTo>
                      <a:pt x="152" y="782"/>
                    </a:lnTo>
                    <a:lnTo>
                      <a:pt x="169" y="799"/>
                    </a:lnTo>
                    <a:lnTo>
                      <a:pt x="186" y="816"/>
                    </a:lnTo>
                    <a:lnTo>
                      <a:pt x="205" y="831"/>
                    </a:lnTo>
                    <a:lnTo>
                      <a:pt x="224" y="846"/>
                    </a:lnTo>
                    <a:lnTo>
                      <a:pt x="244" y="859"/>
                    </a:lnTo>
                    <a:lnTo>
                      <a:pt x="265" y="873"/>
                    </a:lnTo>
                    <a:lnTo>
                      <a:pt x="286" y="885"/>
                    </a:lnTo>
                    <a:lnTo>
                      <a:pt x="306" y="896"/>
                    </a:lnTo>
                    <a:lnTo>
                      <a:pt x="328" y="908"/>
                    </a:lnTo>
                    <a:lnTo>
                      <a:pt x="350" y="917"/>
                    </a:lnTo>
                    <a:lnTo>
                      <a:pt x="374" y="927"/>
                    </a:lnTo>
                    <a:lnTo>
                      <a:pt x="397" y="935"/>
                    </a:lnTo>
                    <a:lnTo>
                      <a:pt x="421" y="943"/>
                    </a:lnTo>
                    <a:lnTo>
                      <a:pt x="444" y="949"/>
                    </a:lnTo>
                    <a:lnTo>
                      <a:pt x="468" y="954"/>
                    </a:lnTo>
                    <a:lnTo>
                      <a:pt x="494" y="959"/>
                    </a:lnTo>
                    <a:lnTo>
                      <a:pt x="519" y="962"/>
                    </a:lnTo>
                    <a:lnTo>
                      <a:pt x="545" y="965"/>
                    </a:lnTo>
                    <a:lnTo>
                      <a:pt x="570" y="967"/>
                    </a:lnTo>
                    <a:lnTo>
                      <a:pt x="596" y="967"/>
                    </a:lnTo>
                    <a:lnTo>
                      <a:pt x="628" y="967"/>
                    </a:lnTo>
                    <a:lnTo>
                      <a:pt x="660" y="964"/>
                    </a:lnTo>
                    <a:lnTo>
                      <a:pt x="691" y="960"/>
                    </a:lnTo>
                    <a:lnTo>
                      <a:pt x="722" y="954"/>
                    </a:lnTo>
                    <a:lnTo>
                      <a:pt x="753" y="947"/>
                    </a:lnTo>
                    <a:lnTo>
                      <a:pt x="782" y="939"/>
                    </a:lnTo>
                    <a:lnTo>
                      <a:pt x="812" y="929"/>
                    </a:lnTo>
                    <a:lnTo>
                      <a:pt x="839" y="918"/>
                    </a:lnTo>
                    <a:lnTo>
                      <a:pt x="867" y="906"/>
                    </a:lnTo>
                    <a:lnTo>
                      <a:pt x="895" y="892"/>
                    </a:lnTo>
                    <a:lnTo>
                      <a:pt x="920" y="877"/>
                    </a:lnTo>
                    <a:lnTo>
                      <a:pt x="946" y="861"/>
                    </a:lnTo>
                    <a:lnTo>
                      <a:pt x="971" y="842"/>
                    </a:lnTo>
                    <a:lnTo>
                      <a:pt x="994" y="824"/>
                    </a:lnTo>
                    <a:lnTo>
                      <a:pt x="1018" y="804"/>
                    </a:lnTo>
                    <a:lnTo>
                      <a:pt x="1040" y="783"/>
                    </a:lnTo>
                    <a:lnTo>
                      <a:pt x="1060" y="762"/>
                    </a:lnTo>
                    <a:lnTo>
                      <a:pt x="1080" y="739"/>
                    </a:lnTo>
                    <a:lnTo>
                      <a:pt x="1098" y="715"/>
                    </a:lnTo>
                    <a:lnTo>
                      <a:pt x="1116" y="691"/>
                    </a:lnTo>
                    <a:lnTo>
                      <a:pt x="1132" y="665"/>
                    </a:lnTo>
                    <a:lnTo>
                      <a:pt x="1147" y="639"/>
                    </a:lnTo>
                    <a:lnTo>
                      <a:pt x="1161" y="612"/>
                    </a:lnTo>
                    <a:lnTo>
                      <a:pt x="1174" y="584"/>
                    </a:lnTo>
                    <a:lnTo>
                      <a:pt x="1185" y="555"/>
                    </a:lnTo>
                    <a:lnTo>
                      <a:pt x="1194" y="526"/>
                    </a:lnTo>
                    <a:lnTo>
                      <a:pt x="1204" y="496"/>
                    </a:lnTo>
                    <a:lnTo>
                      <a:pt x="1211" y="466"/>
                    </a:lnTo>
                    <a:lnTo>
                      <a:pt x="1215" y="435"/>
                    </a:lnTo>
                    <a:lnTo>
                      <a:pt x="1220" y="404"/>
                    </a:lnTo>
                    <a:lnTo>
                      <a:pt x="1222" y="373"/>
                    </a:lnTo>
                    <a:lnTo>
                      <a:pt x="1223" y="340"/>
                    </a:lnTo>
                    <a:close/>
                  </a:path>
                </a:pathLst>
              </a:custGeom>
              <a:solidFill>
                <a:srgbClr val="009240"/>
              </a:solidFill>
              <a:ln w="9525">
                <a:noFill/>
                <a:round/>
                <a:headEnd/>
                <a:tailEnd/>
              </a:ln>
            </p:spPr>
            <p:txBody>
              <a:bodyPr/>
              <a:lstStyle/>
              <a:p>
                <a:endParaRPr lang="en-US"/>
              </a:p>
            </p:txBody>
          </p:sp>
          <p:sp>
            <p:nvSpPr>
              <p:cNvPr id="40616" name="Freeform 986"/>
              <p:cNvSpPr>
                <a:spLocks/>
              </p:cNvSpPr>
              <p:nvPr/>
            </p:nvSpPr>
            <p:spPr bwMode="auto">
              <a:xfrm>
                <a:off x="2422" y="1848"/>
                <a:ext cx="187" cy="150"/>
              </a:xfrm>
              <a:custGeom>
                <a:avLst/>
                <a:gdLst>
                  <a:gd name="T0" fmla="*/ 0 w 1124"/>
                  <a:gd name="T1" fmla="*/ 0 h 897"/>
                  <a:gd name="T2" fmla="*/ 0 w 1124"/>
                  <a:gd name="T3" fmla="*/ 0 h 897"/>
                  <a:gd name="T4" fmla="*/ 0 w 1124"/>
                  <a:gd name="T5" fmla="*/ 0 h 897"/>
                  <a:gd name="T6" fmla="*/ 0 w 1124"/>
                  <a:gd name="T7" fmla="*/ 0 h 897"/>
                  <a:gd name="T8" fmla="*/ 0 w 1124"/>
                  <a:gd name="T9" fmla="*/ 0 h 897"/>
                  <a:gd name="T10" fmla="*/ 0 w 1124"/>
                  <a:gd name="T11" fmla="*/ 0 h 897"/>
                  <a:gd name="T12" fmla="*/ 0 w 1124"/>
                  <a:gd name="T13" fmla="*/ 0 h 897"/>
                  <a:gd name="T14" fmla="*/ 0 w 1124"/>
                  <a:gd name="T15" fmla="*/ 0 h 897"/>
                  <a:gd name="T16" fmla="*/ 0 w 1124"/>
                  <a:gd name="T17" fmla="*/ 0 h 897"/>
                  <a:gd name="T18" fmla="*/ 0 w 1124"/>
                  <a:gd name="T19" fmla="*/ 0 h 897"/>
                  <a:gd name="T20" fmla="*/ 0 w 1124"/>
                  <a:gd name="T21" fmla="*/ 0 h 897"/>
                  <a:gd name="T22" fmla="*/ 0 w 1124"/>
                  <a:gd name="T23" fmla="*/ 0 h 897"/>
                  <a:gd name="T24" fmla="*/ 0 w 1124"/>
                  <a:gd name="T25" fmla="*/ 0 h 897"/>
                  <a:gd name="T26" fmla="*/ 0 w 1124"/>
                  <a:gd name="T27" fmla="*/ 0 h 897"/>
                  <a:gd name="T28" fmla="*/ 0 w 1124"/>
                  <a:gd name="T29" fmla="*/ 0 h 897"/>
                  <a:gd name="T30" fmla="*/ 0 w 1124"/>
                  <a:gd name="T31" fmla="*/ 0 h 897"/>
                  <a:gd name="T32" fmla="*/ 0 w 1124"/>
                  <a:gd name="T33" fmla="*/ 0 h 897"/>
                  <a:gd name="T34" fmla="*/ 0 w 1124"/>
                  <a:gd name="T35" fmla="*/ 0 h 897"/>
                  <a:gd name="T36" fmla="*/ 0 w 1124"/>
                  <a:gd name="T37" fmla="*/ 0 h 897"/>
                  <a:gd name="T38" fmla="*/ 0 w 1124"/>
                  <a:gd name="T39" fmla="*/ 0 h 897"/>
                  <a:gd name="T40" fmla="*/ 0 w 1124"/>
                  <a:gd name="T41" fmla="*/ 0 h 897"/>
                  <a:gd name="T42" fmla="*/ 0 w 1124"/>
                  <a:gd name="T43" fmla="*/ 0 h 897"/>
                  <a:gd name="T44" fmla="*/ 0 w 1124"/>
                  <a:gd name="T45" fmla="*/ 0 h 897"/>
                  <a:gd name="T46" fmla="*/ 0 w 1124"/>
                  <a:gd name="T47" fmla="*/ 0 h 897"/>
                  <a:gd name="T48" fmla="*/ 0 w 1124"/>
                  <a:gd name="T49" fmla="*/ 0 h 897"/>
                  <a:gd name="T50" fmla="*/ 0 w 1124"/>
                  <a:gd name="T51" fmla="*/ 0 h 897"/>
                  <a:gd name="T52" fmla="*/ 0 w 1124"/>
                  <a:gd name="T53" fmla="*/ 0 h 897"/>
                  <a:gd name="T54" fmla="*/ 0 w 1124"/>
                  <a:gd name="T55" fmla="*/ 0 h 897"/>
                  <a:gd name="T56" fmla="*/ 0 w 1124"/>
                  <a:gd name="T57" fmla="*/ 0 h 897"/>
                  <a:gd name="T58" fmla="*/ 0 w 1124"/>
                  <a:gd name="T59" fmla="*/ 0 h 897"/>
                  <a:gd name="T60" fmla="*/ 0 w 1124"/>
                  <a:gd name="T61" fmla="*/ 0 h 897"/>
                  <a:gd name="T62" fmla="*/ 0 w 1124"/>
                  <a:gd name="T63" fmla="*/ 0 h 897"/>
                  <a:gd name="T64" fmla="*/ 0 w 1124"/>
                  <a:gd name="T65" fmla="*/ 0 h 897"/>
                  <a:gd name="T66" fmla="*/ 0 w 1124"/>
                  <a:gd name="T67" fmla="*/ 0 h 897"/>
                  <a:gd name="T68" fmla="*/ 0 w 1124"/>
                  <a:gd name="T69" fmla="*/ 0 h 897"/>
                  <a:gd name="T70" fmla="*/ 0 w 1124"/>
                  <a:gd name="T71" fmla="*/ 0 h 897"/>
                  <a:gd name="T72" fmla="*/ 0 w 1124"/>
                  <a:gd name="T73" fmla="*/ 0 h 897"/>
                  <a:gd name="T74" fmla="*/ 0 w 1124"/>
                  <a:gd name="T75" fmla="*/ 0 h 897"/>
                  <a:gd name="T76" fmla="*/ 0 w 1124"/>
                  <a:gd name="T77" fmla="*/ 0 h 897"/>
                  <a:gd name="T78" fmla="*/ 0 w 1124"/>
                  <a:gd name="T79" fmla="*/ 0 h 897"/>
                  <a:gd name="T80" fmla="*/ 0 w 1124"/>
                  <a:gd name="T81" fmla="*/ 0 h 897"/>
                  <a:gd name="T82" fmla="*/ 0 w 1124"/>
                  <a:gd name="T83" fmla="*/ 0 h 897"/>
                  <a:gd name="T84" fmla="*/ 0 w 1124"/>
                  <a:gd name="T85" fmla="*/ 0 h 897"/>
                  <a:gd name="T86" fmla="*/ 0 w 1124"/>
                  <a:gd name="T87" fmla="*/ 0 h 897"/>
                  <a:gd name="T88" fmla="*/ 0 w 1124"/>
                  <a:gd name="T89" fmla="*/ 0 h 897"/>
                  <a:gd name="T90" fmla="*/ 0 w 1124"/>
                  <a:gd name="T91" fmla="*/ 0 h 897"/>
                  <a:gd name="T92" fmla="*/ 0 w 1124"/>
                  <a:gd name="T93" fmla="*/ 0 h 897"/>
                  <a:gd name="T94" fmla="*/ 0 w 1124"/>
                  <a:gd name="T95" fmla="*/ 0 h 897"/>
                  <a:gd name="T96" fmla="*/ 0 w 1124"/>
                  <a:gd name="T97" fmla="*/ 0 h 897"/>
                  <a:gd name="T98" fmla="*/ 0 w 1124"/>
                  <a:gd name="T99" fmla="*/ 0 h 897"/>
                  <a:gd name="T100" fmla="*/ 0 w 1124"/>
                  <a:gd name="T101" fmla="*/ 0 h 897"/>
                  <a:gd name="T102" fmla="*/ 0 w 1124"/>
                  <a:gd name="T103" fmla="*/ 0 h 897"/>
                  <a:gd name="T104" fmla="*/ 0 w 1124"/>
                  <a:gd name="T105" fmla="*/ 0 h 897"/>
                  <a:gd name="T106" fmla="*/ 0 w 1124"/>
                  <a:gd name="T107" fmla="*/ 0 h 897"/>
                  <a:gd name="T108" fmla="*/ 0 w 1124"/>
                  <a:gd name="T109" fmla="*/ 0 h 897"/>
                  <a:gd name="T110" fmla="*/ 0 w 1124"/>
                  <a:gd name="T111" fmla="*/ 0 h 8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24"/>
                  <a:gd name="T169" fmla="*/ 0 h 897"/>
                  <a:gd name="T170" fmla="*/ 1124 w 1124"/>
                  <a:gd name="T171" fmla="*/ 897 h 89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24" h="897">
                    <a:moveTo>
                      <a:pt x="1124" y="327"/>
                    </a:moveTo>
                    <a:lnTo>
                      <a:pt x="1124" y="304"/>
                    </a:lnTo>
                    <a:lnTo>
                      <a:pt x="1122" y="282"/>
                    </a:lnTo>
                    <a:lnTo>
                      <a:pt x="1120" y="259"/>
                    </a:lnTo>
                    <a:lnTo>
                      <a:pt x="1117" y="237"/>
                    </a:lnTo>
                    <a:lnTo>
                      <a:pt x="1113" y="216"/>
                    </a:lnTo>
                    <a:lnTo>
                      <a:pt x="1109" y="194"/>
                    </a:lnTo>
                    <a:lnTo>
                      <a:pt x="1103" y="173"/>
                    </a:lnTo>
                    <a:lnTo>
                      <a:pt x="1097" y="153"/>
                    </a:lnTo>
                    <a:lnTo>
                      <a:pt x="1090" y="132"/>
                    </a:lnTo>
                    <a:lnTo>
                      <a:pt x="1082" y="112"/>
                    </a:lnTo>
                    <a:lnTo>
                      <a:pt x="1074" y="92"/>
                    </a:lnTo>
                    <a:lnTo>
                      <a:pt x="1065" y="73"/>
                    </a:lnTo>
                    <a:lnTo>
                      <a:pt x="1054" y="54"/>
                    </a:lnTo>
                    <a:lnTo>
                      <a:pt x="1044" y="36"/>
                    </a:lnTo>
                    <a:lnTo>
                      <a:pt x="1032" y="17"/>
                    </a:lnTo>
                    <a:lnTo>
                      <a:pt x="1021" y="0"/>
                    </a:lnTo>
                    <a:lnTo>
                      <a:pt x="989" y="7"/>
                    </a:lnTo>
                    <a:lnTo>
                      <a:pt x="958" y="13"/>
                    </a:lnTo>
                    <a:lnTo>
                      <a:pt x="928" y="20"/>
                    </a:lnTo>
                    <a:lnTo>
                      <a:pt x="898" y="28"/>
                    </a:lnTo>
                    <a:lnTo>
                      <a:pt x="911" y="43"/>
                    </a:lnTo>
                    <a:lnTo>
                      <a:pt x="922" y="59"/>
                    </a:lnTo>
                    <a:lnTo>
                      <a:pt x="934" y="75"/>
                    </a:lnTo>
                    <a:lnTo>
                      <a:pt x="944" y="91"/>
                    </a:lnTo>
                    <a:lnTo>
                      <a:pt x="955" y="109"/>
                    </a:lnTo>
                    <a:lnTo>
                      <a:pt x="964" y="127"/>
                    </a:lnTo>
                    <a:lnTo>
                      <a:pt x="972" y="146"/>
                    </a:lnTo>
                    <a:lnTo>
                      <a:pt x="980" y="164"/>
                    </a:lnTo>
                    <a:lnTo>
                      <a:pt x="987" y="184"/>
                    </a:lnTo>
                    <a:lnTo>
                      <a:pt x="993" y="202"/>
                    </a:lnTo>
                    <a:lnTo>
                      <a:pt x="998" y="223"/>
                    </a:lnTo>
                    <a:lnTo>
                      <a:pt x="1002" y="243"/>
                    </a:lnTo>
                    <a:lnTo>
                      <a:pt x="1006" y="264"/>
                    </a:lnTo>
                    <a:lnTo>
                      <a:pt x="1008" y="284"/>
                    </a:lnTo>
                    <a:lnTo>
                      <a:pt x="1009" y="305"/>
                    </a:lnTo>
                    <a:lnTo>
                      <a:pt x="1010" y="327"/>
                    </a:lnTo>
                    <a:lnTo>
                      <a:pt x="1009" y="350"/>
                    </a:lnTo>
                    <a:lnTo>
                      <a:pt x="1008" y="373"/>
                    </a:lnTo>
                    <a:lnTo>
                      <a:pt x="1004" y="397"/>
                    </a:lnTo>
                    <a:lnTo>
                      <a:pt x="1001" y="419"/>
                    </a:lnTo>
                    <a:lnTo>
                      <a:pt x="995" y="441"/>
                    </a:lnTo>
                    <a:lnTo>
                      <a:pt x="989" y="463"/>
                    </a:lnTo>
                    <a:lnTo>
                      <a:pt x="982" y="483"/>
                    </a:lnTo>
                    <a:lnTo>
                      <a:pt x="974" y="504"/>
                    </a:lnTo>
                    <a:lnTo>
                      <a:pt x="965" y="525"/>
                    </a:lnTo>
                    <a:lnTo>
                      <a:pt x="955" y="545"/>
                    </a:lnTo>
                    <a:lnTo>
                      <a:pt x="944" y="563"/>
                    </a:lnTo>
                    <a:lnTo>
                      <a:pt x="932" y="582"/>
                    </a:lnTo>
                    <a:lnTo>
                      <a:pt x="919" y="600"/>
                    </a:lnTo>
                    <a:lnTo>
                      <a:pt x="906" y="617"/>
                    </a:lnTo>
                    <a:lnTo>
                      <a:pt x="891" y="634"/>
                    </a:lnTo>
                    <a:lnTo>
                      <a:pt x="876" y="650"/>
                    </a:lnTo>
                    <a:lnTo>
                      <a:pt x="860" y="665"/>
                    </a:lnTo>
                    <a:lnTo>
                      <a:pt x="844" y="679"/>
                    </a:lnTo>
                    <a:lnTo>
                      <a:pt x="826" y="693"/>
                    </a:lnTo>
                    <a:lnTo>
                      <a:pt x="809" y="705"/>
                    </a:lnTo>
                    <a:lnTo>
                      <a:pt x="791" y="717"/>
                    </a:lnTo>
                    <a:lnTo>
                      <a:pt x="771" y="729"/>
                    </a:lnTo>
                    <a:lnTo>
                      <a:pt x="751" y="738"/>
                    </a:lnTo>
                    <a:lnTo>
                      <a:pt x="732" y="747"/>
                    </a:lnTo>
                    <a:lnTo>
                      <a:pt x="711" y="755"/>
                    </a:lnTo>
                    <a:lnTo>
                      <a:pt x="689" y="763"/>
                    </a:lnTo>
                    <a:lnTo>
                      <a:pt x="668" y="769"/>
                    </a:lnTo>
                    <a:lnTo>
                      <a:pt x="646" y="774"/>
                    </a:lnTo>
                    <a:lnTo>
                      <a:pt x="623" y="778"/>
                    </a:lnTo>
                    <a:lnTo>
                      <a:pt x="600" y="781"/>
                    </a:lnTo>
                    <a:lnTo>
                      <a:pt x="577" y="783"/>
                    </a:lnTo>
                    <a:lnTo>
                      <a:pt x="554" y="783"/>
                    </a:lnTo>
                    <a:lnTo>
                      <a:pt x="532" y="783"/>
                    </a:lnTo>
                    <a:lnTo>
                      <a:pt x="510" y="781"/>
                    </a:lnTo>
                    <a:lnTo>
                      <a:pt x="488" y="778"/>
                    </a:lnTo>
                    <a:lnTo>
                      <a:pt x="466" y="775"/>
                    </a:lnTo>
                    <a:lnTo>
                      <a:pt x="445" y="770"/>
                    </a:lnTo>
                    <a:lnTo>
                      <a:pt x="424" y="764"/>
                    </a:lnTo>
                    <a:lnTo>
                      <a:pt x="404" y="759"/>
                    </a:lnTo>
                    <a:lnTo>
                      <a:pt x="385" y="750"/>
                    </a:lnTo>
                    <a:lnTo>
                      <a:pt x="365" y="742"/>
                    </a:lnTo>
                    <a:lnTo>
                      <a:pt x="345" y="733"/>
                    </a:lnTo>
                    <a:lnTo>
                      <a:pt x="327" y="723"/>
                    </a:lnTo>
                    <a:lnTo>
                      <a:pt x="310" y="712"/>
                    </a:lnTo>
                    <a:lnTo>
                      <a:pt x="292" y="701"/>
                    </a:lnTo>
                    <a:lnTo>
                      <a:pt x="275" y="688"/>
                    </a:lnTo>
                    <a:lnTo>
                      <a:pt x="259" y="675"/>
                    </a:lnTo>
                    <a:lnTo>
                      <a:pt x="244" y="661"/>
                    </a:lnTo>
                    <a:lnTo>
                      <a:pt x="229" y="648"/>
                    </a:lnTo>
                    <a:lnTo>
                      <a:pt x="215" y="631"/>
                    </a:lnTo>
                    <a:lnTo>
                      <a:pt x="201" y="616"/>
                    </a:lnTo>
                    <a:lnTo>
                      <a:pt x="188" y="600"/>
                    </a:lnTo>
                    <a:lnTo>
                      <a:pt x="175" y="583"/>
                    </a:lnTo>
                    <a:lnTo>
                      <a:pt x="165" y="565"/>
                    </a:lnTo>
                    <a:lnTo>
                      <a:pt x="153" y="547"/>
                    </a:lnTo>
                    <a:lnTo>
                      <a:pt x="144" y="528"/>
                    </a:lnTo>
                    <a:lnTo>
                      <a:pt x="135" y="509"/>
                    </a:lnTo>
                    <a:lnTo>
                      <a:pt x="127" y="490"/>
                    </a:lnTo>
                    <a:lnTo>
                      <a:pt x="120" y="469"/>
                    </a:lnTo>
                    <a:lnTo>
                      <a:pt x="114" y="450"/>
                    </a:lnTo>
                    <a:lnTo>
                      <a:pt x="108" y="429"/>
                    </a:lnTo>
                    <a:lnTo>
                      <a:pt x="105" y="407"/>
                    </a:lnTo>
                    <a:lnTo>
                      <a:pt x="101" y="386"/>
                    </a:lnTo>
                    <a:lnTo>
                      <a:pt x="99" y="364"/>
                    </a:lnTo>
                    <a:lnTo>
                      <a:pt x="70" y="387"/>
                    </a:lnTo>
                    <a:lnTo>
                      <a:pt x="45" y="412"/>
                    </a:lnTo>
                    <a:lnTo>
                      <a:pt x="20" y="437"/>
                    </a:lnTo>
                    <a:lnTo>
                      <a:pt x="0" y="461"/>
                    </a:lnTo>
                    <a:lnTo>
                      <a:pt x="5" y="484"/>
                    </a:lnTo>
                    <a:lnTo>
                      <a:pt x="12" y="508"/>
                    </a:lnTo>
                    <a:lnTo>
                      <a:pt x="20" y="530"/>
                    </a:lnTo>
                    <a:lnTo>
                      <a:pt x="30" y="552"/>
                    </a:lnTo>
                    <a:lnTo>
                      <a:pt x="39" y="574"/>
                    </a:lnTo>
                    <a:lnTo>
                      <a:pt x="51" y="594"/>
                    </a:lnTo>
                    <a:lnTo>
                      <a:pt x="61" y="615"/>
                    </a:lnTo>
                    <a:lnTo>
                      <a:pt x="74" y="635"/>
                    </a:lnTo>
                    <a:lnTo>
                      <a:pt x="86" y="655"/>
                    </a:lnTo>
                    <a:lnTo>
                      <a:pt x="100" y="673"/>
                    </a:lnTo>
                    <a:lnTo>
                      <a:pt x="115" y="692"/>
                    </a:lnTo>
                    <a:lnTo>
                      <a:pt x="130" y="709"/>
                    </a:lnTo>
                    <a:lnTo>
                      <a:pt x="147" y="726"/>
                    </a:lnTo>
                    <a:lnTo>
                      <a:pt x="163" y="742"/>
                    </a:lnTo>
                    <a:lnTo>
                      <a:pt x="180" y="759"/>
                    </a:lnTo>
                    <a:lnTo>
                      <a:pt x="199" y="774"/>
                    </a:lnTo>
                    <a:lnTo>
                      <a:pt x="217" y="787"/>
                    </a:lnTo>
                    <a:lnTo>
                      <a:pt x="237" y="801"/>
                    </a:lnTo>
                    <a:lnTo>
                      <a:pt x="256" y="813"/>
                    </a:lnTo>
                    <a:lnTo>
                      <a:pt x="276" y="826"/>
                    </a:lnTo>
                    <a:lnTo>
                      <a:pt x="297" y="836"/>
                    </a:lnTo>
                    <a:lnTo>
                      <a:pt x="319" y="846"/>
                    </a:lnTo>
                    <a:lnTo>
                      <a:pt x="340" y="856"/>
                    </a:lnTo>
                    <a:lnTo>
                      <a:pt x="363" y="864"/>
                    </a:lnTo>
                    <a:lnTo>
                      <a:pt x="385" y="872"/>
                    </a:lnTo>
                    <a:lnTo>
                      <a:pt x="408" y="879"/>
                    </a:lnTo>
                    <a:lnTo>
                      <a:pt x="431" y="885"/>
                    </a:lnTo>
                    <a:lnTo>
                      <a:pt x="455" y="889"/>
                    </a:lnTo>
                    <a:lnTo>
                      <a:pt x="480" y="893"/>
                    </a:lnTo>
                    <a:lnTo>
                      <a:pt x="504" y="895"/>
                    </a:lnTo>
                    <a:lnTo>
                      <a:pt x="528" y="896"/>
                    </a:lnTo>
                    <a:lnTo>
                      <a:pt x="554" y="897"/>
                    </a:lnTo>
                    <a:lnTo>
                      <a:pt x="582" y="896"/>
                    </a:lnTo>
                    <a:lnTo>
                      <a:pt x="612" y="894"/>
                    </a:lnTo>
                    <a:lnTo>
                      <a:pt x="640" y="890"/>
                    </a:lnTo>
                    <a:lnTo>
                      <a:pt x="669" y="886"/>
                    </a:lnTo>
                    <a:lnTo>
                      <a:pt x="696" y="879"/>
                    </a:lnTo>
                    <a:lnTo>
                      <a:pt x="723" y="872"/>
                    </a:lnTo>
                    <a:lnTo>
                      <a:pt x="750" y="863"/>
                    </a:lnTo>
                    <a:lnTo>
                      <a:pt x="776" y="852"/>
                    </a:lnTo>
                    <a:lnTo>
                      <a:pt x="801" y="841"/>
                    </a:lnTo>
                    <a:lnTo>
                      <a:pt x="825" y="828"/>
                    </a:lnTo>
                    <a:lnTo>
                      <a:pt x="850" y="815"/>
                    </a:lnTo>
                    <a:lnTo>
                      <a:pt x="873" y="800"/>
                    </a:lnTo>
                    <a:lnTo>
                      <a:pt x="895" y="784"/>
                    </a:lnTo>
                    <a:lnTo>
                      <a:pt x="917" y="767"/>
                    </a:lnTo>
                    <a:lnTo>
                      <a:pt x="937" y="749"/>
                    </a:lnTo>
                    <a:lnTo>
                      <a:pt x="957" y="730"/>
                    </a:lnTo>
                    <a:lnTo>
                      <a:pt x="976" y="710"/>
                    </a:lnTo>
                    <a:lnTo>
                      <a:pt x="994" y="689"/>
                    </a:lnTo>
                    <a:lnTo>
                      <a:pt x="1010" y="668"/>
                    </a:lnTo>
                    <a:lnTo>
                      <a:pt x="1026" y="645"/>
                    </a:lnTo>
                    <a:lnTo>
                      <a:pt x="1041" y="622"/>
                    </a:lnTo>
                    <a:lnTo>
                      <a:pt x="1055" y="599"/>
                    </a:lnTo>
                    <a:lnTo>
                      <a:pt x="1068" y="575"/>
                    </a:lnTo>
                    <a:lnTo>
                      <a:pt x="1080" y="549"/>
                    </a:lnTo>
                    <a:lnTo>
                      <a:pt x="1089" y="523"/>
                    </a:lnTo>
                    <a:lnTo>
                      <a:pt x="1098" y="496"/>
                    </a:lnTo>
                    <a:lnTo>
                      <a:pt x="1106" y="469"/>
                    </a:lnTo>
                    <a:lnTo>
                      <a:pt x="1112" y="442"/>
                    </a:lnTo>
                    <a:lnTo>
                      <a:pt x="1118" y="414"/>
                    </a:lnTo>
                    <a:lnTo>
                      <a:pt x="1121" y="385"/>
                    </a:lnTo>
                    <a:lnTo>
                      <a:pt x="1124" y="356"/>
                    </a:lnTo>
                    <a:lnTo>
                      <a:pt x="1124" y="327"/>
                    </a:lnTo>
                    <a:close/>
                  </a:path>
                </a:pathLst>
              </a:custGeom>
              <a:solidFill>
                <a:srgbClr val="009751"/>
              </a:solidFill>
              <a:ln w="9525">
                <a:noFill/>
                <a:round/>
                <a:headEnd/>
                <a:tailEnd/>
              </a:ln>
            </p:spPr>
            <p:txBody>
              <a:bodyPr/>
              <a:lstStyle/>
              <a:p>
                <a:endParaRPr lang="en-US"/>
              </a:p>
            </p:txBody>
          </p:sp>
          <p:sp>
            <p:nvSpPr>
              <p:cNvPr id="40617" name="Freeform 987"/>
              <p:cNvSpPr>
                <a:spLocks/>
              </p:cNvSpPr>
              <p:nvPr/>
            </p:nvSpPr>
            <p:spPr bwMode="auto">
              <a:xfrm>
                <a:off x="2430" y="1850"/>
                <a:ext cx="170" cy="138"/>
              </a:xfrm>
              <a:custGeom>
                <a:avLst/>
                <a:gdLst>
                  <a:gd name="T0" fmla="*/ 0 w 1020"/>
                  <a:gd name="T1" fmla="*/ 0 h 828"/>
                  <a:gd name="T2" fmla="*/ 0 w 1020"/>
                  <a:gd name="T3" fmla="*/ 0 h 828"/>
                  <a:gd name="T4" fmla="*/ 0 w 1020"/>
                  <a:gd name="T5" fmla="*/ 0 h 828"/>
                  <a:gd name="T6" fmla="*/ 0 w 1020"/>
                  <a:gd name="T7" fmla="*/ 0 h 828"/>
                  <a:gd name="T8" fmla="*/ 0 w 1020"/>
                  <a:gd name="T9" fmla="*/ 0 h 828"/>
                  <a:gd name="T10" fmla="*/ 0 w 1020"/>
                  <a:gd name="T11" fmla="*/ 0 h 828"/>
                  <a:gd name="T12" fmla="*/ 0 w 1020"/>
                  <a:gd name="T13" fmla="*/ 0 h 828"/>
                  <a:gd name="T14" fmla="*/ 0 w 1020"/>
                  <a:gd name="T15" fmla="*/ 0 h 828"/>
                  <a:gd name="T16" fmla="*/ 0 w 1020"/>
                  <a:gd name="T17" fmla="*/ 0 h 828"/>
                  <a:gd name="T18" fmla="*/ 0 w 1020"/>
                  <a:gd name="T19" fmla="*/ 0 h 828"/>
                  <a:gd name="T20" fmla="*/ 0 w 1020"/>
                  <a:gd name="T21" fmla="*/ 0 h 828"/>
                  <a:gd name="T22" fmla="*/ 0 w 1020"/>
                  <a:gd name="T23" fmla="*/ 0 h 828"/>
                  <a:gd name="T24" fmla="*/ 0 w 1020"/>
                  <a:gd name="T25" fmla="*/ 0 h 828"/>
                  <a:gd name="T26" fmla="*/ 0 w 1020"/>
                  <a:gd name="T27" fmla="*/ 0 h 828"/>
                  <a:gd name="T28" fmla="*/ 0 w 1020"/>
                  <a:gd name="T29" fmla="*/ 0 h 828"/>
                  <a:gd name="T30" fmla="*/ 0 w 1020"/>
                  <a:gd name="T31" fmla="*/ 0 h 828"/>
                  <a:gd name="T32" fmla="*/ 0 w 1020"/>
                  <a:gd name="T33" fmla="*/ 0 h 828"/>
                  <a:gd name="T34" fmla="*/ 0 w 1020"/>
                  <a:gd name="T35" fmla="*/ 0 h 828"/>
                  <a:gd name="T36" fmla="*/ 0 w 1020"/>
                  <a:gd name="T37" fmla="*/ 0 h 828"/>
                  <a:gd name="T38" fmla="*/ 0 w 1020"/>
                  <a:gd name="T39" fmla="*/ 0 h 828"/>
                  <a:gd name="T40" fmla="*/ 0 w 1020"/>
                  <a:gd name="T41" fmla="*/ 0 h 828"/>
                  <a:gd name="T42" fmla="*/ 0 w 1020"/>
                  <a:gd name="T43" fmla="*/ 0 h 828"/>
                  <a:gd name="T44" fmla="*/ 0 w 1020"/>
                  <a:gd name="T45" fmla="*/ 0 h 828"/>
                  <a:gd name="T46" fmla="*/ 0 w 1020"/>
                  <a:gd name="T47" fmla="*/ 0 h 828"/>
                  <a:gd name="T48" fmla="*/ 0 w 1020"/>
                  <a:gd name="T49" fmla="*/ 0 h 828"/>
                  <a:gd name="T50" fmla="*/ 0 w 1020"/>
                  <a:gd name="T51" fmla="*/ 0 h 828"/>
                  <a:gd name="T52" fmla="*/ 0 w 1020"/>
                  <a:gd name="T53" fmla="*/ 0 h 828"/>
                  <a:gd name="T54" fmla="*/ 0 w 1020"/>
                  <a:gd name="T55" fmla="*/ 0 h 828"/>
                  <a:gd name="T56" fmla="*/ 0 w 1020"/>
                  <a:gd name="T57" fmla="*/ 0 h 828"/>
                  <a:gd name="T58" fmla="*/ 0 w 1020"/>
                  <a:gd name="T59" fmla="*/ 0 h 828"/>
                  <a:gd name="T60" fmla="*/ 0 w 1020"/>
                  <a:gd name="T61" fmla="*/ 0 h 828"/>
                  <a:gd name="T62" fmla="*/ 0 w 1020"/>
                  <a:gd name="T63" fmla="*/ 0 h 828"/>
                  <a:gd name="T64" fmla="*/ 0 w 1020"/>
                  <a:gd name="T65" fmla="*/ 0 h 828"/>
                  <a:gd name="T66" fmla="*/ 0 w 1020"/>
                  <a:gd name="T67" fmla="*/ 0 h 828"/>
                  <a:gd name="T68" fmla="*/ 0 w 1020"/>
                  <a:gd name="T69" fmla="*/ 0 h 828"/>
                  <a:gd name="T70" fmla="*/ 0 w 1020"/>
                  <a:gd name="T71" fmla="*/ 0 h 828"/>
                  <a:gd name="T72" fmla="*/ 0 w 1020"/>
                  <a:gd name="T73" fmla="*/ 0 h 828"/>
                  <a:gd name="T74" fmla="*/ 0 w 1020"/>
                  <a:gd name="T75" fmla="*/ 0 h 828"/>
                  <a:gd name="T76" fmla="*/ 0 w 1020"/>
                  <a:gd name="T77" fmla="*/ 0 h 828"/>
                  <a:gd name="T78" fmla="*/ 0 w 1020"/>
                  <a:gd name="T79" fmla="*/ 0 h 828"/>
                  <a:gd name="T80" fmla="*/ 0 w 1020"/>
                  <a:gd name="T81" fmla="*/ 0 h 828"/>
                  <a:gd name="T82" fmla="*/ 0 w 1020"/>
                  <a:gd name="T83" fmla="*/ 0 h 828"/>
                  <a:gd name="T84" fmla="*/ 0 w 1020"/>
                  <a:gd name="T85" fmla="*/ 0 h 828"/>
                  <a:gd name="T86" fmla="*/ 0 w 1020"/>
                  <a:gd name="T87" fmla="*/ 0 h 828"/>
                  <a:gd name="T88" fmla="*/ 0 w 1020"/>
                  <a:gd name="T89" fmla="*/ 0 h 828"/>
                  <a:gd name="T90" fmla="*/ 0 w 1020"/>
                  <a:gd name="T91" fmla="*/ 0 h 828"/>
                  <a:gd name="T92" fmla="*/ 0 w 1020"/>
                  <a:gd name="T93" fmla="*/ 0 h 828"/>
                  <a:gd name="T94" fmla="*/ 0 w 1020"/>
                  <a:gd name="T95" fmla="*/ 0 h 828"/>
                  <a:gd name="T96" fmla="*/ 0 w 1020"/>
                  <a:gd name="T97" fmla="*/ 0 h 828"/>
                  <a:gd name="T98" fmla="*/ 0 w 1020"/>
                  <a:gd name="T99" fmla="*/ 0 h 828"/>
                  <a:gd name="T100" fmla="*/ 0 w 1020"/>
                  <a:gd name="T101" fmla="*/ 0 h 828"/>
                  <a:gd name="T102" fmla="*/ 0 w 1020"/>
                  <a:gd name="T103" fmla="*/ 0 h 828"/>
                  <a:gd name="T104" fmla="*/ 0 w 1020"/>
                  <a:gd name="T105" fmla="*/ 0 h 828"/>
                  <a:gd name="T106" fmla="*/ 0 w 1020"/>
                  <a:gd name="T107" fmla="*/ 0 h 828"/>
                  <a:gd name="T108" fmla="*/ 0 w 1020"/>
                  <a:gd name="T109" fmla="*/ 0 h 828"/>
                  <a:gd name="T110" fmla="*/ 0 w 1020"/>
                  <a:gd name="T111" fmla="*/ 0 h 828"/>
                  <a:gd name="T112" fmla="*/ 0 w 1020"/>
                  <a:gd name="T113" fmla="*/ 0 h 8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20"/>
                  <a:gd name="T172" fmla="*/ 0 h 828"/>
                  <a:gd name="T173" fmla="*/ 1020 w 1020"/>
                  <a:gd name="T174" fmla="*/ 828 h 8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20" h="828">
                    <a:moveTo>
                      <a:pt x="1020" y="314"/>
                    </a:moveTo>
                    <a:lnTo>
                      <a:pt x="1020" y="292"/>
                    </a:lnTo>
                    <a:lnTo>
                      <a:pt x="1018" y="270"/>
                    </a:lnTo>
                    <a:lnTo>
                      <a:pt x="1015" y="248"/>
                    </a:lnTo>
                    <a:lnTo>
                      <a:pt x="1013" y="227"/>
                    </a:lnTo>
                    <a:lnTo>
                      <a:pt x="1008" y="207"/>
                    </a:lnTo>
                    <a:lnTo>
                      <a:pt x="1004" y="186"/>
                    </a:lnTo>
                    <a:lnTo>
                      <a:pt x="998" y="165"/>
                    </a:lnTo>
                    <a:lnTo>
                      <a:pt x="991" y="145"/>
                    </a:lnTo>
                    <a:lnTo>
                      <a:pt x="984" y="126"/>
                    </a:lnTo>
                    <a:lnTo>
                      <a:pt x="976" y="106"/>
                    </a:lnTo>
                    <a:lnTo>
                      <a:pt x="968" y="88"/>
                    </a:lnTo>
                    <a:lnTo>
                      <a:pt x="957" y="69"/>
                    </a:lnTo>
                    <a:lnTo>
                      <a:pt x="947" y="51"/>
                    </a:lnTo>
                    <a:lnTo>
                      <a:pt x="937" y="33"/>
                    </a:lnTo>
                    <a:lnTo>
                      <a:pt x="925" y="17"/>
                    </a:lnTo>
                    <a:lnTo>
                      <a:pt x="912" y="0"/>
                    </a:lnTo>
                    <a:lnTo>
                      <a:pt x="881" y="8"/>
                    </a:lnTo>
                    <a:lnTo>
                      <a:pt x="849" y="15"/>
                    </a:lnTo>
                    <a:lnTo>
                      <a:pt x="818" y="22"/>
                    </a:lnTo>
                    <a:lnTo>
                      <a:pt x="787" y="30"/>
                    </a:lnTo>
                    <a:lnTo>
                      <a:pt x="800" y="44"/>
                    </a:lnTo>
                    <a:lnTo>
                      <a:pt x="813" y="59"/>
                    </a:lnTo>
                    <a:lnTo>
                      <a:pt x="826" y="74"/>
                    </a:lnTo>
                    <a:lnTo>
                      <a:pt x="836" y="89"/>
                    </a:lnTo>
                    <a:lnTo>
                      <a:pt x="848" y="106"/>
                    </a:lnTo>
                    <a:lnTo>
                      <a:pt x="857" y="122"/>
                    </a:lnTo>
                    <a:lnTo>
                      <a:pt x="866" y="140"/>
                    </a:lnTo>
                    <a:lnTo>
                      <a:pt x="874" y="157"/>
                    </a:lnTo>
                    <a:lnTo>
                      <a:pt x="881" y="175"/>
                    </a:lnTo>
                    <a:lnTo>
                      <a:pt x="888" y="194"/>
                    </a:lnTo>
                    <a:lnTo>
                      <a:pt x="893" y="214"/>
                    </a:lnTo>
                    <a:lnTo>
                      <a:pt x="897" y="233"/>
                    </a:lnTo>
                    <a:lnTo>
                      <a:pt x="901" y="253"/>
                    </a:lnTo>
                    <a:lnTo>
                      <a:pt x="904" y="273"/>
                    </a:lnTo>
                    <a:lnTo>
                      <a:pt x="905" y="293"/>
                    </a:lnTo>
                    <a:lnTo>
                      <a:pt x="905" y="314"/>
                    </a:lnTo>
                    <a:lnTo>
                      <a:pt x="905" y="335"/>
                    </a:lnTo>
                    <a:lnTo>
                      <a:pt x="904" y="355"/>
                    </a:lnTo>
                    <a:lnTo>
                      <a:pt x="901" y="374"/>
                    </a:lnTo>
                    <a:lnTo>
                      <a:pt x="897" y="394"/>
                    </a:lnTo>
                    <a:lnTo>
                      <a:pt x="893" y="414"/>
                    </a:lnTo>
                    <a:lnTo>
                      <a:pt x="888" y="432"/>
                    </a:lnTo>
                    <a:lnTo>
                      <a:pt x="881" y="451"/>
                    </a:lnTo>
                    <a:lnTo>
                      <a:pt x="874" y="469"/>
                    </a:lnTo>
                    <a:lnTo>
                      <a:pt x="866" y="487"/>
                    </a:lnTo>
                    <a:lnTo>
                      <a:pt x="858" y="504"/>
                    </a:lnTo>
                    <a:lnTo>
                      <a:pt x="848" y="521"/>
                    </a:lnTo>
                    <a:lnTo>
                      <a:pt x="837" y="537"/>
                    </a:lnTo>
                    <a:lnTo>
                      <a:pt x="827" y="552"/>
                    </a:lnTo>
                    <a:lnTo>
                      <a:pt x="815" y="567"/>
                    </a:lnTo>
                    <a:lnTo>
                      <a:pt x="803" y="583"/>
                    </a:lnTo>
                    <a:lnTo>
                      <a:pt x="789" y="596"/>
                    </a:lnTo>
                    <a:lnTo>
                      <a:pt x="775" y="609"/>
                    </a:lnTo>
                    <a:lnTo>
                      <a:pt x="761" y="622"/>
                    </a:lnTo>
                    <a:lnTo>
                      <a:pt x="746" y="633"/>
                    </a:lnTo>
                    <a:lnTo>
                      <a:pt x="730" y="645"/>
                    </a:lnTo>
                    <a:lnTo>
                      <a:pt x="713" y="655"/>
                    </a:lnTo>
                    <a:lnTo>
                      <a:pt x="697" y="665"/>
                    </a:lnTo>
                    <a:lnTo>
                      <a:pt x="680" y="674"/>
                    </a:lnTo>
                    <a:lnTo>
                      <a:pt x="661" y="682"/>
                    </a:lnTo>
                    <a:lnTo>
                      <a:pt x="644" y="689"/>
                    </a:lnTo>
                    <a:lnTo>
                      <a:pt x="626" y="695"/>
                    </a:lnTo>
                    <a:lnTo>
                      <a:pt x="606" y="700"/>
                    </a:lnTo>
                    <a:lnTo>
                      <a:pt x="587" y="705"/>
                    </a:lnTo>
                    <a:lnTo>
                      <a:pt x="568" y="709"/>
                    </a:lnTo>
                    <a:lnTo>
                      <a:pt x="547" y="711"/>
                    </a:lnTo>
                    <a:lnTo>
                      <a:pt x="527" y="713"/>
                    </a:lnTo>
                    <a:lnTo>
                      <a:pt x="507" y="713"/>
                    </a:lnTo>
                    <a:lnTo>
                      <a:pt x="486" y="713"/>
                    </a:lnTo>
                    <a:lnTo>
                      <a:pt x="466" y="711"/>
                    </a:lnTo>
                    <a:lnTo>
                      <a:pt x="446" y="709"/>
                    </a:lnTo>
                    <a:lnTo>
                      <a:pt x="427" y="705"/>
                    </a:lnTo>
                    <a:lnTo>
                      <a:pt x="407" y="700"/>
                    </a:lnTo>
                    <a:lnTo>
                      <a:pt x="387" y="695"/>
                    </a:lnTo>
                    <a:lnTo>
                      <a:pt x="369" y="689"/>
                    </a:lnTo>
                    <a:lnTo>
                      <a:pt x="352" y="682"/>
                    </a:lnTo>
                    <a:lnTo>
                      <a:pt x="333" y="674"/>
                    </a:lnTo>
                    <a:lnTo>
                      <a:pt x="317" y="665"/>
                    </a:lnTo>
                    <a:lnTo>
                      <a:pt x="300" y="655"/>
                    </a:lnTo>
                    <a:lnTo>
                      <a:pt x="283" y="645"/>
                    </a:lnTo>
                    <a:lnTo>
                      <a:pt x="268" y="633"/>
                    </a:lnTo>
                    <a:lnTo>
                      <a:pt x="253" y="622"/>
                    </a:lnTo>
                    <a:lnTo>
                      <a:pt x="238" y="609"/>
                    </a:lnTo>
                    <a:lnTo>
                      <a:pt x="224" y="596"/>
                    </a:lnTo>
                    <a:lnTo>
                      <a:pt x="212" y="583"/>
                    </a:lnTo>
                    <a:lnTo>
                      <a:pt x="199" y="567"/>
                    </a:lnTo>
                    <a:lnTo>
                      <a:pt x="186" y="552"/>
                    </a:lnTo>
                    <a:lnTo>
                      <a:pt x="176" y="537"/>
                    </a:lnTo>
                    <a:lnTo>
                      <a:pt x="165" y="521"/>
                    </a:lnTo>
                    <a:lnTo>
                      <a:pt x="156" y="504"/>
                    </a:lnTo>
                    <a:lnTo>
                      <a:pt x="147" y="487"/>
                    </a:lnTo>
                    <a:lnTo>
                      <a:pt x="139" y="469"/>
                    </a:lnTo>
                    <a:lnTo>
                      <a:pt x="132" y="451"/>
                    </a:lnTo>
                    <a:lnTo>
                      <a:pt x="125" y="432"/>
                    </a:lnTo>
                    <a:lnTo>
                      <a:pt x="120" y="414"/>
                    </a:lnTo>
                    <a:lnTo>
                      <a:pt x="116" y="394"/>
                    </a:lnTo>
                    <a:lnTo>
                      <a:pt x="112" y="374"/>
                    </a:lnTo>
                    <a:lnTo>
                      <a:pt x="110" y="355"/>
                    </a:lnTo>
                    <a:lnTo>
                      <a:pt x="108" y="335"/>
                    </a:lnTo>
                    <a:lnTo>
                      <a:pt x="108" y="314"/>
                    </a:lnTo>
                    <a:lnTo>
                      <a:pt x="108" y="312"/>
                    </a:lnTo>
                    <a:lnTo>
                      <a:pt x="108" y="310"/>
                    </a:lnTo>
                    <a:lnTo>
                      <a:pt x="78" y="330"/>
                    </a:lnTo>
                    <a:lnTo>
                      <a:pt x="50" y="352"/>
                    </a:lnTo>
                    <a:lnTo>
                      <a:pt x="24" y="374"/>
                    </a:lnTo>
                    <a:lnTo>
                      <a:pt x="0" y="396"/>
                    </a:lnTo>
                    <a:lnTo>
                      <a:pt x="5" y="419"/>
                    </a:lnTo>
                    <a:lnTo>
                      <a:pt x="9" y="441"/>
                    </a:lnTo>
                    <a:lnTo>
                      <a:pt x="15" y="463"/>
                    </a:lnTo>
                    <a:lnTo>
                      <a:pt x="23" y="485"/>
                    </a:lnTo>
                    <a:lnTo>
                      <a:pt x="31" y="506"/>
                    </a:lnTo>
                    <a:lnTo>
                      <a:pt x="39" y="527"/>
                    </a:lnTo>
                    <a:lnTo>
                      <a:pt x="50" y="547"/>
                    </a:lnTo>
                    <a:lnTo>
                      <a:pt x="60" y="567"/>
                    </a:lnTo>
                    <a:lnTo>
                      <a:pt x="72" y="586"/>
                    </a:lnTo>
                    <a:lnTo>
                      <a:pt x="83" y="604"/>
                    </a:lnTo>
                    <a:lnTo>
                      <a:pt x="97" y="623"/>
                    </a:lnTo>
                    <a:lnTo>
                      <a:pt x="110" y="640"/>
                    </a:lnTo>
                    <a:lnTo>
                      <a:pt x="125" y="657"/>
                    </a:lnTo>
                    <a:lnTo>
                      <a:pt x="140" y="673"/>
                    </a:lnTo>
                    <a:lnTo>
                      <a:pt x="156" y="689"/>
                    </a:lnTo>
                    <a:lnTo>
                      <a:pt x="172" y="704"/>
                    </a:lnTo>
                    <a:lnTo>
                      <a:pt x="190" y="718"/>
                    </a:lnTo>
                    <a:lnTo>
                      <a:pt x="207" y="731"/>
                    </a:lnTo>
                    <a:lnTo>
                      <a:pt x="226" y="743"/>
                    </a:lnTo>
                    <a:lnTo>
                      <a:pt x="244" y="755"/>
                    </a:lnTo>
                    <a:lnTo>
                      <a:pt x="264" y="766"/>
                    </a:lnTo>
                    <a:lnTo>
                      <a:pt x="285" y="777"/>
                    </a:lnTo>
                    <a:lnTo>
                      <a:pt x="304" y="786"/>
                    </a:lnTo>
                    <a:lnTo>
                      <a:pt x="325" y="794"/>
                    </a:lnTo>
                    <a:lnTo>
                      <a:pt x="347" y="802"/>
                    </a:lnTo>
                    <a:lnTo>
                      <a:pt x="369" y="808"/>
                    </a:lnTo>
                    <a:lnTo>
                      <a:pt x="391" y="814"/>
                    </a:lnTo>
                    <a:lnTo>
                      <a:pt x="413" y="818"/>
                    </a:lnTo>
                    <a:lnTo>
                      <a:pt x="436" y="822"/>
                    </a:lnTo>
                    <a:lnTo>
                      <a:pt x="459" y="825"/>
                    </a:lnTo>
                    <a:lnTo>
                      <a:pt x="483" y="827"/>
                    </a:lnTo>
                    <a:lnTo>
                      <a:pt x="507" y="828"/>
                    </a:lnTo>
                    <a:lnTo>
                      <a:pt x="533" y="827"/>
                    </a:lnTo>
                    <a:lnTo>
                      <a:pt x="559" y="824"/>
                    </a:lnTo>
                    <a:lnTo>
                      <a:pt x="585" y="822"/>
                    </a:lnTo>
                    <a:lnTo>
                      <a:pt x="611" y="817"/>
                    </a:lnTo>
                    <a:lnTo>
                      <a:pt x="635" y="812"/>
                    </a:lnTo>
                    <a:lnTo>
                      <a:pt x="659" y="805"/>
                    </a:lnTo>
                    <a:lnTo>
                      <a:pt x="683" y="796"/>
                    </a:lnTo>
                    <a:lnTo>
                      <a:pt x="707" y="787"/>
                    </a:lnTo>
                    <a:lnTo>
                      <a:pt x="730" y="777"/>
                    </a:lnTo>
                    <a:lnTo>
                      <a:pt x="752" y="765"/>
                    </a:lnTo>
                    <a:lnTo>
                      <a:pt x="772" y="753"/>
                    </a:lnTo>
                    <a:lnTo>
                      <a:pt x="793" y="740"/>
                    </a:lnTo>
                    <a:lnTo>
                      <a:pt x="814" y="725"/>
                    </a:lnTo>
                    <a:lnTo>
                      <a:pt x="833" y="710"/>
                    </a:lnTo>
                    <a:lnTo>
                      <a:pt x="852" y="694"/>
                    </a:lnTo>
                    <a:lnTo>
                      <a:pt x="870" y="677"/>
                    </a:lnTo>
                    <a:lnTo>
                      <a:pt x="887" y="659"/>
                    </a:lnTo>
                    <a:lnTo>
                      <a:pt x="903" y="640"/>
                    </a:lnTo>
                    <a:lnTo>
                      <a:pt x="918" y="621"/>
                    </a:lnTo>
                    <a:lnTo>
                      <a:pt x="932" y="601"/>
                    </a:lnTo>
                    <a:lnTo>
                      <a:pt x="946" y="580"/>
                    </a:lnTo>
                    <a:lnTo>
                      <a:pt x="957" y="558"/>
                    </a:lnTo>
                    <a:lnTo>
                      <a:pt x="969" y="536"/>
                    </a:lnTo>
                    <a:lnTo>
                      <a:pt x="979" y="514"/>
                    </a:lnTo>
                    <a:lnTo>
                      <a:pt x="989" y="490"/>
                    </a:lnTo>
                    <a:lnTo>
                      <a:pt x="997" y="467"/>
                    </a:lnTo>
                    <a:lnTo>
                      <a:pt x="1004" y="443"/>
                    </a:lnTo>
                    <a:lnTo>
                      <a:pt x="1009" y="417"/>
                    </a:lnTo>
                    <a:lnTo>
                      <a:pt x="1014" y="392"/>
                    </a:lnTo>
                    <a:lnTo>
                      <a:pt x="1018" y="366"/>
                    </a:lnTo>
                    <a:lnTo>
                      <a:pt x="1019" y="341"/>
                    </a:lnTo>
                    <a:lnTo>
                      <a:pt x="1020" y="314"/>
                    </a:lnTo>
                    <a:close/>
                  </a:path>
                </a:pathLst>
              </a:custGeom>
              <a:solidFill>
                <a:srgbClr val="009B61"/>
              </a:solidFill>
              <a:ln w="9525">
                <a:noFill/>
                <a:round/>
                <a:headEnd/>
                <a:tailEnd/>
              </a:ln>
            </p:spPr>
            <p:txBody>
              <a:bodyPr/>
              <a:lstStyle/>
              <a:p>
                <a:endParaRPr lang="en-US"/>
              </a:p>
            </p:txBody>
          </p:sp>
          <p:sp>
            <p:nvSpPr>
              <p:cNvPr id="40618" name="Freeform 988"/>
              <p:cNvSpPr>
                <a:spLocks/>
              </p:cNvSpPr>
              <p:nvPr/>
            </p:nvSpPr>
            <p:spPr bwMode="auto">
              <a:xfrm>
                <a:off x="2439" y="1853"/>
                <a:ext cx="151" cy="126"/>
              </a:xfrm>
              <a:custGeom>
                <a:avLst/>
                <a:gdLst>
                  <a:gd name="T0" fmla="*/ 0 w 911"/>
                  <a:gd name="T1" fmla="*/ 0 h 755"/>
                  <a:gd name="T2" fmla="*/ 0 w 911"/>
                  <a:gd name="T3" fmla="*/ 0 h 755"/>
                  <a:gd name="T4" fmla="*/ 0 w 911"/>
                  <a:gd name="T5" fmla="*/ 0 h 755"/>
                  <a:gd name="T6" fmla="*/ 0 w 911"/>
                  <a:gd name="T7" fmla="*/ 0 h 755"/>
                  <a:gd name="T8" fmla="*/ 0 w 911"/>
                  <a:gd name="T9" fmla="*/ 0 h 755"/>
                  <a:gd name="T10" fmla="*/ 0 w 911"/>
                  <a:gd name="T11" fmla="*/ 0 h 755"/>
                  <a:gd name="T12" fmla="*/ 0 w 911"/>
                  <a:gd name="T13" fmla="*/ 0 h 755"/>
                  <a:gd name="T14" fmla="*/ 0 w 911"/>
                  <a:gd name="T15" fmla="*/ 0 h 755"/>
                  <a:gd name="T16" fmla="*/ 0 w 911"/>
                  <a:gd name="T17" fmla="*/ 0 h 755"/>
                  <a:gd name="T18" fmla="*/ 0 w 911"/>
                  <a:gd name="T19" fmla="*/ 0 h 755"/>
                  <a:gd name="T20" fmla="*/ 0 w 911"/>
                  <a:gd name="T21" fmla="*/ 0 h 755"/>
                  <a:gd name="T22" fmla="*/ 0 w 911"/>
                  <a:gd name="T23" fmla="*/ 0 h 755"/>
                  <a:gd name="T24" fmla="*/ 0 w 911"/>
                  <a:gd name="T25" fmla="*/ 0 h 755"/>
                  <a:gd name="T26" fmla="*/ 0 w 911"/>
                  <a:gd name="T27" fmla="*/ 0 h 755"/>
                  <a:gd name="T28" fmla="*/ 0 w 911"/>
                  <a:gd name="T29" fmla="*/ 0 h 755"/>
                  <a:gd name="T30" fmla="*/ 0 w 911"/>
                  <a:gd name="T31" fmla="*/ 0 h 755"/>
                  <a:gd name="T32" fmla="*/ 0 w 911"/>
                  <a:gd name="T33" fmla="*/ 0 h 755"/>
                  <a:gd name="T34" fmla="*/ 0 w 911"/>
                  <a:gd name="T35" fmla="*/ 0 h 755"/>
                  <a:gd name="T36" fmla="*/ 0 w 911"/>
                  <a:gd name="T37" fmla="*/ 0 h 755"/>
                  <a:gd name="T38" fmla="*/ 0 w 911"/>
                  <a:gd name="T39" fmla="*/ 0 h 755"/>
                  <a:gd name="T40" fmla="*/ 0 w 911"/>
                  <a:gd name="T41" fmla="*/ 0 h 755"/>
                  <a:gd name="T42" fmla="*/ 0 w 911"/>
                  <a:gd name="T43" fmla="*/ 0 h 755"/>
                  <a:gd name="T44" fmla="*/ 0 w 911"/>
                  <a:gd name="T45" fmla="*/ 0 h 755"/>
                  <a:gd name="T46" fmla="*/ 0 w 911"/>
                  <a:gd name="T47" fmla="*/ 0 h 755"/>
                  <a:gd name="T48" fmla="*/ 0 w 911"/>
                  <a:gd name="T49" fmla="*/ 0 h 755"/>
                  <a:gd name="T50" fmla="*/ 0 w 911"/>
                  <a:gd name="T51" fmla="*/ 0 h 755"/>
                  <a:gd name="T52" fmla="*/ 0 w 911"/>
                  <a:gd name="T53" fmla="*/ 0 h 755"/>
                  <a:gd name="T54" fmla="*/ 0 w 911"/>
                  <a:gd name="T55" fmla="*/ 0 h 755"/>
                  <a:gd name="T56" fmla="*/ 0 w 911"/>
                  <a:gd name="T57" fmla="*/ 0 h 755"/>
                  <a:gd name="T58" fmla="*/ 0 w 911"/>
                  <a:gd name="T59" fmla="*/ 0 h 755"/>
                  <a:gd name="T60" fmla="*/ 0 w 911"/>
                  <a:gd name="T61" fmla="*/ 0 h 755"/>
                  <a:gd name="T62" fmla="*/ 0 w 911"/>
                  <a:gd name="T63" fmla="*/ 0 h 755"/>
                  <a:gd name="T64" fmla="*/ 0 w 911"/>
                  <a:gd name="T65" fmla="*/ 0 h 755"/>
                  <a:gd name="T66" fmla="*/ 0 w 911"/>
                  <a:gd name="T67" fmla="*/ 0 h 755"/>
                  <a:gd name="T68" fmla="*/ 0 w 911"/>
                  <a:gd name="T69" fmla="*/ 0 h 755"/>
                  <a:gd name="T70" fmla="*/ 0 w 911"/>
                  <a:gd name="T71" fmla="*/ 0 h 755"/>
                  <a:gd name="T72" fmla="*/ 0 w 911"/>
                  <a:gd name="T73" fmla="*/ 0 h 755"/>
                  <a:gd name="T74" fmla="*/ 0 w 911"/>
                  <a:gd name="T75" fmla="*/ 0 h 755"/>
                  <a:gd name="T76" fmla="*/ 0 w 911"/>
                  <a:gd name="T77" fmla="*/ 0 h 755"/>
                  <a:gd name="T78" fmla="*/ 0 w 911"/>
                  <a:gd name="T79" fmla="*/ 0 h 755"/>
                  <a:gd name="T80" fmla="*/ 0 w 911"/>
                  <a:gd name="T81" fmla="*/ 0 h 755"/>
                  <a:gd name="T82" fmla="*/ 0 w 911"/>
                  <a:gd name="T83" fmla="*/ 0 h 755"/>
                  <a:gd name="T84" fmla="*/ 0 w 911"/>
                  <a:gd name="T85" fmla="*/ 0 h 755"/>
                  <a:gd name="T86" fmla="*/ 0 w 911"/>
                  <a:gd name="T87" fmla="*/ 0 h 755"/>
                  <a:gd name="T88" fmla="*/ 0 w 911"/>
                  <a:gd name="T89" fmla="*/ 0 h 755"/>
                  <a:gd name="T90" fmla="*/ 0 w 911"/>
                  <a:gd name="T91" fmla="*/ 0 h 755"/>
                  <a:gd name="T92" fmla="*/ 0 w 911"/>
                  <a:gd name="T93" fmla="*/ 0 h 755"/>
                  <a:gd name="T94" fmla="*/ 0 w 911"/>
                  <a:gd name="T95" fmla="*/ 0 h 755"/>
                  <a:gd name="T96" fmla="*/ 0 w 911"/>
                  <a:gd name="T97" fmla="*/ 0 h 755"/>
                  <a:gd name="T98" fmla="*/ 0 w 911"/>
                  <a:gd name="T99" fmla="*/ 0 h 755"/>
                  <a:gd name="T100" fmla="*/ 0 w 911"/>
                  <a:gd name="T101" fmla="*/ 0 h 755"/>
                  <a:gd name="T102" fmla="*/ 0 w 911"/>
                  <a:gd name="T103" fmla="*/ 0 h 755"/>
                  <a:gd name="T104" fmla="*/ 0 w 911"/>
                  <a:gd name="T105" fmla="*/ 0 h 755"/>
                  <a:gd name="T106" fmla="*/ 0 w 911"/>
                  <a:gd name="T107" fmla="*/ 0 h 755"/>
                  <a:gd name="T108" fmla="*/ 0 w 911"/>
                  <a:gd name="T109" fmla="*/ 0 h 755"/>
                  <a:gd name="T110" fmla="*/ 0 w 911"/>
                  <a:gd name="T111" fmla="*/ 0 h 755"/>
                  <a:gd name="T112" fmla="*/ 0 w 911"/>
                  <a:gd name="T113" fmla="*/ 0 h 7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11"/>
                  <a:gd name="T172" fmla="*/ 0 h 755"/>
                  <a:gd name="T173" fmla="*/ 911 w 911"/>
                  <a:gd name="T174" fmla="*/ 755 h 7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11" h="755">
                    <a:moveTo>
                      <a:pt x="911" y="299"/>
                    </a:moveTo>
                    <a:lnTo>
                      <a:pt x="910" y="277"/>
                    </a:lnTo>
                    <a:lnTo>
                      <a:pt x="909" y="256"/>
                    </a:lnTo>
                    <a:lnTo>
                      <a:pt x="907" y="236"/>
                    </a:lnTo>
                    <a:lnTo>
                      <a:pt x="903" y="215"/>
                    </a:lnTo>
                    <a:lnTo>
                      <a:pt x="899" y="195"/>
                    </a:lnTo>
                    <a:lnTo>
                      <a:pt x="894" y="174"/>
                    </a:lnTo>
                    <a:lnTo>
                      <a:pt x="888" y="156"/>
                    </a:lnTo>
                    <a:lnTo>
                      <a:pt x="881" y="136"/>
                    </a:lnTo>
                    <a:lnTo>
                      <a:pt x="873" y="118"/>
                    </a:lnTo>
                    <a:lnTo>
                      <a:pt x="865" y="99"/>
                    </a:lnTo>
                    <a:lnTo>
                      <a:pt x="856" y="81"/>
                    </a:lnTo>
                    <a:lnTo>
                      <a:pt x="845" y="63"/>
                    </a:lnTo>
                    <a:lnTo>
                      <a:pt x="835" y="47"/>
                    </a:lnTo>
                    <a:lnTo>
                      <a:pt x="823" y="31"/>
                    </a:lnTo>
                    <a:lnTo>
                      <a:pt x="812" y="15"/>
                    </a:lnTo>
                    <a:lnTo>
                      <a:pt x="799" y="0"/>
                    </a:lnTo>
                    <a:lnTo>
                      <a:pt x="766" y="8"/>
                    </a:lnTo>
                    <a:lnTo>
                      <a:pt x="733" y="16"/>
                    </a:lnTo>
                    <a:lnTo>
                      <a:pt x="701" y="24"/>
                    </a:lnTo>
                    <a:lnTo>
                      <a:pt x="670" y="32"/>
                    </a:lnTo>
                    <a:lnTo>
                      <a:pt x="683" y="45"/>
                    </a:lnTo>
                    <a:lnTo>
                      <a:pt x="697" y="58"/>
                    </a:lnTo>
                    <a:lnTo>
                      <a:pt x="710" y="71"/>
                    </a:lnTo>
                    <a:lnTo>
                      <a:pt x="722" y="85"/>
                    </a:lnTo>
                    <a:lnTo>
                      <a:pt x="733" y="100"/>
                    </a:lnTo>
                    <a:lnTo>
                      <a:pt x="744" y="116"/>
                    </a:lnTo>
                    <a:lnTo>
                      <a:pt x="754" y="133"/>
                    </a:lnTo>
                    <a:lnTo>
                      <a:pt x="762" y="149"/>
                    </a:lnTo>
                    <a:lnTo>
                      <a:pt x="770" y="166"/>
                    </a:lnTo>
                    <a:lnTo>
                      <a:pt x="777" y="184"/>
                    </a:lnTo>
                    <a:lnTo>
                      <a:pt x="783" y="202"/>
                    </a:lnTo>
                    <a:lnTo>
                      <a:pt x="788" y="221"/>
                    </a:lnTo>
                    <a:lnTo>
                      <a:pt x="792" y="240"/>
                    </a:lnTo>
                    <a:lnTo>
                      <a:pt x="794" y="259"/>
                    </a:lnTo>
                    <a:lnTo>
                      <a:pt x="797" y="278"/>
                    </a:lnTo>
                    <a:lnTo>
                      <a:pt x="797" y="299"/>
                    </a:lnTo>
                    <a:lnTo>
                      <a:pt x="797" y="317"/>
                    </a:lnTo>
                    <a:lnTo>
                      <a:pt x="796" y="334"/>
                    </a:lnTo>
                    <a:lnTo>
                      <a:pt x="793" y="351"/>
                    </a:lnTo>
                    <a:lnTo>
                      <a:pt x="790" y="367"/>
                    </a:lnTo>
                    <a:lnTo>
                      <a:pt x="786" y="385"/>
                    </a:lnTo>
                    <a:lnTo>
                      <a:pt x="782" y="401"/>
                    </a:lnTo>
                    <a:lnTo>
                      <a:pt x="776" y="416"/>
                    </a:lnTo>
                    <a:lnTo>
                      <a:pt x="770" y="432"/>
                    </a:lnTo>
                    <a:lnTo>
                      <a:pt x="763" y="447"/>
                    </a:lnTo>
                    <a:lnTo>
                      <a:pt x="755" y="462"/>
                    </a:lnTo>
                    <a:lnTo>
                      <a:pt x="747" y="476"/>
                    </a:lnTo>
                    <a:lnTo>
                      <a:pt x="738" y="490"/>
                    </a:lnTo>
                    <a:lnTo>
                      <a:pt x="729" y="504"/>
                    </a:lnTo>
                    <a:lnTo>
                      <a:pt x="718" y="517"/>
                    </a:lnTo>
                    <a:lnTo>
                      <a:pt x="708" y="529"/>
                    </a:lnTo>
                    <a:lnTo>
                      <a:pt x="696" y="541"/>
                    </a:lnTo>
                    <a:lnTo>
                      <a:pt x="685" y="552"/>
                    </a:lnTo>
                    <a:lnTo>
                      <a:pt x="672" y="563"/>
                    </a:lnTo>
                    <a:lnTo>
                      <a:pt x="659" y="573"/>
                    </a:lnTo>
                    <a:lnTo>
                      <a:pt x="646" y="583"/>
                    </a:lnTo>
                    <a:lnTo>
                      <a:pt x="633" y="592"/>
                    </a:lnTo>
                    <a:lnTo>
                      <a:pt x="618" y="600"/>
                    </a:lnTo>
                    <a:lnTo>
                      <a:pt x="603" y="607"/>
                    </a:lnTo>
                    <a:lnTo>
                      <a:pt x="587" y="614"/>
                    </a:lnTo>
                    <a:lnTo>
                      <a:pt x="572" y="621"/>
                    </a:lnTo>
                    <a:lnTo>
                      <a:pt x="556" y="625"/>
                    </a:lnTo>
                    <a:lnTo>
                      <a:pt x="540" y="630"/>
                    </a:lnTo>
                    <a:lnTo>
                      <a:pt x="524" y="635"/>
                    </a:lnTo>
                    <a:lnTo>
                      <a:pt x="507" y="637"/>
                    </a:lnTo>
                    <a:lnTo>
                      <a:pt x="489" y="639"/>
                    </a:lnTo>
                    <a:lnTo>
                      <a:pt x="472" y="640"/>
                    </a:lnTo>
                    <a:lnTo>
                      <a:pt x="455" y="642"/>
                    </a:lnTo>
                    <a:lnTo>
                      <a:pt x="437" y="640"/>
                    </a:lnTo>
                    <a:lnTo>
                      <a:pt x="420" y="639"/>
                    </a:lnTo>
                    <a:lnTo>
                      <a:pt x="402" y="637"/>
                    </a:lnTo>
                    <a:lnTo>
                      <a:pt x="385" y="635"/>
                    </a:lnTo>
                    <a:lnTo>
                      <a:pt x="369" y="630"/>
                    </a:lnTo>
                    <a:lnTo>
                      <a:pt x="353" y="625"/>
                    </a:lnTo>
                    <a:lnTo>
                      <a:pt x="337" y="621"/>
                    </a:lnTo>
                    <a:lnTo>
                      <a:pt x="322" y="614"/>
                    </a:lnTo>
                    <a:lnTo>
                      <a:pt x="307" y="607"/>
                    </a:lnTo>
                    <a:lnTo>
                      <a:pt x="291" y="600"/>
                    </a:lnTo>
                    <a:lnTo>
                      <a:pt x="278" y="592"/>
                    </a:lnTo>
                    <a:lnTo>
                      <a:pt x="264" y="583"/>
                    </a:lnTo>
                    <a:lnTo>
                      <a:pt x="250" y="573"/>
                    </a:lnTo>
                    <a:lnTo>
                      <a:pt x="237" y="563"/>
                    </a:lnTo>
                    <a:lnTo>
                      <a:pt x="224" y="552"/>
                    </a:lnTo>
                    <a:lnTo>
                      <a:pt x="213" y="541"/>
                    </a:lnTo>
                    <a:lnTo>
                      <a:pt x="201" y="529"/>
                    </a:lnTo>
                    <a:lnTo>
                      <a:pt x="191" y="517"/>
                    </a:lnTo>
                    <a:lnTo>
                      <a:pt x="180" y="504"/>
                    </a:lnTo>
                    <a:lnTo>
                      <a:pt x="171" y="490"/>
                    </a:lnTo>
                    <a:lnTo>
                      <a:pt x="162" y="476"/>
                    </a:lnTo>
                    <a:lnTo>
                      <a:pt x="154" y="462"/>
                    </a:lnTo>
                    <a:lnTo>
                      <a:pt x="146" y="447"/>
                    </a:lnTo>
                    <a:lnTo>
                      <a:pt x="139" y="432"/>
                    </a:lnTo>
                    <a:lnTo>
                      <a:pt x="133" y="416"/>
                    </a:lnTo>
                    <a:lnTo>
                      <a:pt x="128" y="401"/>
                    </a:lnTo>
                    <a:lnTo>
                      <a:pt x="124" y="385"/>
                    </a:lnTo>
                    <a:lnTo>
                      <a:pt x="119" y="367"/>
                    </a:lnTo>
                    <a:lnTo>
                      <a:pt x="117" y="351"/>
                    </a:lnTo>
                    <a:lnTo>
                      <a:pt x="115" y="334"/>
                    </a:lnTo>
                    <a:lnTo>
                      <a:pt x="113" y="317"/>
                    </a:lnTo>
                    <a:lnTo>
                      <a:pt x="112" y="299"/>
                    </a:lnTo>
                    <a:lnTo>
                      <a:pt x="112" y="288"/>
                    </a:lnTo>
                    <a:lnTo>
                      <a:pt x="113" y="277"/>
                    </a:lnTo>
                    <a:lnTo>
                      <a:pt x="115" y="267"/>
                    </a:lnTo>
                    <a:lnTo>
                      <a:pt x="116" y="256"/>
                    </a:lnTo>
                    <a:lnTo>
                      <a:pt x="85" y="276"/>
                    </a:lnTo>
                    <a:lnTo>
                      <a:pt x="54" y="296"/>
                    </a:lnTo>
                    <a:lnTo>
                      <a:pt x="27" y="315"/>
                    </a:lnTo>
                    <a:lnTo>
                      <a:pt x="0" y="336"/>
                    </a:lnTo>
                    <a:lnTo>
                      <a:pt x="2" y="358"/>
                    </a:lnTo>
                    <a:lnTo>
                      <a:pt x="6" y="379"/>
                    </a:lnTo>
                    <a:lnTo>
                      <a:pt x="9" y="401"/>
                    </a:lnTo>
                    <a:lnTo>
                      <a:pt x="15" y="422"/>
                    </a:lnTo>
                    <a:lnTo>
                      <a:pt x="21" y="441"/>
                    </a:lnTo>
                    <a:lnTo>
                      <a:pt x="28" y="462"/>
                    </a:lnTo>
                    <a:lnTo>
                      <a:pt x="36" y="481"/>
                    </a:lnTo>
                    <a:lnTo>
                      <a:pt x="45" y="500"/>
                    </a:lnTo>
                    <a:lnTo>
                      <a:pt x="54" y="519"/>
                    </a:lnTo>
                    <a:lnTo>
                      <a:pt x="66" y="537"/>
                    </a:lnTo>
                    <a:lnTo>
                      <a:pt x="76" y="555"/>
                    </a:lnTo>
                    <a:lnTo>
                      <a:pt x="89" y="572"/>
                    </a:lnTo>
                    <a:lnTo>
                      <a:pt x="102" y="588"/>
                    </a:lnTo>
                    <a:lnTo>
                      <a:pt x="116" y="603"/>
                    </a:lnTo>
                    <a:lnTo>
                      <a:pt x="130" y="620"/>
                    </a:lnTo>
                    <a:lnTo>
                      <a:pt x="145" y="633"/>
                    </a:lnTo>
                    <a:lnTo>
                      <a:pt x="160" y="647"/>
                    </a:lnTo>
                    <a:lnTo>
                      <a:pt x="176" y="660"/>
                    </a:lnTo>
                    <a:lnTo>
                      <a:pt x="193" y="673"/>
                    </a:lnTo>
                    <a:lnTo>
                      <a:pt x="211" y="684"/>
                    </a:lnTo>
                    <a:lnTo>
                      <a:pt x="228" y="695"/>
                    </a:lnTo>
                    <a:lnTo>
                      <a:pt x="246" y="705"/>
                    </a:lnTo>
                    <a:lnTo>
                      <a:pt x="266" y="714"/>
                    </a:lnTo>
                    <a:lnTo>
                      <a:pt x="286" y="722"/>
                    </a:lnTo>
                    <a:lnTo>
                      <a:pt x="305" y="731"/>
                    </a:lnTo>
                    <a:lnTo>
                      <a:pt x="325" y="736"/>
                    </a:lnTo>
                    <a:lnTo>
                      <a:pt x="346" y="742"/>
                    </a:lnTo>
                    <a:lnTo>
                      <a:pt x="367" y="747"/>
                    </a:lnTo>
                    <a:lnTo>
                      <a:pt x="389" y="750"/>
                    </a:lnTo>
                    <a:lnTo>
                      <a:pt x="411" y="753"/>
                    </a:lnTo>
                    <a:lnTo>
                      <a:pt x="433" y="755"/>
                    </a:lnTo>
                    <a:lnTo>
                      <a:pt x="455" y="755"/>
                    </a:lnTo>
                    <a:lnTo>
                      <a:pt x="478" y="755"/>
                    </a:lnTo>
                    <a:lnTo>
                      <a:pt x="501" y="753"/>
                    </a:lnTo>
                    <a:lnTo>
                      <a:pt x="524" y="750"/>
                    </a:lnTo>
                    <a:lnTo>
                      <a:pt x="547" y="746"/>
                    </a:lnTo>
                    <a:lnTo>
                      <a:pt x="569" y="741"/>
                    </a:lnTo>
                    <a:lnTo>
                      <a:pt x="590" y="735"/>
                    </a:lnTo>
                    <a:lnTo>
                      <a:pt x="612" y="727"/>
                    </a:lnTo>
                    <a:lnTo>
                      <a:pt x="633" y="719"/>
                    </a:lnTo>
                    <a:lnTo>
                      <a:pt x="652" y="710"/>
                    </a:lnTo>
                    <a:lnTo>
                      <a:pt x="672" y="701"/>
                    </a:lnTo>
                    <a:lnTo>
                      <a:pt x="692" y="689"/>
                    </a:lnTo>
                    <a:lnTo>
                      <a:pt x="710" y="677"/>
                    </a:lnTo>
                    <a:lnTo>
                      <a:pt x="727" y="665"/>
                    </a:lnTo>
                    <a:lnTo>
                      <a:pt x="745" y="651"/>
                    </a:lnTo>
                    <a:lnTo>
                      <a:pt x="761" y="637"/>
                    </a:lnTo>
                    <a:lnTo>
                      <a:pt x="777" y="622"/>
                    </a:lnTo>
                    <a:lnTo>
                      <a:pt x="792" y="606"/>
                    </a:lnTo>
                    <a:lnTo>
                      <a:pt x="807" y="589"/>
                    </a:lnTo>
                    <a:lnTo>
                      <a:pt x="820" y="572"/>
                    </a:lnTo>
                    <a:lnTo>
                      <a:pt x="833" y="554"/>
                    </a:lnTo>
                    <a:lnTo>
                      <a:pt x="845" y="535"/>
                    </a:lnTo>
                    <a:lnTo>
                      <a:pt x="856" y="517"/>
                    </a:lnTo>
                    <a:lnTo>
                      <a:pt x="866" y="497"/>
                    </a:lnTo>
                    <a:lnTo>
                      <a:pt x="875" y="476"/>
                    </a:lnTo>
                    <a:lnTo>
                      <a:pt x="883" y="455"/>
                    </a:lnTo>
                    <a:lnTo>
                      <a:pt x="890" y="435"/>
                    </a:lnTo>
                    <a:lnTo>
                      <a:pt x="896" y="413"/>
                    </a:lnTo>
                    <a:lnTo>
                      <a:pt x="902" y="391"/>
                    </a:lnTo>
                    <a:lnTo>
                      <a:pt x="905" y="369"/>
                    </a:lnTo>
                    <a:lnTo>
                      <a:pt x="909" y="345"/>
                    </a:lnTo>
                    <a:lnTo>
                      <a:pt x="910" y="322"/>
                    </a:lnTo>
                    <a:lnTo>
                      <a:pt x="911" y="299"/>
                    </a:lnTo>
                    <a:close/>
                  </a:path>
                </a:pathLst>
              </a:custGeom>
              <a:solidFill>
                <a:srgbClr val="00A16F"/>
              </a:solidFill>
              <a:ln w="9525">
                <a:noFill/>
                <a:round/>
                <a:headEnd/>
                <a:tailEnd/>
              </a:ln>
            </p:spPr>
            <p:txBody>
              <a:bodyPr/>
              <a:lstStyle/>
              <a:p>
                <a:endParaRPr lang="en-US"/>
              </a:p>
            </p:txBody>
          </p:sp>
          <p:sp>
            <p:nvSpPr>
              <p:cNvPr id="40619" name="Freeform 989"/>
              <p:cNvSpPr>
                <a:spLocks/>
              </p:cNvSpPr>
              <p:nvPr/>
            </p:nvSpPr>
            <p:spPr bwMode="auto">
              <a:xfrm>
                <a:off x="2448" y="1855"/>
                <a:ext cx="133" cy="114"/>
              </a:xfrm>
              <a:custGeom>
                <a:avLst/>
                <a:gdLst>
                  <a:gd name="T0" fmla="*/ 0 w 797"/>
                  <a:gd name="T1" fmla="*/ 0 h 683"/>
                  <a:gd name="T2" fmla="*/ 0 w 797"/>
                  <a:gd name="T3" fmla="*/ 0 h 683"/>
                  <a:gd name="T4" fmla="*/ 0 w 797"/>
                  <a:gd name="T5" fmla="*/ 0 h 683"/>
                  <a:gd name="T6" fmla="*/ 0 w 797"/>
                  <a:gd name="T7" fmla="*/ 0 h 683"/>
                  <a:gd name="T8" fmla="*/ 0 w 797"/>
                  <a:gd name="T9" fmla="*/ 0 h 683"/>
                  <a:gd name="T10" fmla="*/ 0 w 797"/>
                  <a:gd name="T11" fmla="*/ 0 h 683"/>
                  <a:gd name="T12" fmla="*/ 0 w 797"/>
                  <a:gd name="T13" fmla="*/ 0 h 683"/>
                  <a:gd name="T14" fmla="*/ 0 w 797"/>
                  <a:gd name="T15" fmla="*/ 0 h 683"/>
                  <a:gd name="T16" fmla="*/ 0 w 797"/>
                  <a:gd name="T17" fmla="*/ 0 h 683"/>
                  <a:gd name="T18" fmla="*/ 0 w 797"/>
                  <a:gd name="T19" fmla="*/ 0 h 683"/>
                  <a:gd name="T20" fmla="*/ 0 w 797"/>
                  <a:gd name="T21" fmla="*/ 0 h 683"/>
                  <a:gd name="T22" fmla="*/ 0 w 797"/>
                  <a:gd name="T23" fmla="*/ 0 h 683"/>
                  <a:gd name="T24" fmla="*/ 0 w 797"/>
                  <a:gd name="T25" fmla="*/ 0 h 683"/>
                  <a:gd name="T26" fmla="*/ 0 w 797"/>
                  <a:gd name="T27" fmla="*/ 0 h 683"/>
                  <a:gd name="T28" fmla="*/ 0 w 797"/>
                  <a:gd name="T29" fmla="*/ 0 h 683"/>
                  <a:gd name="T30" fmla="*/ 0 w 797"/>
                  <a:gd name="T31" fmla="*/ 0 h 683"/>
                  <a:gd name="T32" fmla="*/ 0 w 797"/>
                  <a:gd name="T33" fmla="*/ 0 h 683"/>
                  <a:gd name="T34" fmla="*/ 0 w 797"/>
                  <a:gd name="T35" fmla="*/ 0 h 683"/>
                  <a:gd name="T36" fmla="*/ 0 w 797"/>
                  <a:gd name="T37" fmla="*/ 0 h 683"/>
                  <a:gd name="T38" fmla="*/ 0 w 797"/>
                  <a:gd name="T39" fmla="*/ 0 h 683"/>
                  <a:gd name="T40" fmla="*/ 0 w 797"/>
                  <a:gd name="T41" fmla="*/ 0 h 683"/>
                  <a:gd name="T42" fmla="*/ 0 w 797"/>
                  <a:gd name="T43" fmla="*/ 0 h 683"/>
                  <a:gd name="T44" fmla="*/ 0 w 797"/>
                  <a:gd name="T45" fmla="*/ 0 h 683"/>
                  <a:gd name="T46" fmla="*/ 0 w 797"/>
                  <a:gd name="T47" fmla="*/ 0 h 683"/>
                  <a:gd name="T48" fmla="*/ 0 w 797"/>
                  <a:gd name="T49" fmla="*/ 0 h 683"/>
                  <a:gd name="T50" fmla="*/ 0 w 797"/>
                  <a:gd name="T51" fmla="*/ 0 h 683"/>
                  <a:gd name="T52" fmla="*/ 0 w 797"/>
                  <a:gd name="T53" fmla="*/ 0 h 683"/>
                  <a:gd name="T54" fmla="*/ 0 w 797"/>
                  <a:gd name="T55" fmla="*/ 0 h 683"/>
                  <a:gd name="T56" fmla="*/ 0 w 797"/>
                  <a:gd name="T57" fmla="*/ 0 h 683"/>
                  <a:gd name="T58" fmla="*/ 0 w 797"/>
                  <a:gd name="T59" fmla="*/ 0 h 683"/>
                  <a:gd name="T60" fmla="*/ 0 w 797"/>
                  <a:gd name="T61" fmla="*/ 0 h 683"/>
                  <a:gd name="T62" fmla="*/ 0 w 797"/>
                  <a:gd name="T63" fmla="*/ 0 h 683"/>
                  <a:gd name="T64" fmla="*/ 0 w 797"/>
                  <a:gd name="T65" fmla="*/ 0 h 683"/>
                  <a:gd name="T66" fmla="*/ 0 w 797"/>
                  <a:gd name="T67" fmla="*/ 0 h 683"/>
                  <a:gd name="T68" fmla="*/ 0 w 797"/>
                  <a:gd name="T69" fmla="*/ 0 h 683"/>
                  <a:gd name="T70" fmla="*/ 0 w 797"/>
                  <a:gd name="T71" fmla="*/ 0 h 683"/>
                  <a:gd name="T72" fmla="*/ 0 w 797"/>
                  <a:gd name="T73" fmla="*/ 0 h 683"/>
                  <a:gd name="T74" fmla="*/ 0 w 797"/>
                  <a:gd name="T75" fmla="*/ 0 h 683"/>
                  <a:gd name="T76" fmla="*/ 0 w 797"/>
                  <a:gd name="T77" fmla="*/ 0 h 683"/>
                  <a:gd name="T78" fmla="*/ 0 w 797"/>
                  <a:gd name="T79" fmla="*/ 0 h 683"/>
                  <a:gd name="T80" fmla="*/ 0 w 797"/>
                  <a:gd name="T81" fmla="*/ 0 h 683"/>
                  <a:gd name="T82" fmla="*/ 0 w 797"/>
                  <a:gd name="T83" fmla="*/ 0 h 683"/>
                  <a:gd name="T84" fmla="*/ 0 w 797"/>
                  <a:gd name="T85" fmla="*/ 0 h 683"/>
                  <a:gd name="T86" fmla="*/ 0 w 797"/>
                  <a:gd name="T87" fmla="*/ 0 h 683"/>
                  <a:gd name="T88" fmla="*/ 0 w 797"/>
                  <a:gd name="T89" fmla="*/ 0 h 683"/>
                  <a:gd name="T90" fmla="*/ 0 w 797"/>
                  <a:gd name="T91" fmla="*/ 0 h 683"/>
                  <a:gd name="T92" fmla="*/ 0 w 797"/>
                  <a:gd name="T93" fmla="*/ 0 h 683"/>
                  <a:gd name="T94" fmla="*/ 0 w 797"/>
                  <a:gd name="T95" fmla="*/ 0 h 683"/>
                  <a:gd name="T96" fmla="*/ 0 w 797"/>
                  <a:gd name="T97" fmla="*/ 0 h 683"/>
                  <a:gd name="T98" fmla="*/ 0 w 797"/>
                  <a:gd name="T99" fmla="*/ 0 h 683"/>
                  <a:gd name="T100" fmla="*/ 0 w 797"/>
                  <a:gd name="T101" fmla="*/ 0 h 683"/>
                  <a:gd name="T102" fmla="*/ 0 w 797"/>
                  <a:gd name="T103" fmla="*/ 0 h 683"/>
                  <a:gd name="T104" fmla="*/ 0 w 797"/>
                  <a:gd name="T105" fmla="*/ 0 h 683"/>
                  <a:gd name="T106" fmla="*/ 0 w 797"/>
                  <a:gd name="T107" fmla="*/ 0 h 683"/>
                  <a:gd name="T108" fmla="*/ 0 w 797"/>
                  <a:gd name="T109" fmla="*/ 0 h 683"/>
                  <a:gd name="T110" fmla="*/ 0 w 797"/>
                  <a:gd name="T111" fmla="*/ 0 h 683"/>
                  <a:gd name="T112" fmla="*/ 0 w 797"/>
                  <a:gd name="T113" fmla="*/ 0 h 683"/>
                  <a:gd name="T114" fmla="*/ 0 w 797"/>
                  <a:gd name="T115" fmla="*/ 0 h 68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7"/>
                  <a:gd name="T175" fmla="*/ 0 h 683"/>
                  <a:gd name="T176" fmla="*/ 797 w 797"/>
                  <a:gd name="T177" fmla="*/ 683 h 68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7" h="683">
                    <a:moveTo>
                      <a:pt x="797" y="284"/>
                    </a:moveTo>
                    <a:lnTo>
                      <a:pt x="797" y="263"/>
                    </a:lnTo>
                    <a:lnTo>
                      <a:pt x="796" y="243"/>
                    </a:lnTo>
                    <a:lnTo>
                      <a:pt x="793" y="223"/>
                    </a:lnTo>
                    <a:lnTo>
                      <a:pt x="789" y="203"/>
                    </a:lnTo>
                    <a:lnTo>
                      <a:pt x="785" y="184"/>
                    </a:lnTo>
                    <a:lnTo>
                      <a:pt x="780" y="164"/>
                    </a:lnTo>
                    <a:lnTo>
                      <a:pt x="773" y="145"/>
                    </a:lnTo>
                    <a:lnTo>
                      <a:pt x="766" y="127"/>
                    </a:lnTo>
                    <a:lnTo>
                      <a:pt x="758" y="110"/>
                    </a:lnTo>
                    <a:lnTo>
                      <a:pt x="749" y="92"/>
                    </a:lnTo>
                    <a:lnTo>
                      <a:pt x="740" y="76"/>
                    </a:lnTo>
                    <a:lnTo>
                      <a:pt x="728" y="59"/>
                    </a:lnTo>
                    <a:lnTo>
                      <a:pt x="718" y="44"/>
                    </a:lnTo>
                    <a:lnTo>
                      <a:pt x="705" y="29"/>
                    </a:lnTo>
                    <a:lnTo>
                      <a:pt x="692" y="14"/>
                    </a:lnTo>
                    <a:lnTo>
                      <a:pt x="679" y="0"/>
                    </a:lnTo>
                    <a:lnTo>
                      <a:pt x="645" y="9"/>
                    </a:lnTo>
                    <a:lnTo>
                      <a:pt x="610" y="18"/>
                    </a:lnTo>
                    <a:lnTo>
                      <a:pt x="577" y="27"/>
                    </a:lnTo>
                    <a:lnTo>
                      <a:pt x="543" y="38"/>
                    </a:lnTo>
                    <a:lnTo>
                      <a:pt x="558" y="47"/>
                    </a:lnTo>
                    <a:lnTo>
                      <a:pt x="573" y="59"/>
                    </a:lnTo>
                    <a:lnTo>
                      <a:pt x="587" y="70"/>
                    </a:lnTo>
                    <a:lnTo>
                      <a:pt x="601" y="82"/>
                    </a:lnTo>
                    <a:lnTo>
                      <a:pt x="612" y="96"/>
                    </a:lnTo>
                    <a:lnTo>
                      <a:pt x="624" y="110"/>
                    </a:lnTo>
                    <a:lnTo>
                      <a:pt x="636" y="125"/>
                    </a:lnTo>
                    <a:lnTo>
                      <a:pt x="645" y="140"/>
                    </a:lnTo>
                    <a:lnTo>
                      <a:pt x="654" y="156"/>
                    </a:lnTo>
                    <a:lnTo>
                      <a:pt x="661" y="173"/>
                    </a:lnTo>
                    <a:lnTo>
                      <a:pt x="668" y="191"/>
                    </a:lnTo>
                    <a:lnTo>
                      <a:pt x="674" y="208"/>
                    </a:lnTo>
                    <a:lnTo>
                      <a:pt x="678" y="226"/>
                    </a:lnTo>
                    <a:lnTo>
                      <a:pt x="681" y="245"/>
                    </a:lnTo>
                    <a:lnTo>
                      <a:pt x="683" y="265"/>
                    </a:lnTo>
                    <a:lnTo>
                      <a:pt x="684" y="284"/>
                    </a:lnTo>
                    <a:lnTo>
                      <a:pt x="683" y="298"/>
                    </a:lnTo>
                    <a:lnTo>
                      <a:pt x="682" y="313"/>
                    </a:lnTo>
                    <a:lnTo>
                      <a:pt x="681" y="327"/>
                    </a:lnTo>
                    <a:lnTo>
                      <a:pt x="678" y="341"/>
                    </a:lnTo>
                    <a:lnTo>
                      <a:pt x="675" y="355"/>
                    </a:lnTo>
                    <a:lnTo>
                      <a:pt x="671" y="369"/>
                    </a:lnTo>
                    <a:lnTo>
                      <a:pt x="667" y="383"/>
                    </a:lnTo>
                    <a:lnTo>
                      <a:pt x="661" y="395"/>
                    </a:lnTo>
                    <a:lnTo>
                      <a:pt x="655" y="408"/>
                    </a:lnTo>
                    <a:lnTo>
                      <a:pt x="649" y="420"/>
                    </a:lnTo>
                    <a:lnTo>
                      <a:pt x="642" y="432"/>
                    </a:lnTo>
                    <a:lnTo>
                      <a:pt x="636" y="444"/>
                    </a:lnTo>
                    <a:lnTo>
                      <a:pt x="627" y="454"/>
                    </a:lnTo>
                    <a:lnTo>
                      <a:pt x="618" y="466"/>
                    </a:lnTo>
                    <a:lnTo>
                      <a:pt x="610" y="476"/>
                    </a:lnTo>
                    <a:lnTo>
                      <a:pt x="600" y="485"/>
                    </a:lnTo>
                    <a:lnTo>
                      <a:pt x="590" y="495"/>
                    </a:lnTo>
                    <a:lnTo>
                      <a:pt x="580" y="504"/>
                    </a:lnTo>
                    <a:lnTo>
                      <a:pt x="570" y="512"/>
                    </a:lnTo>
                    <a:lnTo>
                      <a:pt x="558" y="520"/>
                    </a:lnTo>
                    <a:lnTo>
                      <a:pt x="547" y="528"/>
                    </a:lnTo>
                    <a:lnTo>
                      <a:pt x="535" y="535"/>
                    </a:lnTo>
                    <a:lnTo>
                      <a:pt x="522" y="541"/>
                    </a:lnTo>
                    <a:lnTo>
                      <a:pt x="510" y="547"/>
                    </a:lnTo>
                    <a:lnTo>
                      <a:pt x="497" y="551"/>
                    </a:lnTo>
                    <a:lnTo>
                      <a:pt x="483" y="556"/>
                    </a:lnTo>
                    <a:lnTo>
                      <a:pt x="470" y="561"/>
                    </a:lnTo>
                    <a:lnTo>
                      <a:pt x="456" y="563"/>
                    </a:lnTo>
                    <a:lnTo>
                      <a:pt x="442" y="566"/>
                    </a:lnTo>
                    <a:lnTo>
                      <a:pt x="427" y="568"/>
                    </a:lnTo>
                    <a:lnTo>
                      <a:pt x="414" y="569"/>
                    </a:lnTo>
                    <a:lnTo>
                      <a:pt x="399" y="569"/>
                    </a:lnTo>
                    <a:lnTo>
                      <a:pt x="383" y="569"/>
                    </a:lnTo>
                    <a:lnTo>
                      <a:pt x="370" y="568"/>
                    </a:lnTo>
                    <a:lnTo>
                      <a:pt x="356" y="566"/>
                    </a:lnTo>
                    <a:lnTo>
                      <a:pt x="341" y="563"/>
                    </a:lnTo>
                    <a:lnTo>
                      <a:pt x="327" y="561"/>
                    </a:lnTo>
                    <a:lnTo>
                      <a:pt x="314" y="556"/>
                    </a:lnTo>
                    <a:lnTo>
                      <a:pt x="300" y="551"/>
                    </a:lnTo>
                    <a:lnTo>
                      <a:pt x="288" y="547"/>
                    </a:lnTo>
                    <a:lnTo>
                      <a:pt x="275" y="541"/>
                    </a:lnTo>
                    <a:lnTo>
                      <a:pt x="263" y="535"/>
                    </a:lnTo>
                    <a:lnTo>
                      <a:pt x="251" y="528"/>
                    </a:lnTo>
                    <a:lnTo>
                      <a:pt x="239" y="520"/>
                    </a:lnTo>
                    <a:lnTo>
                      <a:pt x="229" y="512"/>
                    </a:lnTo>
                    <a:lnTo>
                      <a:pt x="217" y="504"/>
                    </a:lnTo>
                    <a:lnTo>
                      <a:pt x="207" y="495"/>
                    </a:lnTo>
                    <a:lnTo>
                      <a:pt x="197" y="485"/>
                    </a:lnTo>
                    <a:lnTo>
                      <a:pt x="188" y="476"/>
                    </a:lnTo>
                    <a:lnTo>
                      <a:pt x="179" y="466"/>
                    </a:lnTo>
                    <a:lnTo>
                      <a:pt x="171" y="454"/>
                    </a:lnTo>
                    <a:lnTo>
                      <a:pt x="163" y="444"/>
                    </a:lnTo>
                    <a:lnTo>
                      <a:pt x="155" y="432"/>
                    </a:lnTo>
                    <a:lnTo>
                      <a:pt x="148" y="420"/>
                    </a:lnTo>
                    <a:lnTo>
                      <a:pt x="142" y="408"/>
                    </a:lnTo>
                    <a:lnTo>
                      <a:pt x="136" y="395"/>
                    </a:lnTo>
                    <a:lnTo>
                      <a:pt x="130" y="383"/>
                    </a:lnTo>
                    <a:lnTo>
                      <a:pt x="127" y="369"/>
                    </a:lnTo>
                    <a:lnTo>
                      <a:pt x="122" y="355"/>
                    </a:lnTo>
                    <a:lnTo>
                      <a:pt x="120" y="341"/>
                    </a:lnTo>
                    <a:lnTo>
                      <a:pt x="116" y="327"/>
                    </a:lnTo>
                    <a:lnTo>
                      <a:pt x="115" y="313"/>
                    </a:lnTo>
                    <a:lnTo>
                      <a:pt x="114" y="298"/>
                    </a:lnTo>
                    <a:lnTo>
                      <a:pt x="114" y="284"/>
                    </a:lnTo>
                    <a:lnTo>
                      <a:pt x="114" y="263"/>
                    </a:lnTo>
                    <a:lnTo>
                      <a:pt x="116" y="243"/>
                    </a:lnTo>
                    <a:lnTo>
                      <a:pt x="120" y="223"/>
                    </a:lnTo>
                    <a:lnTo>
                      <a:pt x="124" y="203"/>
                    </a:lnTo>
                    <a:lnTo>
                      <a:pt x="91" y="222"/>
                    </a:lnTo>
                    <a:lnTo>
                      <a:pt x="60" y="241"/>
                    </a:lnTo>
                    <a:lnTo>
                      <a:pt x="29" y="260"/>
                    </a:lnTo>
                    <a:lnTo>
                      <a:pt x="0" y="280"/>
                    </a:lnTo>
                    <a:lnTo>
                      <a:pt x="0" y="282"/>
                    </a:lnTo>
                    <a:lnTo>
                      <a:pt x="0" y="284"/>
                    </a:lnTo>
                    <a:lnTo>
                      <a:pt x="0" y="305"/>
                    </a:lnTo>
                    <a:lnTo>
                      <a:pt x="2" y="325"/>
                    </a:lnTo>
                    <a:lnTo>
                      <a:pt x="4" y="344"/>
                    </a:lnTo>
                    <a:lnTo>
                      <a:pt x="8" y="364"/>
                    </a:lnTo>
                    <a:lnTo>
                      <a:pt x="12" y="384"/>
                    </a:lnTo>
                    <a:lnTo>
                      <a:pt x="17" y="402"/>
                    </a:lnTo>
                    <a:lnTo>
                      <a:pt x="24" y="421"/>
                    </a:lnTo>
                    <a:lnTo>
                      <a:pt x="31" y="439"/>
                    </a:lnTo>
                    <a:lnTo>
                      <a:pt x="39" y="457"/>
                    </a:lnTo>
                    <a:lnTo>
                      <a:pt x="48" y="474"/>
                    </a:lnTo>
                    <a:lnTo>
                      <a:pt x="57" y="491"/>
                    </a:lnTo>
                    <a:lnTo>
                      <a:pt x="68" y="507"/>
                    </a:lnTo>
                    <a:lnTo>
                      <a:pt x="78" y="522"/>
                    </a:lnTo>
                    <a:lnTo>
                      <a:pt x="91" y="537"/>
                    </a:lnTo>
                    <a:lnTo>
                      <a:pt x="104" y="553"/>
                    </a:lnTo>
                    <a:lnTo>
                      <a:pt x="116" y="566"/>
                    </a:lnTo>
                    <a:lnTo>
                      <a:pt x="130" y="579"/>
                    </a:lnTo>
                    <a:lnTo>
                      <a:pt x="145" y="592"/>
                    </a:lnTo>
                    <a:lnTo>
                      <a:pt x="160" y="603"/>
                    </a:lnTo>
                    <a:lnTo>
                      <a:pt x="175" y="615"/>
                    </a:lnTo>
                    <a:lnTo>
                      <a:pt x="192" y="625"/>
                    </a:lnTo>
                    <a:lnTo>
                      <a:pt x="209" y="635"/>
                    </a:lnTo>
                    <a:lnTo>
                      <a:pt x="225" y="644"/>
                    </a:lnTo>
                    <a:lnTo>
                      <a:pt x="244" y="652"/>
                    </a:lnTo>
                    <a:lnTo>
                      <a:pt x="261" y="659"/>
                    </a:lnTo>
                    <a:lnTo>
                      <a:pt x="279" y="665"/>
                    </a:lnTo>
                    <a:lnTo>
                      <a:pt x="299" y="670"/>
                    </a:lnTo>
                    <a:lnTo>
                      <a:pt x="319" y="675"/>
                    </a:lnTo>
                    <a:lnTo>
                      <a:pt x="338" y="679"/>
                    </a:lnTo>
                    <a:lnTo>
                      <a:pt x="358" y="681"/>
                    </a:lnTo>
                    <a:lnTo>
                      <a:pt x="378" y="683"/>
                    </a:lnTo>
                    <a:lnTo>
                      <a:pt x="399" y="683"/>
                    </a:lnTo>
                    <a:lnTo>
                      <a:pt x="419" y="683"/>
                    </a:lnTo>
                    <a:lnTo>
                      <a:pt x="439" y="681"/>
                    </a:lnTo>
                    <a:lnTo>
                      <a:pt x="460" y="679"/>
                    </a:lnTo>
                    <a:lnTo>
                      <a:pt x="479" y="675"/>
                    </a:lnTo>
                    <a:lnTo>
                      <a:pt x="498" y="670"/>
                    </a:lnTo>
                    <a:lnTo>
                      <a:pt x="518" y="665"/>
                    </a:lnTo>
                    <a:lnTo>
                      <a:pt x="536" y="659"/>
                    </a:lnTo>
                    <a:lnTo>
                      <a:pt x="553" y="652"/>
                    </a:lnTo>
                    <a:lnTo>
                      <a:pt x="572" y="644"/>
                    </a:lnTo>
                    <a:lnTo>
                      <a:pt x="589" y="635"/>
                    </a:lnTo>
                    <a:lnTo>
                      <a:pt x="605" y="625"/>
                    </a:lnTo>
                    <a:lnTo>
                      <a:pt x="622" y="615"/>
                    </a:lnTo>
                    <a:lnTo>
                      <a:pt x="638" y="603"/>
                    </a:lnTo>
                    <a:lnTo>
                      <a:pt x="653" y="592"/>
                    </a:lnTo>
                    <a:lnTo>
                      <a:pt x="667" y="579"/>
                    </a:lnTo>
                    <a:lnTo>
                      <a:pt x="681" y="566"/>
                    </a:lnTo>
                    <a:lnTo>
                      <a:pt x="695" y="553"/>
                    </a:lnTo>
                    <a:lnTo>
                      <a:pt x="706" y="537"/>
                    </a:lnTo>
                    <a:lnTo>
                      <a:pt x="719" y="522"/>
                    </a:lnTo>
                    <a:lnTo>
                      <a:pt x="729" y="507"/>
                    </a:lnTo>
                    <a:lnTo>
                      <a:pt x="740" y="491"/>
                    </a:lnTo>
                    <a:lnTo>
                      <a:pt x="750" y="474"/>
                    </a:lnTo>
                    <a:lnTo>
                      <a:pt x="758" y="457"/>
                    </a:lnTo>
                    <a:lnTo>
                      <a:pt x="766" y="439"/>
                    </a:lnTo>
                    <a:lnTo>
                      <a:pt x="773" y="421"/>
                    </a:lnTo>
                    <a:lnTo>
                      <a:pt x="780" y="402"/>
                    </a:lnTo>
                    <a:lnTo>
                      <a:pt x="785" y="384"/>
                    </a:lnTo>
                    <a:lnTo>
                      <a:pt x="789" y="364"/>
                    </a:lnTo>
                    <a:lnTo>
                      <a:pt x="793" y="344"/>
                    </a:lnTo>
                    <a:lnTo>
                      <a:pt x="796" y="325"/>
                    </a:lnTo>
                    <a:lnTo>
                      <a:pt x="797" y="305"/>
                    </a:lnTo>
                    <a:lnTo>
                      <a:pt x="797" y="284"/>
                    </a:lnTo>
                    <a:close/>
                  </a:path>
                </a:pathLst>
              </a:custGeom>
              <a:solidFill>
                <a:srgbClr val="00A67F"/>
              </a:solidFill>
              <a:ln w="9525">
                <a:noFill/>
                <a:round/>
                <a:headEnd/>
                <a:tailEnd/>
              </a:ln>
            </p:spPr>
            <p:txBody>
              <a:bodyPr/>
              <a:lstStyle/>
              <a:p>
                <a:endParaRPr lang="en-US"/>
              </a:p>
            </p:txBody>
          </p:sp>
          <p:sp>
            <p:nvSpPr>
              <p:cNvPr id="40620" name="Freeform 990"/>
              <p:cNvSpPr>
                <a:spLocks/>
              </p:cNvSpPr>
              <p:nvPr/>
            </p:nvSpPr>
            <p:spPr bwMode="auto">
              <a:xfrm>
                <a:off x="2457" y="1858"/>
                <a:ext cx="114" cy="102"/>
              </a:xfrm>
              <a:custGeom>
                <a:avLst/>
                <a:gdLst>
                  <a:gd name="T0" fmla="*/ 0 w 685"/>
                  <a:gd name="T1" fmla="*/ 0 h 610"/>
                  <a:gd name="T2" fmla="*/ 0 w 685"/>
                  <a:gd name="T3" fmla="*/ 0 h 610"/>
                  <a:gd name="T4" fmla="*/ 0 w 685"/>
                  <a:gd name="T5" fmla="*/ 0 h 610"/>
                  <a:gd name="T6" fmla="*/ 0 w 685"/>
                  <a:gd name="T7" fmla="*/ 0 h 610"/>
                  <a:gd name="T8" fmla="*/ 0 w 685"/>
                  <a:gd name="T9" fmla="*/ 0 h 610"/>
                  <a:gd name="T10" fmla="*/ 0 w 685"/>
                  <a:gd name="T11" fmla="*/ 0 h 610"/>
                  <a:gd name="T12" fmla="*/ 0 w 685"/>
                  <a:gd name="T13" fmla="*/ 0 h 610"/>
                  <a:gd name="T14" fmla="*/ 0 w 685"/>
                  <a:gd name="T15" fmla="*/ 0 h 610"/>
                  <a:gd name="T16" fmla="*/ 0 w 685"/>
                  <a:gd name="T17" fmla="*/ 0 h 610"/>
                  <a:gd name="T18" fmla="*/ 0 w 685"/>
                  <a:gd name="T19" fmla="*/ 0 h 610"/>
                  <a:gd name="T20" fmla="*/ 0 w 685"/>
                  <a:gd name="T21" fmla="*/ 0 h 610"/>
                  <a:gd name="T22" fmla="*/ 0 w 685"/>
                  <a:gd name="T23" fmla="*/ 0 h 610"/>
                  <a:gd name="T24" fmla="*/ 0 w 685"/>
                  <a:gd name="T25" fmla="*/ 0 h 610"/>
                  <a:gd name="T26" fmla="*/ 0 w 685"/>
                  <a:gd name="T27" fmla="*/ 0 h 610"/>
                  <a:gd name="T28" fmla="*/ 0 w 685"/>
                  <a:gd name="T29" fmla="*/ 0 h 610"/>
                  <a:gd name="T30" fmla="*/ 0 w 685"/>
                  <a:gd name="T31" fmla="*/ 0 h 610"/>
                  <a:gd name="T32" fmla="*/ 0 w 685"/>
                  <a:gd name="T33" fmla="*/ 0 h 610"/>
                  <a:gd name="T34" fmla="*/ 0 w 685"/>
                  <a:gd name="T35" fmla="*/ 0 h 610"/>
                  <a:gd name="T36" fmla="*/ 0 w 685"/>
                  <a:gd name="T37" fmla="*/ 0 h 610"/>
                  <a:gd name="T38" fmla="*/ 0 w 685"/>
                  <a:gd name="T39" fmla="*/ 0 h 610"/>
                  <a:gd name="T40" fmla="*/ 0 w 685"/>
                  <a:gd name="T41" fmla="*/ 0 h 610"/>
                  <a:gd name="T42" fmla="*/ 0 w 685"/>
                  <a:gd name="T43" fmla="*/ 0 h 610"/>
                  <a:gd name="T44" fmla="*/ 0 w 685"/>
                  <a:gd name="T45" fmla="*/ 0 h 610"/>
                  <a:gd name="T46" fmla="*/ 0 w 685"/>
                  <a:gd name="T47" fmla="*/ 0 h 610"/>
                  <a:gd name="T48" fmla="*/ 0 w 685"/>
                  <a:gd name="T49" fmla="*/ 0 h 610"/>
                  <a:gd name="T50" fmla="*/ 0 w 685"/>
                  <a:gd name="T51" fmla="*/ 0 h 610"/>
                  <a:gd name="T52" fmla="*/ 0 w 685"/>
                  <a:gd name="T53" fmla="*/ 0 h 610"/>
                  <a:gd name="T54" fmla="*/ 0 w 685"/>
                  <a:gd name="T55" fmla="*/ 0 h 610"/>
                  <a:gd name="T56" fmla="*/ 0 w 685"/>
                  <a:gd name="T57" fmla="*/ 0 h 610"/>
                  <a:gd name="T58" fmla="*/ 0 w 685"/>
                  <a:gd name="T59" fmla="*/ 0 h 610"/>
                  <a:gd name="T60" fmla="*/ 0 w 685"/>
                  <a:gd name="T61" fmla="*/ 0 h 610"/>
                  <a:gd name="T62" fmla="*/ 0 w 685"/>
                  <a:gd name="T63" fmla="*/ 0 h 610"/>
                  <a:gd name="T64" fmla="*/ 0 w 685"/>
                  <a:gd name="T65" fmla="*/ 0 h 610"/>
                  <a:gd name="T66" fmla="*/ 0 w 685"/>
                  <a:gd name="T67" fmla="*/ 0 h 610"/>
                  <a:gd name="T68" fmla="*/ 0 w 685"/>
                  <a:gd name="T69" fmla="*/ 0 h 610"/>
                  <a:gd name="T70" fmla="*/ 0 w 685"/>
                  <a:gd name="T71" fmla="*/ 0 h 610"/>
                  <a:gd name="T72" fmla="*/ 0 w 685"/>
                  <a:gd name="T73" fmla="*/ 0 h 610"/>
                  <a:gd name="T74" fmla="*/ 0 w 685"/>
                  <a:gd name="T75" fmla="*/ 0 h 610"/>
                  <a:gd name="T76" fmla="*/ 0 w 685"/>
                  <a:gd name="T77" fmla="*/ 0 h 610"/>
                  <a:gd name="T78" fmla="*/ 0 w 685"/>
                  <a:gd name="T79" fmla="*/ 0 h 610"/>
                  <a:gd name="T80" fmla="*/ 0 w 685"/>
                  <a:gd name="T81" fmla="*/ 0 h 610"/>
                  <a:gd name="T82" fmla="*/ 0 w 685"/>
                  <a:gd name="T83" fmla="*/ 0 h 610"/>
                  <a:gd name="T84" fmla="*/ 0 w 685"/>
                  <a:gd name="T85" fmla="*/ 0 h 610"/>
                  <a:gd name="T86" fmla="*/ 0 w 685"/>
                  <a:gd name="T87" fmla="*/ 0 h 610"/>
                  <a:gd name="T88" fmla="*/ 0 w 685"/>
                  <a:gd name="T89" fmla="*/ 0 h 610"/>
                  <a:gd name="T90" fmla="*/ 0 w 685"/>
                  <a:gd name="T91" fmla="*/ 0 h 610"/>
                  <a:gd name="T92" fmla="*/ 0 w 685"/>
                  <a:gd name="T93" fmla="*/ 0 h 610"/>
                  <a:gd name="T94" fmla="*/ 0 w 685"/>
                  <a:gd name="T95" fmla="*/ 0 h 610"/>
                  <a:gd name="T96" fmla="*/ 0 w 685"/>
                  <a:gd name="T97" fmla="*/ 0 h 610"/>
                  <a:gd name="T98" fmla="*/ 0 w 685"/>
                  <a:gd name="T99" fmla="*/ 0 h 610"/>
                  <a:gd name="T100" fmla="*/ 0 w 685"/>
                  <a:gd name="T101" fmla="*/ 0 h 610"/>
                  <a:gd name="T102" fmla="*/ 0 w 685"/>
                  <a:gd name="T103" fmla="*/ 0 h 6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85"/>
                  <a:gd name="T157" fmla="*/ 0 h 610"/>
                  <a:gd name="T158" fmla="*/ 685 w 685"/>
                  <a:gd name="T159" fmla="*/ 610 h 6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85" h="610">
                    <a:moveTo>
                      <a:pt x="685" y="267"/>
                    </a:moveTo>
                    <a:lnTo>
                      <a:pt x="685" y="246"/>
                    </a:lnTo>
                    <a:lnTo>
                      <a:pt x="682" y="227"/>
                    </a:lnTo>
                    <a:lnTo>
                      <a:pt x="680" y="208"/>
                    </a:lnTo>
                    <a:lnTo>
                      <a:pt x="676" y="189"/>
                    </a:lnTo>
                    <a:lnTo>
                      <a:pt x="671" y="170"/>
                    </a:lnTo>
                    <a:lnTo>
                      <a:pt x="665" y="152"/>
                    </a:lnTo>
                    <a:lnTo>
                      <a:pt x="658" y="134"/>
                    </a:lnTo>
                    <a:lnTo>
                      <a:pt x="650" y="117"/>
                    </a:lnTo>
                    <a:lnTo>
                      <a:pt x="642" y="101"/>
                    </a:lnTo>
                    <a:lnTo>
                      <a:pt x="632" y="84"/>
                    </a:lnTo>
                    <a:lnTo>
                      <a:pt x="621" y="68"/>
                    </a:lnTo>
                    <a:lnTo>
                      <a:pt x="610" y="53"/>
                    </a:lnTo>
                    <a:lnTo>
                      <a:pt x="598" y="39"/>
                    </a:lnTo>
                    <a:lnTo>
                      <a:pt x="585" y="26"/>
                    </a:lnTo>
                    <a:lnTo>
                      <a:pt x="571" y="13"/>
                    </a:lnTo>
                    <a:lnTo>
                      <a:pt x="558" y="0"/>
                    </a:lnTo>
                    <a:lnTo>
                      <a:pt x="518" y="12"/>
                    </a:lnTo>
                    <a:lnTo>
                      <a:pt x="479" y="23"/>
                    </a:lnTo>
                    <a:lnTo>
                      <a:pt x="441" y="35"/>
                    </a:lnTo>
                    <a:lnTo>
                      <a:pt x="404" y="47"/>
                    </a:lnTo>
                    <a:lnTo>
                      <a:pt x="421" y="53"/>
                    </a:lnTo>
                    <a:lnTo>
                      <a:pt x="438" y="60"/>
                    </a:lnTo>
                    <a:lnTo>
                      <a:pt x="455" y="68"/>
                    </a:lnTo>
                    <a:lnTo>
                      <a:pt x="471" y="78"/>
                    </a:lnTo>
                    <a:lnTo>
                      <a:pt x="485" y="89"/>
                    </a:lnTo>
                    <a:lnTo>
                      <a:pt x="499" y="101"/>
                    </a:lnTo>
                    <a:lnTo>
                      <a:pt x="511" y="113"/>
                    </a:lnTo>
                    <a:lnTo>
                      <a:pt x="523" y="127"/>
                    </a:lnTo>
                    <a:lnTo>
                      <a:pt x="533" y="142"/>
                    </a:lnTo>
                    <a:lnTo>
                      <a:pt x="544" y="159"/>
                    </a:lnTo>
                    <a:lnTo>
                      <a:pt x="552" y="175"/>
                    </a:lnTo>
                    <a:lnTo>
                      <a:pt x="559" y="192"/>
                    </a:lnTo>
                    <a:lnTo>
                      <a:pt x="563" y="211"/>
                    </a:lnTo>
                    <a:lnTo>
                      <a:pt x="568" y="228"/>
                    </a:lnTo>
                    <a:lnTo>
                      <a:pt x="570" y="248"/>
                    </a:lnTo>
                    <a:lnTo>
                      <a:pt x="570" y="267"/>
                    </a:lnTo>
                    <a:lnTo>
                      <a:pt x="570" y="279"/>
                    </a:lnTo>
                    <a:lnTo>
                      <a:pt x="569" y="290"/>
                    </a:lnTo>
                    <a:lnTo>
                      <a:pt x="568" y="302"/>
                    </a:lnTo>
                    <a:lnTo>
                      <a:pt x="566" y="312"/>
                    </a:lnTo>
                    <a:lnTo>
                      <a:pt x="561" y="334"/>
                    </a:lnTo>
                    <a:lnTo>
                      <a:pt x="553" y="356"/>
                    </a:lnTo>
                    <a:lnTo>
                      <a:pt x="544" y="376"/>
                    </a:lnTo>
                    <a:lnTo>
                      <a:pt x="532" y="394"/>
                    </a:lnTo>
                    <a:lnTo>
                      <a:pt x="518" y="412"/>
                    </a:lnTo>
                    <a:lnTo>
                      <a:pt x="504" y="428"/>
                    </a:lnTo>
                    <a:lnTo>
                      <a:pt x="488" y="443"/>
                    </a:lnTo>
                    <a:lnTo>
                      <a:pt x="470" y="456"/>
                    </a:lnTo>
                    <a:lnTo>
                      <a:pt x="451" y="467"/>
                    </a:lnTo>
                    <a:lnTo>
                      <a:pt x="432" y="478"/>
                    </a:lnTo>
                    <a:lnTo>
                      <a:pt x="411" y="485"/>
                    </a:lnTo>
                    <a:lnTo>
                      <a:pt x="389" y="490"/>
                    </a:lnTo>
                    <a:lnTo>
                      <a:pt x="377" y="493"/>
                    </a:lnTo>
                    <a:lnTo>
                      <a:pt x="366" y="494"/>
                    </a:lnTo>
                    <a:lnTo>
                      <a:pt x="354" y="495"/>
                    </a:lnTo>
                    <a:lnTo>
                      <a:pt x="343" y="495"/>
                    </a:lnTo>
                    <a:lnTo>
                      <a:pt x="331" y="495"/>
                    </a:lnTo>
                    <a:lnTo>
                      <a:pt x="319" y="494"/>
                    </a:lnTo>
                    <a:lnTo>
                      <a:pt x="308" y="493"/>
                    </a:lnTo>
                    <a:lnTo>
                      <a:pt x="296" y="490"/>
                    </a:lnTo>
                    <a:lnTo>
                      <a:pt x="274" y="485"/>
                    </a:lnTo>
                    <a:lnTo>
                      <a:pt x="253" y="478"/>
                    </a:lnTo>
                    <a:lnTo>
                      <a:pt x="234" y="467"/>
                    </a:lnTo>
                    <a:lnTo>
                      <a:pt x="215" y="456"/>
                    </a:lnTo>
                    <a:lnTo>
                      <a:pt x="198" y="443"/>
                    </a:lnTo>
                    <a:lnTo>
                      <a:pt x="182" y="428"/>
                    </a:lnTo>
                    <a:lnTo>
                      <a:pt x="167" y="412"/>
                    </a:lnTo>
                    <a:lnTo>
                      <a:pt x="154" y="394"/>
                    </a:lnTo>
                    <a:lnTo>
                      <a:pt x="142" y="376"/>
                    </a:lnTo>
                    <a:lnTo>
                      <a:pt x="132" y="356"/>
                    </a:lnTo>
                    <a:lnTo>
                      <a:pt x="125" y="334"/>
                    </a:lnTo>
                    <a:lnTo>
                      <a:pt x="119" y="312"/>
                    </a:lnTo>
                    <a:lnTo>
                      <a:pt x="117" y="302"/>
                    </a:lnTo>
                    <a:lnTo>
                      <a:pt x="116" y="290"/>
                    </a:lnTo>
                    <a:lnTo>
                      <a:pt x="115" y="279"/>
                    </a:lnTo>
                    <a:lnTo>
                      <a:pt x="115" y="267"/>
                    </a:lnTo>
                    <a:lnTo>
                      <a:pt x="115" y="251"/>
                    </a:lnTo>
                    <a:lnTo>
                      <a:pt x="117" y="235"/>
                    </a:lnTo>
                    <a:lnTo>
                      <a:pt x="119" y="219"/>
                    </a:lnTo>
                    <a:lnTo>
                      <a:pt x="124" y="204"/>
                    </a:lnTo>
                    <a:lnTo>
                      <a:pt x="129" y="189"/>
                    </a:lnTo>
                    <a:lnTo>
                      <a:pt x="134" y="175"/>
                    </a:lnTo>
                    <a:lnTo>
                      <a:pt x="141" y="161"/>
                    </a:lnTo>
                    <a:lnTo>
                      <a:pt x="148" y="147"/>
                    </a:lnTo>
                    <a:lnTo>
                      <a:pt x="110" y="165"/>
                    </a:lnTo>
                    <a:lnTo>
                      <a:pt x="73" y="185"/>
                    </a:lnTo>
                    <a:lnTo>
                      <a:pt x="37" y="205"/>
                    </a:lnTo>
                    <a:lnTo>
                      <a:pt x="4" y="224"/>
                    </a:lnTo>
                    <a:lnTo>
                      <a:pt x="3" y="235"/>
                    </a:lnTo>
                    <a:lnTo>
                      <a:pt x="1" y="245"/>
                    </a:lnTo>
                    <a:lnTo>
                      <a:pt x="0" y="256"/>
                    </a:lnTo>
                    <a:lnTo>
                      <a:pt x="0" y="267"/>
                    </a:lnTo>
                    <a:lnTo>
                      <a:pt x="1" y="285"/>
                    </a:lnTo>
                    <a:lnTo>
                      <a:pt x="3" y="302"/>
                    </a:lnTo>
                    <a:lnTo>
                      <a:pt x="5" y="319"/>
                    </a:lnTo>
                    <a:lnTo>
                      <a:pt x="7" y="335"/>
                    </a:lnTo>
                    <a:lnTo>
                      <a:pt x="12" y="353"/>
                    </a:lnTo>
                    <a:lnTo>
                      <a:pt x="16" y="369"/>
                    </a:lnTo>
                    <a:lnTo>
                      <a:pt x="21" y="384"/>
                    </a:lnTo>
                    <a:lnTo>
                      <a:pt x="27" y="400"/>
                    </a:lnTo>
                    <a:lnTo>
                      <a:pt x="34" y="415"/>
                    </a:lnTo>
                    <a:lnTo>
                      <a:pt x="42" y="430"/>
                    </a:lnTo>
                    <a:lnTo>
                      <a:pt x="50" y="444"/>
                    </a:lnTo>
                    <a:lnTo>
                      <a:pt x="59" y="458"/>
                    </a:lnTo>
                    <a:lnTo>
                      <a:pt x="68" y="472"/>
                    </a:lnTo>
                    <a:lnTo>
                      <a:pt x="79" y="485"/>
                    </a:lnTo>
                    <a:lnTo>
                      <a:pt x="89" y="497"/>
                    </a:lnTo>
                    <a:lnTo>
                      <a:pt x="101" y="509"/>
                    </a:lnTo>
                    <a:lnTo>
                      <a:pt x="112" y="520"/>
                    </a:lnTo>
                    <a:lnTo>
                      <a:pt x="125" y="531"/>
                    </a:lnTo>
                    <a:lnTo>
                      <a:pt x="138" y="541"/>
                    </a:lnTo>
                    <a:lnTo>
                      <a:pt x="152" y="551"/>
                    </a:lnTo>
                    <a:lnTo>
                      <a:pt x="166" y="560"/>
                    </a:lnTo>
                    <a:lnTo>
                      <a:pt x="179" y="568"/>
                    </a:lnTo>
                    <a:lnTo>
                      <a:pt x="195" y="575"/>
                    </a:lnTo>
                    <a:lnTo>
                      <a:pt x="210" y="582"/>
                    </a:lnTo>
                    <a:lnTo>
                      <a:pt x="225" y="589"/>
                    </a:lnTo>
                    <a:lnTo>
                      <a:pt x="241" y="593"/>
                    </a:lnTo>
                    <a:lnTo>
                      <a:pt x="257" y="598"/>
                    </a:lnTo>
                    <a:lnTo>
                      <a:pt x="273" y="603"/>
                    </a:lnTo>
                    <a:lnTo>
                      <a:pt x="290" y="605"/>
                    </a:lnTo>
                    <a:lnTo>
                      <a:pt x="308" y="607"/>
                    </a:lnTo>
                    <a:lnTo>
                      <a:pt x="325" y="608"/>
                    </a:lnTo>
                    <a:lnTo>
                      <a:pt x="343" y="610"/>
                    </a:lnTo>
                    <a:lnTo>
                      <a:pt x="360" y="608"/>
                    </a:lnTo>
                    <a:lnTo>
                      <a:pt x="377" y="607"/>
                    </a:lnTo>
                    <a:lnTo>
                      <a:pt x="395" y="605"/>
                    </a:lnTo>
                    <a:lnTo>
                      <a:pt x="412" y="603"/>
                    </a:lnTo>
                    <a:lnTo>
                      <a:pt x="428" y="598"/>
                    </a:lnTo>
                    <a:lnTo>
                      <a:pt x="444" y="593"/>
                    </a:lnTo>
                    <a:lnTo>
                      <a:pt x="460" y="589"/>
                    </a:lnTo>
                    <a:lnTo>
                      <a:pt x="475" y="582"/>
                    </a:lnTo>
                    <a:lnTo>
                      <a:pt x="491" y="575"/>
                    </a:lnTo>
                    <a:lnTo>
                      <a:pt x="506" y="568"/>
                    </a:lnTo>
                    <a:lnTo>
                      <a:pt x="521" y="560"/>
                    </a:lnTo>
                    <a:lnTo>
                      <a:pt x="534" y="551"/>
                    </a:lnTo>
                    <a:lnTo>
                      <a:pt x="547" y="541"/>
                    </a:lnTo>
                    <a:lnTo>
                      <a:pt x="560" y="531"/>
                    </a:lnTo>
                    <a:lnTo>
                      <a:pt x="573" y="520"/>
                    </a:lnTo>
                    <a:lnTo>
                      <a:pt x="584" y="509"/>
                    </a:lnTo>
                    <a:lnTo>
                      <a:pt x="596" y="497"/>
                    </a:lnTo>
                    <a:lnTo>
                      <a:pt x="606" y="485"/>
                    </a:lnTo>
                    <a:lnTo>
                      <a:pt x="617" y="472"/>
                    </a:lnTo>
                    <a:lnTo>
                      <a:pt x="626" y="458"/>
                    </a:lnTo>
                    <a:lnTo>
                      <a:pt x="635" y="444"/>
                    </a:lnTo>
                    <a:lnTo>
                      <a:pt x="643" y="430"/>
                    </a:lnTo>
                    <a:lnTo>
                      <a:pt x="651" y="415"/>
                    </a:lnTo>
                    <a:lnTo>
                      <a:pt x="658" y="400"/>
                    </a:lnTo>
                    <a:lnTo>
                      <a:pt x="664" y="384"/>
                    </a:lnTo>
                    <a:lnTo>
                      <a:pt x="670" y="369"/>
                    </a:lnTo>
                    <a:lnTo>
                      <a:pt x="674" y="353"/>
                    </a:lnTo>
                    <a:lnTo>
                      <a:pt x="678" y="335"/>
                    </a:lnTo>
                    <a:lnTo>
                      <a:pt x="681" y="319"/>
                    </a:lnTo>
                    <a:lnTo>
                      <a:pt x="684" y="302"/>
                    </a:lnTo>
                    <a:lnTo>
                      <a:pt x="685" y="285"/>
                    </a:lnTo>
                    <a:lnTo>
                      <a:pt x="685" y="267"/>
                    </a:lnTo>
                    <a:close/>
                  </a:path>
                </a:pathLst>
              </a:custGeom>
              <a:solidFill>
                <a:srgbClr val="0EAB8D"/>
              </a:solidFill>
              <a:ln w="9525">
                <a:noFill/>
                <a:round/>
                <a:headEnd/>
                <a:tailEnd/>
              </a:ln>
            </p:spPr>
            <p:txBody>
              <a:bodyPr/>
              <a:lstStyle/>
              <a:p>
                <a:endParaRPr lang="en-US"/>
              </a:p>
            </p:txBody>
          </p:sp>
          <p:sp>
            <p:nvSpPr>
              <p:cNvPr id="40621" name="Freeform 991"/>
              <p:cNvSpPr>
                <a:spLocks noEditPoints="1"/>
              </p:cNvSpPr>
              <p:nvPr/>
            </p:nvSpPr>
            <p:spPr bwMode="auto">
              <a:xfrm>
                <a:off x="2467" y="1862"/>
                <a:ext cx="95" cy="88"/>
              </a:xfrm>
              <a:custGeom>
                <a:avLst/>
                <a:gdLst>
                  <a:gd name="T0" fmla="*/ 0 w 570"/>
                  <a:gd name="T1" fmla="*/ 0 h 531"/>
                  <a:gd name="T2" fmla="*/ 0 w 570"/>
                  <a:gd name="T3" fmla="*/ 0 h 531"/>
                  <a:gd name="T4" fmla="*/ 0 w 570"/>
                  <a:gd name="T5" fmla="*/ 0 h 531"/>
                  <a:gd name="T6" fmla="*/ 0 w 570"/>
                  <a:gd name="T7" fmla="*/ 0 h 531"/>
                  <a:gd name="T8" fmla="*/ 0 w 570"/>
                  <a:gd name="T9" fmla="*/ 0 h 531"/>
                  <a:gd name="T10" fmla="*/ 0 w 570"/>
                  <a:gd name="T11" fmla="*/ 0 h 531"/>
                  <a:gd name="T12" fmla="*/ 0 w 570"/>
                  <a:gd name="T13" fmla="*/ 0 h 531"/>
                  <a:gd name="T14" fmla="*/ 0 w 570"/>
                  <a:gd name="T15" fmla="*/ 0 h 531"/>
                  <a:gd name="T16" fmla="*/ 0 w 570"/>
                  <a:gd name="T17" fmla="*/ 0 h 531"/>
                  <a:gd name="T18" fmla="*/ 0 w 570"/>
                  <a:gd name="T19" fmla="*/ 0 h 531"/>
                  <a:gd name="T20" fmla="*/ 0 w 570"/>
                  <a:gd name="T21" fmla="*/ 0 h 531"/>
                  <a:gd name="T22" fmla="*/ 0 w 570"/>
                  <a:gd name="T23" fmla="*/ 0 h 531"/>
                  <a:gd name="T24" fmla="*/ 0 w 570"/>
                  <a:gd name="T25" fmla="*/ 0 h 531"/>
                  <a:gd name="T26" fmla="*/ 0 w 570"/>
                  <a:gd name="T27" fmla="*/ 0 h 531"/>
                  <a:gd name="T28" fmla="*/ 0 w 570"/>
                  <a:gd name="T29" fmla="*/ 0 h 531"/>
                  <a:gd name="T30" fmla="*/ 0 w 570"/>
                  <a:gd name="T31" fmla="*/ 0 h 531"/>
                  <a:gd name="T32" fmla="*/ 0 w 570"/>
                  <a:gd name="T33" fmla="*/ 0 h 531"/>
                  <a:gd name="T34" fmla="*/ 0 w 570"/>
                  <a:gd name="T35" fmla="*/ 0 h 531"/>
                  <a:gd name="T36" fmla="*/ 0 w 570"/>
                  <a:gd name="T37" fmla="*/ 0 h 531"/>
                  <a:gd name="T38" fmla="*/ 0 w 570"/>
                  <a:gd name="T39" fmla="*/ 0 h 531"/>
                  <a:gd name="T40" fmla="*/ 0 w 570"/>
                  <a:gd name="T41" fmla="*/ 0 h 531"/>
                  <a:gd name="T42" fmla="*/ 0 w 570"/>
                  <a:gd name="T43" fmla="*/ 0 h 531"/>
                  <a:gd name="T44" fmla="*/ 0 w 570"/>
                  <a:gd name="T45" fmla="*/ 0 h 531"/>
                  <a:gd name="T46" fmla="*/ 0 w 570"/>
                  <a:gd name="T47" fmla="*/ 0 h 531"/>
                  <a:gd name="T48" fmla="*/ 0 w 570"/>
                  <a:gd name="T49" fmla="*/ 0 h 531"/>
                  <a:gd name="T50" fmla="*/ 0 w 570"/>
                  <a:gd name="T51" fmla="*/ 0 h 531"/>
                  <a:gd name="T52" fmla="*/ 0 w 570"/>
                  <a:gd name="T53" fmla="*/ 0 h 531"/>
                  <a:gd name="T54" fmla="*/ 0 w 570"/>
                  <a:gd name="T55" fmla="*/ 0 h 531"/>
                  <a:gd name="T56" fmla="*/ 0 w 570"/>
                  <a:gd name="T57" fmla="*/ 0 h 531"/>
                  <a:gd name="T58" fmla="*/ 0 w 570"/>
                  <a:gd name="T59" fmla="*/ 0 h 531"/>
                  <a:gd name="T60" fmla="*/ 0 w 570"/>
                  <a:gd name="T61" fmla="*/ 0 h 531"/>
                  <a:gd name="T62" fmla="*/ 0 w 570"/>
                  <a:gd name="T63" fmla="*/ 0 h 531"/>
                  <a:gd name="T64" fmla="*/ 0 w 570"/>
                  <a:gd name="T65" fmla="*/ 0 h 531"/>
                  <a:gd name="T66" fmla="*/ 0 w 570"/>
                  <a:gd name="T67" fmla="*/ 0 h 531"/>
                  <a:gd name="T68" fmla="*/ 0 w 570"/>
                  <a:gd name="T69" fmla="*/ 0 h 531"/>
                  <a:gd name="T70" fmla="*/ 0 w 570"/>
                  <a:gd name="T71" fmla="*/ 0 h 531"/>
                  <a:gd name="T72" fmla="*/ 0 w 570"/>
                  <a:gd name="T73" fmla="*/ 0 h 531"/>
                  <a:gd name="T74" fmla="*/ 0 w 570"/>
                  <a:gd name="T75" fmla="*/ 0 h 531"/>
                  <a:gd name="T76" fmla="*/ 0 w 570"/>
                  <a:gd name="T77" fmla="*/ 0 h 531"/>
                  <a:gd name="T78" fmla="*/ 0 w 570"/>
                  <a:gd name="T79" fmla="*/ 0 h 531"/>
                  <a:gd name="T80" fmla="*/ 0 w 570"/>
                  <a:gd name="T81" fmla="*/ 0 h 531"/>
                  <a:gd name="T82" fmla="*/ 0 w 570"/>
                  <a:gd name="T83" fmla="*/ 0 h 531"/>
                  <a:gd name="T84" fmla="*/ 0 w 570"/>
                  <a:gd name="T85" fmla="*/ 0 h 531"/>
                  <a:gd name="T86" fmla="*/ 0 w 570"/>
                  <a:gd name="T87" fmla="*/ 0 h 531"/>
                  <a:gd name="T88" fmla="*/ 0 w 570"/>
                  <a:gd name="T89" fmla="*/ 0 h 531"/>
                  <a:gd name="T90" fmla="*/ 0 w 570"/>
                  <a:gd name="T91" fmla="*/ 0 h 531"/>
                  <a:gd name="T92" fmla="*/ 0 w 570"/>
                  <a:gd name="T93" fmla="*/ 0 h 531"/>
                  <a:gd name="T94" fmla="*/ 0 w 570"/>
                  <a:gd name="T95" fmla="*/ 0 h 531"/>
                  <a:gd name="T96" fmla="*/ 0 w 570"/>
                  <a:gd name="T97" fmla="*/ 0 h 531"/>
                  <a:gd name="T98" fmla="*/ 0 w 570"/>
                  <a:gd name="T99" fmla="*/ 0 h 531"/>
                  <a:gd name="T100" fmla="*/ 0 w 570"/>
                  <a:gd name="T101" fmla="*/ 0 h 531"/>
                  <a:gd name="T102" fmla="*/ 0 w 570"/>
                  <a:gd name="T103" fmla="*/ 0 h 53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0"/>
                  <a:gd name="T157" fmla="*/ 0 h 531"/>
                  <a:gd name="T158" fmla="*/ 570 w 570"/>
                  <a:gd name="T159" fmla="*/ 531 h 53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0" h="531">
                    <a:moveTo>
                      <a:pt x="570" y="246"/>
                    </a:moveTo>
                    <a:lnTo>
                      <a:pt x="569" y="227"/>
                    </a:lnTo>
                    <a:lnTo>
                      <a:pt x="567" y="207"/>
                    </a:lnTo>
                    <a:lnTo>
                      <a:pt x="564" y="188"/>
                    </a:lnTo>
                    <a:lnTo>
                      <a:pt x="560" y="170"/>
                    </a:lnTo>
                    <a:lnTo>
                      <a:pt x="554" y="153"/>
                    </a:lnTo>
                    <a:lnTo>
                      <a:pt x="547" y="135"/>
                    </a:lnTo>
                    <a:lnTo>
                      <a:pt x="540" y="118"/>
                    </a:lnTo>
                    <a:lnTo>
                      <a:pt x="531" y="102"/>
                    </a:lnTo>
                    <a:lnTo>
                      <a:pt x="522" y="87"/>
                    </a:lnTo>
                    <a:lnTo>
                      <a:pt x="510" y="72"/>
                    </a:lnTo>
                    <a:lnTo>
                      <a:pt x="498" y="58"/>
                    </a:lnTo>
                    <a:lnTo>
                      <a:pt x="487" y="44"/>
                    </a:lnTo>
                    <a:lnTo>
                      <a:pt x="473" y="32"/>
                    </a:lnTo>
                    <a:lnTo>
                      <a:pt x="459" y="21"/>
                    </a:lnTo>
                    <a:lnTo>
                      <a:pt x="444" y="9"/>
                    </a:lnTo>
                    <a:lnTo>
                      <a:pt x="429" y="0"/>
                    </a:lnTo>
                    <a:lnTo>
                      <a:pt x="369" y="18"/>
                    </a:lnTo>
                    <a:lnTo>
                      <a:pt x="312" y="37"/>
                    </a:lnTo>
                    <a:lnTo>
                      <a:pt x="257" y="58"/>
                    </a:lnTo>
                    <a:lnTo>
                      <a:pt x="204" y="77"/>
                    </a:lnTo>
                    <a:lnTo>
                      <a:pt x="152" y="99"/>
                    </a:lnTo>
                    <a:lnTo>
                      <a:pt x="103" y="120"/>
                    </a:lnTo>
                    <a:lnTo>
                      <a:pt x="56" y="143"/>
                    </a:lnTo>
                    <a:lnTo>
                      <a:pt x="10" y="165"/>
                    </a:lnTo>
                    <a:lnTo>
                      <a:pt x="6" y="185"/>
                    </a:lnTo>
                    <a:lnTo>
                      <a:pt x="2" y="205"/>
                    </a:lnTo>
                    <a:lnTo>
                      <a:pt x="0" y="225"/>
                    </a:lnTo>
                    <a:lnTo>
                      <a:pt x="0" y="246"/>
                    </a:lnTo>
                    <a:lnTo>
                      <a:pt x="0" y="260"/>
                    </a:lnTo>
                    <a:lnTo>
                      <a:pt x="1" y="275"/>
                    </a:lnTo>
                    <a:lnTo>
                      <a:pt x="2" y="289"/>
                    </a:lnTo>
                    <a:lnTo>
                      <a:pt x="6" y="303"/>
                    </a:lnTo>
                    <a:lnTo>
                      <a:pt x="8" y="317"/>
                    </a:lnTo>
                    <a:lnTo>
                      <a:pt x="13" y="331"/>
                    </a:lnTo>
                    <a:lnTo>
                      <a:pt x="16" y="345"/>
                    </a:lnTo>
                    <a:lnTo>
                      <a:pt x="22" y="357"/>
                    </a:lnTo>
                    <a:lnTo>
                      <a:pt x="28" y="370"/>
                    </a:lnTo>
                    <a:lnTo>
                      <a:pt x="34" y="382"/>
                    </a:lnTo>
                    <a:lnTo>
                      <a:pt x="41" y="394"/>
                    </a:lnTo>
                    <a:lnTo>
                      <a:pt x="49" y="406"/>
                    </a:lnTo>
                    <a:lnTo>
                      <a:pt x="57" y="416"/>
                    </a:lnTo>
                    <a:lnTo>
                      <a:pt x="65" y="428"/>
                    </a:lnTo>
                    <a:lnTo>
                      <a:pt x="74" y="438"/>
                    </a:lnTo>
                    <a:lnTo>
                      <a:pt x="83" y="447"/>
                    </a:lnTo>
                    <a:lnTo>
                      <a:pt x="93" y="457"/>
                    </a:lnTo>
                    <a:lnTo>
                      <a:pt x="103" y="466"/>
                    </a:lnTo>
                    <a:lnTo>
                      <a:pt x="115" y="474"/>
                    </a:lnTo>
                    <a:lnTo>
                      <a:pt x="125" y="482"/>
                    </a:lnTo>
                    <a:lnTo>
                      <a:pt x="137" y="490"/>
                    </a:lnTo>
                    <a:lnTo>
                      <a:pt x="149" y="497"/>
                    </a:lnTo>
                    <a:lnTo>
                      <a:pt x="161" y="503"/>
                    </a:lnTo>
                    <a:lnTo>
                      <a:pt x="174" y="509"/>
                    </a:lnTo>
                    <a:lnTo>
                      <a:pt x="186" y="513"/>
                    </a:lnTo>
                    <a:lnTo>
                      <a:pt x="200" y="518"/>
                    </a:lnTo>
                    <a:lnTo>
                      <a:pt x="213" y="523"/>
                    </a:lnTo>
                    <a:lnTo>
                      <a:pt x="227" y="525"/>
                    </a:lnTo>
                    <a:lnTo>
                      <a:pt x="242" y="527"/>
                    </a:lnTo>
                    <a:lnTo>
                      <a:pt x="256" y="530"/>
                    </a:lnTo>
                    <a:lnTo>
                      <a:pt x="269" y="531"/>
                    </a:lnTo>
                    <a:lnTo>
                      <a:pt x="285" y="531"/>
                    </a:lnTo>
                    <a:lnTo>
                      <a:pt x="300" y="531"/>
                    </a:lnTo>
                    <a:lnTo>
                      <a:pt x="313" y="530"/>
                    </a:lnTo>
                    <a:lnTo>
                      <a:pt x="328" y="527"/>
                    </a:lnTo>
                    <a:lnTo>
                      <a:pt x="342" y="525"/>
                    </a:lnTo>
                    <a:lnTo>
                      <a:pt x="356" y="523"/>
                    </a:lnTo>
                    <a:lnTo>
                      <a:pt x="369" y="518"/>
                    </a:lnTo>
                    <a:lnTo>
                      <a:pt x="383" y="513"/>
                    </a:lnTo>
                    <a:lnTo>
                      <a:pt x="396" y="509"/>
                    </a:lnTo>
                    <a:lnTo>
                      <a:pt x="408" y="503"/>
                    </a:lnTo>
                    <a:lnTo>
                      <a:pt x="421" y="497"/>
                    </a:lnTo>
                    <a:lnTo>
                      <a:pt x="433" y="490"/>
                    </a:lnTo>
                    <a:lnTo>
                      <a:pt x="444" y="482"/>
                    </a:lnTo>
                    <a:lnTo>
                      <a:pt x="456" y="474"/>
                    </a:lnTo>
                    <a:lnTo>
                      <a:pt x="466" y="466"/>
                    </a:lnTo>
                    <a:lnTo>
                      <a:pt x="476" y="457"/>
                    </a:lnTo>
                    <a:lnTo>
                      <a:pt x="486" y="447"/>
                    </a:lnTo>
                    <a:lnTo>
                      <a:pt x="496" y="438"/>
                    </a:lnTo>
                    <a:lnTo>
                      <a:pt x="504" y="428"/>
                    </a:lnTo>
                    <a:lnTo>
                      <a:pt x="513" y="416"/>
                    </a:lnTo>
                    <a:lnTo>
                      <a:pt x="522" y="406"/>
                    </a:lnTo>
                    <a:lnTo>
                      <a:pt x="528" y="394"/>
                    </a:lnTo>
                    <a:lnTo>
                      <a:pt x="535" y="382"/>
                    </a:lnTo>
                    <a:lnTo>
                      <a:pt x="541" y="370"/>
                    </a:lnTo>
                    <a:lnTo>
                      <a:pt x="547" y="357"/>
                    </a:lnTo>
                    <a:lnTo>
                      <a:pt x="553" y="345"/>
                    </a:lnTo>
                    <a:lnTo>
                      <a:pt x="557" y="331"/>
                    </a:lnTo>
                    <a:lnTo>
                      <a:pt x="561" y="317"/>
                    </a:lnTo>
                    <a:lnTo>
                      <a:pt x="564" y="303"/>
                    </a:lnTo>
                    <a:lnTo>
                      <a:pt x="567" y="289"/>
                    </a:lnTo>
                    <a:lnTo>
                      <a:pt x="568" y="275"/>
                    </a:lnTo>
                    <a:lnTo>
                      <a:pt x="569" y="260"/>
                    </a:lnTo>
                    <a:lnTo>
                      <a:pt x="570" y="246"/>
                    </a:lnTo>
                    <a:close/>
                    <a:moveTo>
                      <a:pt x="456" y="246"/>
                    </a:moveTo>
                    <a:lnTo>
                      <a:pt x="454" y="264"/>
                    </a:lnTo>
                    <a:lnTo>
                      <a:pt x="452" y="281"/>
                    </a:lnTo>
                    <a:lnTo>
                      <a:pt x="448" y="297"/>
                    </a:lnTo>
                    <a:lnTo>
                      <a:pt x="442" y="312"/>
                    </a:lnTo>
                    <a:lnTo>
                      <a:pt x="435" y="327"/>
                    </a:lnTo>
                    <a:lnTo>
                      <a:pt x="427" y="341"/>
                    </a:lnTo>
                    <a:lnTo>
                      <a:pt x="416" y="355"/>
                    </a:lnTo>
                    <a:lnTo>
                      <a:pt x="406" y="366"/>
                    </a:lnTo>
                    <a:lnTo>
                      <a:pt x="393" y="378"/>
                    </a:lnTo>
                    <a:lnTo>
                      <a:pt x="380" y="387"/>
                    </a:lnTo>
                    <a:lnTo>
                      <a:pt x="367" y="397"/>
                    </a:lnTo>
                    <a:lnTo>
                      <a:pt x="352" y="403"/>
                    </a:lnTo>
                    <a:lnTo>
                      <a:pt x="335" y="409"/>
                    </a:lnTo>
                    <a:lnTo>
                      <a:pt x="319" y="414"/>
                    </a:lnTo>
                    <a:lnTo>
                      <a:pt x="302" y="416"/>
                    </a:lnTo>
                    <a:lnTo>
                      <a:pt x="285" y="417"/>
                    </a:lnTo>
                    <a:lnTo>
                      <a:pt x="267" y="416"/>
                    </a:lnTo>
                    <a:lnTo>
                      <a:pt x="250" y="414"/>
                    </a:lnTo>
                    <a:lnTo>
                      <a:pt x="234" y="409"/>
                    </a:lnTo>
                    <a:lnTo>
                      <a:pt x="219" y="403"/>
                    </a:lnTo>
                    <a:lnTo>
                      <a:pt x="204" y="397"/>
                    </a:lnTo>
                    <a:lnTo>
                      <a:pt x="189" y="387"/>
                    </a:lnTo>
                    <a:lnTo>
                      <a:pt x="176" y="378"/>
                    </a:lnTo>
                    <a:lnTo>
                      <a:pt x="164" y="366"/>
                    </a:lnTo>
                    <a:lnTo>
                      <a:pt x="153" y="355"/>
                    </a:lnTo>
                    <a:lnTo>
                      <a:pt x="142" y="341"/>
                    </a:lnTo>
                    <a:lnTo>
                      <a:pt x="134" y="327"/>
                    </a:lnTo>
                    <a:lnTo>
                      <a:pt x="127" y="312"/>
                    </a:lnTo>
                    <a:lnTo>
                      <a:pt x="121" y="297"/>
                    </a:lnTo>
                    <a:lnTo>
                      <a:pt x="117" y="281"/>
                    </a:lnTo>
                    <a:lnTo>
                      <a:pt x="115" y="264"/>
                    </a:lnTo>
                    <a:lnTo>
                      <a:pt x="113" y="246"/>
                    </a:lnTo>
                    <a:lnTo>
                      <a:pt x="115" y="229"/>
                    </a:lnTo>
                    <a:lnTo>
                      <a:pt x="117" y="212"/>
                    </a:lnTo>
                    <a:lnTo>
                      <a:pt x="121" y="195"/>
                    </a:lnTo>
                    <a:lnTo>
                      <a:pt x="127" y="179"/>
                    </a:lnTo>
                    <a:lnTo>
                      <a:pt x="134" y="164"/>
                    </a:lnTo>
                    <a:lnTo>
                      <a:pt x="142" y="150"/>
                    </a:lnTo>
                    <a:lnTo>
                      <a:pt x="153" y="138"/>
                    </a:lnTo>
                    <a:lnTo>
                      <a:pt x="164" y="125"/>
                    </a:lnTo>
                    <a:lnTo>
                      <a:pt x="176" y="114"/>
                    </a:lnTo>
                    <a:lnTo>
                      <a:pt x="189" y="104"/>
                    </a:lnTo>
                    <a:lnTo>
                      <a:pt x="204" y="96"/>
                    </a:lnTo>
                    <a:lnTo>
                      <a:pt x="219" y="88"/>
                    </a:lnTo>
                    <a:lnTo>
                      <a:pt x="234" y="82"/>
                    </a:lnTo>
                    <a:lnTo>
                      <a:pt x="250" y="79"/>
                    </a:lnTo>
                    <a:lnTo>
                      <a:pt x="267" y="76"/>
                    </a:lnTo>
                    <a:lnTo>
                      <a:pt x="285" y="75"/>
                    </a:lnTo>
                    <a:lnTo>
                      <a:pt x="302" y="76"/>
                    </a:lnTo>
                    <a:lnTo>
                      <a:pt x="319" y="79"/>
                    </a:lnTo>
                    <a:lnTo>
                      <a:pt x="335" y="82"/>
                    </a:lnTo>
                    <a:lnTo>
                      <a:pt x="352" y="88"/>
                    </a:lnTo>
                    <a:lnTo>
                      <a:pt x="367" y="96"/>
                    </a:lnTo>
                    <a:lnTo>
                      <a:pt x="380" y="104"/>
                    </a:lnTo>
                    <a:lnTo>
                      <a:pt x="393" y="114"/>
                    </a:lnTo>
                    <a:lnTo>
                      <a:pt x="406" y="125"/>
                    </a:lnTo>
                    <a:lnTo>
                      <a:pt x="416" y="138"/>
                    </a:lnTo>
                    <a:lnTo>
                      <a:pt x="427" y="150"/>
                    </a:lnTo>
                    <a:lnTo>
                      <a:pt x="435" y="164"/>
                    </a:lnTo>
                    <a:lnTo>
                      <a:pt x="442" y="179"/>
                    </a:lnTo>
                    <a:lnTo>
                      <a:pt x="448" y="195"/>
                    </a:lnTo>
                    <a:lnTo>
                      <a:pt x="452" y="212"/>
                    </a:lnTo>
                    <a:lnTo>
                      <a:pt x="454" y="229"/>
                    </a:lnTo>
                    <a:lnTo>
                      <a:pt x="456" y="246"/>
                    </a:lnTo>
                    <a:close/>
                  </a:path>
                </a:pathLst>
              </a:custGeom>
              <a:solidFill>
                <a:srgbClr val="34B09C"/>
              </a:solidFill>
              <a:ln w="9525">
                <a:noFill/>
                <a:round/>
                <a:headEnd/>
                <a:tailEnd/>
              </a:ln>
            </p:spPr>
            <p:txBody>
              <a:bodyPr/>
              <a:lstStyle/>
              <a:p>
                <a:endParaRPr lang="en-US"/>
              </a:p>
            </p:txBody>
          </p:sp>
          <p:sp>
            <p:nvSpPr>
              <p:cNvPr id="40622" name="Freeform 992"/>
              <p:cNvSpPr>
                <a:spLocks noEditPoints="1"/>
              </p:cNvSpPr>
              <p:nvPr/>
            </p:nvSpPr>
            <p:spPr bwMode="auto">
              <a:xfrm>
                <a:off x="2476" y="1866"/>
                <a:ext cx="76" cy="75"/>
              </a:xfrm>
              <a:custGeom>
                <a:avLst/>
                <a:gdLst>
                  <a:gd name="T0" fmla="*/ 0 w 455"/>
                  <a:gd name="T1" fmla="*/ 0 h 448"/>
                  <a:gd name="T2" fmla="*/ 0 w 455"/>
                  <a:gd name="T3" fmla="*/ 0 h 448"/>
                  <a:gd name="T4" fmla="*/ 0 w 455"/>
                  <a:gd name="T5" fmla="*/ 0 h 448"/>
                  <a:gd name="T6" fmla="*/ 0 w 455"/>
                  <a:gd name="T7" fmla="*/ 0 h 448"/>
                  <a:gd name="T8" fmla="*/ 0 w 455"/>
                  <a:gd name="T9" fmla="*/ 0 h 448"/>
                  <a:gd name="T10" fmla="*/ 0 w 455"/>
                  <a:gd name="T11" fmla="*/ 0 h 448"/>
                  <a:gd name="T12" fmla="*/ 0 w 455"/>
                  <a:gd name="T13" fmla="*/ 0 h 448"/>
                  <a:gd name="T14" fmla="*/ 0 w 455"/>
                  <a:gd name="T15" fmla="*/ 0 h 448"/>
                  <a:gd name="T16" fmla="*/ 0 w 455"/>
                  <a:gd name="T17" fmla="*/ 0 h 448"/>
                  <a:gd name="T18" fmla="*/ 0 w 455"/>
                  <a:gd name="T19" fmla="*/ 0 h 448"/>
                  <a:gd name="T20" fmla="*/ 0 w 455"/>
                  <a:gd name="T21" fmla="*/ 0 h 448"/>
                  <a:gd name="T22" fmla="*/ 0 w 455"/>
                  <a:gd name="T23" fmla="*/ 0 h 448"/>
                  <a:gd name="T24" fmla="*/ 0 w 455"/>
                  <a:gd name="T25" fmla="*/ 0 h 448"/>
                  <a:gd name="T26" fmla="*/ 0 w 455"/>
                  <a:gd name="T27" fmla="*/ 0 h 448"/>
                  <a:gd name="T28" fmla="*/ 0 w 455"/>
                  <a:gd name="T29" fmla="*/ 0 h 448"/>
                  <a:gd name="T30" fmla="*/ 0 w 455"/>
                  <a:gd name="T31" fmla="*/ 0 h 448"/>
                  <a:gd name="T32" fmla="*/ 0 w 455"/>
                  <a:gd name="T33" fmla="*/ 0 h 448"/>
                  <a:gd name="T34" fmla="*/ 0 w 455"/>
                  <a:gd name="T35" fmla="*/ 0 h 448"/>
                  <a:gd name="T36" fmla="*/ 0 w 455"/>
                  <a:gd name="T37" fmla="*/ 0 h 448"/>
                  <a:gd name="T38" fmla="*/ 0 w 455"/>
                  <a:gd name="T39" fmla="*/ 0 h 448"/>
                  <a:gd name="T40" fmla="*/ 0 w 455"/>
                  <a:gd name="T41" fmla="*/ 0 h 448"/>
                  <a:gd name="T42" fmla="*/ 0 w 455"/>
                  <a:gd name="T43" fmla="*/ 0 h 448"/>
                  <a:gd name="T44" fmla="*/ 0 w 455"/>
                  <a:gd name="T45" fmla="*/ 0 h 448"/>
                  <a:gd name="T46" fmla="*/ 0 w 455"/>
                  <a:gd name="T47" fmla="*/ 0 h 448"/>
                  <a:gd name="T48" fmla="*/ 0 w 455"/>
                  <a:gd name="T49" fmla="*/ 0 h 448"/>
                  <a:gd name="T50" fmla="*/ 0 w 455"/>
                  <a:gd name="T51" fmla="*/ 0 h 448"/>
                  <a:gd name="T52" fmla="*/ 0 w 455"/>
                  <a:gd name="T53" fmla="*/ 0 h 448"/>
                  <a:gd name="T54" fmla="*/ 0 w 455"/>
                  <a:gd name="T55" fmla="*/ 0 h 448"/>
                  <a:gd name="T56" fmla="*/ 0 w 455"/>
                  <a:gd name="T57" fmla="*/ 0 h 448"/>
                  <a:gd name="T58" fmla="*/ 0 w 455"/>
                  <a:gd name="T59" fmla="*/ 0 h 448"/>
                  <a:gd name="T60" fmla="*/ 0 w 455"/>
                  <a:gd name="T61" fmla="*/ 0 h 448"/>
                  <a:gd name="T62" fmla="*/ 0 w 455"/>
                  <a:gd name="T63" fmla="*/ 0 h 448"/>
                  <a:gd name="T64" fmla="*/ 0 w 455"/>
                  <a:gd name="T65" fmla="*/ 0 h 448"/>
                  <a:gd name="T66" fmla="*/ 0 w 455"/>
                  <a:gd name="T67" fmla="*/ 0 h 448"/>
                  <a:gd name="T68" fmla="*/ 0 w 455"/>
                  <a:gd name="T69" fmla="*/ 0 h 448"/>
                  <a:gd name="T70" fmla="*/ 0 w 455"/>
                  <a:gd name="T71" fmla="*/ 0 h 448"/>
                  <a:gd name="T72" fmla="*/ 0 w 455"/>
                  <a:gd name="T73" fmla="*/ 0 h 448"/>
                  <a:gd name="T74" fmla="*/ 0 w 455"/>
                  <a:gd name="T75" fmla="*/ 0 h 448"/>
                  <a:gd name="T76" fmla="*/ 0 w 455"/>
                  <a:gd name="T77" fmla="*/ 0 h 448"/>
                  <a:gd name="T78" fmla="*/ 0 w 455"/>
                  <a:gd name="T79" fmla="*/ 0 h 448"/>
                  <a:gd name="T80" fmla="*/ 0 w 455"/>
                  <a:gd name="T81" fmla="*/ 0 h 448"/>
                  <a:gd name="T82" fmla="*/ 0 w 455"/>
                  <a:gd name="T83" fmla="*/ 0 h 448"/>
                  <a:gd name="T84" fmla="*/ 0 w 455"/>
                  <a:gd name="T85" fmla="*/ 0 h 448"/>
                  <a:gd name="T86" fmla="*/ 0 w 455"/>
                  <a:gd name="T87" fmla="*/ 0 h 448"/>
                  <a:gd name="T88" fmla="*/ 0 w 455"/>
                  <a:gd name="T89" fmla="*/ 0 h 448"/>
                  <a:gd name="T90" fmla="*/ 0 w 455"/>
                  <a:gd name="T91" fmla="*/ 0 h 4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5"/>
                  <a:gd name="T139" fmla="*/ 0 h 448"/>
                  <a:gd name="T140" fmla="*/ 455 w 455"/>
                  <a:gd name="T141" fmla="*/ 448 h 4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5" h="448">
                    <a:moveTo>
                      <a:pt x="455" y="220"/>
                    </a:moveTo>
                    <a:lnTo>
                      <a:pt x="455" y="201"/>
                    </a:lnTo>
                    <a:lnTo>
                      <a:pt x="453" y="181"/>
                    </a:lnTo>
                    <a:lnTo>
                      <a:pt x="448" y="164"/>
                    </a:lnTo>
                    <a:lnTo>
                      <a:pt x="444" y="145"/>
                    </a:lnTo>
                    <a:lnTo>
                      <a:pt x="437" y="128"/>
                    </a:lnTo>
                    <a:lnTo>
                      <a:pt x="429" y="112"/>
                    </a:lnTo>
                    <a:lnTo>
                      <a:pt x="419" y="95"/>
                    </a:lnTo>
                    <a:lnTo>
                      <a:pt x="408" y="80"/>
                    </a:lnTo>
                    <a:lnTo>
                      <a:pt x="396" y="66"/>
                    </a:lnTo>
                    <a:lnTo>
                      <a:pt x="384" y="54"/>
                    </a:lnTo>
                    <a:lnTo>
                      <a:pt x="370" y="42"/>
                    </a:lnTo>
                    <a:lnTo>
                      <a:pt x="356" y="31"/>
                    </a:lnTo>
                    <a:lnTo>
                      <a:pt x="340" y="21"/>
                    </a:lnTo>
                    <a:lnTo>
                      <a:pt x="323" y="13"/>
                    </a:lnTo>
                    <a:lnTo>
                      <a:pt x="306" y="6"/>
                    </a:lnTo>
                    <a:lnTo>
                      <a:pt x="289" y="0"/>
                    </a:lnTo>
                    <a:lnTo>
                      <a:pt x="254" y="12"/>
                    </a:lnTo>
                    <a:lnTo>
                      <a:pt x="221" y="24"/>
                    </a:lnTo>
                    <a:lnTo>
                      <a:pt x="187" y="36"/>
                    </a:lnTo>
                    <a:lnTo>
                      <a:pt x="155" y="48"/>
                    </a:lnTo>
                    <a:lnTo>
                      <a:pt x="123" y="61"/>
                    </a:lnTo>
                    <a:lnTo>
                      <a:pt x="92" y="73"/>
                    </a:lnTo>
                    <a:lnTo>
                      <a:pt x="62" y="87"/>
                    </a:lnTo>
                    <a:lnTo>
                      <a:pt x="33" y="100"/>
                    </a:lnTo>
                    <a:lnTo>
                      <a:pt x="26" y="114"/>
                    </a:lnTo>
                    <a:lnTo>
                      <a:pt x="19" y="128"/>
                    </a:lnTo>
                    <a:lnTo>
                      <a:pt x="14" y="142"/>
                    </a:lnTo>
                    <a:lnTo>
                      <a:pt x="9" y="157"/>
                    </a:lnTo>
                    <a:lnTo>
                      <a:pt x="4" y="172"/>
                    </a:lnTo>
                    <a:lnTo>
                      <a:pt x="2" y="188"/>
                    </a:lnTo>
                    <a:lnTo>
                      <a:pt x="0" y="204"/>
                    </a:lnTo>
                    <a:lnTo>
                      <a:pt x="0" y="220"/>
                    </a:lnTo>
                    <a:lnTo>
                      <a:pt x="0" y="232"/>
                    </a:lnTo>
                    <a:lnTo>
                      <a:pt x="1" y="243"/>
                    </a:lnTo>
                    <a:lnTo>
                      <a:pt x="2" y="255"/>
                    </a:lnTo>
                    <a:lnTo>
                      <a:pt x="4" y="266"/>
                    </a:lnTo>
                    <a:lnTo>
                      <a:pt x="10" y="287"/>
                    </a:lnTo>
                    <a:lnTo>
                      <a:pt x="17" y="309"/>
                    </a:lnTo>
                    <a:lnTo>
                      <a:pt x="27" y="329"/>
                    </a:lnTo>
                    <a:lnTo>
                      <a:pt x="39" y="347"/>
                    </a:lnTo>
                    <a:lnTo>
                      <a:pt x="52" y="365"/>
                    </a:lnTo>
                    <a:lnTo>
                      <a:pt x="67" y="381"/>
                    </a:lnTo>
                    <a:lnTo>
                      <a:pt x="83" y="396"/>
                    </a:lnTo>
                    <a:lnTo>
                      <a:pt x="100" y="409"/>
                    </a:lnTo>
                    <a:lnTo>
                      <a:pt x="119" y="420"/>
                    </a:lnTo>
                    <a:lnTo>
                      <a:pt x="138" y="431"/>
                    </a:lnTo>
                    <a:lnTo>
                      <a:pt x="159" y="438"/>
                    </a:lnTo>
                    <a:lnTo>
                      <a:pt x="181" y="443"/>
                    </a:lnTo>
                    <a:lnTo>
                      <a:pt x="193" y="446"/>
                    </a:lnTo>
                    <a:lnTo>
                      <a:pt x="204" y="447"/>
                    </a:lnTo>
                    <a:lnTo>
                      <a:pt x="216" y="448"/>
                    </a:lnTo>
                    <a:lnTo>
                      <a:pt x="228" y="448"/>
                    </a:lnTo>
                    <a:lnTo>
                      <a:pt x="239" y="448"/>
                    </a:lnTo>
                    <a:lnTo>
                      <a:pt x="251" y="447"/>
                    </a:lnTo>
                    <a:lnTo>
                      <a:pt x="262" y="446"/>
                    </a:lnTo>
                    <a:lnTo>
                      <a:pt x="274" y="443"/>
                    </a:lnTo>
                    <a:lnTo>
                      <a:pt x="296" y="438"/>
                    </a:lnTo>
                    <a:lnTo>
                      <a:pt x="317" y="431"/>
                    </a:lnTo>
                    <a:lnTo>
                      <a:pt x="336" y="420"/>
                    </a:lnTo>
                    <a:lnTo>
                      <a:pt x="355" y="409"/>
                    </a:lnTo>
                    <a:lnTo>
                      <a:pt x="373" y="396"/>
                    </a:lnTo>
                    <a:lnTo>
                      <a:pt x="389" y="381"/>
                    </a:lnTo>
                    <a:lnTo>
                      <a:pt x="403" y="365"/>
                    </a:lnTo>
                    <a:lnTo>
                      <a:pt x="417" y="347"/>
                    </a:lnTo>
                    <a:lnTo>
                      <a:pt x="429" y="329"/>
                    </a:lnTo>
                    <a:lnTo>
                      <a:pt x="438" y="309"/>
                    </a:lnTo>
                    <a:lnTo>
                      <a:pt x="446" y="287"/>
                    </a:lnTo>
                    <a:lnTo>
                      <a:pt x="451" y="266"/>
                    </a:lnTo>
                    <a:lnTo>
                      <a:pt x="453" y="255"/>
                    </a:lnTo>
                    <a:lnTo>
                      <a:pt x="454" y="243"/>
                    </a:lnTo>
                    <a:lnTo>
                      <a:pt x="455" y="232"/>
                    </a:lnTo>
                    <a:lnTo>
                      <a:pt x="455" y="220"/>
                    </a:lnTo>
                    <a:close/>
                    <a:moveTo>
                      <a:pt x="342" y="220"/>
                    </a:moveTo>
                    <a:lnTo>
                      <a:pt x="341" y="232"/>
                    </a:lnTo>
                    <a:lnTo>
                      <a:pt x="340" y="243"/>
                    </a:lnTo>
                    <a:lnTo>
                      <a:pt x="336" y="254"/>
                    </a:lnTo>
                    <a:lnTo>
                      <a:pt x="333" y="264"/>
                    </a:lnTo>
                    <a:lnTo>
                      <a:pt x="328" y="275"/>
                    </a:lnTo>
                    <a:lnTo>
                      <a:pt x="322" y="284"/>
                    </a:lnTo>
                    <a:lnTo>
                      <a:pt x="315" y="292"/>
                    </a:lnTo>
                    <a:lnTo>
                      <a:pt x="308" y="300"/>
                    </a:lnTo>
                    <a:lnTo>
                      <a:pt x="300" y="308"/>
                    </a:lnTo>
                    <a:lnTo>
                      <a:pt x="291" y="315"/>
                    </a:lnTo>
                    <a:lnTo>
                      <a:pt x="282" y="320"/>
                    </a:lnTo>
                    <a:lnTo>
                      <a:pt x="273" y="325"/>
                    </a:lnTo>
                    <a:lnTo>
                      <a:pt x="261" y="329"/>
                    </a:lnTo>
                    <a:lnTo>
                      <a:pt x="251" y="331"/>
                    </a:lnTo>
                    <a:lnTo>
                      <a:pt x="239" y="334"/>
                    </a:lnTo>
                    <a:lnTo>
                      <a:pt x="228" y="334"/>
                    </a:lnTo>
                    <a:lnTo>
                      <a:pt x="216" y="334"/>
                    </a:lnTo>
                    <a:lnTo>
                      <a:pt x="204" y="331"/>
                    </a:lnTo>
                    <a:lnTo>
                      <a:pt x="194" y="329"/>
                    </a:lnTo>
                    <a:lnTo>
                      <a:pt x="184" y="325"/>
                    </a:lnTo>
                    <a:lnTo>
                      <a:pt x="173" y="320"/>
                    </a:lnTo>
                    <a:lnTo>
                      <a:pt x="164" y="315"/>
                    </a:lnTo>
                    <a:lnTo>
                      <a:pt x="155" y="308"/>
                    </a:lnTo>
                    <a:lnTo>
                      <a:pt x="147" y="300"/>
                    </a:lnTo>
                    <a:lnTo>
                      <a:pt x="140" y="292"/>
                    </a:lnTo>
                    <a:lnTo>
                      <a:pt x="133" y="284"/>
                    </a:lnTo>
                    <a:lnTo>
                      <a:pt x="127" y="275"/>
                    </a:lnTo>
                    <a:lnTo>
                      <a:pt x="122" y="264"/>
                    </a:lnTo>
                    <a:lnTo>
                      <a:pt x="119" y="254"/>
                    </a:lnTo>
                    <a:lnTo>
                      <a:pt x="115" y="243"/>
                    </a:lnTo>
                    <a:lnTo>
                      <a:pt x="114" y="232"/>
                    </a:lnTo>
                    <a:lnTo>
                      <a:pt x="114" y="220"/>
                    </a:lnTo>
                    <a:lnTo>
                      <a:pt x="114" y="209"/>
                    </a:lnTo>
                    <a:lnTo>
                      <a:pt x="115" y="197"/>
                    </a:lnTo>
                    <a:lnTo>
                      <a:pt x="119" y="186"/>
                    </a:lnTo>
                    <a:lnTo>
                      <a:pt x="122" y="175"/>
                    </a:lnTo>
                    <a:lnTo>
                      <a:pt x="127" y="166"/>
                    </a:lnTo>
                    <a:lnTo>
                      <a:pt x="133" y="157"/>
                    </a:lnTo>
                    <a:lnTo>
                      <a:pt x="140" y="147"/>
                    </a:lnTo>
                    <a:lnTo>
                      <a:pt x="147" y="139"/>
                    </a:lnTo>
                    <a:lnTo>
                      <a:pt x="155" y="132"/>
                    </a:lnTo>
                    <a:lnTo>
                      <a:pt x="164" y="125"/>
                    </a:lnTo>
                    <a:lnTo>
                      <a:pt x="173" y="120"/>
                    </a:lnTo>
                    <a:lnTo>
                      <a:pt x="184" y="115"/>
                    </a:lnTo>
                    <a:lnTo>
                      <a:pt x="194" y="112"/>
                    </a:lnTo>
                    <a:lnTo>
                      <a:pt x="204" y="108"/>
                    </a:lnTo>
                    <a:lnTo>
                      <a:pt x="216" y="107"/>
                    </a:lnTo>
                    <a:lnTo>
                      <a:pt x="228" y="106"/>
                    </a:lnTo>
                    <a:lnTo>
                      <a:pt x="239" y="107"/>
                    </a:lnTo>
                    <a:lnTo>
                      <a:pt x="251" y="108"/>
                    </a:lnTo>
                    <a:lnTo>
                      <a:pt x="261" y="112"/>
                    </a:lnTo>
                    <a:lnTo>
                      <a:pt x="273" y="115"/>
                    </a:lnTo>
                    <a:lnTo>
                      <a:pt x="282" y="120"/>
                    </a:lnTo>
                    <a:lnTo>
                      <a:pt x="291" y="125"/>
                    </a:lnTo>
                    <a:lnTo>
                      <a:pt x="300" y="132"/>
                    </a:lnTo>
                    <a:lnTo>
                      <a:pt x="308" y="139"/>
                    </a:lnTo>
                    <a:lnTo>
                      <a:pt x="315" y="147"/>
                    </a:lnTo>
                    <a:lnTo>
                      <a:pt x="322" y="157"/>
                    </a:lnTo>
                    <a:lnTo>
                      <a:pt x="328" y="166"/>
                    </a:lnTo>
                    <a:lnTo>
                      <a:pt x="333" y="175"/>
                    </a:lnTo>
                    <a:lnTo>
                      <a:pt x="336" y="186"/>
                    </a:lnTo>
                    <a:lnTo>
                      <a:pt x="340" y="197"/>
                    </a:lnTo>
                    <a:lnTo>
                      <a:pt x="341" y="209"/>
                    </a:lnTo>
                    <a:lnTo>
                      <a:pt x="342" y="220"/>
                    </a:lnTo>
                    <a:close/>
                  </a:path>
                </a:pathLst>
              </a:custGeom>
              <a:solidFill>
                <a:srgbClr val="49B5AD"/>
              </a:solidFill>
              <a:ln w="9525">
                <a:noFill/>
                <a:round/>
                <a:headEnd/>
                <a:tailEnd/>
              </a:ln>
            </p:spPr>
            <p:txBody>
              <a:bodyPr/>
              <a:lstStyle/>
              <a:p>
                <a:endParaRPr lang="en-US"/>
              </a:p>
            </p:txBody>
          </p:sp>
          <p:sp>
            <p:nvSpPr>
              <p:cNvPr id="40623" name="Freeform 993"/>
              <p:cNvSpPr>
                <a:spLocks noEditPoints="1"/>
              </p:cNvSpPr>
              <p:nvPr/>
            </p:nvSpPr>
            <p:spPr bwMode="auto">
              <a:xfrm>
                <a:off x="2486" y="1874"/>
                <a:ext cx="57" cy="57"/>
              </a:xfrm>
              <a:custGeom>
                <a:avLst/>
                <a:gdLst>
                  <a:gd name="T0" fmla="*/ 0 w 343"/>
                  <a:gd name="T1" fmla="*/ 0 h 342"/>
                  <a:gd name="T2" fmla="*/ 0 w 343"/>
                  <a:gd name="T3" fmla="*/ 0 h 342"/>
                  <a:gd name="T4" fmla="*/ 0 w 343"/>
                  <a:gd name="T5" fmla="*/ 0 h 342"/>
                  <a:gd name="T6" fmla="*/ 0 w 343"/>
                  <a:gd name="T7" fmla="*/ 0 h 342"/>
                  <a:gd name="T8" fmla="*/ 0 w 343"/>
                  <a:gd name="T9" fmla="*/ 0 h 342"/>
                  <a:gd name="T10" fmla="*/ 0 w 343"/>
                  <a:gd name="T11" fmla="*/ 0 h 342"/>
                  <a:gd name="T12" fmla="*/ 0 w 343"/>
                  <a:gd name="T13" fmla="*/ 0 h 342"/>
                  <a:gd name="T14" fmla="*/ 0 w 343"/>
                  <a:gd name="T15" fmla="*/ 0 h 342"/>
                  <a:gd name="T16" fmla="*/ 0 w 343"/>
                  <a:gd name="T17" fmla="*/ 0 h 342"/>
                  <a:gd name="T18" fmla="*/ 0 w 343"/>
                  <a:gd name="T19" fmla="*/ 0 h 342"/>
                  <a:gd name="T20" fmla="*/ 0 w 343"/>
                  <a:gd name="T21" fmla="*/ 0 h 342"/>
                  <a:gd name="T22" fmla="*/ 0 w 343"/>
                  <a:gd name="T23" fmla="*/ 0 h 342"/>
                  <a:gd name="T24" fmla="*/ 0 w 343"/>
                  <a:gd name="T25" fmla="*/ 0 h 342"/>
                  <a:gd name="T26" fmla="*/ 0 w 343"/>
                  <a:gd name="T27" fmla="*/ 0 h 342"/>
                  <a:gd name="T28" fmla="*/ 0 w 343"/>
                  <a:gd name="T29" fmla="*/ 0 h 342"/>
                  <a:gd name="T30" fmla="*/ 0 w 343"/>
                  <a:gd name="T31" fmla="*/ 0 h 342"/>
                  <a:gd name="T32" fmla="*/ 0 w 343"/>
                  <a:gd name="T33" fmla="*/ 0 h 342"/>
                  <a:gd name="T34" fmla="*/ 0 w 343"/>
                  <a:gd name="T35" fmla="*/ 0 h 342"/>
                  <a:gd name="T36" fmla="*/ 0 w 343"/>
                  <a:gd name="T37" fmla="*/ 0 h 342"/>
                  <a:gd name="T38" fmla="*/ 0 w 343"/>
                  <a:gd name="T39" fmla="*/ 0 h 342"/>
                  <a:gd name="T40" fmla="*/ 0 w 343"/>
                  <a:gd name="T41" fmla="*/ 0 h 342"/>
                  <a:gd name="T42" fmla="*/ 0 w 343"/>
                  <a:gd name="T43" fmla="*/ 0 h 342"/>
                  <a:gd name="T44" fmla="*/ 0 w 343"/>
                  <a:gd name="T45" fmla="*/ 0 h 342"/>
                  <a:gd name="T46" fmla="*/ 0 w 343"/>
                  <a:gd name="T47" fmla="*/ 0 h 342"/>
                  <a:gd name="T48" fmla="*/ 0 w 343"/>
                  <a:gd name="T49" fmla="*/ 0 h 342"/>
                  <a:gd name="T50" fmla="*/ 0 w 343"/>
                  <a:gd name="T51" fmla="*/ 0 h 342"/>
                  <a:gd name="T52" fmla="*/ 0 w 343"/>
                  <a:gd name="T53" fmla="*/ 0 h 342"/>
                  <a:gd name="T54" fmla="*/ 0 w 343"/>
                  <a:gd name="T55" fmla="*/ 0 h 342"/>
                  <a:gd name="T56" fmla="*/ 0 w 343"/>
                  <a:gd name="T57" fmla="*/ 0 h 342"/>
                  <a:gd name="T58" fmla="*/ 0 w 343"/>
                  <a:gd name="T59" fmla="*/ 0 h 342"/>
                  <a:gd name="T60" fmla="*/ 0 w 343"/>
                  <a:gd name="T61" fmla="*/ 0 h 342"/>
                  <a:gd name="T62" fmla="*/ 0 w 343"/>
                  <a:gd name="T63" fmla="*/ 0 h 342"/>
                  <a:gd name="T64" fmla="*/ 0 w 343"/>
                  <a:gd name="T65" fmla="*/ 0 h 342"/>
                  <a:gd name="T66" fmla="*/ 0 w 343"/>
                  <a:gd name="T67" fmla="*/ 0 h 342"/>
                  <a:gd name="T68" fmla="*/ 0 w 343"/>
                  <a:gd name="T69" fmla="*/ 0 h 342"/>
                  <a:gd name="T70" fmla="*/ 0 w 343"/>
                  <a:gd name="T71" fmla="*/ 0 h 342"/>
                  <a:gd name="T72" fmla="*/ 0 w 343"/>
                  <a:gd name="T73" fmla="*/ 0 h 342"/>
                  <a:gd name="T74" fmla="*/ 0 w 343"/>
                  <a:gd name="T75" fmla="*/ 0 h 342"/>
                  <a:gd name="T76" fmla="*/ 0 w 343"/>
                  <a:gd name="T77" fmla="*/ 0 h 342"/>
                  <a:gd name="T78" fmla="*/ 0 w 343"/>
                  <a:gd name="T79" fmla="*/ 0 h 342"/>
                  <a:gd name="T80" fmla="*/ 0 w 343"/>
                  <a:gd name="T81" fmla="*/ 0 h 342"/>
                  <a:gd name="T82" fmla="*/ 0 w 343"/>
                  <a:gd name="T83" fmla="*/ 0 h 342"/>
                  <a:gd name="T84" fmla="*/ 0 w 343"/>
                  <a:gd name="T85" fmla="*/ 0 h 342"/>
                  <a:gd name="T86" fmla="*/ 0 w 343"/>
                  <a:gd name="T87" fmla="*/ 0 h 342"/>
                  <a:gd name="T88" fmla="*/ 0 w 343"/>
                  <a:gd name="T89" fmla="*/ 0 h 342"/>
                  <a:gd name="T90" fmla="*/ 0 w 343"/>
                  <a:gd name="T91" fmla="*/ 0 h 342"/>
                  <a:gd name="T92" fmla="*/ 0 w 343"/>
                  <a:gd name="T93" fmla="*/ 0 h 342"/>
                  <a:gd name="T94" fmla="*/ 0 w 343"/>
                  <a:gd name="T95" fmla="*/ 0 h 342"/>
                  <a:gd name="T96" fmla="*/ 0 w 343"/>
                  <a:gd name="T97" fmla="*/ 0 h 3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43"/>
                  <a:gd name="T148" fmla="*/ 0 h 342"/>
                  <a:gd name="T149" fmla="*/ 343 w 343"/>
                  <a:gd name="T150" fmla="*/ 342 h 3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43" h="342">
                    <a:moveTo>
                      <a:pt x="343" y="171"/>
                    </a:moveTo>
                    <a:lnTo>
                      <a:pt x="341" y="154"/>
                    </a:lnTo>
                    <a:lnTo>
                      <a:pt x="339" y="137"/>
                    </a:lnTo>
                    <a:lnTo>
                      <a:pt x="335" y="120"/>
                    </a:lnTo>
                    <a:lnTo>
                      <a:pt x="329" y="104"/>
                    </a:lnTo>
                    <a:lnTo>
                      <a:pt x="322" y="89"/>
                    </a:lnTo>
                    <a:lnTo>
                      <a:pt x="314" y="75"/>
                    </a:lnTo>
                    <a:lnTo>
                      <a:pt x="303" y="63"/>
                    </a:lnTo>
                    <a:lnTo>
                      <a:pt x="293" y="50"/>
                    </a:lnTo>
                    <a:lnTo>
                      <a:pt x="280" y="39"/>
                    </a:lnTo>
                    <a:lnTo>
                      <a:pt x="267" y="29"/>
                    </a:lnTo>
                    <a:lnTo>
                      <a:pt x="254" y="21"/>
                    </a:lnTo>
                    <a:lnTo>
                      <a:pt x="239" y="13"/>
                    </a:lnTo>
                    <a:lnTo>
                      <a:pt x="222" y="7"/>
                    </a:lnTo>
                    <a:lnTo>
                      <a:pt x="206" y="4"/>
                    </a:lnTo>
                    <a:lnTo>
                      <a:pt x="189" y="1"/>
                    </a:lnTo>
                    <a:lnTo>
                      <a:pt x="172" y="0"/>
                    </a:lnTo>
                    <a:lnTo>
                      <a:pt x="154" y="1"/>
                    </a:lnTo>
                    <a:lnTo>
                      <a:pt x="137" y="4"/>
                    </a:lnTo>
                    <a:lnTo>
                      <a:pt x="121" y="7"/>
                    </a:lnTo>
                    <a:lnTo>
                      <a:pt x="106" y="13"/>
                    </a:lnTo>
                    <a:lnTo>
                      <a:pt x="91" y="21"/>
                    </a:lnTo>
                    <a:lnTo>
                      <a:pt x="76" y="29"/>
                    </a:lnTo>
                    <a:lnTo>
                      <a:pt x="63" y="39"/>
                    </a:lnTo>
                    <a:lnTo>
                      <a:pt x="51" y="50"/>
                    </a:lnTo>
                    <a:lnTo>
                      <a:pt x="40" y="63"/>
                    </a:lnTo>
                    <a:lnTo>
                      <a:pt x="29" y="75"/>
                    </a:lnTo>
                    <a:lnTo>
                      <a:pt x="21" y="89"/>
                    </a:lnTo>
                    <a:lnTo>
                      <a:pt x="14" y="104"/>
                    </a:lnTo>
                    <a:lnTo>
                      <a:pt x="8" y="120"/>
                    </a:lnTo>
                    <a:lnTo>
                      <a:pt x="4" y="137"/>
                    </a:lnTo>
                    <a:lnTo>
                      <a:pt x="2" y="154"/>
                    </a:lnTo>
                    <a:lnTo>
                      <a:pt x="0" y="171"/>
                    </a:lnTo>
                    <a:lnTo>
                      <a:pt x="2" y="189"/>
                    </a:lnTo>
                    <a:lnTo>
                      <a:pt x="4" y="206"/>
                    </a:lnTo>
                    <a:lnTo>
                      <a:pt x="8" y="222"/>
                    </a:lnTo>
                    <a:lnTo>
                      <a:pt x="14" y="237"/>
                    </a:lnTo>
                    <a:lnTo>
                      <a:pt x="21" y="252"/>
                    </a:lnTo>
                    <a:lnTo>
                      <a:pt x="29" y="266"/>
                    </a:lnTo>
                    <a:lnTo>
                      <a:pt x="40" y="280"/>
                    </a:lnTo>
                    <a:lnTo>
                      <a:pt x="51" y="291"/>
                    </a:lnTo>
                    <a:lnTo>
                      <a:pt x="63" y="303"/>
                    </a:lnTo>
                    <a:lnTo>
                      <a:pt x="76" y="312"/>
                    </a:lnTo>
                    <a:lnTo>
                      <a:pt x="91" y="322"/>
                    </a:lnTo>
                    <a:lnTo>
                      <a:pt x="106" y="328"/>
                    </a:lnTo>
                    <a:lnTo>
                      <a:pt x="121" y="334"/>
                    </a:lnTo>
                    <a:lnTo>
                      <a:pt x="137" y="339"/>
                    </a:lnTo>
                    <a:lnTo>
                      <a:pt x="154" y="341"/>
                    </a:lnTo>
                    <a:lnTo>
                      <a:pt x="172" y="342"/>
                    </a:lnTo>
                    <a:lnTo>
                      <a:pt x="189" y="341"/>
                    </a:lnTo>
                    <a:lnTo>
                      <a:pt x="206" y="339"/>
                    </a:lnTo>
                    <a:lnTo>
                      <a:pt x="222" y="334"/>
                    </a:lnTo>
                    <a:lnTo>
                      <a:pt x="239" y="328"/>
                    </a:lnTo>
                    <a:lnTo>
                      <a:pt x="254" y="322"/>
                    </a:lnTo>
                    <a:lnTo>
                      <a:pt x="267" y="312"/>
                    </a:lnTo>
                    <a:lnTo>
                      <a:pt x="280" y="303"/>
                    </a:lnTo>
                    <a:lnTo>
                      <a:pt x="293" y="291"/>
                    </a:lnTo>
                    <a:lnTo>
                      <a:pt x="303" y="280"/>
                    </a:lnTo>
                    <a:lnTo>
                      <a:pt x="314" y="266"/>
                    </a:lnTo>
                    <a:lnTo>
                      <a:pt x="322" y="252"/>
                    </a:lnTo>
                    <a:lnTo>
                      <a:pt x="329" y="237"/>
                    </a:lnTo>
                    <a:lnTo>
                      <a:pt x="335" y="222"/>
                    </a:lnTo>
                    <a:lnTo>
                      <a:pt x="339" y="206"/>
                    </a:lnTo>
                    <a:lnTo>
                      <a:pt x="341" y="189"/>
                    </a:lnTo>
                    <a:lnTo>
                      <a:pt x="343" y="171"/>
                    </a:lnTo>
                    <a:close/>
                    <a:moveTo>
                      <a:pt x="228" y="171"/>
                    </a:moveTo>
                    <a:lnTo>
                      <a:pt x="227" y="183"/>
                    </a:lnTo>
                    <a:lnTo>
                      <a:pt x="225" y="193"/>
                    </a:lnTo>
                    <a:lnTo>
                      <a:pt x="219" y="202"/>
                    </a:lnTo>
                    <a:lnTo>
                      <a:pt x="212" y="212"/>
                    </a:lnTo>
                    <a:lnTo>
                      <a:pt x="204" y="219"/>
                    </a:lnTo>
                    <a:lnTo>
                      <a:pt x="193" y="223"/>
                    </a:lnTo>
                    <a:lnTo>
                      <a:pt x="183" y="227"/>
                    </a:lnTo>
                    <a:lnTo>
                      <a:pt x="172" y="228"/>
                    </a:lnTo>
                    <a:lnTo>
                      <a:pt x="160" y="227"/>
                    </a:lnTo>
                    <a:lnTo>
                      <a:pt x="150" y="223"/>
                    </a:lnTo>
                    <a:lnTo>
                      <a:pt x="140" y="219"/>
                    </a:lnTo>
                    <a:lnTo>
                      <a:pt x="131" y="212"/>
                    </a:lnTo>
                    <a:lnTo>
                      <a:pt x="124" y="202"/>
                    </a:lnTo>
                    <a:lnTo>
                      <a:pt x="119" y="193"/>
                    </a:lnTo>
                    <a:lnTo>
                      <a:pt x="116" y="183"/>
                    </a:lnTo>
                    <a:lnTo>
                      <a:pt x="115" y="171"/>
                    </a:lnTo>
                    <a:lnTo>
                      <a:pt x="116" y="160"/>
                    </a:lnTo>
                    <a:lnTo>
                      <a:pt x="119" y="149"/>
                    </a:lnTo>
                    <a:lnTo>
                      <a:pt x="124" y="139"/>
                    </a:lnTo>
                    <a:lnTo>
                      <a:pt x="131" y="131"/>
                    </a:lnTo>
                    <a:lnTo>
                      <a:pt x="140" y="124"/>
                    </a:lnTo>
                    <a:lnTo>
                      <a:pt x="150" y="118"/>
                    </a:lnTo>
                    <a:lnTo>
                      <a:pt x="160" y="115"/>
                    </a:lnTo>
                    <a:lnTo>
                      <a:pt x="172" y="113"/>
                    </a:lnTo>
                    <a:lnTo>
                      <a:pt x="183" y="115"/>
                    </a:lnTo>
                    <a:lnTo>
                      <a:pt x="193" y="118"/>
                    </a:lnTo>
                    <a:lnTo>
                      <a:pt x="204" y="124"/>
                    </a:lnTo>
                    <a:lnTo>
                      <a:pt x="212" y="131"/>
                    </a:lnTo>
                    <a:lnTo>
                      <a:pt x="219" y="139"/>
                    </a:lnTo>
                    <a:lnTo>
                      <a:pt x="225" y="149"/>
                    </a:lnTo>
                    <a:lnTo>
                      <a:pt x="227" y="160"/>
                    </a:lnTo>
                    <a:lnTo>
                      <a:pt x="228" y="171"/>
                    </a:lnTo>
                    <a:close/>
                  </a:path>
                </a:pathLst>
              </a:custGeom>
              <a:solidFill>
                <a:srgbClr val="5CBBBF"/>
              </a:solidFill>
              <a:ln w="9525">
                <a:noFill/>
                <a:round/>
                <a:headEnd/>
                <a:tailEnd/>
              </a:ln>
            </p:spPr>
            <p:txBody>
              <a:bodyPr/>
              <a:lstStyle/>
              <a:p>
                <a:endParaRPr lang="en-US"/>
              </a:p>
            </p:txBody>
          </p:sp>
          <p:sp>
            <p:nvSpPr>
              <p:cNvPr id="40624" name="Freeform 994"/>
              <p:cNvSpPr>
                <a:spLocks/>
              </p:cNvSpPr>
              <p:nvPr/>
            </p:nvSpPr>
            <p:spPr bwMode="auto">
              <a:xfrm>
                <a:off x="2495" y="1884"/>
                <a:ext cx="38" cy="38"/>
              </a:xfrm>
              <a:custGeom>
                <a:avLst/>
                <a:gdLst>
                  <a:gd name="T0" fmla="*/ 0 w 229"/>
                  <a:gd name="T1" fmla="*/ 0 h 228"/>
                  <a:gd name="T2" fmla="*/ 0 w 229"/>
                  <a:gd name="T3" fmla="*/ 0 h 228"/>
                  <a:gd name="T4" fmla="*/ 0 w 229"/>
                  <a:gd name="T5" fmla="*/ 0 h 228"/>
                  <a:gd name="T6" fmla="*/ 0 w 229"/>
                  <a:gd name="T7" fmla="*/ 0 h 228"/>
                  <a:gd name="T8" fmla="*/ 0 w 229"/>
                  <a:gd name="T9" fmla="*/ 0 h 228"/>
                  <a:gd name="T10" fmla="*/ 0 w 229"/>
                  <a:gd name="T11" fmla="*/ 0 h 228"/>
                  <a:gd name="T12" fmla="*/ 0 w 229"/>
                  <a:gd name="T13" fmla="*/ 0 h 228"/>
                  <a:gd name="T14" fmla="*/ 0 w 229"/>
                  <a:gd name="T15" fmla="*/ 0 h 228"/>
                  <a:gd name="T16" fmla="*/ 0 w 229"/>
                  <a:gd name="T17" fmla="*/ 0 h 228"/>
                  <a:gd name="T18" fmla="*/ 0 w 229"/>
                  <a:gd name="T19" fmla="*/ 0 h 228"/>
                  <a:gd name="T20" fmla="*/ 0 w 229"/>
                  <a:gd name="T21" fmla="*/ 0 h 228"/>
                  <a:gd name="T22" fmla="*/ 0 w 229"/>
                  <a:gd name="T23" fmla="*/ 0 h 228"/>
                  <a:gd name="T24" fmla="*/ 0 w 229"/>
                  <a:gd name="T25" fmla="*/ 0 h 228"/>
                  <a:gd name="T26" fmla="*/ 0 w 229"/>
                  <a:gd name="T27" fmla="*/ 0 h 228"/>
                  <a:gd name="T28" fmla="*/ 0 w 229"/>
                  <a:gd name="T29" fmla="*/ 0 h 228"/>
                  <a:gd name="T30" fmla="*/ 0 w 229"/>
                  <a:gd name="T31" fmla="*/ 0 h 228"/>
                  <a:gd name="T32" fmla="*/ 0 w 229"/>
                  <a:gd name="T33" fmla="*/ 0 h 228"/>
                  <a:gd name="T34" fmla="*/ 0 w 229"/>
                  <a:gd name="T35" fmla="*/ 0 h 228"/>
                  <a:gd name="T36" fmla="*/ 0 w 229"/>
                  <a:gd name="T37" fmla="*/ 0 h 228"/>
                  <a:gd name="T38" fmla="*/ 0 w 229"/>
                  <a:gd name="T39" fmla="*/ 0 h 228"/>
                  <a:gd name="T40" fmla="*/ 0 w 229"/>
                  <a:gd name="T41" fmla="*/ 0 h 228"/>
                  <a:gd name="T42" fmla="*/ 0 w 229"/>
                  <a:gd name="T43" fmla="*/ 0 h 228"/>
                  <a:gd name="T44" fmla="*/ 0 w 229"/>
                  <a:gd name="T45" fmla="*/ 0 h 228"/>
                  <a:gd name="T46" fmla="*/ 0 w 229"/>
                  <a:gd name="T47" fmla="*/ 0 h 228"/>
                  <a:gd name="T48" fmla="*/ 0 w 229"/>
                  <a:gd name="T49" fmla="*/ 0 h 228"/>
                  <a:gd name="T50" fmla="*/ 0 w 229"/>
                  <a:gd name="T51" fmla="*/ 0 h 228"/>
                  <a:gd name="T52" fmla="*/ 0 w 229"/>
                  <a:gd name="T53" fmla="*/ 0 h 228"/>
                  <a:gd name="T54" fmla="*/ 0 w 229"/>
                  <a:gd name="T55" fmla="*/ 0 h 228"/>
                  <a:gd name="T56" fmla="*/ 0 w 229"/>
                  <a:gd name="T57" fmla="*/ 0 h 228"/>
                  <a:gd name="T58" fmla="*/ 0 w 229"/>
                  <a:gd name="T59" fmla="*/ 0 h 228"/>
                  <a:gd name="T60" fmla="*/ 0 w 229"/>
                  <a:gd name="T61" fmla="*/ 0 h 228"/>
                  <a:gd name="T62" fmla="*/ 0 w 229"/>
                  <a:gd name="T63" fmla="*/ 0 h 2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9"/>
                  <a:gd name="T97" fmla="*/ 0 h 228"/>
                  <a:gd name="T98" fmla="*/ 229 w 229"/>
                  <a:gd name="T99" fmla="*/ 228 h 2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9" h="228">
                    <a:moveTo>
                      <a:pt x="229" y="114"/>
                    </a:moveTo>
                    <a:lnTo>
                      <a:pt x="228" y="103"/>
                    </a:lnTo>
                    <a:lnTo>
                      <a:pt x="227" y="91"/>
                    </a:lnTo>
                    <a:lnTo>
                      <a:pt x="223" y="80"/>
                    </a:lnTo>
                    <a:lnTo>
                      <a:pt x="220" y="69"/>
                    </a:lnTo>
                    <a:lnTo>
                      <a:pt x="215" y="60"/>
                    </a:lnTo>
                    <a:lnTo>
                      <a:pt x="209" y="51"/>
                    </a:lnTo>
                    <a:lnTo>
                      <a:pt x="202" y="41"/>
                    </a:lnTo>
                    <a:lnTo>
                      <a:pt x="195" y="33"/>
                    </a:lnTo>
                    <a:lnTo>
                      <a:pt x="187" y="26"/>
                    </a:lnTo>
                    <a:lnTo>
                      <a:pt x="178" y="19"/>
                    </a:lnTo>
                    <a:lnTo>
                      <a:pt x="169" y="14"/>
                    </a:lnTo>
                    <a:lnTo>
                      <a:pt x="160" y="9"/>
                    </a:lnTo>
                    <a:lnTo>
                      <a:pt x="148" y="6"/>
                    </a:lnTo>
                    <a:lnTo>
                      <a:pt x="138" y="2"/>
                    </a:lnTo>
                    <a:lnTo>
                      <a:pt x="126" y="1"/>
                    </a:lnTo>
                    <a:lnTo>
                      <a:pt x="115" y="0"/>
                    </a:lnTo>
                    <a:lnTo>
                      <a:pt x="103" y="1"/>
                    </a:lnTo>
                    <a:lnTo>
                      <a:pt x="91" y="2"/>
                    </a:lnTo>
                    <a:lnTo>
                      <a:pt x="81" y="6"/>
                    </a:lnTo>
                    <a:lnTo>
                      <a:pt x="71" y="9"/>
                    </a:lnTo>
                    <a:lnTo>
                      <a:pt x="60" y="14"/>
                    </a:lnTo>
                    <a:lnTo>
                      <a:pt x="51" y="19"/>
                    </a:lnTo>
                    <a:lnTo>
                      <a:pt x="42" y="26"/>
                    </a:lnTo>
                    <a:lnTo>
                      <a:pt x="34" y="33"/>
                    </a:lnTo>
                    <a:lnTo>
                      <a:pt x="27" y="41"/>
                    </a:lnTo>
                    <a:lnTo>
                      <a:pt x="20" y="51"/>
                    </a:lnTo>
                    <a:lnTo>
                      <a:pt x="14" y="60"/>
                    </a:lnTo>
                    <a:lnTo>
                      <a:pt x="9" y="69"/>
                    </a:lnTo>
                    <a:lnTo>
                      <a:pt x="6" y="80"/>
                    </a:lnTo>
                    <a:lnTo>
                      <a:pt x="2" y="91"/>
                    </a:lnTo>
                    <a:lnTo>
                      <a:pt x="1" y="103"/>
                    </a:lnTo>
                    <a:lnTo>
                      <a:pt x="0" y="114"/>
                    </a:lnTo>
                    <a:lnTo>
                      <a:pt x="1" y="126"/>
                    </a:lnTo>
                    <a:lnTo>
                      <a:pt x="2" y="137"/>
                    </a:lnTo>
                    <a:lnTo>
                      <a:pt x="6" y="148"/>
                    </a:lnTo>
                    <a:lnTo>
                      <a:pt x="9" y="158"/>
                    </a:lnTo>
                    <a:lnTo>
                      <a:pt x="14" y="169"/>
                    </a:lnTo>
                    <a:lnTo>
                      <a:pt x="20" y="178"/>
                    </a:lnTo>
                    <a:lnTo>
                      <a:pt x="27" y="187"/>
                    </a:lnTo>
                    <a:lnTo>
                      <a:pt x="34" y="194"/>
                    </a:lnTo>
                    <a:lnTo>
                      <a:pt x="42" y="202"/>
                    </a:lnTo>
                    <a:lnTo>
                      <a:pt x="51" y="209"/>
                    </a:lnTo>
                    <a:lnTo>
                      <a:pt x="60" y="214"/>
                    </a:lnTo>
                    <a:lnTo>
                      <a:pt x="71" y="219"/>
                    </a:lnTo>
                    <a:lnTo>
                      <a:pt x="81" y="223"/>
                    </a:lnTo>
                    <a:lnTo>
                      <a:pt x="91" y="225"/>
                    </a:lnTo>
                    <a:lnTo>
                      <a:pt x="103" y="228"/>
                    </a:lnTo>
                    <a:lnTo>
                      <a:pt x="115" y="228"/>
                    </a:lnTo>
                    <a:lnTo>
                      <a:pt x="126" y="228"/>
                    </a:lnTo>
                    <a:lnTo>
                      <a:pt x="138" y="225"/>
                    </a:lnTo>
                    <a:lnTo>
                      <a:pt x="148" y="223"/>
                    </a:lnTo>
                    <a:lnTo>
                      <a:pt x="160" y="219"/>
                    </a:lnTo>
                    <a:lnTo>
                      <a:pt x="169" y="214"/>
                    </a:lnTo>
                    <a:lnTo>
                      <a:pt x="178" y="209"/>
                    </a:lnTo>
                    <a:lnTo>
                      <a:pt x="187" y="202"/>
                    </a:lnTo>
                    <a:lnTo>
                      <a:pt x="195" y="194"/>
                    </a:lnTo>
                    <a:lnTo>
                      <a:pt x="202" y="187"/>
                    </a:lnTo>
                    <a:lnTo>
                      <a:pt x="209" y="178"/>
                    </a:lnTo>
                    <a:lnTo>
                      <a:pt x="215" y="169"/>
                    </a:lnTo>
                    <a:lnTo>
                      <a:pt x="220" y="158"/>
                    </a:lnTo>
                    <a:lnTo>
                      <a:pt x="223" y="148"/>
                    </a:lnTo>
                    <a:lnTo>
                      <a:pt x="227" y="137"/>
                    </a:lnTo>
                    <a:lnTo>
                      <a:pt x="228" y="126"/>
                    </a:lnTo>
                    <a:lnTo>
                      <a:pt x="229" y="114"/>
                    </a:lnTo>
                    <a:close/>
                  </a:path>
                </a:pathLst>
              </a:custGeom>
              <a:solidFill>
                <a:srgbClr val="6BC0D1"/>
              </a:solidFill>
              <a:ln w="9525">
                <a:noFill/>
                <a:round/>
                <a:headEnd/>
                <a:tailEnd/>
              </a:ln>
            </p:spPr>
            <p:txBody>
              <a:bodyPr/>
              <a:lstStyle/>
              <a:p>
                <a:endParaRPr lang="en-US"/>
              </a:p>
            </p:txBody>
          </p:sp>
          <p:sp>
            <p:nvSpPr>
              <p:cNvPr id="40625" name="Freeform 995"/>
              <p:cNvSpPr>
                <a:spLocks/>
              </p:cNvSpPr>
              <p:nvPr/>
            </p:nvSpPr>
            <p:spPr bwMode="auto">
              <a:xfrm>
                <a:off x="2505" y="1893"/>
                <a:ext cx="19" cy="19"/>
              </a:xfrm>
              <a:custGeom>
                <a:avLst/>
                <a:gdLst>
                  <a:gd name="T0" fmla="*/ 0 w 113"/>
                  <a:gd name="T1" fmla="*/ 0 h 115"/>
                  <a:gd name="T2" fmla="*/ 0 w 113"/>
                  <a:gd name="T3" fmla="*/ 0 h 115"/>
                  <a:gd name="T4" fmla="*/ 0 w 113"/>
                  <a:gd name="T5" fmla="*/ 0 h 115"/>
                  <a:gd name="T6" fmla="*/ 0 w 113"/>
                  <a:gd name="T7" fmla="*/ 0 h 115"/>
                  <a:gd name="T8" fmla="*/ 0 w 113"/>
                  <a:gd name="T9" fmla="*/ 0 h 115"/>
                  <a:gd name="T10" fmla="*/ 0 w 113"/>
                  <a:gd name="T11" fmla="*/ 0 h 115"/>
                  <a:gd name="T12" fmla="*/ 0 w 113"/>
                  <a:gd name="T13" fmla="*/ 0 h 115"/>
                  <a:gd name="T14" fmla="*/ 0 w 113"/>
                  <a:gd name="T15" fmla="*/ 0 h 115"/>
                  <a:gd name="T16" fmla="*/ 0 w 113"/>
                  <a:gd name="T17" fmla="*/ 0 h 115"/>
                  <a:gd name="T18" fmla="*/ 0 w 113"/>
                  <a:gd name="T19" fmla="*/ 0 h 115"/>
                  <a:gd name="T20" fmla="*/ 0 w 113"/>
                  <a:gd name="T21" fmla="*/ 0 h 115"/>
                  <a:gd name="T22" fmla="*/ 0 w 113"/>
                  <a:gd name="T23" fmla="*/ 0 h 115"/>
                  <a:gd name="T24" fmla="*/ 0 w 113"/>
                  <a:gd name="T25" fmla="*/ 0 h 115"/>
                  <a:gd name="T26" fmla="*/ 0 w 113"/>
                  <a:gd name="T27" fmla="*/ 0 h 115"/>
                  <a:gd name="T28" fmla="*/ 0 w 113"/>
                  <a:gd name="T29" fmla="*/ 0 h 115"/>
                  <a:gd name="T30" fmla="*/ 0 w 113"/>
                  <a:gd name="T31" fmla="*/ 0 h 115"/>
                  <a:gd name="T32" fmla="*/ 0 w 113"/>
                  <a:gd name="T33" fmla="*/ 0 h 115"/>
                  <a:gd name="T34" fmla="*/ 0 w 113"/>
                  <a:gd name="T35" fmla="*/ 0 h 115"/>
                  <a:gd name="T36" fmla="*/ 0 w 113"/>
                  <a:gd name="T37" fmla="*/ 0 h 115"/>
                  <a:gd name="T38" fmla="*/ 0 w 113"/>
                  <a:gd name="T39" fmla="*/ 0 h 115"/>
                  <a:gd name="T40" fmla="*/ 0 w 113"/>
                  <a:gd name="T41" fmla="*/ 0 h 115"/>
                  <a:gd name="T42" fmla="*/ 0 w 113"/>
                  <a:gd name="T43" fmla="*/ 0 h 115"/>
                  <a:gd name="T44" fmla="*/ 0 w 113"/>
                  <a:gd name="T45" fmla="*/ 0 h 115"/>
                  <a:gd name="T46" fmla="*/ 0 w 113"/>
                  <a:gd name="T47" fmla="*/ 0 h 115"/>
                  <a:gd name="T48" fmla="*/ 0 w 113"/>
                  <a:gd name="T49" fmla="*/ 0 h 115"/>
                  <a:gd name="T50" fmla="*/ 0 w 113"/>
                  <a:gd name="T51" fmla="*/ 0 h 115"/>
                  <a:gd name="T52" fmla="*/ 0 w 113"/>
                  <a:gd name="T53" fmla="*/ 0 h 115"/>
                  <a:gd name="T54" fmla="*/ 0 w 113"/>
                  <a:gd name="T55" fmla="*/ 0 h 115"/>
                  <a:gd name="T56" fmla="*/ 0 w 113"/>
                  <a:gd name="T57" fmla="*/ 0 h 115"/>
                  <a:gd name="T58" fmla="*/ 0 w 113"/>
                  <a:gd name="T59" fmla="*/ 0 h 115"/>
                  <a:gd name="T60" fmla="*/ 0 w 113"/>
                  <a:gd name="T61" fmla="*/ 0 h 115"/>
                  <a:gd name="T62" fmla="*/ 0 w 113"/>
                  <a:gd name="T63" fmla="*/ 0 h 115"/>
                  <a:gd name="T64" fmla="*/ 0 w 113"/>
                  <a:gd name="T65" fmla="*/ 0 h 1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3"/>
                  <a:gd name="T100" fmla="*/ 0 h 115"/>
                  <a:gd name="T101" fmla="*/ 113 w 113"/>
                  <a:gd name="T102" fmla="*/ 115 h 1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3" h="115">
                    <a:moveTo>
                      <a:pt x="113" y="58"/>
                    </a:moveTo>
                    <a:lnTo>
                      <a:pt x="112" y="47"/>
                    </a:lnTo>
                    <a:lnTo>
                      <a:pt x="110" y="36"/>
                    </a:lnTo>
                    <a:lnTo>
                      <a:pt x="104" y="26"/>
                    </a:lnTo>
                    <a:lnTo>
                      <a:pt x="97" y="18"/>
                    </a:lnTo>
                    <a:lnTo>
                      <a:pt x="89" y="11"/>
                    </a:lnTo>
                    <a:lnTo>
                      <a:pt x="78" y="5"/>
                    </a:lnTo>
                    <a:lnTo>
                      <a:pt x="68" y="2"/>
                    </a:lnTo>
                    <a:lnTo>
                      <a:pt x="57" y="0"/>
                    </a:lnTo>
                    <a:lnTo>
                      <a:pt x="45" y="2"/>
                    </a:lnTo>
                    <a:lnTo>
                      <a:pt x="35" y="5"/>
                    </a:lnTo>
                    <a:lnTo>
                      <a:pt x="25" y="11"/>
                    </a:lnTo>
                    <a:lnTo>
                      <a:pt x="16" y="18"/>
                    </a:lnTo>
                    <a:lnTo>
                      <a:pt x="9" y="26"/>
                    </a:lnTo>
                    <a:lnTo>
                      <a:pt x="4" y="36"/>
                    </a:lnTo>
                    <a:lnTo>
                      <a:pt x="1" y="47"/>
                    </a:lnTo>
                    <a:lnTo>
                      <a:pt x="0" y="58"/>
                    </a:lnTo>
                    <a:lnTo>
                      <a:pt x="1" y="70"/>
                    </a:lnTo>
                    <a:lnTo>
                      <a:pt x="4" y="80"/>
                    </a:lnTo>
                    <a:lnTo>
                      <a:pt x="9" y="89"/>
                    </a:lnTo>
                    <a:lnTo>
                      <a:pt x="16" y="99"/>
                    </a:lnTo>
                    <a:lnTo>
                      <a:pt x="25" y="106"/>
                    </a:lnTo>
                    <a:lnTo>
                      <a:pt x="35" y="110"/>
                    </a:lnTo>
                    <a:lnTo>
                      <a:pt x="45" y="114"/>
                    </a:lnTo>
                    <a:lnTo>
                      <a:pt x="57" y="115"/>
                    </a:lnTo>
                    <a:lnTo>
                      <a:pt x="68" y="114"/>
                    </a:lnTo>
                    <a:lnTo>
                      <a:pt x="78" y="110"/>
                    </a:lnTo>
                    <a:lnTo>
                      <a:pt x="89" y="106"/>
                    </a:lnTo>
                    <a:lnTo>
                      <a:pt x="97" y="99"/>
                    </a:lnTo>
                    <a:lnTo>
                      <a:pt x="104" y="89"/>
                    </a:lnTo>
                    <a:lnTo>
                      <a:pt x="110" y="80"/>
                    </a:lnTo>
                    <a:lnTo>
                      <a:pt x="112" y="70"/>
                    </a:lnTo>
                    <a:lnTo>
                      <a:pt x="113" y="58"/>
                    </a:lnTo>
                    <a:close/>
                  </a:path>
                </a:pathLst>
              </a:custGeom>
              <a:solidFill>
                <a:srgbClr val="7DC7E9"/>
              </a:solidFill>
              <a:ln w="9525">
                <a:noFill/>
                <a:round/>
                <a:headEnd/>
                <a:tailEnd/>
              </a:ln>
            </p:spPr>
            <p:txBody>
              <a:bodyPr/>
              <a:lstStyle/>
              <a:p>
                <a:endParaRPr lang="en-US"/>
              </a:p>
            </p:txBody>
          </p:sp>
          <p:sp>
            <p:nvSpPr>
              <p:cNvPr id="40626" name="Freeform 996"/>
              <p:cNvSpPr>
                <a:spLocks/>
              </p:cNvSpPr>
              <p:nvPr/>
            </p:nvSpPr>
            <p:spPr bwMode="auto">
              <a:xfrm>
                <a:off x="2782" y="1824"/>
                <a:ext cx="390" cy="136"/>
              </a:xfrm>
              <a:custGeom>
                <a:avLst/>
                <a:gdLst>
                  <a:gd name="T0" fmla="*/ 0 w 2344"/>
                  <a:gd name="T1" fmla="*/ 0 h 818"/>
                  <a:gd name="T2" fmla="*/ 0 w 2344"/>
                  <a:gd name="T3" fmla="*/ 0 h 818"/>
                  <a:gd name="T4" fmla="*/ 0 w 2344"/>
                  <a:gd name="T5" fmla="*/ 0 h 818"/>
                  <a:gd name="T6" fmla="*/ 0 w 2344"/>
                  <a:gd name="T7" fmla="*/ 0 h 818"/>
                  <a:gd name="T8" fmla="*/ 0 w 2344"/>
                  <a:gd name="T9" fmla="*/ 0 h 818"/>
                  <a:gd name="T10" fmla="*/ 0 w 2344"/>
                  <a:gd name="T11" fmla="*/ 0 h 818"/>
                  <a:gd name="T12" fmla="*/ 0 w 2344"/>
                  <a:gd name="T13" fmla="*/ 0 h 818"/>
                  <a:gd name="T14" fmla="*/ 0 w 2344"/>
                  <a:gd name="T15" fmla="*/ 0 h 818"/>
                  <a:gd name="T16" fmla="*/ 0 w 2344"/>
                  <a:gd name="T17" fmla="*/ 0 h 818"/>
                  <a:gd name="T18" fmla="*/ 0 w 2344"/>
                  <a:gd name="T19" fmla="*/ 0 h 818"/>
                  <a:gd name="T20" fmla="*/ 0 w 2344"/>
                  <a:gd name="T21" fmla="*/ 0 h 818"/>
                  <a:gd name="T22" fmla="*/ 0 w 2344"/>
                  <a:gd name="T23" fmla="*/ 0 h 818"/>
                  <a:gd name="T24" fmla="*/ 0 w 2344"/>
                  <a:gd name="T25" fmla="*/ 0 h 818"/>
                  <a:gd name="T26" fmla="*/ 0 w 2344"/>
                  <a:gd name="T27" fmla="*/ 0 h 818"/>
                  <a:gd name="T28" fmla="*/ 0 w 2344"/>
                  <a:gd name="T29" fmla="*/ 0 h 818"/>
                  <a:gd name="T30" fmla="*/ 0 w 2344"/>
                  <a:gd name="T31" fmla="*/ 0 h 818"/>
                  <a:gd name="T32" fmla="*/ 0 w 2344"/>
                  <a:gd name="T33" fmla="*/ 0 h 818"/>
                  <a:gd name="T34" fmla="*/ 0 w 2344"/>
                  <a:gd name="T35" fmla="*/ 0 h 818"/>
                  <a:gd name="T36" fmla="*/ 0 w 2344"/>
                  <a:gd name="T37" fmla="*/ 0 h 818"/>
                  <a:gd name="T38" fmla="*/ 0 w 2344"/>
                  <a:gd name="T39" fmla="*/ 0 h 818"/>
                  <a:gd name="T40" fmla="*/ 0 w 2344"/>
                  <a:gd name="T41" fmla="*/ 0 h 818"/>
                  <a:gd name="T42" fmla="*/ 0 w 2344"/>
                  <a:gd name="T43" fmla="*/ 0 h 818"/>
                  <a:gd name="T44" fmla="*/ 0 w 2344"/>
                  <a:gd name="T45" fmla="*/ 0 h 818"/>
                  <a:gd name="T46" fmla="*/ 0 w 2344"/>
                  <a:gd name="T47" fmla="*/ 0 h 818"/>
                  <a:gd name="T48" fmla="*/ 0 w 2344"/>
                  <a:gd name="T49" fmla="*/ 0 h 818"/>
                  <a:gd name="T50" fmla="*/ 0 w 2344"/>
                  <a:gd name="T51" fmla="*/ 0 h 818"/>
                  <a:gd name="T52" fmla="*/ 0 w 2344"/>
                  <a:gd name="T53" fmla="*/ 0 h 818"/>
                  <a:gd name="T54" fmla="*/ 0 w 2344"/>
                  <a:gd name="T55" fmla="*/ 0 h 818"/>
                  <a:gd name="T56" fmla="*/ 0 w 2344"/>
                  <a:gd name="T57" fmla="*/ 0 h 818"/>
                  <a:gd name="T58" fmla="*/ 0 w 2344"/>
                  <a:gd name="T59" fmla="*/ 0 h 818"/>
                  <a:gd name="T60" fmla="*/ 0 w 2344"/>
                  <a:gd name="T61" fmla="*/ 0 h 818"/>
                  <a:gd name="T62" fmla="*/ 0 w 2344"/>
                  <a:gd name="T63" fmla="*/ 0 h 818"/>
                  <a:gd name="T64" fmla="*/ 0 w 2344"/>
                  <a:gd name="T65" fmla="*/ 0 h 818"/>
                  <a:gd name="T66" fmla="*/ 0 w 2344"/>
                  <a:gd name="T67" fmla="*/ 0 h 818"/>
                  <a:gd name="T68" fmla="*/ 0 w 2344"/>
                  <a:gd name="T69" fmla="*/ 0 h 818"/>
                  <a:gd name="T70" fmla="*/ 0 w 2344"/>
                  <a:gd name="T71" fmla="*/ 0 h 818"/>
                  <a:gd name="T72" fmla="*/ 0 w 2344"/>
                  <a:gd name="T73" fmla="*/ 0 h 818"/>
                  <a:gd name="T74" fmla="*/ 0 w 2344"/>
                  <a:gd name="T75" fmla="*/ 0 h 818"/>
                  <a:gd name="T76" fmla="*/ 0 w 2344"/>
                  <a:gd name="T77" fmla="*/ 0 h 818"/>
                  <a:gd name="T78" fmla="*/ 0 w 2344"/>
                  <a:gd name="T79" fmla="*/ 0 h 818"/>
                  <a:gd name="T80" fmla="*/ 0 w 2344"/>
                  <a:gd name="T81" fmla="*/ 0 h 818"/>
                  <a:gd name="T82" fmla="*/ 0 w 2344"/>
                  <a:gd name="T83" fmla="*/ 0 h 818"/>
                  <a:gd name="T84" fmla="*/ 0 w 2344"/>
                  <a:gd name="T85" fmla="*/ 0 h 818"/>
                  <a:gd name="T86" fmla="*/ 0 w 2344"/>
                  <a:gd name="T87" fmla="*/ 0 h 818"/>
                  <a:gd name="T88" fmla="*/ 0 w 2344"/>
                  <a:gd name="T89" fmla="*/ 0 h 818"/>
                  <a:gd name="T90" fmla="*/ 0 w 2344"/>
                  <a:gd name="T91" fmla="*/ 0 h 818"/>
                  <a:gd name="T92" fmla="*/ 0 w 2344"/>
                  <a:gd name="T93" fmla="*/ 0 h 818"/>
                  <a:gd name="T94" fmla="*/ 0 w 2344"/>
                  <a:gd name="T95" fmla="*/ 0 h 818"/>
                  <a:gd name="T96" fmla="*/ 0 w 2344"/>
                  <a:gd name="T97" fmla="*/ 0 h 818"/>
                  <a:gd name="T98" fmla="*/ 0 w 2344"/>
                  <a:gd name="T99" fmla="*/ 0 h 818"/>
                  <a:gd name="T100" fmla="*/ 0 w 2344"/>
                  <a:gd name="T101" fmla="*/ 0 h 818"/>
                  <a:gd name="T102" fmla="*/ 0 w 2344"/>
                  <a:gd name="T103" fmla="*/ 0 h 818"/>
                  <a:gd name="T104" fmla="*/ 0 w 2344"/>
                  <a:gd name="T105" fmla="*/ 0 h 818"/>
                  <a:gd name="T106" fmla="*/ 0 w 2344"/>
                  <a:gd name="T107" fmla="*/ 0 h 818"/>
                  <a:gd name="T108" fmla="*/ 0 w 2344"/>
                  <a:gd name="T109" fmla="*/ 0 h 818"/>
                  <a:gd name="T110" fmla="*/ 0 w 2344"/>
                  <a:gd name="T111" fmla="*/ 0 h 818"/>
                  <a:gd name="T112" fmla="*/ 0 w 2344"/>
                  <a:gd name="T113" fmla="*/ 0 h 818"/>
                  <a:gd name="T114" fmla="*/ 0 w 2344"/>
                  <a:gd name="T115" fmla="*/ 0 h 81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344"/>
                  <a:gd name="T175" fmla="*/ 0 h 818"/>
                  <a:gd name="T176" fmla="*/ 2344 w 2344"/>
                  <a:gd name="T177" fmla="*/ 818 h 81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344" h="818">
                    <a:moveTo>
                      <a:pt x="34" y="68"/>
                    </a:moveTo>
                    <a:lnTo>
                      <a:pt x="34" y="68"/>
                    </a:lnTo>
                    <a:lnTo>
                      <a:pt x="151" y="68"/>
                    </a:lnTo>
                    <a:lnTo>
                      <a:pt x="265" y="72"/>
                    </a:lnTo>
                    <a:lnTo>
                      <a:pt x="378" y="77"/>
                    </a:lnTo>
                    <a:lnTo>
                      <a:pt x="491" y="83"/>
                    </a:lnTo>
                    <a:lnTo>
                      <a:pt x="599" y="93"/>
                    </a:lnTo>
                    <a:lnTo>
                      <a:pt x="707" y="103"/>
                    </a:lnTo>
                    <a:lnTo>
                      <a:pt x="812" y="116"/>
                    </a:lnTo>
                    <a:lnTo>
                      <a:pt x="915" y="130"/>
                    </a:lnTo>
                    <a:lnTo>
                      <a:pt x="1016" y="145"/>
                    </a:lnTo>
                    <a:lnTo>
                      <a:pt x="1113" y="162"/>
                    </a:lnTo>
                    <a:lnTo>
                      <a:pt x="1208" y="181"/>
                    </a:lnTo>
                    <a:lnTo>
                      <a:pt x="1299" y="201"/>
                    </a:lnTo>
                    <a:lnTo>
                      <a:pt x="1387" y="222"/>
                    </a:lnTo>
                    <a:lnTo>
                      <a:pt x="1472" y="245"/>
                    </a:lnTo>
                    <a:lnTo>
                      <a:pt x="1554" y="270"/>
                    </a:lnTo>
                    <a:lnTo>
                      <a:pt x="1632" y="296"/>
                    </a:lnTo>
                    <a:lnTo>
                      <a:pt x="1670" y="309"/>
                    </a:lnTo>
                    <a:lnTo>
                      <a:pt x="1706" y="323"/>
                    </a:lnTo>
                    <a:lnTo>
                      <a:pt x="1742" y="337"/>
                    </a:lnTo>
                    <a:lnTo>
                      <a:pt x="1776" y="351"/>
                    </a:lnTo>
                    <a:lnTo>
                      <a:pt x="1811" y="365"/>
                    </a:lnTo>
                    <a:lnTo>
                      <a:pt x="1843" y="380"/>
                    </a:lnTo>
                    <a:lnTo>
                      <a:pt x="1875" y="395"/>
                    </a:lnTo>
                    <a:lnTo>
                      <a:pt x="1906" y="410"/>
                    </a:lnTo>
                    <a:lnTo>
                      <a:pt x="1935" y="426"/>
                    </a:lnTo>
                    <a:lnTo>
                      <a:pt x="1964" y="441"/>
                    </a:lnTo>
                    <a:lnTo>
                      <a:pt x="1990" y="457"/>
                    </a:lnTo>
                    <a:lnTo>
                      <a:pt x="2017" y="473"/>
                    </a:lnTo>
                    <a:lnTo>
                      <a:pt x="2041" y="489"/>
                    </a:lnTo>
                    <a:lnTo>
                      <a:pt x="2065" y="506"/>
                    </a:lnTo>
                    <a:lnTo>
                      <a:pt x="2087" y="522"/>
                    </a:lnTo>
                    <a:lnTo>
                      <a:pt x="2109" y="539"/>
                    </a:lnTo>
                    <a:lnTo>
                      <a:pt x="2129" y="556"/>
                    </a:lnTo>
                    <a:lnTo>
                      <a:pt x="2149" y="573"/>
                    </a:lnTo>
                    <a:lnTo>
                      <a:pt x="2166" y="590"/>
                    </a:lnTo>
                    <a:lnTo>
                      <a:pt x="2182" y="607"/>
                    </a:lnTo>
                    <a:lnTo>
                      <a:pt x="2197" y="625"/>
                    </a:lnTo>
                    <a:lnTo>
                      <a:pt x="2211" y="642"/>
                    </a:lnTo>
                    <a:lnTo>
                      <a:pt x="2223" y="659"/>
                    </a:lnTo>
                    <a:lnTo>
                      <a:pt x="2234" y="677"/>
                    </a:lnTo>
                    <a:lnTo>
                      <a:pt x="2243" y="694"/>
                    </a:lnTo>
                    <a:lnTo>
                      <a:pt x="2253" y="713"/>
                    </a:lnTo>
                    <a:lnTo>
                      <a:pt x="2260" y="730"/>
                    </a:lnTo>
                    <a:lnTo>
                      <a:pt x="2265" y="747"/>
                    </a:lnTo>
                    <a:lnTo>
                      <a:pt x="2270" y="765"/>
                    </a:lnTo>
                    <a:lnTo>
                      <a:pt x="2272" y="782"/>
                    </a:lnTo>
                    <a:lnTo>
                      <a:pt x="2275" y="799"/>
                    </a:lnTo>
                    <a:lnTo>
                      <a:pt x="2276" y="818"/>
                    </a:lnTo>
                    <a:lnTo>
                      <a:pt x="2344" y="818"/>
                    </a:lnTo>
                    <a:lnTo>
                      <a:pt x="2343" y="795"/>
                    </a:lnTo>
                    <a:lnTo>
                      <a:pt x="2341" y="773"/>
                    </a:lnTo>
                    <a:lnTo>
                      <a:pt x="2336" y="750"/>
                    </a:lnTo>
                    <a:lnTo>
                      <a:pt x="2330" y="728"/>
                    </a:lnTo>
                    <a:lnTo>
                      <a:pt x="2323" y="706"/>
                    </a:lnTo>
                    <a:lnTo>
                      <a:pt x="2314" y="685"/>
                    </a:lnTo>
                    <a:lnTo>
                      <a:pt x="2304" y="664"/>
                    </a:lnTo>
                    <a:lnTo>
                      <a:pt x="2292" y="642"/>
                    </a:lnTo>
                    <a:lnTo>
                      <a:pt x="2279" y="622"/>
                    </a:lnTo>
                    <a:lnTo>
                      <a:pt x="2265" y="602"/>
                    </a:lnTo>
                    <a:lnTo>
                      <a:pt x="2249" y="582"/>
                    </a:lnTo>
                    <a:lnTo>
                      <a:pt x="2232" y="562"/>
                    </a:lnTo>
                    <a:lnTo>
                      <a:pt x="2215" y="543"/>
                    </a:lnTo>
                    <a:lnTo>
                      <a:pt x="2195" y="524"/>
                    </a:lnTo>
                    <a:lnTo>
                      <a:pt x="2174" y="504"/>
                    </a:lnTo>
                    <a:lnTo>
                      <a:pt x="2152" y="486"/>
                    </a:lnTo>
                    <a:lnTo>
                      <a:pt x="2129" y="469"/>
                    </a:lnTo>
                    <a:lnTo>
                      <a:pt x="2105" y="450"/>
                    </a:lnTo>
                    <a:lnTo>
                      <a:pt x="2079" y="433"/>
                    </a:lnTo>
                    <a:lnTo>
                      <a:pt x="2053" y="415"/>
                    </a:lnTo>
                    <a:lnTo>
                      <a:pt x="2025" y="398"/>
                    </a:lnTo>
                    <a:lnTo>
                      <a:pt x="1997" y="382"/>
                    </a:lnTo>
                    <a:lnTo>
                      <a:pt x="1967" y="366"/>
                    </a:lnTo>
                    <a:lnTo>
                      <a:pt x="1936" y="349"/>
                    </a:lnTo>
                    <a:lnTo>
                      <a:pt x="1905" y="333"/>
                    </a:lnTo>
                    <a:lnTo>
                      <a:pt x="1871" y="318"/>
                    </a:lnTo>
                    <a:lnTo>
                      <a:pt x="1838" y="303"/>
                    </a:lnTo>
                    <a:lnTo>
                      <a:pt x="1803" y="288"/>
                    </a:lnTo>
                    <a:lnTo>
                      <a:pt x="1767" y="273"/>
                    </a:lnTo>
                    <a:lnTo>
                      <a:pt x="1730" y="259"/>
                    </a:lnTo>
                    <a:lnTo>
                      <a:pt x="1693" y="245"/>
                    </a:lnTo>
                    <a:lnTo>
                      <a:pt x="1654" y="232"/>
                    </a:lnTo>
                    <a:lnTo>
                      <a:pt x="1574" y="205"/>
                    </a:lnTo>
                    <a:lnTo>
                      <a:pt x="1491" y="181"/>
                    </a:lnTo>
                    <a:lnTo>
                      <a:pt x="1404" y="157"/>
                    </a:lnTo>
                    <a:lnTo>
                      <a:pt x="1314" y="134"/>
                    </a:lnTo>
                    <a:lnTo>
                      <a:pt x="1221" y="115"/>
                    </a:lnTo>
                    <a:lnTo>
                      <a:pt x="1125" y="95"/>
                    </a:lnTo>
                    <a:lnTo>
                      <a:pt x="1026" y="78"/>
                    </a:lnTo>
                    <a:lnTo>
                      <a:pt x="924" y="61"/>
                    </a:lnTo>
                    <a:lnTo>
                      <a:pt x="820" y="48"/>
                    </a:lnTo>
                    <a:lnTo>
                      <a:pt x="714" y="36"/>
                    </a:lnTo>
                    <a:lnTo>
                      <a:pt x="605" y="24"/>
                    </a:lnTo>
                    <a:lnTo>
                      <a:pt x="495" y="16"/>
                    </a:lnTo>
                    <a:lnTo>
                      <a:pt x="382" y="9"/>
                    </a:lnTo>
                    <a:lnTo>
                      <a:pt x="267" y="5"/>
                    </a:lnTo>
                    <a:lnTo>
                      <a:pt x="152" y="1"/>
                    </a:lnTo>
                    <a:lnTo>
                      <a:pt x="34" y="0"/>
                    </a:lnTo>
                    <a:lnTo>
                      <a:pt x="26" y="1"/>
                    </a:lnTo>
                    <a:lnTo>
                      <a:pt x="19" y="3"/>
                    </a:lnTo>
                    <a:lnTo>
                      <a:pt x="13" y="6"/>
                    </a:lnTo>
                    <a:lnTo>
                      <a:pt x="8" y="11"/>
                    </a:lnTo>
                    <a:lnTo>
                      <a:pt x="5" y="16"/>
                    </a:lnTo>
                    <a:lnTo>
                      <a:pt x="3" y="22"/>
                    </a:lnTo>
                    <a:lnTo>
                      <a:pt x="0" y="28"/>
                    </a:lnTo>
                    <a:lnTo>
                      <a:pt x="0" y="34"/>
                    </a:lnTo>
                    <a:lnTo>
                      <a:pt x="0" y="41"/>
                    </a:lnTo>
                    <a:lnTo>
                      <a:pt x="3" y="46"/>
                    </a:lnTo>
                    <a:lnTo>
                      <a:pt x="5" y="52"/>
                    </a:lnTo>
                    <a:lnTo>
                      <a:pt x="8" y="58"/>
                    </a:lnTo>
                    <a:lnTo>
                      <a:pt x="13" y="61"/>
                    </a:lnTo>
                    <a:lnTo>
                      <a:pt x="19" y="65"/>
                    </a:lnTo>
                    <a:lnTo>
                      <a:pt x="26" y="67"/>
                    </a:lnTo>
                    <a:lnTo>
                      <a:pt x="34" y="68"/>
                    </a:lnTo>
                    <a:close/>
                  </a:path>
                </a:pathLst>
              </a:custGeom>
              <a:solidFill>
                <a:srgbClr val="1F1A17"/>
              </a:solidFill>
              <a:ln w="9525">
                <a:noFill/>
                <a:round/>
                <a:headEnd/>
                <a:tailEnd/>
              </a:ln>
            </p:spPr>
            <p:txBody>
              <a:bodyPr/>
              <a:lstStyle/>
              <a:p>
                <a:endParaRPr lang="en-US"/>
              </a:p>
            </p:txBody>
          </p:sp>
          <p:sp>
            <p:nvSpPr>
              <p:cNvPr id="40627" name="Freeform 997"/>
              <p:cNvSpPr>
                <a:spLocks/>
              </p:cNvSpPr>
              <p:nvPr/>
            </p:nvSpPr>
            <p:spPr bwMode="auto">
              <a:xfrm>
                <a:off x="2402" y="1824"/>
                <a:ext cx="385" cy="142"/>
              </a:xfrm>
              <a:custGeom>
                <a:avLst/>
                <a:gdLst>
                  <a:gd name="T0" fmla="*/ 0 w 2309"/>
                  <a:gd name="T1" fmla="*/ 0 h 851"/>
                  <a:gd name="T2" fmla="*/ 0 w 2309"/>
                  <a:gd name="T3" fmla="*/ 0 h 851"/>
                  <a:gd name="T4" fmla="*/ 0 w 2309"/>
                  <a:gd name="T5" fmla="*/ 0 h 851"/>
                  <a:gd name="T6" fmla="*/ 0 w 2309"/>
                  <a:gd name="T7" fmla="*/ 0 h 851"/>
                  <a:gd name="T8" fmla="*/ 0 w 2309"/>
                  <a:gd name="T9" fmla="*/ 0 h 851"/>
                  <a:gd name="T10" fmla="*/ 0 w 2309"/>
                  <a:gd name="T11" fmla="*/ 0 h 851"/>
                  <a:gd name="T12" fmla="*/ 0 w 2309"/>
                  <a:gd name="T13" fmla="*/ 0 h 851"/>
                  <a:gd name="T14" fmla="*/ 0 w 2309"/>
                  <a:gd name="T15" fmla="*/ 0 h 851"/>
                  <a:gd name="T16" fmla="*/ 0 w 2309"/>
                  <a:gd name="T17" fmla="*/ 0 h 851"/>
                  <a:gd name="T18" fmla="*/ 0 w 2309"/>
                  <a:gd name="T19" fmla="*/ 0 h 851"/>
                  <a:gd name="T20" fmla="*/ 0 w 2309"/>
                  <a:gd name="T21" fmla="*/ 0 h 851"/>
                  <a:gd name="T22" fmla="*/ 0 w 2309"/>
                  <a:gd name="T23" fmla="*/ 0 h 851"/>
                  <a:gd name="T24" fmla="*/ 0 w 2309"/>
                  <a:gd name="T25" fmla="*/ 0 h 851"/>
                  <a:gd name="T26" fmla="*/ 0 w 2309"/>
                  <a:gd name="T27" fmla="*/ 0 h 851"/>
                  <a:gd name="T28" fmla="*/ 0 w 2309"/>
                  <a:gd name="T29" fmla="*/ 0 h 851"/>
                  <a:gd name="T30" fmla="*/ 0 w 2309"/>
                  <a:gd name="T31" fmla="*/ 0 h 851"/>
                  <a:gd name="T32" fmla="*/ 0 w 2309"/>
                  <a:gd name="T33" fmla="*/ 0 h 851"/>
                  <a:gd name="T34" fmla="*/ 0 w 2309"/>
                  <a:gd name="T35" fmla="*/ 0 h 851"/>
                  <a:gd name="T36" fmla="*/ 0 w 2309"/>
                  <a:gd name="T37" fmla="*/ 0 h 851"/>
                  <a:gd name="T38" fmla="*/ 0 w 2309"/>
                  <a:gd name="T39" fmla="*/ 0 h 851"/>
                  <a:gd name="T40" fmla="*/ 0 w 2309"/>
                  <a:gd name="T41" fmla="*/ 0 h 851"/>
                  <a:gd name="T42" fmla="*/ 0 w 2309"/>
                  <a:gd name="T43" fmla="*/ 0 h 851"/>
                  <a:gd name="T44" fmla="*/ 0 w 2309"/>
                  <a:gd name="T45" fmla="*/ 0 h 851"/>
                  <a:gd name="T46" fmla="*/ 0 w 2309"/>
                  <a:gd name="T47" fmla="*/ 0 h 851"/>
                  <a:gd name="T48" fmla="*/ 0 w 2309"/>
                  <a:gd name="T49" fmla="*/ 0 h 851"/>
                  <a:gd name="T50" fmla="*/ 0 w 2309"/>
                  <a:gd name="T51" fmla="*/ 0 h 851"/>
                  <a:gd name="T52" fmla="*/ 0 w 2309"/>
                  <a:gd name="T53" fmla="*/ 0 h 851"/>
                  <a:gd name="T54" fmla="*/ 0 w 2309"/>
                  <a:gd name="T55" fmla="*/ 0 h 851"/>
                  <a:gd name="T56" fmla="*/ 0 w 2309"/>
                  <a:gd name="T57" fmla="*/ 0 h 851"/>
                  <a:gd name="T58" fmla="*/ 0 w 2309"/>
                  <a:gd name="T59" fmla="*/ 0 h 851"/>
                  <a:gd name="T60" fmla="*/ 0 w 2309"/>
                  <a:gd name="T61" fmla="*/ 0 h 851"/>
                  <a:gd name="T62" fmla="*/ 0 w 2309"/>
                  <a:gd name="T63" fmla="*/ 0 h 851"/>
                  <a:gd name="T64" fmla="*/ 0 w 2309"/>
                  <a:gd name="T65" fmla="*/ 0 h 851"/>
                  <a:gd name="T66" fmla="*/ 0 w 2309"/>
                  <a:gd name="T67" fmla="*/ 0 h 851"/>
                  <a:gd name="T68" fmla="*/ 0 w 2309"/>
                  <a:gd name="T69" fmla="*/ 0 h 851"/>
                  <a:gd name="T70" fmla="*/ 0 w 2309"/>
                  <a:gd name="T71" fmla="*/ 0 h 851"/>
                  <a:gd name="T72" fmla="*/ 0 w 2309"/>
                  <a:gd name="T73" fmla="*/ 0 h 851"/>
                  <a:gd name="T74" fmla="*/ 0 w 2309"/>
                  <a:gd name="T75" fmla="*/ 0 h 851"/>
                  <a:gd name="T76" fmla="*/ 0 w 2309"/>
                  <a:gd name="T77" fmla="*/ 0 h 851"/>
                  <a:gd name="T78" fmla="*/ 0 w 2309"/>
                  <a:gd name="T79" fmla="*/ 0 h 851"/>
                  <a:gd name="T80" fmla="*/ 0 w 2309"/>
                  <a:gd name="T81" fmla="*/ 0 h 851"/>
                  <a:gd name="T82" fmla="*/ 0 w 2309"/>
                  <a:gd name="T83" fmla="*/ 0 h 851"/>
                  <a:gd name="T84" fmla="*/ 0 w 2309"/>
                  <a:gd name="T85" fmla="*/ 0 h 851"/>
                  <a:gd name="T86" fmla="*/ 0 w 2309"/>
                  <a:gd name="T87" fmla="*/ 0 h 851"/>
                  <a:gd name="T88" fmla="*/ 0 w 2309"/>
                  <a:gd name="T89" fmla="*/ 0 h 851"/>
                  <a:gd name="T90" fmla="*/ 0 w 2309"/>
                  <a:gd name="T91" fmla="*/ 0 h 851"/>
                  <a:gd name="T92" fmla="*/ 0 w 2309"/>
                  <a:gd name="T93" fmla="*/ 0 h 851"/>
                  <a:gd name="T94" fmla="*/ 0 w 2309"/>
                  <a:gd name="T95" fmla="*/ 0 h 851"/>
                  <a:gd name="T96" fmla="*/ 0 w 2309"/>
                  <a:gd name="T97" fmla="*/ 0 h 851"/>
                  <a:gd name="T98" fmla="*/ 0 w 2309"/>
                  <a:gd name="T99" fmla="*/ 0 h 851"/>
                  <a:gd name="T100" fmla="*/ 0 w 2309"/>
                  <a:gd name="T101" fmla="*/ 0 h 851"/>
                  <a:gd name="T102" fmla="*/ 0 w 2309"/>
                  <a:gd name="T103" fmla="*/ 0 h 851"/>
                  <a:gd name="T104" fmla="*/ 0 w 2309"/>
                  <a:gd name="T105" fmla="*/ 0 h 851"/>
                  <a:gd name="T106" fmla="*/ 0 w 2309"/>
                  <a:gd name="T107" fmla="*/ 0 h 851"/>
                  <a:gd name="T108" fmla="*/ 0 w 2309"/>
                  <a:gd name="T109" fmla="*/ 0 h 851"/>
                  <a:gd name="T110" fmla="*/ 0 w 2309"/>
                  <a:gd name="T111" fmla="*/ 0 h 851"/>
                  <a:gd name="T112" fmla="*/ 0 w 2309"/>
                  <a:gd name="T113" fmla="*/ 0 h 851"/>
                  <a:gd name="T114" fmla="*/ 0 w 2309"/>
                  <a:gd name="T115" fmla="*/ 0 h 8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309"/>
                  <a:gd name="T175" fmla="*/ 0 h 851"/>
                  <a:gd name="T176" fmla="*/ 2309 w 2309"/>
                  <a:gd name="T177" fmla="*/ 851 h 8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309" h="851">
                    <a:moveTo>
                      <a:pt x="67" y="818"/>
                    </a:moveTo>
                    <a:lnTo>
                      <a:pt x="67" y="818"/>
                    </a:lnTo>
                    <a:lnTo>
                      <a:pt x="68" y="799"/>
                    </a:lnTo>
                    <a:lnTo>
                      <a:pt x="70" y="782"/>
                    </a:lnTo>
                    <a:lnTo>
                      <a:pt x="74" y="765"/>
                    </a:lnTo>
                    <a:lnTo>
                      <a:pt x="77" y="747"/>
                    </a:lnTo>
                    <a:lnTo>
                      <a:pt x="83" y="730"/>
                    </a:lnTo>
                    <a:lnTo>
                      <a:pt x="91" y="713"/>
                    </a:lnTo>
                    <a:lnTo>
                      <a:pt x="99" y="694"/>
                    </a:lnTo>
                    <a:lnTo>
                      <a:pt x="109" y="677"/>
                    </a:lnTo>
                    <a:lnTo>
                      <a:pt x="120" y="659"/>
                    </a:lnTo>
                    <a:lnTo>
                      <a:pt x="133" y="642"/>
                    </a:lnTo>
                    <a:lnTo>
                      <a:pt x="146" y="625"/>
                    </a:lnTo>
                    <a:lnTo>
                      <a:pt x="161" y="607"/>
                    </a:lnTo>
                    <a:lnTo>
                      <a:pt x="177" y="590"/>
                    </a:lnTo>
                    <a:lnTo>
                      <a:pt x="195" y="573"/>
                    </a:lnTo>
                    <a:lnTo>
                      <a:pt x="214" y="556"/>
                    </a:lnTo>
                    <a:lnTo>
                      <a:pt x="233" y="539"/>
                    </a:lnTo>
                    <a:lnTo>
                      <a:pt x="255" y="522"/>
                    </a:lnTo>
                    <a:lnTo>
                      <a:pt x="277" y="506"/>
                    </a:lnTo>
                    <a:lnTo>
                      <a:pt x="302" y="489"/>
                    </a:lnTo>
                    <a:lnTo>
                      <a:pt x="326" y="473"/>
                    </a:lnTo>
                    <a:lnTo>
                      <a:pt x="353" y="457"/>
                    </a:lnTo>
                    <a:lnTo>
                      <a:pt x="379" y="441"/>
                    </a:lnTo>
                    <a:lnTo>
                      <a:pt x="408" y="426"/>
                    </a:lnTo>
                    <a:lnTo>
                      <a:pt x="437" y="410"/>
                    </a:lnTo>
                    <a:lnTo>
                      <a:pt x="468" y="395"/>
                    </a:lnTo>
                    <a:lnTo>
                      <a:pt x="499" y="380"/>
                    </a:lnTo>
                    <a:lnTo>
                      <a:pt x="533" y="365"/>
                    </a:lnTo>
                    <a:lnTo>
                      <a:pt x="566" y="351"/>
                    </a:lnTo>
                    <a:lnTo>
                      <a:pt x="601" y="337"/>
                    </a:lnTo>
                    <a:lnTo>
                      <a:pt x="637" y="323"/>
                    </a:lnTo>
                    <a:lnTo>
                      <a:pt x="673" y="309"/>
                    </a:lnTo>
                    <a:lnTo>
                      <a:pt x="711" y="296"/>
                    </a:lnTo>
                    <a:lnTo>
                      <a:pt x="790" y="270"/>
                    </a:lnTo>
                    <a:lnTo>
                      <a:pt x="871" y="245"/>
                    </a:lnTo>
                    <a:lnTo>
                      <a:pt x="956" y="222"/>
                    </a:lnTo>
                    <a:lnTo>
                      <a:pt x="1044" y="201"/>
                    </a:lnTo>
                    <a:lnTo>
                      <a:pt x="1136" y="181"/>
                    </a:lnTo>
                    <a:lnTo>
                      <a:pt x="1230" y="162"/>
                    </a:lnTo>
                    <a:lnTo>
                      <a:pt x="1328" y="145"/>
                    </a:lnTo>
                    <a:lnTo>
                      <a:pt x="1428" y="130"/>
                    </a:lnTo>
                    <a:lnTo>
                      <a:pt x="1531" y="116"/>
                    </a:lnTo>
                    <a:lnTo>
                      <a:pt x="1636" y="103"/>
                    </a:lnTo>
                    <a:lnTo>
                      <a:pt x="1744" y="93"/>
                    </a:lnTo>
                    <a:lnTo>
                      <a:pt x="1852" y="83"/>
                    </a:lnTo>
                    <a:lnTo>
                      <a:pt x="1964" y="77"/>
                    </a:lnTo>
                    <a:lnTo>
                      <a:pt x="2078" y="72"/>
                    </a:lnTo>
                    <a:lnTo>
                      <a:pt x="2192" y="68"/>
                    </a:lnTo>
                    <a:lnTo>
                      <a:pt x="2309" y="68"/>
                    </a:lnTo>
                    <a:lnTo>
                      <a:pt x="2309" y="0"/>
                    </a:lnTo>
                    <a:lnTo>
                      <a:pt x="2191" y="1"/>
                    </a:lnTo>
                    <a:lnTo>
                      <a:pt x="2075" y="5"/>
                    </a:lnTo>
                    <a:lnTo>
                      <a:pt x="1961" y="9"/>
                    </a:lnTo>
                    <a:lnTo>
                      <a:pt x="1848" y="16"/>
                    </a:lnTo>
                    <a:lnTo>
                      <a:pt x="1738" y="24"/>
                    </a:lnTo>
                    <a:lnTo>
                      <a:pt x="1629" y="36"/>
                    </a:lnTo>
                    <a:lnTo>
                      <a:pt x="1523" y="48"/>
                    </a:lnTo>
                    <a:lnTo>
                      <a:pt x="1419" y="61"/>
                    </a:lnTo>
                    <a:lnTo>
                      <a:pt x="1317" y="78"/>
                    </a:lnTo>
                    <a:lnTo>
                      <a:pt x="1219" y="95"/>
                    </a:lnTo>
                    <a:lnTo>
                      <a:pt x="1123" y="115"/>
                    </a:lnTo>
                    <a:lnTo>
                      <a:pt x="1029" y="134"/>
                    </a:lnTo>
                    <a:lnTo>
                      <a:pt x="939" y="157"/>
                    </a:lnTo>
                    <a:lnTo>
                      <a:pt x="852" y="181"/>
                    </a:lnTo>
                    <a:lnTo>
                      <a:pt x="769" y="205"/>
                    </a:lnTo>
                    <a:lnTo>
                      <a:pt x="689" y="232"/>
                    </a:lnTo>
                    <a:lnTo>
                      <a:pt x="651" y="245"/>
                    </a:lnTo>
                    <a:lnTo>
                      <a:pt x="613" y="259"/>
                    </a:lnTo>
                    <a:lnTo>
                      <a:pt x="576" y="273"/>
                    </a:lnTo>
                    <a:lnTo>
                      <a:pt x="540" y="288"/>
                    </a:lnTo>
                    <a:lnTo>
                      <a:pt x="505" y="303"/>
                    </a:lnTo>
                    <a:lnTo>
                      <a:pt x="472" y="318"/>
                    </a:lnTo>
                    <a:lnTo>
                      <a:pt x="438" y="333"/>
                    </a:lnTo>
                    <a:lnTo>
                      <a:pt x="407" y="349"/>
                    </a:lnTo>
                    <a:lnTo>
                      <a:pt x="376" y="366"/>
                    </a:lnTo>
                    <a:lnTo>
                      <a:pt x="347" y="382"/>
                    </a:lnTo>
                    <a:lnTo>
                      <a:pt x="318" y="398"/>
                    </a:lnTo>
                    <a:lnTo>
                      <a:pt x="290" y="415"/>
                    </a:lnTo>
                    <a:lnTo>
                      <a:pt x="264" y="433"/>
                    </a:lnTo>
                    <a:lnTo>
                      <a:pt x="238" y="450"/>
                    </a:lnTo>
                    <a:lnTo>
                      <a:pt x="214" y="469"/>
                    </a:lnTo>
                    <a:lnTo>
                      <a:pt x="191" y="486"/>
                    </a:lnTo>
                    <a:lnTo>
                      <a:pt x="169" y="504"/>
                    </a:lnTo>
                    <a:lnTo>
                      <a:pt x="148" y="524"/>
                    </a:lnTo>
                    <a:lnTo>
                      <a:pt x="129" y="543"/>
                    </a:lnTo>
                    <a:lnTo>
                      <a:pt x="111" y="562"/>
                    </a:lnTo>
                    <a:lnTo>
                      <a:pt x="94" y="582"/>
                    </a:lnTo>
                    <a:lnTo>
                      <a:pt x="77" y="602"/>
                    </a:lnTo>
                    <a:lnTo>
                      <a:pt x="63" y="622"/>
                    </a:lnTo>
                    <a:lnTo>
                      <a:pt x="51" y="642"/>
                    </a:lnTo>
                    <a:lnTo>
                      <a:pt x="39" y="664"/>
                    </a:lnTo>
                    <a:lnTo>
                      <a:pt x="29" y="685"/>
                    </a:lnTo>
                    <a:lnTo>
                      <a:pt x="20" y="706"/>
                    </a:lnTo>
                    <a:lnTo>
                      <a:pt x="13" y="728"/>
                    </a:lnTo>
                    <a:lnTo>
                      <a:pt x="7" y="750"/>
                    </a:lnTo>
                    <a:lnTo>
                      <a:pt x="3" y="773"/>
                    </a:lnTo>
                    <a:lnTo>
                      <a:pt x="0" y="795"/>
                    </a:lnTo>
                    <a:lnTo>
                      <a:pt x="0" y="818"/>
                    </a:lnTo>
                    <a:lnTo>
                      <a:pt x="0" y="826"/>
                    </a:lnTo>
                    <a:lnTo>
                      <a:pt x="2" y="833"/>
                    </a:lnTo>
                    <a:lnTo>
                      <a:pt x="6" y="839"/>
                    </a:lnTo>
                    <a:lnTo>
                      <a:pt x="10" y="843"/>
                    </a:lnTo>
                    <a:lnTo>
                      <a:pt x="15" y="847"/>
                    </a:lnTo>
                    <a:lnTo>
                      <a:pt x="21" y="849"/>
                    </a:lnTo>
                    <a:lnTo>
                      <a:pt x="28" y="851"/>
                    </a:lnTo>
                    <a:lnTo>
                      <a:pt x="33" y="851"/>
                    </a:lnTo>
                    <a:lnTo>
                      <a:pt x="40" y="851"/>
                    </a:lnTo>
                    <a:lnTo>
                      <a:pt x="46" y="849"/>
                    </a:lnTo>
                    <a:lnTo>
                      <a:pt x="52" y="847"/>
                    </a:lnTo>
                    <a:lnTo>
                      <a:pt x="57" y="843"/>
                    </a:lnTo>
                    <a:lnTo>
                      <a:pt x="61" y="839"/>
                    </a:lnTo>
                    <a:lnTo>
                      <a:pt x="65" y="833"/>
                    </a:lnTo>
                    <a:lnTo>
                      <a:pt x="67" y="826"/>
                    </a:lnTo>
                    <a:lnTo>
                      <a:pt x="67" y="818"/>
                    </a:lnTo>
                    <a:close/>
                  </a:path>
                </a:pathLst>
              </a:custGeom>
              <a:solidFill>
                <a:srgbClr val="1F1A17"/>
              </a:solidFill>
              <a:ln w="9525">
                <a:noFill/>
                <a:round/>
                <a:headEnd/>
                <a:tailEnd/>
              </a:ln>
            </p:spPr>
            <p:txBody>
              <a:bodyPr/>
              <a:lstStyle/>
              <a:p>
                <a:endParaRPr lang="en-US"/>
              </a:p>
            </p:txBody>
          </p:sp>
          <p:sp>
            <p:nvSpPr>
              <p:cNvPr id="40628" name="Freeform 998"/>
              <p:cNvSpPr>
                <a:spLocks/>
              </p:cNvSpPr>
              <p:nvPr/>
            </p:nvSpPr>
            <p:spPr bwMode="auto">
              <a:xfrm>
                <a:off x="2402" y="1960"/>
                <a:ext cx="391" cy="137"/>
              </a:xfrm>
              <a:custGeom>
                <a:avLst/>
                <a:gdLst>
                  <a:gd name="T0" fmla="*/ 0 w 2342"/>
                  <a:gd name="T1" fmla="*/ 0 h 817"/>
                  <a:gd name="T2" fmla="*/ 0 w 2342"/>
                  <a:gd name="T3" fmla="*/ 0 h 817"/>
                  <a:gd name="T4" fmla="*/ 0 w 2342"/>
                  <a:gd name="T5" fmla="*/ 0 h 817"/>
                  <a:gd name="T6" fmla="*/ 0 w 2342"/>
                  <a:gd name="T7" fmla="*/ 0 h 817"/>
                  <a:gd name="T8" fmla="*/ 0 w 2342"/>
                  <a:gd name="T9" fmla="*/ 0 h 817"/>
                  <a:gd name="T10" fmla="*/ 0 w 2342"/>
                  <a:gd name="T11" fmla="*/ 0 h 817"/>
                  <a:gd name="T12" fmla="*/ 0 w 2342"/>
                  <a:gd name="T13" fmla="*/ 0 h 817"/>
                  <a:gd name="T14" fmla="*/ 0 w 2342"/>
                  <a:gd name="T15" fmla="*/ 0 h 817"/>
                  <a:gd name="T16" fmla="*/ 0 w 2342"/>
                  <a:gd name="T17" fmla="*/ 0 h 817"/>
                  <a:gd name="T18" fmla="*/ 0 w 2342"/>
                  <a:gd name="T19" fmla="*/ 0 h 817"/>
                  <a:gd name="T20" fmla="*/ 0 w 2342"/>
                  <a:gd name="T21" fmla="*/ 0 h 817"/>
                  <a:gd name="T22" fmla="*/ 0 w 2342"/>
                  <a:gd name="T23" fmla="*/ 0 h 817"/>
                  <a:gd name="T24" fmla="*/ 0 w 2342"/>
                  <a:gd name="T25" fmla="*/ 0 h 817"/>
                  <a:gd name="T26" fmla="*/ 0 w 2342"/>
                  <a:gd name="T27" fmla="*/ 0 h 817"/>
                  <a:gd name="T28" fmla="*/ 0 w 2342"/>
                  <a:gd name="T29" fmla="*/ 0 h 817"/>
                  <a:gd name="T30" fmla="*/ 0 w 2342"/>
                  <a:gd name="T31" fmla="*/ 0 h 817"/>
                  <a:gd name="T32" fmla="*/ 0 w 2342"/>
                  <a:gd name="T33" fmla="*/ 0 h 817"/>
                  <a:gd name="T34" fmla="*/ 0 w 2342"/>
                  <a:gd name="T35" fmla="*/ 0 h 817"/>
                  <a:gd name="T36" fmla="*/ 0 w 2342"/>
                  <a:gd name="T37" fmla="*/ 0 h 817"/>
                  <a:gd name="T38" fmla="*/ 0 w 2342"/>
                  <a:gd name="T39" fmla="*/ 0 h 817"/>
                  <a:gd name="T40" fmla="*/ 0 w 2342"/>
                  <a:gd name="T41" fmla="*/ 0 h 817"/>
                  <a:gd name="T42" fmla="*/ 0 w 2342"/>
                  <a:gd name="T43" fmla="*/ 0 h 817"/>
                  <a:gd name="T44" fmla="*/ 0 w 2342"/>
                  <a:gd name="T45" fmla="*/ 0 h 817"/>
                  <a:gd name="T46" fmla="*/ 0 w 2342"/>
                  <a:gd name="T47" fmla="*/ 0 h 817"/>
                  <a:gd name="T48" fmla="*/ 0 w 2342"/>
                  <a:gd name="T49" fmla="*/ 0 h 817"/>
                  <a:gd name="T50" fmla="*/ 0 w 2342"/>
                  <a:gd name="T51" fmla="*/ 0 h 817"/>
                  <a:gd name="T52" fmla="*/ 0 w 2342"/>
                  <a:gd name="T53" fmla="*/ 0 h 817"/>
                  <a:gd name="T54" fmla="*/ 0 w 2342"/>
                  <a:gd name="T55" fmla="*/ 0 h 817"/>
                  <a:gd name="T56" fmla="*/ 0 w 2342"/>
                  <a:gd name="T57" fmla="*/ 0 h 817"/>
                  <a:gd name="T58" fmla="*/ 0 w 2342"/>
                  <a:gd name="T59" fmla="*/ 0 h 817"/>
                  <a:gd name="T60" fmla="*/ 0 w 2342"/>
                  <a:gd name="T61" fmla="*/ 0 h 817"/>
                  <a:gd name="T62" fmla="*/ 0 w 2342"/>
                  <a:gd name="T63" fmla="*/ 0 h 817"/>
                  <a:gd name="T64" fmla="*/ 0 w 2342"/>
                  <a:gd name="T65" fmla="*/ 0 h 817"/>
                  <a:gd name="T66" fmla="*/ 0 w 2342"/>
                  <a:gd name="T67" fmla="*/ 0 h 817"/>
                  <a:gd name="T68" fmla="*/ 0 w 2342"/>
                  <a:gd name="T69" fmla="*/ 0 h 817"/>
                  <a:gd name="T70" fmla="*/ 0 w 2342"/>
                  <a:gd name="T71" fmla="*/ 0 h 817"/>
                  <a:gd name="T72" fmla="*/ 0 w 2342"/>
                  <a:gd name="T73" fmla="*/ 0 h 817"/>
                  <a:gd name="T74" fmla="*/ 0 w 2342"/>
                  <a:gd name="T75" fmla="*/ 0 h 817"/>
                  <a:gd name="T76" fmla="*/ 0 w 2342"/>
                  <a:gd name="T77" fmla="*/ 0 h 817"/>
                  <a:gd name="T78" fmla="*/ 0 w 2342"/>
                  <a:gd name="T79" fmla="*/ 0 h 817"/>
                  <a:gd name="T80" fmla="*/ 0 w 2342"/>
                  <a:gd name="T81" fmla="*/ 0 h 817"/>
                  <a:gd name="T82" fmla="*/ 0 w 2342"/>
                  <a:gd name="T83" fmla="*/ 0 h 817"/>
                  <a:gd name="T84" fmla="*/ 0 w 2342"/>
                  <a:gd name="T85" fmla="*/ 0 h 817"/>
                  <a:gd name="T86" fmla="*/ 0 w 2342"/>
                  <a:gd name="T87" fmla="*/ 0 h 817"/>
                  <a:gd name="T88" fmla="*/ 0 w 2342"/>
                  <a:gd name="T89" fmla="*/ 0 h 817"/>
                  <a:gd name="T90" fmla="*/ 0 w 2342"/>
                  <a:gd name="T91" fmla="*/ 0 h 817"/>
                  <a:gd name="T92" fmla="*/ 0 w 2342"/>
                  <a:gd name="T93" fmla="*/ 0 h 817"/>
                  <a:gd name="T94" fmla="*/ 0 w 2342"/>
                  <a:gd name="T95" fmla="*/ 0 h 817"/>
                  <a:gd name="T96" fmla="*/ 0 w 2342"/>
                  <a:gd name="T97" fmla="*/ 0 h 817"/>
                  <a:gd name="T98" fmla="*/ 0 w 2342"/>
                  <a:gd name="T99" fmla="*/ 0 h 817"/>
                  <a:gd name="T100" fmla="*/ 0 w 2342"/>
                  <a:gd name="T101" fmla="*/ 0 h 817"/>
                  <a:gd name="T102" fmla="*/ 0 w 2342"/>
                  <a:gd name="T103" fmla="*/ 0 h 817"/>
                  <a:gd name="T104" fmla="*/ 0 w 2342"/>
                  <a:gd name="T105" fmla="*/ 0 h 817"/>
                  <a:gd name="T106" fmla="*/ 0 w 2342"/>
                  <a:gd name="T107" fmla="*/ 0 h 817"/>
                  <a:gd name="T108" fmla="*/ 0 w 2342"/>
                  <a:gd name="T109" fmla="*/ 0 h 817"/>
                  <a:gd name="T110" fmla="*/ 0 w 2342"/>
                  <a:gd name="T111" fmla="*/ 0 h 817"/>
                  <a:gd name="T112" fmla="*/ 0 w 2342"/>
                  <a:gd name="T113" fmla="*/ 0 h 817"/>
                  <a:gd name="T114" fmla="*/ 0 w 2342"/>
                  <a:gd name="T115" fmla="*/ 0 h 817"/>
                  <a:gd name="T116" fmla="*/ 0 w 2342"/>
                  <a:gd name="T117" fmla="*/ 0 h 817"/>
                  <a:gd name="T118" fmla="*/ 0 w 2342"/>
                  <a:gd name="T119" fmla="*/ 0 h 8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42"/>
                  <a:gd name="T181" fmla="*/ 0 h 817"/>
                  <a:gd name="T182" fmla="*/ 2342 w 2342"/>
                  <a:gd name="T183" fmla="*/ 817 h 8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42" h="817">
                    <a:moveTo>
                      <a:pt x="2309" y="749"/>
                    </a:moveTo>
                    <a:lnTo>
                      <a:pt x="2309" y="749"/>
                    </a:lnTo>
                    <a:lnTo>
                      <a:pt x="2192" y="748"/>
                    </a:lnTo>
                    <a:lnTo>
                      <a:pt x="2078" y="746"/>
                    </a:lnTo>
                    <a:lnTo>
                      <a:pt x="1964" y="740"/>
                    </a:lnTo>
                    <a:lnTo>
                      <a:pt x="1852" y="733"/>
                    </a:lnTo>
                    <a:lnTo>
                      <a:pt x="1744" y="725"/>
                    </a:lnTo>
                    <a:lnTo>
                      <a:pt x="1636" y="715"/>
                    </a:lnTo>
                    <a:lnTo>
                      <a:pt x="1531" y="702"/>
                    </a:lnTo>
                    <a:lnTo>
                      <a:pt x="1428" y="688"/>
                    </a:lnTo>
                    <a:lnTo>
                      <a:pt x="1328" y="673"/>
                    </a:lnTo>
                    <a:lnTo>
                      <a:pt x="1230" y="656"/>
                    </a:lnTo>
                    <a:lnTo>
                      <a:pt x="1136" y="637"/>
                    </a:lnTo>
                    <a:lnTo>
                      <a:pt x="1044" y="616"/>
                    </a:lnTo>
                    <a:lnTo>
                      <a:pt x="956" y="594"/>
                    </a:lnTo>
                    <a:lnTo>
                      <a:pt x="871" y="571"/>
                    </a:lnTo>
                    <a:lnTo>
                      <a:pt x="830" y="560"/>
                    </a:lnTo>
                    <a:lnTo>
                      <a:pt x="790" y="547"/>
                    </a:lnTo>
                    <a:lnTo>
                      <a:pt x="749" y="534"/>
                    </a:lnTo>
                    <a:lnTo>
                      <a:pt x="711" y="521"/>
                    </a:lnTo>
                    <a:lnTo>
                      <a:pt x="673" y="509"/>
                    </a:lnTo>
                    <a:lnTo>
                      <a:pt x="637" y="495"/>
                    </a:lnTo>
                    <a:lnTo>
                      <a:pt x="601" y="481"/>
                    </a:lnTo>
                    <a:lnTo>
                      <a:pt x="566" y="467"/>
                    </a:lnTo>
                    <a:lnTo>
                      <a:pt x="533" y="452"/>
                    </a:lnTo>
                    <a:lnTo>
                      <a:pt x="499" y="438"/>
                    </a:lnTo>
                    <a:lnTo>
                      <a:pt x="468" y="423"/>
                    </a:lnTo>
                    <a:lnTo>
                      <a:pt x="437" y="408"/>
                    </a:lnTo>
                    <a:lnTo>
                      <a:pt x="408" y="392"/>
                    </a:lnTo>
                    <a:lnTo>
                      <a:pt x="379" y="377"/>
                    </a:lnTo>
                    <a:lnTo>
                      <a:pt x="353" y="361"/>
                    </a:lnTo>
                    <a:lnTo>
                      <a:pt x="326" y="344"/>
                    </a:lnTo>
                    <a:lnTo>
                      <a:pt x="302" y="328"/>
                    </a:lnTo>
                    <a:lnTo>
                      <a:pt x="277" y="312"/>
                    </a:lnTo>
                    <a:lnTo>
                      <a:pt x="255" y="295"/>
                    </a:lnTo>
                    <a:lnTo>
                      <a:pt x="233" y="279"/>
                    </a:lnTo>
                    <a:lnTo>
                      <a:pt x="214" y="261"/>
                    </a:lnTo>
                    <a:lnTo>
                      <a:pt x="195" y="245"/>
                    </a:lnTo>
                    <a:lnTo>
                      <a:pt x="177" y="228"/>
                    </a:lnTo>
                    <a:lnTo>
                      <a:pt x="161" y="210"/>
                    </a:lnTo>
                    <a:lnTo>
                      <a:pt x="146" y="193"/>
                    </a:lnTo>
                    <a:lnTo>
                      <a:pt x="133" y="176"/>
                    </a:lnTo>
                    <a:lnTo>
                      <a:pt x="120" y="158"/>
                    </a:lnTo>
                    <a:lnTo>
                      <a:pt x="109" y="141"/>
                    </a:lnTo>
                    <a:lnTo>
                      <a:pt x="99" y="122"/>
                    </a:lnTo>
                    <a:lnTo>
                      <a:pt x="91" y="105"/>
                    </a:lnTo>
                    <a:lnTo>
                      <a:pt x="83" y="88"/>
                    </a:lnTo>
                    <a:lnTo>
                      <a:pt x="77" y="70"/>
                    </a:lnTo>
                    <a:lnTo>
                      <a:pt x="74" y="53"/>
                    </a:lnTo>
                    <a:lnTo>
                      <a:pt x="70" y="36"/>
                    </a:lnTo>
                    <a:lnTo>
                      <a:pt x="68" y="17"/>
                    </a:lnTo>
                    <a:lnTo>
                      <a:pt x="67" y="0"/>
                    </a:lnTo>
                    <a:lnTo>
                      <a:pt x="0" y="0"/>
                    </a:lnTo>
                    <a:lnTo>
                      <a:pt x="0" y="22"/>
                    </a:lnTo>
                    <a:lnTo>
                      <a:pt x="3" y="45"/>
                    </a:lnTo>
                    <a:lnTo>
                      <a:pt x="7" y="67"/>
                    </a:lnTo>
                    <a:lnTo>
                      <a:pt x="13" y="89"/>
                    </a:lnTo>
                    <a:lnTo>
                      <a:pt x="20" y="111"/>
                    </a:lnTo>
                    <a:lnTo>
                      <a:pt x="29" y="133"/>
                    </a:lnTo>
                    <a:lnTo>
                      <a:pt x="39" y="154"/>
                    </a:lnTo>
                    <a:lnTo>
                      <a:pt x="51" y="174"/>
                    </a:lnTo>
                    <a:lnTo>
                      <a:pt x="63" y="195"/>
                    </a:lnTo>
                    <a:lnTo>
                      <a:pt x="77" y="216"/>
                    </a:lnTo>
                    <a:lnTo>
                      <a:pt x="94" y="236"/>
                    </a:lnTo>
                    <a:lnTo>
                      <a:pt x="111" y="255"/>
                    </a:lnTo>
                    <a:lnTo>
                      <a:pt x="129" y="275"/>
                    </a:lnTo>
                    <a:lnTo>
                      <a:pt x="148" y="294"/>
                    </a:lnTo>
                    <a:lnTo>
                      <a:pt x="169" y="312"/>
                    </a:lnTo>
                    <a:lnTo>
                      <a:pt x="191" y="331"/>
                    </a:lnTo>
                    <a:lnTo>
                      <a:pt x="214" y="349"/>
                    </a:lnTo>
                    <a:lnTo>
                      <a:pt x="238" y="368"/>
                    </a:lnTo>
                    <a:lnTo>
                      <a:pt x="264" y="385"/>
                    </a:lnTo>
                    <a:lnTo>
                      <a:pt x="290" y="402"/>
                    </a:lnTo>
                    <a:lnTo>
                      <a:pt x="318" y="419"/>
                    </a:lnTo>
                    <a:lnTo>
                      <a:pt x="347" y="436"/>
                    </a:lnTo>
                    <a:lnTo>
                      <a:pt x="376" y="452"/>
                    </a:lnTo>
                    <a:lnTo>
                      <a:pt x="407" y="468"/>
                    </a:lnTo>
                    <a:lnTo>
                      <a:pt x="438" y="484"/>
                    </a:lnTo>
                    <a:lnTo>
                      <a:pt x="472" y="499"/>
                    </a:lnTo>
                    <a:lnTo>
                      <a:pt x="505" y="514"/>
                    </a:lnTo>
                    <a:lnTo>
                      <a:pt x="540" y="530"/>
                    </a:lnTo>
                    <a:lnTo>
                      <a:pt x="576" y="545"/>
                    </a:lnTo>
                    <a:lnTo>
                      <a:pt x="613" y="558"/>
                    </a:lnTo>
                    <a:lnTo>
                      <a:pt x="651" y="572"/>
                    </a:lnTo>
                    <a:lnTo>
                      <a:pt x="689" y="586"/>
                    </a:lnTo>
                    <a:lnTo>
                      <a:pt x="728" y="599"/>
                    </a:lnTo>
                    <a:lnTo>
                      <a:pt x="769" y="612"/>
                    </a:lnTo>
                    <a:lnTo>
                      <a:pt x="810" y="624"/>
                    </a:lnTo>
                    <a:lnTo>
                      <a:pt x="852" y="637"/>
                    </a:lnTo>
                    <a:lnTo>
                      <a:pt x="939" y="660"/>
                    </a:lnTo>
                    <a:lnTo>
                      <a:pt x="1029" y="682"/>
                    </a:lnTo>
                    <a:lnTo>
                      <a:pt x="1123" y="703"/>
                    </a:lnTo>
                    <a:lnTo>
                      <a:pt x="1219" y="723"/>
                    </a:lnTo>
                    <a:lnTo>
                      <a:pt x="1317" y="740"/>
                    </a:lnTo>
                    <a:lnTo>
                      <a:pt x="1419" y="755"/>
                    </a:lnTo>
                    <a:lnTo>
                      <a:pt x="1523" y="770"/>
                    </a:lnTo>
                    <a:lnTo>
                      <a:pt x="1629" y="782"/>
                    </a:lnTo>
                    <a:lnTo>
                      <a:pt x="1738" y="792"/>
                    </a:lnTo>
                    <a:lnTo>
                      <a:pt x="1848" y="801"/>
                    </a:lnTo>
                    <a:lnTo>
                      <a:pt x="1961" y="808"/>
                    </a:lnTo>
                    <a:lnTo>
                      <a:pt x="2075" y="813"/>
                    </a:lnTo>
                    <a:lnTo>
                      <a:pt x="2191" y="816"/>
                    </a:lnTo>
                    <a:lnTo>
                      <a:pt x="2309" y="817"/>
                    </a:lnTo>
                    <a:lnTo>
                      <a:pt x="2317" y="816"/>
                    </a:lnTo>
                    <a:lnTo>
                      <a:pt x="2324" y="814"/>
                    </a:lnTo>
                    <a:lnTo>
                      <a:pt x="2330" y="811"/>
                    </a:lnTo>
                    <a:lnTo>
                      <a:pt x="2334" y="807"/>
                    </a:lnTo>
                    <a:lnTo>
                      <a:pt x="2338" y="801"/>
                    </a:lnTo>
                    <a:lnTo>
                      <a:pt x="2341" y="796"/>
                    </a:lnTo>
                    <a:lnTo>
                      <a:pt x="2342" y="790"/>
                    </a:lnTo>
                    <a:lnTo>
                      <a:pt x="2342" y="783"/>
                    </a:lnTo>
                    <a:lnTo>
                      <a:pt x="2342" y="777"/>
                    </a:lnTo>
                    <a:lnTo>
                      <a:pt x="2341" y="771"/>
                    </a:lnTo>
                    <a:lnTo>
                      <a:pt x="2338" y="765"/>
                    </a:lnTo>
                    <a:lnTo>
                      <a:pt x="2334" y="760"/>
                    </a:lnTo>
                    <a:lnTo>
                      <a:pt x="2330" y="755"/>
                    </a:lnTo>
                    <a:lnTo>
                      <a:pt x="2324" y="753"/>
                    </a:lnTo>
                    <a:lnTo>
                      <a:pt x="2317" y="750"/>
                    </a:lnTo>
                    <a:lnTo>
                      <a:pt x="2309" y="749"/>
                    </a:lnTo>
                    <a:close/>
                  </a:path>
                </a:pathLst>
              </a:custGeom>
              <a:solidFill>
                <a:srgbClr val="1F1A17"/>
              </a:solidFill>
              <a:ln w="9525">
                <a:noFill/>
                <a:round/>
                <a:headEnd/>
                <a:tailEnd/>
              </a:ln>
            </p:spPr>
            <p:txBody>
              <a:bodyPr/>
              <a:lstStyle/>
              <a:p>
                <a:endParaRPr lang="en-US"/>
              </a:p>
            </p:txBody>
          </p:sp>
          <p:sp>
            <p:nvSpPr>
              <p:cNvPr id="40629" name="Freeform 999"/>
              <p:cNvSpPr>
                <a:spLocks/>
              </p:cNvSpPr>
              <p:nvPr/>
            </p:nvSpPr>
            <p:spPr bwMode="auto">
              <a:xfrm>
                <a:off x="2787" y="1955"/>
                <a:ext cx="385" cy="142"/>
              </a:xfrm>
              <a:custGeom>
                <a:avLst/>
                <a:gdLst>
                  <a:gd name="T0" fmla="*/ 0 w 2310"/>
                  <a:gd name="T1" fmla="*/ 0 h 852"/>
                  <a:gd name="T2" fmla="*/ 0 w 2310"/>
                  <a:gd name="T3" fmla="*/ 0 h 852"/>
                  <a:gd name="T4" fmla="*/ 0 w 2310"/>
                  <a:gd name="T5" fmla="*/ 0 h 852"/>
                  <a:gd name="T6" fmla="*/ 0 w 2310"/>
                  <a:gd name="T7" fmla="*/ 0 h 852"/>
                  <a:gd name="T8" fmla="*/ 0 w 2310"/>
                  <a:gd name="T9" fmla="*/ 0 h 852"/>
                  <a:gd name="T10" fmla="*/ 0 w 2310"/>
                  <a:gd name="T11" fmla="*/ 0 h 852"/>
                  <a:gd name="T12" fmla="*/ 0 w 2310"/>
                  <a:gd name="T13" fmla="*/ 0 h 852"/>
                  <a:gd name="T14" fmla="*/ 0 w 2310"/>
                  <a:gd name="T15" fmla="*/ 0 h 852"/>
                  <a:gd name="T16" fmla="*/ 0 w 2310"/>
                  <a:gd name="T17" fmla="*/ 0 h 852"/>
                  <a:gd name="T18" fmla="*/ 0 w 2310"/>
                  <a:gd name="T19" fmla="*/ 0 h 852"/>
                  <a:gd name="T20" fmla="*/ 0 w 2310"/>
                  <a:gd name="T21" fmla="*/ 0 h 852"/>
                  <a:gd name="T22" fmla="*/ 0 w 2310"/>
                  <a:gd name="T23" fmla="*/ 0 h 852"/>
                  <a:gd name="T24" fmla="*/ 0 w 2310"/>
                  <a:gd name="T25" fmla="*/ 0 h 852"/>
                  <a:gd name="T26" fmla="*/ 0 w 2310"/>
                  <a:gd name="T27" fmla="*/ 0 h 852"/>
                  <a:gd name="T28" fmla="*/ 0 w 2310"/>
                  <a:gd name="T29" fmla="*/ 0 h 852"/>
                  <a:gd name="T30" fmla="*/ 0 w 2310"/>
                  <a:gd name="T31" fmla="*/ 0 h 852"/>
                  <a:gd name="T32" fmla="*/ 0 w 2310"/>
                  <a:gd name="T33" fmla="*/ 0 h 852"/>
                  <a:gd name="T34" fmla="*/ 0 w 2310"/>
                  <a:gd name="T35" fmla="*/ 0 h 852"/>
                  <a:gd name="T36" fmla="*/ 0 w 2310"/>
                  <a:gd name="T37" fmla="*/ 0 h 852"/>
                  <a:gd name="T38" fmla="*/ 0 w 2310"/>
                  <a:gd name="T39" fmla="*/ 0 h 852"/>
                  <a:gd name="T40" fmla="*/ 0 w 2310"/>
                  <a:gd name="T41" fmla="*/ 0 h 852"/>
                  <a:gd name="T42" fmla="*/ 0 w 2310"/>
                  <a:gd name="T43" fmla="*/ 0 h 852"/>
                  <a:gd name="T44" fmla="*/ 0 w 2310"/>
                  <a:gd name="T45" fmla="*/ 0 h 852"/>
                  <a:gd name="T46" fmla="*/ 0 w 2310"/>
                  <a:gd name="T47" fmla="*/ 0 h 852"/>
                  <a:gd name="T48" fmla="*/ 0 w 2310"/>
                  <a:gd name="T49" fmla="*/ 0 h 852"/>
                  <a:gd name="T50" fmla="*/ 0 w 2310"/>
                  <a:gd name="T51" fmla="*/ 0 h 852"/>
                  <a:gd name="T52" fmla="*/ 0 w 2310"/>
                  <a:gd name="T53" fmla="*/ 0 h 852"/>
                  <a:gd name="T54" fmla="*/ 0 w 2310"/>
                  <a:gd name="T55" fmla="*/ 0 h 852"/>
                  <a:gd name="T56" fmla="*/ 0 w 2310"/>
                  <a:gd name="T57" fmla="*/ 0 h 852"/>
                  <a:gd name="T58" fmla="*/ 0 w 2310"/>
                  <a:gd name="T59" fmla="*/ 0 h 852"/>
                  <a:gd name="T60" fmla="*/ 0 w 2310"/>
                  <a:gd name="T61" fmla="*/ 0 h 852"/>
                  <a:gd name="T62" fmla="*/ 0 w 2310"/>
                  <a:gd name="T63" fmla="*/ 0 h 852"/>
                  <a:gd name="T64" fmla="*/ 0 w 2310"/>
                  <a:gd name="T65" fmla="*/ 0 h 852"/>
                  <a:gd name="T66" fmla="*/ 0 w 2310"/>
                  <a:gd name="T67" fmla="*/ 0 h 852"/>
                  <a:gd name="T68" fmla="*/ 0 w 2310"/>
                  <a:gd name="T69" fmla="*/ 0 h 852"/>
                  <a:gd name="T70" fmla="*/ 0 w 2310"/>
                  <a:gd name="T71" fmla="*/ 0 h 852"/>
                  <a:gd name="T72" fmla="*/ 0 w 2310"/>
                  <a:gd name="T73" fmla="*/ 0 h 852"/>
                  <a:gd name="T74" fmla="*/ 0 w 2310"/>
                  <a:gd name="T75" fmla="*/ 0 h 852"/>
                  <a:gd name="T76" fmla="*/ 0 w 2310"/>
                  <a:gd name="T77" fmla="*/ 0 h 852"/>
                  <a:gd name="T78" fmla="*/ 0 w 2310"/>
                  <a:gd name="T79" fmla="*/ 0 h 852"/>
                  <a:gd name="T80" fmla="*/ 0 w 2310"/>
                  <a:gd name="T81" fmla="*/ 0 h 852"/>
                  <a:gd name="T82" fmla="*/ 0 w 2310"/>
                  <a:gd name="T83" fmla="*/ 0 h 852"/>
                  <a:gd name="T84" fmla="*/ 0 w 2310"/>
                  <a:gd name="T85" fmla="*/ 0 h 852"/>
                  <a:gd name="T86" fmla="*/ 0 w 2310"/>
                  <a:gd name="T87" fmla="*/ 0 h 852"/>
                  <a:gd name="T88" fmla="*/ 0 w 2310"/>
                  <a:gd name="T89" fmla="*/ 0 h 852"/>
                  <a:gd name="T90" fmla="*/ 0 w 2310"/>
                  <a:gd name="T91" fmla="*/ 0 h 852"/>
                  <a:gd name="T92" fmla="*/ 0 w 2310"/>
                  <a:gd name="T93" fmla="*/ 0 h 852"/>
                  <a:gd name="T94" fmla="*/ 0 w 2310"/>
                  <a:gd name="T95" fmla="*/ 0 h 852"/>
                  <a:gd name="T96" fmla="*/ 0 w 2310"/>
                  <a:gd name="T97" fmla="*/ 0 h 852"/>
                  <a:gd name="T98" fmla="*/ 0 w 2310"/>
                  <a:gd name="T99" fmla="*/ 0 h 852"/>
                  <a:gd name="T100" fmla="*/ 0 w 2310"/>
                  <a:gd name="T101" fmla="*/ 0 h 852"/>
                  <a:gd name="T102" fmla="*/ 0 w 2310"/>
                  <a:gd name="T103" fmla="*/ 0 h 852"/>
                  <a:gd name="T104" fmla="*/ 0 w 2310"/>
                  <a:gd name="T105" fmla="*/ 0 h 852"/>
                  <a:gd name="T106" fmla="*/ 0 w 2310"/>
                  <a:gd name="T107" fmla="*/ 0 h 852"/>
                  <a:gd name="T108" fmla="*/ 0 w 2310"/>
                  <a:gd name="T109" fmla="*/ 0 h 852"/>
                  <a:gd name="T110" fmla="*/ 0 w 2310"/>
                  <a:gd name="T111" fmla="*/ 0 h 852"/>
                  <a:gd name="T112" fmla="*/ 0 w 2310"/>
                  <a:gd name="T113" fmla="*/ 0 h 852"/>
                  <a:gd name="T114" fmla="*/ 0 w 2310"/>
                  <a:gd name="T115" fmla="*/ 0 h 8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310"/>
                  <a:gd name="T175" fmla="*/ 0 h 852"/>
                  <a:gd name="T176" fmla="*/ 2310 w 2310"/>
                  <a:gd name="T177" fmla="*/ 852 h 8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310" h="852">
                    <a:moveTo>
                      <a:pt x="2242" y="35"/>
                    </a:moveTo>
                    <a:lnTo>
                      <a:pt x="2242" y="35"/>
                    </a:lnTo>
                    <a:lnTo>
                      <a:pt x="2241" y="52"/>
                    </a:lnTo>
                    <a:lnTo>
                      <a:pt x="2238" y="71"/>
                    </a:lnTo>
                    <a:lnTo>
                      <a:pt x="2236" y="88"/>
                    </a:lnTo>
                    <a:lnTo>
                      <a:pt x="2231" y="105"/>
                    </a:lnTo>
                    <a:lnTo>
                      <a:pt x="2226" y="123"/>
                    </a:lnTo>
                    <a:lnTo>
                      <a:pt x="2219" y="140"/>
                    </a:lnTo>
                    <a:lnTo>
                      <a:pt x="2209" y="157"/>
                    </a:lnTo>
                    <a:lnTo>
                      <a:pt x="2200" y="176"/>
                    </a:lnTo>
                    <a:lnTo>
                      <a:pt x="2189" y="193"/>
                    </a:lnTo>
                    <a:lnTo>
                      <a:pt x="2177" y="211"/>
                    </a:lnTo>
                    <a:lnTo>
                      <a:pt x="2163" y="228"/>
                    </a:lnTo>
                    <a:lnTo>
                      <a:pt x="2148" y="245"/>
                    </a:lnTo>
                    <a:lnTo>
                      <a:pt x="2132" y="263"/>
                    </a:lnTo>
                    <a:lnTo>
                      <a:pt x="2115" y="280"/>
                    </a:lnTo>
                    <a:lnTo>
                      <a:pt x="2095" y="296"/>
                    </a:lnTo>
                    <a:lnTo>
                      <a:pt x="2075" y="314"/>
                    </a:lnTo>
                    <a:lnTo>
                      <a:pt x="2053" y="330"/>
                    </a:lnTo>
                    <a:lnTo>
                      <a:pt x="2031" y="347"/>
                    </a:lnTo>
                    <a:lnTo>
                      <a:pt x="2007" y="363"/>
                    </a:lnTo>
                    <a:lnTo>
                      <a:pt x="1983" y="379"/>
                    </a:lnTo>
                    <a:lnTo>
                      <a:pt x="1956" y="396"/>
                    </a:lnTo>
                    <a:lnTo>
                      <a:pt x="1930" y="412"/>
                    </a:lnTo>
                    <a:lnTo>
                      <a:pt x="1901" y="427"/>
                    </a:lnTo>
                    <a:lnTo>
                      <a:pt x="1872" y="443"/>
                    </a:lnTo>
                    <a:lnTo>
                      <a:pt x="1841" y="458"/>
                    </a:lnTo>
                    <a:lnTo>
                      <a:pt x="1809" y="473"/>
                    </a:lnTo>
                    <a:lnTo>
                      <a:pt x="1777" y="487"/>
                    </a:lnTo>
                    <a:lnTo>
                      <a:pt x="1742" y="502"/>
                    </a:lnTo>
                    <a:lnTo>
                      <a:pt x="1708" y="516"/>
                    </a:lnTo>
                    <a:lnTo>
                      <a:pt x="1672" y="530"/>
                    </a:lnTo>
                    <a:lnTo>
                      <a:pt x="1636" y="544"/>
                    </a:lnTo>
                    <a:lnTo>
                      <a:pt x="1598" y="556"/>
                    </a:lnTo>
                    <a:lnTo>
                      <a:pt x="1520" y="582"/>
                    </a:lnTo>
                    <a:lnTo>
                      <a:pt x="1438" y="606"/>
                    </a:lnTo>
                    <a:lnTo>
                      <a:pt x="1353" y="629"/>
                    </a:lnTo>
                    <a:lnTo>
                      <a:pt x="1265" y="651"/>
                    </a:lnTo>
                    <a:lnTo>
                      <a:pt x="1174" y="672"/>
                    </a:lnTo>
                    <a:lnTo>
                      <a:pt x="1079" y="691"/>
                    </a:lnTo>
                    <a:lnTo>
                      <a:pt x="982" y="708"/>
                    </a:lnTo>
                    <a:lnTo>
                      <a:pt x="881" y="723"/>
                    </a:lnTo>
                    <a:lnTo>
                      <a:pt x="778" y="737"/>
                    </a:lnTo>
                    <a:lnTo>
                      <a:pt x="673" y="750"/>
                    </a:lnTo>
                    <a:lnTo>
                      <a:pt x="565" y="760"/>
                    </a:lnTo>
                    <a:lnTo>
                      <a:pt x="457" y="768"/>
                    </a:lnTo>
                    <a:lnTo>
                      <a:pt x="344" y="775"/>
                    </a:lnTo>
                    <a:lnTo>
                      <a:pt x="231" y="781"/>
                    </a:lnTo>
                    <a:lnTo>
                      <a:pt x="117" y="783"/>
                    </a:lnTo>
                    <a:lnTo>
                      <a:pt x="0" y="784"/>
                    </a:lnTo>
                    <a:lnTo>
                      <a:pt x="0" y="852"/>
                    </a:lnTo>
                    <a:lnTo>
                      <a:pt x="118" y="851"/>
                    </a:lnTo>
                    <a:lnTo>
                      <a:pt x="233" y="848"/>
                    </a:lnTo>
                    <a:lnTo>
                      <a:pt x="348" y="843"/>
                    </a:lnTo>
                    <a:lnTo>
                      <a:pt x="461" y="836"/>
                    </a:lnTo>
                    <a:lnTo>
                      <a:pt x="571" y="827"/>
                    </a:lnTo>
                    <a:lnTo>
                      <a:pt x="680" y="817"/>
                    </a:lnTo>
                    <a:lnTo>
                      <a:pt x="786" y="805"/>
                    </a:lnTo>
                    <a:lnTo>
                      <a:pt x="890" y="790"/>
                    </a:lnTo>
                    <a:lnTo>
                      <a:pt x="992" y="775"/>
                    </a:lnTo>
                    <a:lnTo>
                      <a:pt x="1091" y="758"/>
                    </a:lnTo>
                    <a:lnTo>
                      <a:pt x="1187" y="738"/>
                    </a:lnTo>
                    <a:lnTo>
                      <a:pt x="1280" y="717"/>
                    </a:lnTo>
                    <a:lnTo>
                      <a:pt x="1370" y="695"/>
                    </a:lnTo>
                    <a:lnTo>
                      <a:pt x="1457" y="672"/>
                    </a:lnTo>
                    <a:lnTo>
                      <a:pt x="1540" y="647"/>
                    </a:lnTo>
                    <a:lnTo>
                      <a:pt x="1620" y="621"/>
                    </a:lnTo>
                    <a:lnTo>
                      <a:pt x="1659" y="607"/>
                    </a:lnTo>
                    <a:lnTo>
                      <a:pt x="1696" y="593"/>
                    </a:lnTo>
                    <a:lnTo>
                      <a:pt x="1733" y="580"/>
                    </a:lnTo>
                    <a:lnTo>
                      <a:pt x="1769" y="565"/>
                    </a:lnTo>
                    <a:lnTo>
                      <a:pt x="1804" y="549"/>
                    </a:lnTo>
                    <a:lnTo>
                      <a:pt x="1837" y="534"/>
                    </a:lnTo>
                    <a:lnTo>
                      <a:pt x="1871" y="519"/>
                    </a:lnTo>
                    <a:lnTo>
                      <a:pt x="1902" y="503"/>
                    </a:lnTo>
                    <a:lnTo>
                      <a:pt x="1933" y="487"/>
                    </a:lnTo>
                    <a:lnTo>
                      <a:pt x="1963" y="471"/>
                    </a:lnTo>
                    <a:lnTo>
                      <a:pt x="1991" y="454"/>
                    </a:lnTo>
                    <a:lnTo>
                      <a:pt x="2019" y="437"/>
                    </a:lnTo>
                    <a:lnTo>
                      <a:pt x="2045" y="420"/>
                    </a:lnTo>
                    <a:lnTo>
                      <a:pt x="2071" y="403"/>
                    </a:lnTo>
                    <a:lnTo>
                      <a:pt x="2095" y="384"/>
                    </a:lnTo>
                    <a:lnTo>
                      <a:pt x="2118" y="366"/>
                    </a:lnTo>
                    <a:lnTo>
                      <a:pt x="2140" y="347"/>
                    </a:lnTo>
                    <a:lnTo>
                      <a:pt x="2161" y="329"/>
                    </a:lnTo>
                    <a:lnTo>
                      <a:pt x="2181" y="310"/>
                    </a:lnTo>
                    <a:lnTo>
                      <a:pt x="2198" y="290"/>
                    </a:lnTo>
                    <a:lnTo>
                      <a:pt x="2215" y="271"/>
                    </a:lnTo>
                    <a:lnTo>
                      <a:pt x="2231" y="251"/>
                    </a:lnTo>
                    <a:lnTo>
                      <a:pt x="2245" y="230"/>
                    </a:lnTo>
                    <a:lnTo>
                      <a:pt x="2258" y="209"/>
                    </a:lnTo>
                    <a:lnTo>
                      <a:pt x="2270" y="189"/>
                    </a:lnTo>
                    <a:lnTo>
                      <a:pt x="2280" y="168"/>
                    </a:lnTo>
                    <a:lnTo>
                      <a:pt x="2289" y="146"/>
                    </a:lnTo>
                    <a:lnTo>
                      <a:pt x="2296" y="124"/>
                    </a:lnTo>
                    <a:lnTo>
                      <a:pt x="2302" y="102"/>
                    </a:lnTo>
                    <a:lnTo>
                      <a:pt x="2307" y="80"/>
                    </a:lnTo>
                    <a:lnTo>
                      <a:pt x="2309" y="57"/>
                    </a:lnTo>
                    <a:lnTo>
                      <a:pt x="2310" y="35"/>
                    </a:lnTo>
                    <a:lnTo>
                      <a:pt x="2309" y="27"/>
                    </a:lnTo>
                    <a:lnTo>
                      <a:pt x="2307" y="20"/>
                    </a:lnTo>
                    <a:lnTo>
                      <a:pt x="2303" y="14"/>
                    </a:lnTo>
                    <a:lnTo>
                      <a:pt x="2299" y="9"/>
                    </a:lnTo>
                    <a:lnTo>
                      <a:pt x="2294" y="6"/>
                    </a:lnTo>
                    <a:lnTo>
                      <a:pt x="2288" y="2"/>
                    </a:lnTo>
                    <a:lnTo>
                      <a:pt x="2282" y="1"/>
                    </a:lnTo>
                    <a:lnTo>
                      <a:pt x="2275" y="0"/>
                    </a:lnTo>
                    <a:lnTo>
                      <a:pt x="2270" y="1"/>
                    </a:lnTo>
                    <a:lnTo>
                      <a:pt x="2263" y="2"/>
                    </a:lnTo>
                    <a:lnTo>
                      <a:pt x="2257" y="6"/>
                    </a:lnTo>
                    <a:lnTo>
                      <a:pt x="2252" y="9"/>
                    </a:lnTo>
                    <a:lnTo>
                      <a:pt x="2248" y="14"/>
                    </a:lnTo>
                    <a:lnTo>
                      <a:pt x="2244" y="20"/>
                    </a:lnTo>
                    <a:lnTo>
                      <a:pt x="2242" y="27"/>
                    </a:lnTo>
                    <a:lnTo>
                      <a:pt x="2242" y="35"/>
                    </a:lnTo>
                    <a:close/>
                  </a:path>
                </a:pathLst>
              </a:custGeom>
              <a:solidFill>
                <a:srgbClr val="1F1A17"/>
              </a:solidFill>
              <a:ln w="9525">
                <a:noFill/>
                <a:round/>
                <a:headEnd/>
                <a:tailEnd/>
              </a:ln>
            </p:spPr>
            <p:txBody>
              <a:bodyPr/>
              <a:lstStyle/>
              <a:p>
                <a:endParaRPr lang="en-US"/>
              </a:p>
            </p:txBody>
          </p:sp>
        </p:grpSp>
        <p:grpSp>
          <p:nvGrpSpPr>
            <p:cNvPr id="40136" name="Group 1000"/>
            <p:cNvGrpSpPr>
              <a:grpSpLocks/>
            </p:cNvGrpSpPr>
            <p:nvPr/>
          </p:nvGrpSpPr>
          <p:grpSpPr bwMode="auto">
            <a:xfrm>
              <a:off x="714" y="1219"/>
              <a:ext cx="1742" cy="2826"/>
              <a:chOff x="2190" y="1179"/>
              <a:chExt cx="1742" cy="2826"/>
            </a:xfrm>
          </p:grpSpPr>
          <p:sp>
            <p:nvSpPr>
              <p:cNvPr id="40230" name="Freeform 1001"/>
              <p:cNvSpPr>
                <a:spLocks/>
              </p:cNvSpPr>
              <p:nvPr/>
            </p:nvSpPr>
            <p:spPr bwMode="auto">
              <a:xfrm>
                <a:off x="2617" y="1927"/>
                <a:ext cx="81" cy="81"/>
              </a:xfrm>
              <a:custGeom>
                <a:avLst/>
                <a:gdLst>
                  <a:gd name="T0" fmla="*/ 0 w 484"/>
                  <a:gd name="T1" fmla="*/ 0 h 483"/>
                  <a:gd name="T2" fmla="*/ 0 w 484"/>
                  <a:gd name="T3" fmla="*/ 0 h 483"/>
                  <a:gd name="T4" fmla="*/ 0 w 484"/>
                  <a:gd name="T5" fmla="*/ 0 h 483"/>
                  <a:gd name="T6" fmla="*/ 0 w 484"/>
                  <a:gd name="T7" fmla="*/ 0 h 483"/>
                  <a:gd name="T8" fmla="*/ 0 w 484"/>
                  <a:gd name="T9" fmla="*/ 0 h 483"/>
                  <a:gd name="T10" fmla="*/ 0 w 484"/>
                  <a:gd name="T11" fmla="*/ 0 h 483"/>
                  <a:gd name="T12" fmla="*/ 0 w 484"/>
                  <a:gd name="T13" fmla="*/ 0 h 483"/>
                  <a:gd name="T14" fmla="*/ 0 w 484"/>
                  <a:gd name="T15" fmla="*/ 0 h 483"/>
                  <a:gd name="T16" fmla="*/ 0 w 484"/>
                  <a:gd name="T17" fmla="*/ 0 h 483"/>
                  <a:gd name="T18" fmla="*/ 0 w 484"/>
                  <a:gd name="T19" fmla="*/ 0 h 483"/>
                  <a:gd name="T20" fmla="*/ 0 w 484"/>
                  <a:gd name="T21" fmla="*/ 0 h 483"/>
                  <a:gd name="T22" fmla="*/ 0 w 484"/>
                  <a:gd name="T23" fmla="*/ 0 h 483"/>
                  <a:gd name="T24" fmla="*/ 0 w 484"/>
                  <a:gd name="T25" fmla="*/ 0 h 483"/>
                  <a:gd name="T26" fmla="*/ 0 w 484"/>
                  <a:gd name="T27" fmla="*/ 0 h 483"/>
                  <a:gd name="T28" fmla="*/ 0 w 484"/>
                  <a:gd name="T29" fmla="*/ 0 h 483"/>
                  <a:gd name="T30" fmla="*/ 0 w 484"/>
                  <a:gd name="T31" fmla="*/ 0 h 483"/>
                  <a:gd name="T32" fmla="*/ 0 w 484"/>
                  <a:gd name="T33" fmla="*/ 0 h 483"/>
                  <a:gd name="T34" fmla="*/ 0 w 484"/>
                  <a:gd name="T35" fmla="*/ 0 h 483"/>
                  <a:gd name="T36" fmla="*/ 0 w 484"/>
                  <a:gd name="T37" fmla="*/ 0 h 483"/>
                  <a:gd name="T38" fmla="*/ 0 w 484"/>
                  <a:gd name="T39" fmla="*/ 0 h 483"/>
                  <a:gd name="T40" fmla="*/ 0 w 484"/>
                  <a:gd name="T41" fmla="*/ 0 h 483"/>
                  <a:gd name="T42" fmla="*/ 0 w 484"/>
                  <a:gd name="T43" fmla="*/ 0 h 483"/>
                  <a:gd name="T44" fmla="*/ 0 w 484"/>
                  <a:gd name="T45" fmla="*/ 0 h 483"/>
                  <a:gd name="T46" fmla="*/ 0 w 484"/>
                  <a:gd name="T47" fmla="*/ 0 h 483"/>
                  <a:gd name="T48" fmla="*/ 0 w 484"/>
                  <a:gd name="T49" fmla="*/ 0 h 483"/>
                  <a:gd name="T50" fmla="*/ 0 w 484"/>
                  <a:gd name="T51" fmla="*/ 0 h 483"/>
                  <a:gd name="T52" fmla="*/ 0 w 484"/>
                  <a:gd name="T53" fmla="*/ 0 h 483"/>
                  <a:gd name="T54" fmla="*/ 0 w 484"/>
                  <a:gd name="T55" fmla="*/ 0 h 483"/>
                  <a:gd name="T56" fmla="*/ 0 w 484"/>
                  <a:gd name="T57" fmla="*/ 0 h 483"/>
                  <a:gd name="T58" fmla="*/ 0 w 484"/>
                  <a:gd name="T59" fmla="*/ 0 h 483"/>
                  <a:gd name="T60" fmla="*/ 0 w 484"/>
                  <a:gd name="T61" fmla="*/ 0 h 483"/>
                  <a:gd name="T62" fmla="*/ 0 w 484"/>
                  <a:gd name="T63" fmla="*/ 0 h 483"/>
                  <a:gd name="T64" fmla="*/ 0 w 484"/>
                  <a:gd name="T65" fmla="*/ 0 h 483"/>
                  <a:gd name="T66" fmla="*/ 0 w 484"/>
                  <a:gd name="T67" fmla="*/ 0 h 483"/>
                  <a:gd name="T68" fmla="*/ 0 w 484"/>
                  <a:gd name="T69" fmla="*/ 0 h 483"/>
                  <a:gd name="T70" fmla="*/ 0 w 484"/>
                  <a:gd name="T71" fmla="*/ 0 h 483"/>
                  <a:gd name="T72" fmla="*/ 0 w 484"/>
                  <a:gd name="T73" fmla="*/ 0 h 483"/>
                  <a:gd name="T74" fmla="*/ 0 w 484"/>
                  <a:gd name="T75" fmla="*/ 0 h 483"/>
                  <a:gd name="T76" fmla="*/ 0 w 484"/>
                  <a:gd name="T77" fmla="*/ 0 h 483"/>
                  <a:gd name="T78" fmla="*/ 0 w 484"/>
                  <a:gd name="T79" fmla="*/ 0 h 483"/>
                  <a:gd name="T80" fmla="*/ 0 w 484"/>
                  <a:gd name="T81" fmla="*/ 0 h 483"/>
                  <a:gd name="T82" fmla="*/ 0 w 484"/>
                  <a:gd name="T83" fmla="*/ 0 h 483"/>
                  <a:gd name="T84" fmla="*/ 0 w 484"/>
                  <a:gd name="T85" fmla="*/ 0 h 483"/>
                  <a:gd name="T86" fmla="*/ 0 w 484"/>
                  <a:gd name="T87" fmla="*/ 0 h 483"/>
                  <a:gd name="T88" fmla="*/ 0 w 484"/>
                  <a:gd name="T89" fmla="*/ 0 h 483"/>
                  <a:gd name="T90" fmla="*/ 0 w 484"/>
                  <a:gd name="T91" fmla="*/ 0 h 483"/>
                  <a:gd name="T92" fmla="*/ 0 w 484"/>
                  <a:gd name="T93" fmla="*/ 0 h 48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84"/>
                  <a:gd name="T142" fmla="*/ 0 h 483"/>
                  <a:gd name="T143" fmla="*/ 484 w 484"/>
                  <a:gd name="T144" fmla="*/ 483 h 48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84" h="483">
                    <a:moveTo>
                      <a:pt x="259" y="303"/>
                    </a:moveTo>
                    <a:lnTo>
                      <a:pt x="259" y="224"/>
                    </a:lnTo>
                    <a:lnTo>
                      <a:pt x="484" y="224"/>
                    </a:lnTo>
                    <a:lnTo>
                      <a:pt x="484" y="410"/>
                    </a:lnTo>
                    <a:lnTo>
                      <a:pt x="476" y="417"/>
                    </a:lnTo>
                    <a:lnTo>
                      <a:pt x="466" y="424"/>
                    </a:lnTo>
                    <a:lnTo>
                      <a:pt x="455" y="431"/>
                    </a:lnTo>
                    <a:lnTo>
                      <a:pt x="444" y="437"/>
                    </a:lnTo>
                    <a:lnTo>
                      <a:pt x="418" y="450"/>
                    </a:lnTo>
                    <a:lnTo>
                      <a:pt x="389" y="461"/>
                    </a:lnTo>
                    <a:lnTo>
                      <a:pt x="373" y="466"/>
                    </a:lnTo>
                    <a:lnTo>
                      <a:pt x="358" y="470"/>
                    </a:lnTo>
                    <a:lnTo>
                      <a:pt x="342" y="474"/>
                    </a:lnTo>
                    <a:lnTo>
                      <a:pt x="326" y="477"/>
                    </a:lnTo>
                    <a:lnTo>
                      <a:pt x="311" y="480"/>
                    </a:lnTo>
                    <a:lnTo>
                      <a:pt x="295" y="481"/>
                    </a:lnTo>
                    <a:lnTo>
                      <a:pt x="278" y="482"/>
                    </a:lnTo>
                    <a:lnTo>
                      <a:pt x="262" y="483"/>
                    </a:lnTo>
                    <a:lnTo>
                      <a:pt x="243" y="482"/>
                    </a:lnTo>
                    <a:lnTo>
                      <a:pt x="223" y="481"/>
                    </a:lnTo>
                    <a:lnTo>
                      <a:pt x="204" y="479"/>
                    </a:lnTo>
                    <a:lnTo>
                      <a:pt x="186" y="475"/>
                    </a:lnTo>
                    <a:lnTo>
                      <a:pt x="169" y="470"/>
                    </a:lnTo>
                    <a:lnTo>
                      <a:pt x="152" y="466"/>
                    </a:lnTo>
                    <a:lnTo>
                      <a:pt x="136" y="459"/>
                    </a:lnTo>
                    <a:lnTo>
                      <a:pt x="121" y="452"/>
                    </a:lnTo>
                    <a:lnTo>
                      <a:pt x="106" y="444"/>
                    </a:lnTo>
                    <a:lnTo>
                      <a:pt x="92" y="435"/>
                    </a:lnTo>
                    <a:lnTo>
                      <a:pt x="80" y="425"/>
                    </a:lnTo>
                    <a:lnTo>
                      <a:pt x="68" y="415"/>
                    </a:lnTo>
                    <a:lnTo>
                      <a:pt x="56" y="403"/>
                    </a:lnTo>
                    <a:lnTo>
                      <a:pt x="47" y="391"/>
                    </a:lnTo>
                    <a:lnTo>
                      <a:pt x="38" y="378"/>
                    </a:lnTo>
                    <a:lnTo>
                      <a:pt x="30" y="364"/>
                    </a:lnTo>
                    <a:lnTo>
                      <a:pt x="23" y="349"/>
                    </a:lnTo>
                    <a:lnTo>
                      <a:pt x="16" y="335"/>
                    </a:lnTo>
                    <a:lnTo>
                      <a:pt x="11" y="320"/>
                    </a:lnTo>
                    <a:lnTo>
                      <a:pt x="7" y="304"/>
                    </a:lnTo>
                    <a:lnTo>
                      <a:pt x="3" y="289"/>
                    </a:lnTo>
                    <a:lnTo>
                      <a:pt x="1" y="273"/>
                    </a:lnTo>
                    <a:lnTo>
                      <a:pt x="0" y="257"/>
                    </a:lnTo>
                    <a:lnTo>
                      <a:pt x="0" y="239"/>
                    </a:lnTo>
                    <a:lnTo>
                      <a:pt x="0" y="222"/>
                    </a:lnTo>
                    <a:lnTo>
                      <a:pt x="1" y="204"/>
                    </a:lnTo>
                    <a:lnTo>
                      <a:pt x="4" y="187"/>
                    </a:lnTo>
                    <a:lnTo>
                      <a:pt x="8" y="171"/>
                    </a:lnTo>
                    <a:lnTo>
                      <a:pt x="13" y="155"/>
                    </a:lnTo>
                    <a:lnTo>
                      <a:pt x="18" y="140"/>
                    </a:lnTo>
                    <a:lnTo>
                      <a:pt x="25" y="125"/>
                    </a:lnTo>
                    <a:lnTo>
                      <a:pt x="33" y="110"/>
                    </a:lnTo>
                    <a:lnTo>
                      <a:pt x="43" y="96"/>
                    </a:lnTo>
                    <a:lnTo>
                      <a:pt x="52" y="83"/>
                    </a:lnTo>
                    <a:lnTo>
                      <a:pt x="63" y="71"/>
                    </a:lnTo>
                    <a:lnTo>
                      <a:pt x="75" y="60"/>
                    </a:lnTo>
                    <a:lnTo>
                      <a:pt x="88" y="50"/>
                    </a:lnTo>
                    <a:lnTo>
                      <a:pt x="102" y="39"/>
                    </a:lnTo>
                    <a:lnTo>
                      <a:pt x="117" y="31"/>
                    </a:lnTo>
                    <a:lnTo>
                      <a:pt x="133" y="23"/>
                    </a:lnTo>
                    <a:lnTo>
                      <a:pt x="145" y="17"/>
                    </a:lnTo>
                    <a:lnTo>
                      <a:pt x="159" y="12"/>
                    </a:lnTo>
                    <a:lnTo>
                      <a:pt x="173" y="9"/>
                    </a:lnTo>
                    <a:lnTo>
                      <a:pt x="188" y="6"/>
                    </a:lnTo>
                    <a:lnTo>
                      <a:pt x="204" y="3"/>
                    </a:lnTo>
                    <a:lnTo>
                      <a:pt x="222" y="1"/>
                    </a:lnTo>
                    <a:lnTo>
                      <a:pt x="239" y="0"/>
                    </a:lnTo>
                    <a:lnTo>
                      <a:pt x="256" y="0"/>
                    </a:lnTo>
                    <a:lnTo>
                      <a:pt x="281" y="0"/>
                    </a:lnTo>
                    <a:lnTo>
                      <a:pt x="303" y="2"/>
                    </a:lnTo>
                    <a:lnTo>
                      <a:pt x="324" y="4"/>
                    </a:lnTo>
                    <a:lnTo>
                      <a:pt x="343" y="9"/>
                    </a:lnTo>
                    <a:lnTo>
                      <a:pt x="362" y="14"/>
                    </a:lnTo>
                    <a:lnTo>
                      <a:pt x="378" y="21"/>
                    </a:lnTo>
                    <a:lnTo>
                      <a:pt x="394" y="28"/>
                    </a:lnTo>
                    <a:lnTo>
                      <a:pt x="408" y="36"/>
                    </a:lnTo>
                    <a:lnTo>
                      <a:pt x="421" y="46"/>
                    </a:lnTo>
                    <a:lnTo>
                      <a:pt x="432" y="56"/>
                    </a:lnTo>
                    <a:lnTo>
                      <a:pt x="443" y="67"/>
                    </a:lnTo>
                    <a:lnTo>
                      <a:pt x="453" y="80"/>
                    </a:lnTo>
                    <a:lnTo>
                      <a:pt x="461" y="92"/>
                    </a:lnTo>
                    <a:lnTo>
                      <a:pt x="468" y="106"/>
                    </a:lnTo>
                    <a:lnTo>
                      <a:pt x="474" y="121"/>
                    </a:lnTo>
                    <a:lnTo>
                      <a:pt x="477" y="137"/>
                    </a:lnTo>
                    <a:lnTo>
                      <a:pt x="373" y="155"/>
                    </a:lnTo>
                    <a:lnTo>
                      <a:pt x="371" y="147"/>
                    </a:lnTo>
                    <a:lnTo>
                      <a:pt x="367" y="139"/>
                    </a:lnTo>
                    <a:lnTo>
                      <a:pt x="363" y="130"/>
                    </a:lnTo>
                    <a:lnTo>
                      <a:pt x="358" y="124"/>
                    </a:lnTo>
                    <a:lnTo>
                      <a:pt x="352" y="117"/>
                    </a:lnTo>
                    <a:lnTo>
                      <a:pt x="347" y="111"/>
                    </a:lnTo>
                    <a:lnTo>
                      <a:pt x="340" y="105"/>
                    </a:lnTo>
                    <a:lnTo>
                      <a:pt x="333" y="100"/>
                    </a:lnTo>
                    <a:lnTo>
                      <a:pt x="325" y="96"/>
                    </a:lnTo>
                    <a:lnTo>
                      <a:pt x="317" y="91"/>
                    </a:lnTo>
                    <a:lnTo>
                      <a:pt x="307" y="88"/>
                    </a:lnTo>
                    <a:lnTo>
                      <a:pt x="298" y="85"/>
                    </a:lnTo>
                    <a:lnTo>
                      <a:pt x="289" y="83"/>
                    </a:lnTo>
                    <a:lnTo>
                      <a:pt x="278" y="82"/>
                    </a:lnTo>
                    <a:lnTo>
                      <a:pt x="268" y="81"/>
                    </a:lnTo>
                    <a:lnTo>
                      <a:pt x="256" y="81"/>
                    </a:lnTo>
                    <a:lnTo>
                      <a:pt x="240" y="81"/>
                    </a:lnTo>
                    <a:lnTo>
                      <a:pt x="224" y="83"/>
                    </a:lnTo>
                    <a:lnTo>
                      <a:pt x="209" y="85"/>
                    </a:lnTo>
                    <a:lnTo>
                      <a:pt x="195" y="90"/>
                    </a:lnTo>
                    <a:lnTo>
                      <a:pt x="182" y="96"/>
                    </a:lnTo>
                    <a:lnTo>
                      <a:pt x="170" y="103"/>
                    </a:lnTo>
                    <a:lnTo>
                      <a:pt x="158" y="110"/>
                    </a:lnTo>
                    <a:lnTo>
                      <a:pt x="148" y="119"/>
                    </a:lnTo>
                    <a:lnTo>
                      <a:pt x="139" y="129"/>
                    </a:lnTo>
                    <a:lnTo>
                      <a:pt x="130" y="141"/>
                    </a:lnTo>
                    <a:lnTo>
                      <a:pt x="124" y="154"/>
                    </a:lnTo>
                    <a:lnTo>
                      <a:pt x="118" y="169"/>
                    </a:lnTo>
                    <a:lnTo>
                      <a:pt x="113" y="184"/>
                    </a:lnTo>
                    <a:lnTo>
                      <a:pt x="110" y="200"/>
                    </a:lnTo>
                    <a:lnTo>
                      <a:pt x="107" y="217"/>
                    </a:lnTo>
                    <a:lnTo>
                      <a:pt x="107" y="236"/>
                    </a:lnTo>
                    <a:lnTo>
                      <a:pt x="107" y="255"/>
                    </a:lnTo>
                    <a:lnTo>
                      <a:pt x="110" y="275"/>
                    </a:lnTo>
                    <a:lnTo>
                      <a:pt x="113" y="292"/>
                    </a:lnTo>
                    <a:lnTo>
                      <a:pt x="118" y="309"/>
                    </a:lnTo>
                    <a:lnTo>
                      <a:pt x="124" y="324"/>
                    </a:lnTo>
                    <a:lnTo>
                      <a:pt x="130" y="337"/>
                    </a:lnTo>
                    <a:lnTo>
                      <a:pt x="139" y="349"/>
                    </a:lnTo>
                    <a:lnTo>
                      <a:pt x="148" y="361"/>
                    </a:lnTo>
                    <a:lnTo>
                      <a:pt x="159" y="370"/>
                    </a:lnTo>
                    <a:lnTo>
                      <a:pt x="171" y="379"/>
                    </a:lnTo>
                    <a:lnTo>
                      <a:pt x="182" y="386"/>
                    </a:lnTo>
                    <a:lnTo>
                      <a:pt x="195" y="392"/>
                    </a:lnTo>
                    <a:lnTo>
                      <a:pt x="209" y="396"/>
                    </a:lnTo>
                    <a:lnTo>
                      <a:pt x="224" y="400"/>
                    </a:lnTo>
                    <a:lnTo>
                      <a:pt x="239" y="401"/>
                    </a:lnTo>
                    <a:lnTo>
                      <a:pt x="255" y="402"/>
                    </a:lnTo>
                    <a:lnTo>
                      <a:pt x="273" y="401"/>
                    </a:lnTo>
                    <a:lnTo>
                      <a:pt x="289" y="399"/>
                    </a:lnTo>
                    <a:lnTo>
                      <a:pt x="305" y="395"/>
                    </a:lnTo>
                    <a:lnTo>
                      <a:pt x="322" y="391"/>
                    </a:lnTo>
                    <a:lnTo>
                      <a:pt x="337" y="384"/>
                    </a:lnTo>
                    <a:lnTo>
                      <a:pt x="352" y="378"/>
                    </a:lnTo>
                    <a:lnTo>
                      <a:pt x="366" y="370"/>
                    </a:lnTo>
                    <a:lnTo>
                      <a:pt x="379" y="362"/>
                    </a:lnTo>
                    <a:lnTo>
                      <a:pt x="379" y="303"/>
                    </a:lnTo>
                    <a:lnTo>
                      <a:pt x="259" y="303"/>
                    </a:lnTo>
                    <a:close/>
                  </a:path>
                </a:pathLst>
              </a:custGeom>
              <a:solidFill>
                <a:srgbClr val="1F1A17"/>
              </a:solidFill>
              <a:ln w="9525">
                <a:noFill/>
                <a:round/>
                <a:headEnd/>
                <a:tailEnd/>
              </a:ln>
            </p:spPr>
            <p:txBody>
              <a:bodyPr/>
              <a:lstStyle/>
              <a:p>
                <a:endParaRPr lang="en-US"/>
              </a:p>
            </p:txBody>
          </p:sp>
          <p:sp>
            <p:nvSpPr>
              <p:cNvPr id="40231" name="Freeform 1002"/>
              <p:cNvSpPr>
                <a:spLocks/>
              </p:cNvSpPr>
              <p:nvPr/>
            </p:nvSpPr>
            <p:spPr bwMode="auto">
              <a:xfrm>
                <a:off x="2714" y="1948"/>
                <a:ext cx="57" cy="58"/>
              </a:xfrm>
              <a:custGeom>
                <a:avLst/>
                <a:gdLst>
                  <a:gd name="T0" fmla="*/ 0 w 342"/>
                  <a:gd name="T1" fmla="*/ 0 h 347"/>
                  <a:gd name="T2" fmla="*/ 0 w 342"/>
                  <a:gd name="T3" fmla="*/ 0 h 347"/>
                  <a:gd name="T4" fmla="*/ 0 w 342"/>
                  <a:gd name="T5" fmla="*/ 0 h 347"/>
                  <a:gd name="T6" fmla="*/ 0 w 342"/>
                  <a:gd name="T7" fmla="*/ 0 h 347"/>
                  <a:gd name="T8" fmla="*/ 0 w 342"/>
                  <a:gd name="T9" fmla="*/ 0 h 347"/>
                  <a:gd name="T10" fmla="*/ 0 w 342"/>
                  <a:gd name="T11" fmla="*/ 0 h 347"/>
                  <a:gd name="T12" fmla="*/ 0 w 342"/>
                  <a:gd name="T13" fmla="*/ 0 h 347"/>
                  <a:gd name="T14" fmla="*/ 0 w 342"/>
                  <a:gd name="T15" fmla="*/ 0 h 347"/>
                  <a:gd name="T16" fmla="*/ 0 w 342"/>
                  <a:gd name="T17" fmla="*/ 0 h 347"/>
                  <a:gd name="T18" fmla="*/ 0 w 342"/>
                  <a:gd name="T19" fmla="*/ 0 h 347"/>
                  <a:gd name="T20" fmla="*/ 0 w 342"/>
                  <a:gd name="T21" fmla="*/ 0 h 347"/>
                  <a:gd name="T22" fmla="*/ 0 w 342"/>
                  <a:gd name="T23" fmla="*/ 0 h 347"/>
                  <a:gd name="T24" fmla="*/ 0 w 342"/>
                  <a:gd name="T25" fmla="*/ 0 h 347"/>
                  <a:gd name="T26" fmla="*/ 0 w 342"/>
                  <a:gd name="T27" fmla="*/ 0 h 347"/>
                  <a:gd name="T28" fmla="*/ 0 w 342"/>
                  <a:gd name="T29" fmla="*/ 0 h 347"/>
                  <a:gd name="T30" fmla="*/ 0 w 342"/>
                  <a:gd name="T31" fmla="*/ 0 h 347"/>
                  <a:gd name="T32" fmla="*/ 0 w 342"/>
                  <a:gd name="T33" fmla="*/ 0 h 347"/>
                  <a:gd name="T34" fmla="*/ 0 w 342"/>
                  <a:gd name="T35" fmla="*/ 0 h 347"/>
                  <a:gd name="T36" fmla="*/ 0 w 342"/>
                  <a:gd name="T37" fmla="*/ 0 h 347"/>
                  <a:gd name="T38" fmla="*/ 0 w 342"/>
                  <a:gd name="T39" fmla="*/ 0 h 347"/>
                  <a:gd name="T40" fmla="*/ 0 w 342"/>
                  <a:gd name="T41" fmla="*/ 0 h 347"/>
                  <a:gd name="T42" fmla="*/ 0 w 342"/>
                  <a:gd name="T43" fmla="*/ 0 h 347"/>
                  <a:gd name="T44" fmla="*/ 0 w 342"/>
                  <a:gd name="T45" fmla="*/ 0 h 347"/>
                  <a:gd name="T46" fmla="*/ 0 w 342"/>
                  <a:gd name="T47" fmla="*/ 0 h 347"/>
                  <a:gd name="T48" fmla="*/ 0 w 342"/>
                  <a:gd name="T49" fmla="*/ 0 h 347"/>
                  <a:gd name="T50" fmla="*/ 0 w 342"/>
                  <a:gd name="T51" fmla="*/ 0 h 347"/>
                  <a:gd name="T52" fmla="*/ 0 w 342"/>
                  <a:gd name="T53" fmla="*/ 0 h 347"/>
                  <a:gd name="T54" fmla="*/ 0 w 342"/>
                  <a:gd name="T55" fmla="*/ 0 h 347"/>
                  <a:gd name="T56" fmla="*/ 0 w 342"/>
                  <a:gd name="T57" fmla="*/ 0 h 347"/>
                  <a:gd name="T58" fmla="*/ 0 w 342"/>
                  <a:gd name="T59" fmla="*/ 0 h 347"/>
                  <a:gd name="T60" fmla="*/ 0 w 342"/>
                  <a:gd name="T61" fmla="*/ 0 h 347"/>
                  <a:gd name="T62" fmla="*/ 0 w 342"/>
                  <a:gd name="T63" fmla="*/ 0 h 347"/>
                  <a:gd name="T64" fmla="*/ 0 w 342"/>
                  <a:gd name="T65" fmla="*/ 0 h 347"/>
                  <a:gd name="T66" fmla="*/ 0 w 342"/>
                  <a:gd name="T67" fmla="*/ 0 h 347"/>
                  <a:gd name="T68" fmla="*/ 0 w 342"/>
                  <a:gd name="T69" fmla="*/ 0 h 347"/>
                  <a:gd name="T70" fmla="*/ 0 w 342"/>
                  <a:gd name="T71" fmla="*/ 0 h 347"/>
                  <a:gd name="T72" fmla="*/ 0 w 342"/>
                  <a:gd name="T73" fmla="*/ 0 h 347"/>
                  <a:gd name="T74" fmla="*/ 0 w 342"/>
                  <a:gd name="T75" fmla="*/ 0 h 347"/>
                  <a:gd name="T76" fmla="*/ 0 w 342"/>
                  <a:gd name="T77" fmla="*/ 0 h 347"/>
                  <a:gd name="T78" fmla="*/ 0 w 342"/>
                  <a:gd name="T79" fmla="*/ 0 h 347"/>
                  <a:gd name="T80" fmla="*/ 0 w 342"/>
                  <a:gd name="T81" fmla="*/ 0 h 347"/>
                  <a:gd name="T82" fmla="*/ 0 w 342"/>
                  <a:gd name="T83" fmla="*/ 0 h 347"/>
                  <a:gd name="T84" fmla="*/ 0 w 342"/>
                  <a:gd name="T85" fmla="*/ 0 h 347"/>
                  <a:gd name="T86" fmla="*/ 0 w 342"/>
                  <a:gd name="T87" fmla="*/ 0 h 347"/>
                  <a:gd name="T88" fmla="*/ 0 w 342"/>
                  <a:gd name="T89" fmla="*/ 0 h 347"/>
                  <a:gd name="T90" fmla="*/ 0 w 342"/>
                  <a:gd name="T91" fmla="*/ 0 h 347"/>
                  <a:gd name="T92" fmla="*/ 0 w 342"/>
                  <a:gd name="T93" fmla="*/ 0 h 347"/>
                  <a:gd name="T94" fmla="*/ 0 w 342"/>
                  <a:gd name="T95" fmla="*/ 0 h 347"/>
                  <a:gd name="T96" fmla="*/ 0 w 342"/>
                  <a:gd name="T97" fmla="*/ 0 h 347"/>
                  <a:gd name="T98" fmla="*/ 0 w 342"/>
                  <a:gd name="T99" fmla="*/ 0 h 347"/>
                  <a:gd name="T100" fmla="*/ 0 w 342"/>
                  <a:gd name="T101" fmla="*/ 0 h 347"/>
                  <a:gd name="T102" fmla="*/ 0 w 342"/>
                  <a:gd name="T103" fmla="*/ 0 h 347"/>
                  <a:gd name="T104" fmla="*/ 0 w 342"/>
                  <a:gd name="T105" fmla="*/ 0 h 347"/>
                  <a:gd name="T106" fmla="*/ 0 w 342"/>
                  <a:gd name="T107" fmla="*/ 0 h 347"/>
                  <a:gd name="T108" fmla="*/ 0 w 342"/>
                  <a:gd name="T109" fmla="*/ 0 h 347"/>
                  <a:gd name="T110" fmla="*/ 0 w 342"/>
                  <a:gd name="T111" fmla="*/ 0 h 347"/>
                  <a:gd name="T112" fmla="*/ 0 w 342"/>
                  <a:gd name="T113" fmla="*/ 0 h 34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2"/>
                  <a:gd name="T172" fmla="*/ 0 h 347"/>
                  <a:gd name="T173" fmla="*/ 342 w 342"/>
                  <a:gd name="T174" fmla="*/ 347 h 34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2" h="347">
                    <a:moveTo>
                      <a:pt x="342" y="347"/>
                    </a:moveTo>
                    <a:lnTo>
                      <a:pt x="243" y="347"/>
                    </a:lnTo>
                    <a:lnTo>
                      <a:pt x="243" y="174"/>
                    </a:lnTo>
                    <a:lnTo>
                      <a:pt x="243" y="149"/>
                    </a:lnTo>
                    <a:lnTo>
                      <a:pt x="242" y="129"/>
                    </a:lnTo>
                    <a:lnTo>
                      <a:pt x="240" y="113"/>
                    </a:lnTo>
                    <a:lnTo>
                      <a:pt x="236" y="103"/>
                    </a:lnTo>
                    <a:lnTo>
                      <a:pt x="233" y="95"/>
                    </a:lnTo>
                    <a:lnTo>
                      <a:pt x="228" y="89"/>
                    </a:lnTo>
                    <a:lnTo>
                      <a:pt x="222" y="83"/>
                    </a:lnTo>
                    <a:lnTo>
                      <a:pt x="215" y="78"/>
                    </a:lnTo>
                    <a:lnTo>
                      <a:pt x="208" y="74"/>
                    </a:lnTo>
                    <a:lnTo>
                      <a:pt x="200" y="72"/>
                    </a:lnTo>
                    <a:lnTo>
                      <a:pt x="191" y="70"/>
                    </a:lnTo>
                    <a:lnTo>
                      <a:pt x="182" y="70"/>
                    </a:lnTo>
                    <a:lnTo>
                      <a:pt x="169" y="70"/>
                    </a:lnTo>
                    <a:lnTo>
                      <a:pt x="156" y="72"/>
                    </a:lnTo>
                    <a:lnTo>
                      <a:pt x="146" y="76"/>
                    </a:lnTo>
                    <a:lnTo>
                      <a:pt x="136" y="82"/>
                    </a:lnTo>
                    <a:lnTo>
                      <a:pt x="125" y="89"/>
                    </a:lnTo>
                    <a:lnTo>
                      <a:pt x="118" y="97"/>
                    </a:lnTo>
                    <a:lnTo>
                      <a:pt x="111" y="105"/>
                    </a:lnTo>
                    <a:lnTo>
                      <a:pt x="107" y="116"/>
                    </a:lnTo>
                    <a:lnTo>
                      <a:pt x="103" y="129"/>
                    </a:lnTo>
                    <a:lnTo>
                      <a:pt x="101" y="146"/>
                    </a:lnTo>
                    <a:lnTo>
                      <a:pt x="100" y="168"/>
                    </a:lnTo>
                    <a:lnTo>
                      <a:pt x="100" y="193"/>
                    </a:lnTo>
                    <a:lnTo>
                      <a:pt x="100" y="347"/>
                    </a:lnTo>
                    <a:lnTo>
                      <a:pt x="0" y="347"/>
                    </a:lnTo>
                    <a:lnTo>
                      <a:pt x="0" y="8"/>
                    </a:lnTo>
                    <a:lnTo>
                      <a:pt x="92" y="8"/>
                    </a:lnTo>
                    <a:lnTo>
                      <a:pt x="92" y="58"/>
                    </a:lnTo>
                    <a:lnTo>
                      <a:pt x="104" y="44"/>
                    </a:lnTo>
                    <a:lnTo>
                      <a:pt x="118" y="33"/>
                    </a:lnTo>
                    <a:lnTo>
                      <a:pt x="133" y="23"/>
                    </a:lnTo>
                    <a:lnTo>
                      <a:pt x="148" y="15"/>
                    </a:lnTo>
                    <a:lnTo>
                      <a:pt x="163" y="8"/>
                    </a:lnTo>
                    <a:lnTo>
                      <a:pt x="181" y="4"/>
                    </a:lnTo>
                    <a:lnTo>
                      <a:pt x="198" y="1"/>
                    </a:lnTo>
                    <a:lnTo>
                      <a:pt x="216" y="0"/>
                    </a:lnTo>
                    <a:lnTo>
                      <a:pt x="233" y="1"/>
                    </a:lnTo>
                    <a:lnTo>
                      <a:pt x="248" y="4"/>
                    </a:lnTo>
                    <a:lnTo>
                      <a:pt x="263" y="7"/>
                    </a:lnTo>
                    <a:lnTo>
                      <a:pt x="277" y="12"/>
                    </a:lnTo>
                    <a:lnTo>
                      <a:pt x="289" y="17"/>
                    </a:lnTo>
                    <a:lnTo>
                      <a:pt x="300" y="23"/>
                    </a:lnTo>
                    <a:lnTo>
                      <a:pt x="310" y="30"/>
                    </a:lnTo>
                    <a:lnTo>
                      <a:pt x="317" y="38"/>
                    </a:lnTo>
                    <a:lnTo>
                      <a:pt x="324" y="48"/>
                    </a:lnTo>
                    <a:lnTo>
                      <a:pt x="330" y="57"/>
                    </a:lnTo>
                    <a:lnTo>
                      <a:pt x="333" y="66"/>
                    </a:lnTo>
                    <a:lnTo>
                      <a:pt x="337" y="76"/>
                    </a:lnTo>
                    <a:lnTo>
                      <a:pt x="339" y="88"/>
                    </a:lnTo>
                    <a:lnTo>
                      <a:pt x="341" y="102"/>
                    </a:lnTo>
                    <a:lnTo>
                      <a:pt x="342" y="118"/>
                    </a:lnTo>
                    <a:lnTo>
                      <a:pt x="342" y="137"/>
                    </a:lnTo>
                    <a:lnTo>
                      <a:pt x="342" y="347"/>
                    </a:lnTo>
                    <a:close/>
                  </a:path>
                </a:pathLst>
              </a:custGeom>
              <a:solidFill>
                <a:srgbClr val="1F1A17"/>
              </a:solidFill>
              <a:ln w="9525">
                <a:noFill/>
                <a:round/>
                <a:headEnd/>
                <a:tailEnd/>
              </a:ln>
            </p:spPr>
            <p:txBody>
              <a:bodyPr/>
              <a:lstStyle/>
              <a:p>
                <a:endParaRPr lang="en-US"/>
              </a:p>
            </p:txBody>
          </p:sp>
          <p:sp>
            <p:nvSpPr>
              <p:cNvPr id="40232" name="Freeform 1003"/>
              <p:cNvSpPr>
                <a:spLocks noEditPoints="1"/>
              </p:cNvSpPr>
              <p:nvPr/>
            </p:nvSpPr>
            <p:spPr bwMode="auto">
              <a:xfrm>
                <a:off x="2788" y="1928"/>
                <a:ext cx="78" cy="78"/>
              </a:xfrm>
              <a:custGeom>
                <a:avLst/>
                <a:gdLst>
                  <a:gd name="T0" fmla="*/ 0 w 467"/>
                  <a:gd name="T1" fmla="*/ 0 h 467"/>
                  <a:gd name="T2" fmla="*/ 0 w 467"/>
                  <a:gd name="T3" fmla="*/ 0 h 467"/>
                  <a:gd name="T4" fmla="*/ 0 w 467"/>
                  <a:gd name="T5" fmla="*/ 0 h 467"/>
                  <a:gd name="T6" fmla="*/ 0 w 467"/>
                  <a:gd name="T7" fmla="*/ 0 h 467"/>
                  <a:gd name="T8" fmla="*/ 0 w 467"/>
                  <a:gd name="T9" fmla="*/ 0 h 467"/>
                  <a:gd name="T10" fmla="*/ 0 w 467"/>
                  <a:gd name="T11" fmla="*/ 0 h 467"/>
                  <a:gd name="T12" fmla="*/ 0 w 467"/>
                  <a:gd name="T13" fmla="*/ 0 h 467"/>
                  <a:gd name="T14" fmla="*/ 0 w 467"/>
                  <a:gd name="T15" fmla="*/ 0 h 467"/>
                  <a:gd name="T16" fmla="*/ 0 w 467"/>
                  <a:gd name="T17" fmla="*/ 0 h 467"/>
                  <a:gd name="T18" fmla="*/ 0 w 467"/>
                  <a:gd name="T19" fmla="*/ 0 h 467"/>
                  <a:gd name="T20" fmla="*/ 0 w 467"/>
                  <a:gd name="T21" fmla="*/ 0 h 467"/>
                  <a:gd name="T22" fmla="*/ 0 w 467"/>
                  <a:gd name="T23" fmla="*/ 0 h 467"/>
                  <a:gd name="T24" fmla="*/ 0 w 467"/>
                  <a:gd name="T25" fmla="*/ 0 h 467"/>
                  <a:gd name="T26" fmla="*/ 0 w 467"/>
                  <a:gd name="T27" fmla="*/ 0 h 467"/>
                  <a:gd name="T28" fmla="*/ 0 w 467"/>
                  <a:gd name="T29" fmla="*/ 0 h 467"/>
                  <a:gd name="T30" fmla="*/ 0 w 467"/>
                  <a:gd name="T31" fmla="*/ 0 h 467"/>
                  <a:gd name="T32" fmla="*/ 0 w 467"/>
                  <a:gd name="T33" fmla="*/ 0 h 467"/>
                  <a:gd name="T34" fmla="*/ 0 w 467"/>
                  <a:gd name="T35" fmla="*/ 0 h 467"/>
                  <a:gd name="T36" fmla="*/ 0 w 467"/>
                  <a:gd name="T37" fmla="*/ 0 h 467"/>
                  <a:gd name="T38" fmla="*/ 0 w 467"/>
                  <a:gd name="T39" fmla="*/ 0 h 467"/>
                  <a:gd name="T40" fmla="*/ 0 w 467"/>
                  <a:gd name="T41" fmla="*/ 0 h 467"/>
                  <a:gd name="T42" fmla="*/ 0 w 467"/>
                  <a:gd name="T43" fmla="*/ 0 h 467"/>
                  <a:gd name="T44" fmla="*/ 0 w 467"/>
                  <a:gd name="T45" fmla="*/ 0 h 467"/>
                  <a:gd name="T46" fmla="*/ 0 w 467"/>
                  <a:gd name="T47" fmla="*/ 0 h 467"/>
                  <a:gd name="T48" fmla="*/ 0 w 467"/>
                  <a:gd name="T49" fmla="*/ 0 h 467"/>
                  <a:gd name="T50" fmla="*/ 0 w 467"/>
                  <a:gd name="T51" fmla="*/ 0 h 467"/>
                  <a:gd name="T52" fmla="*/ 0 w 467"/>
                  <a:gd name="T53" fmla="*/ 0 h 467"/>
                  <a:gd name="T54" fmla="*/ 0 w 467"/>
                  <a:gd name="T55" fmla="*/ 0 h 467"/>
                  <a:gd name="T56" fmla="*/ 0 w 467"/>
                  <a:gd name="T57" fmla="*/ 0 h 467"/>
                  <a:gd name="T58" fmla="*/ 0 w 467"/>
                  <a:gd name="T59" fmla="*/ 0 h 467"/>
                  <a:gd name="T60" fmla="*/ 0 w 467"/>
                  <a:gd name="T61" fmla="*/ 0 h 467"/>
                  <a:gd name="T62" fmla="*/ 0 w 467"/>
                  <a:gd name="T63" fmla="*/ 0 h 467"/>
                  <a:gd name="T64" fmla="*/ 0 w 467"/>
                  <a:gd name="T65" fmla="*/ 0 h 467"/>
                  <a:gd name="T66" fmla="*/ 0 w 467"/>
                  <a:gd name="T67" fmla="*/ 0 h 467"/>
                  <a:gd name="T68" fmla="*/ 0 w 467"/>
                  <a:gd name="T69" fmla="*/ 0 h 467"/>
                  <a:gd name="T70" fmla="*/ 0 w 467"/>
                  <a:gd name="T71" fmla="*/ 0 h 467"/>
                  <a:gd name="T72" fmla="*/ 0 w 467"/>
                  <a:gd name="T73" fmla="*/ 0 h 467"/>
                  <a:gd name="T74" fmla="*/ 0 w 467"/>
                  <a:gd name="T75" fmla="*/ 0 h 467"/>
                  <a:gd name="T76" fmla="*/ 0 w 467"/>
                  <a:gd name="T77" fmla="*/ 0 h 467"/>
                  <a:gd name="T78" fmla="*/ 0 w 467"/>
                  <a:gd name="T79" fmla="*/ 0 h 467"/>
                  <a:gd name="T80" fmla="*/ 0 w 467"/>
                  <a:gd name="T81" fmla="*/ 0 h 467"/>
                  <a:gd name="T82" fmla="*/ 0 w 467"/>
                  <a:gd name="T83" fmla="*/ 0 h 467"/>
                  <a:gd name="T84" fmla="*/ 0 w 467"/>
                  <a:gd name="T85" fmla="*/ 0 h 467"/>
                  <a:gd name="T86" fmla="*/ 0 w 467"/>
                  <a:gd name="T87" fmla="*/ 0 h 467"/>
                  <a:gd name="T88" fmla="*/ 0 w 467"/>
                  <a:gd name="T89" fmla="*/ 0 h 467"/>
                  <a:gd name="T90" fmla="*/ 0 w 467"/>
                  <a:gd name="T91" fmla="*/ 0 h 467"/>
                  <a:gd name="T92" fmla="*/ 0 w 467"/>
                  <a:gd name="T93" fmla="*/ 0 h 4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67"/>
                  <a:gd name="T142" fmla="*/ 0 h 467"/>
                  <a:gd name="T143" fmla="*/ 467 w 467"/>
                  <a:gd name="T144" fmla="*/ 467 h 46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67" h="467">
                    <a:moveTo>
                      <a:pt x="0" y="467"/>
                    </a:moveTo>
                    <a:lnTo>
                      <a:pt x="0" y="0"/>
                    </a:lnTo>
                    <a:lnTo>
                      <a:pt x="221" y="0"/>
                    </a:lnTo>
                    <a:lnTo>
                      <a:pt x="259" y="0"/>
                    </a:lnTo>
                    <a:lnTo>
                      <a:pt x="293" y="2"/>
                    </a:lnTo>
                    <a:lnTo>
                      <a:pt x="307" y="4"/>
                    </a:lnTo>
                    <a:lnTo>
                      <a:pt x="321" y="7"/>
                    </a:lnTo>
                    <a:lnTo>
                      <a:pt x="332" y="9"/>
                    </a:lnTo>
                    <a:lnTo>
                      <a:pt x="341" y="13"/>
                    </a:lnTo>
                    <a:lnTo>
                      <a:pt x="351" y="16"/>
                    </a:lnTo>
                    <a:lnTo>
                      <a:pt x="360" y="20"/>
                    </a:lnTo>
                    <a:lnTo>
                      <a:pt x="368" y="24"/>
                    </a:lnTo>
                    <a:lnTo>
                      <a:pt x="376" y="30"/>
                    </a:lnTo>
                    <a:lnTo>
                      <a:pt x="383" y="36"/>
                    </a:lnTo>
                    <a:lnTo>
                      <a:pt x="390" y="42"/>
                    </a:lnTo>
                    <a:lnTo>
                      <a:pt x="397" y="50"/>
                    </a:lnTo>
                    <a:lnTo>
                      <a:pt x="403" y="57"/>
                    </a:lnTo>
                    <a:lnTo>
                      <a:pt x="407" y="65"/>
                    </a:lnTo>
                    <a:lnTo>
                      <a:pt x="412" y="74"/>
                    </a:lnTo>
                    <a:lnTo>
                      <a:pt x="416" y="82"/>
                    </a:lnTo>
                    <a:lnTo>
                      <a:pt x="419" y="91"/>
                    </a:lnTo>
                    <a:lnTo>
                      <a:pt x="421" y="100"/>
                    </a:lnTo>
                    <a:lnTo>
                      <a:pt x="423" y="111"/>
                    </a:lnTo>
                    <a:lnTo>
                      <a:pt x="425" y="120"/>
                    </a:lnTo>
                    <a:lnTo>
                      <a:pt x="425" y="131"/>
                    </a:lnTo>
                    <a:lnTo>
                      <a:pt x="425" y="143"/>
                    </a:lnTo>
                    <a:lnTo>
                      <a:pt x="422" y="156"/>
                    </a:lnTo>
                    <a:lnTo>
                      <a:pt x="420" y="168"/>
                    </a:lnTo>
                    <a:lnTo>
                      <a:pt x="416" y="178"/>
                    </a:lnTo>
                    <a:lnTo>
                      <a:pt x="412" y="190"/>
                    </a:lnTo>
                    <a:lnTo>
                      <a:pt x="405" y="199"/>
                    </a:lnTo>
                    <a:lnTo>
                      <a:pt x="398" y="208"/>
                    </a:lnTo>
                    <a:lnTo>
                      <a:pt x="391" y="217"/>
                    </a:lnTo>
                    <a:lnTo>
                      <a:pt x="382" y="225"/>
                    </a:lnTo>
                    <a:lnTo>
                      <a:pt x="371" y="232"/>
                    </a:lnTo>
                    <a:lnTo>
                      <a:pt x="360" y="239"/>
                    </a:lnTo>
                    <a:lnTo>
                      <a:pt x="347" y="245"/>
                    </a:lnTo>
                    <a:lnTo>
                      <a:pt x="334" y="251"/>
                    </a:lnTo>
                    <a:lnTo>
                      <a:pt x="319" y="254"/>
                    </a:lnTo>
                    <a:lnTo>
                      <a:pt x="304" y="258"/>
                    </a:lnTo>
                    <a:lnTo>
                      <a:pt x="288" y="260"/>
                    </a:lnTo>
                    <a:lnTo>
                      <a:pt x="304" y="269"/>
                    </a:lnTo>
                    <a:lnTo>
                      <a:pt x="319" y="280"/>
                    </a:lnTo>
                    <a:lnTo>
                      <a:pt x="332" y="289"/>
                    </a:lnTo>
                    <a:lnTo>
                      <a:pt x="344" y="299"/>
                    </a:lnTo>
                    <a:lnTo>
                      <a:pt x="356" y="312"/>
                    </a:lnTo>
                    <a:lnTo>
                      <a:pt x="370" y="329"/>
                    </a:lnTo>
                    <a:lnTo>
                      <a:pt x="385" y="350"/>
                    </a:lnTo>
                    <a:lnTo>
                      <a:pt x="404" y="376"/>
                    </a:lnTo>
                    <a:lnTo>
                      <a:pt x="467" y="467"/>
                    </a:lnTo>
                    <a:lnTo>
                      <a:pt x="341" y="467"/>
                    </a:lnTo>
                    <a:lnTo>
                      <a:pt x="266" y="365"/>
                    </a:lnTo>
                    <a:lnTo>
                      <a:pt x="248" y="340"/>
                    </a:lnTo>
                    <a:lnTo>
                      <a:pt x="231" y="320"/>
                    </a:lnTo>
                    <a:lnTo>
                      <a:pt x="220" y="306"/>
                    </a:lnTo>
                    <a:lnTo>
                      <a:pt x="211" y="296"/>
                    </a:lnTo>
                    <a:lnTo>
                      <a:pt x="203" y="290"/>
                    </a:lnTo>
                    <a:lnTo>
                      <a:pt x="196" y="284"/>
                    </a:lnTo>
                    <a:lnTo>
                      <a:pt x="188" y="280"/>
                    </a:lnTo>
                    <a:lnTo>
                      <a:pt x="179" y="277"/>
                    </a:lnTo>
                    <a:lnTo>
                      <a:pt x="169" y="275"/>
                    </a:lnTo>
                    <a:lnTo>
                      <a:pt x="157" y="273"/>
                    </a:lnTo>
                    <a:lnTo>
                      <a:pt x="144" y="272"/>
                    </a:lnTo>
                    <a:lnTo>
                      <a:pt x="126" y="272"/>
                    </a:lnTo>
                    <a:lnTo>
                      <a:pt x="105" y="272"/>
                    </a:lnTo>
                    <a:lnTo>
                      <a:pt x="105" y="467"/>
                    </a:lnTo>
                    <a:lnTo>
                      <a:pt x="0" y="467"/>
                    </a:lnTo>
                    <a:close/>
                    <a:moveTo>
                      <a:pt x="105" y="196"/>
                    </a:moveTo>
                    <a:lnTo>
                      <a:pt x="183" y="196"/>
                    </a:lnTo>
                    <a:lnTo>
                      <a:pt x="216" y="196"/>
                    </a:lnTo>
                    <a:lnTo>
                      <a:pt x="244" y="195"/>
                    </a:lnTo>
                    <a:lnTo>
                      <a:pt x="264" y="194"/>
                    </a:lnTo>
                    <a:lnTo>
                      <a:pt x="277" y="192"/>
                    </a:lnTo>
                    <a:lnTo>
                      <a:pt x="286" y="188"/>
                    </a:lnTo>
                    <a:lnTo>
                      <a:pt x="294" y="184"/>
                    </a:lnTo>
                    <a:lnTo>
                      <a:pt x="301" y="178"/>
                    </a:lnTo>
                    <a:lnTo>
                      <a:pt x="307" y="171"/>
                    </a:lnTo>
                    <a:lnTo>
                      <a:pt x="311" y="164"/>
                    </a:lnTo>
                    <a:lnTo>
                      <a:pt x="315" y="156"/>
                    </a:lnTo>
                    <a:lnTo>
                      <a:pt x="316" y="147"/>
                    </a:lnTo>
                    <a:lnTo>
                      <a:pt x="317" y="136"/>
                    </a:lnTo>
                    <a:lnTo>
                      <a:pt x="316" y="125"/>
                    </a:lnTo>
                    <a:lnTo>
                      <a:pt x="314" y="116"/>
                    </a:lnTo>
                    <a:lnTo>
                      <a:pt x="309" y="106"/>
                    </a:lnTo>
                    <a:lnTo>
                      <a:pt x="303" y="98"/>
                    </a:lnTo>
                    <a:lnTo>
                      <a:pt x="295" y="92"/>
                    </a:lnTo>
                    <a:lnTo>
                      <a:pt x="286" y="87"/>
                    </a:lnTo>
                    <a:lnTo>
                      <a:pt x="275" y="83"/>
                    </a:lnTo>
                    <a:lnTo>
                      <a:pt x="264" y="80"/>
                    </a:lnTo>
                    <a:lnTo>
                      <a:pt x="253" y="80"/>
                    </a:lnTo>
                    <a:lnTo>
                      <a:pt x="238" y="79"/>
                    </a:lnTo>
                    <a:lnTo>
                      <a:pt x="215" y="79"/>
                    </a:lnTo>
                    <a:lnTo>
                      <a:pt x="186" y="79"/>
                    </a:lnTo>
                    <a:lnTo>
                      <a:pt x="105" y="79"/>
                    </a:lnTo>
                    <a:lnTo>
                      <a:pt x="105" y="196"/>
                    </a:lnTo>
                    <a:close/>
                  </a:path>
                </a:pathLst>
              </a:custGeom>
              <a:solidFill>
                <a:srgbClr val="1F1A17"/>
              </a:solidFill>
              <a:ln w="9525">
                <a:noFill/>
                <a:round/>
                <a:headEnd/>
                <a:tailEnd/>
              </a:ln>
            </p:spPr>
            <p:txBody>
              <a:bodyPr/>
              <a:lstStyle/>
              <a:p>
                <a:endParaRPr lang="en-US"/>
              </a:p>
            </p:txBody>
          </p:sp>
          <p:sp>
            <p:nvSpPr>
              <p:cNvPr id="40233" name="Freeform 1004"/>
              <p:cNvSpPr>
                <a:spLocks/>
              </p:cNvSpPr>
              <p:nvPr/>
            </p:nvSpPr>
            <p:spPr bwMode="auto">
              <a:xfrm>
                <a:off x="2875" y="1928"/>
                <a:ext cx="69" cy="78"/>
              </a:xfrm>
              <a:custGeom>
                <a:avLst/>
                <a:gdLst>
                  <a:gd name="T0" fmla="*/ 0 w 415"/>
                  <a:gd name="T1" fmla="*/ 0 h 467"/>
                  <a:gd name="T2" fmla="*/ 0 w 415"/>
                  <a:gd name="T3" fmla="*/ 0 h 467"/>
                  <a:gd name="T4" fmla="*/ 0 w 415"/>
                  <a:gd name="T5" fmla="*/ 0 h 467"/>
                  <a:gd name="T6" fmla="*/ 0 w 415"/>
                  <a:gd name="T7" fmla="*/ 0 h 467"/>
                  <a:gd name="T8" fmla="*/ 0 w 415"/>
                  <a:gd name="T9" fmla="*/ 0 h 467"/>
                  <a:gd name="T10" fmla="*/ 0 w 415"/>
                  <a:gd name="T11" fmla="*/ 0 h 467"/>
                  <a:gd name="T12" fmla="*/ 0 w 415"/>
                  <a:gd name="T13" fmla="*/ 0 h 467"/>
                  <a:gd name="T14" fmla="*/ 0 w 415"/>
                  <a:gd name="T15" fmla="*/ 0 h 467"/>
                  <a:gd name="T16" fmla="*/ 0 w 415"/>
                  <a:gd name="T17" fmla="*/ 0 h 467"/>
                  <a:gd name="T18" fmla="*/ 0 w 415"/>
                  <a:gd name="T19" fmla="*/ 0 h 467"/>
                  <a:gd name="T20" fmla="*/ 0 w 415"/>
                  <a:gd name="T21" fmla="*/ 0 h 467"/>
                  <a:gd name="T22" fmla="*/ 0 w 415"/>
                  <a:gd name="T23" fmla="*/ 0 h 467"/>
                  <a:gd name="T24" fmla="*/ 0 w 415"/>
                  <a:gd name="T25" fmla="*/ 0 h 4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5"/>
                  <a:gd name="T40" fmla="*/ 0 h 467"/>
                  <a:gd name="T41" fmla="*/ 415 w 415"/>
                  <a:gd name="T42" fmla="*/ 467 h 4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5" h="467">
                    <a:moveTo>
                      <a:pt x="0" y="467"/>
                    </a:moveTo>
                    <a:lnTo>
                      <a:pt x="0" y="0"/>
                    </a:lnTo>
                    <a:lnTo>
                      <a:pt x="105" y="0"/>
                    </a:lnTo>
                    <a:lnTo>
                      <a:pt x="105" y="184"/>
                    </a:lnTo>
                    <a:lnTo>
                      <a:pt x="310" y="184"/>
                    </a:lnTo>
                    <a:lnTo>
                      <a:pt x="310" y="0"/>
                    </a:lnTo>
                    <a:lnTo>
                      <a:pt x="415" y="0"/>
                    </a:lnTo>
                    <a:lnTo>
                      <a:pt x="415" y="467"/>
                    </a:lnTo>
                    <a:lnTo>
                      <a:pt x="310" y="467"/>
                    </a:lnTo>
                    <a:lnTo>
                      <a:pt x="310" y="262"/>
                    </a:lnTo>
                    <a:lnTo>
                      <a:pt x="105" y="262"/>
                    </a:lnTo>
                    <a:lnTo>
                      <a:pt x="105" y="467"/>
                    </a:lnTo>
                    <a:lnTo>
                      <a:pt x="0" y="467"/>
                    </a:lnTo>
                    <a:close/>
                  </a:path>
                </a:pathLst>
              </a:custGeom>
              <a:solidFill>
                <a:srgbClr val="1F1A17"/>
              </a:solidFill>
              <a:ln w="9525">
                <a:noFill/>
                <a:round/>
                <a:headEnd/>
                <a:tailEnd/>
              </a:ln>
            </p:spPr>
            <p:txBody>
              <a:bodyPr/>
              <a:lstStyle/>
              <a:p>
                <a:endParaRPr lang="en-US"/>
              </a:p>
            </p:txBody>
          </p:sp>
          <p:sp>
            <p:nvSpPr>
              <p:cNvPr id="40234" name="Freeform 1005"/>
              <p:cNvSpPr>
                <a:spLocks/>
              </p:cNvSpPr>
              <p:nvPr/>
            </p:nvSpPr>
            <p:spPr bwMode="auto">
              <a:xfrm>
                <a:off x="2607" y="1918"/>
                <a:ext cx="80" cy="80"/>
              </a:xfrm>
              <a:custGeom>
                <a:avLst/>
                <a:gdLst>
                  <a:gd name="T0" fmla="*/ 0 w 484"/>
                  <a:gd name="T1" fmla="*/ 0 h 484"/>
                  <a:gd name="T2" fmla="*/ 0 w 484"/>
                  <a:gd name="T3" fmla="*/ 0 h 484"/>
                  <a:gd name="T4" fmla="*/ 0 w 484"/>
                  <a:gd name="T5" fmla="*/ 0 h 484"/>
                  <a:gd name="T6" fmla="*/ 0 w 484"/>
                  <a:gd name="T7" fmla="*/ 0 h 484"/>
                  <a:gd name="T8" fmla="*/ 0 w 484"/>
                  <a:gd name="T9" fmla="*/ 0 h 484"/>
                  <a:gd name="T10" fmla="*/ 0 w 484"/>
                  <a:gd name="T11" fmla="*/ 0 h 484"/>
                  <a:gd name="T12" fmla="*/ 0 w 484"/>
                  <a:gd name="T13" fmla="*/ 0 h 484"/>
                  <a:gd name="T14" fmla="*/ 0 w 484"/>
                  <a:gd name="T15" fmla="*/ 0 h 484"/>
                  <a:gd name="T16" fmla="*/ 0 w 484"/>
                  <a:gd name="T17" fmla="*/ 0 h 484"/>
                  <a:gd name="T18" fmla="*/ 0 w 484"/>
                  <a:gd name="T19" fmla="*/ 0 h 484"/>
                  <a:gd name="T20" fmla="*/ 0 w 484"/>
                  <a:gd name="T21" fmla="*/ 0 h 484"/>
                  <a:gd name="T22" fmla="*/ 0 w 484"/>
                  <a:gd name="T23" fmla="*/ 0 h 484"/>
                  <a:gd name="T24" fmla="*/ 0 w 484"/>
                  <a:gd name="T25" fmla="*/ 0 h 484"/>
                  <a:gd name="T26" fmla="*/ 0 w 484"/>
                  <a:gd name="T27" fmla="*/ 0 h 484"/>
                  <a:gd name="T28" fmla="*/ 0 w 484"/>
                  <a:gd name="T29" fmla="*/ 0 h 484"/>
                  <a:gd name="T30" fmla="*/ 0 w 484"/>
                  <a:gd name="T31" fmla="*/ 0 h 484"/>
                  <a:gd name="T32" fmla="*/ 0 w 484"/>
                  <a:gd name="T33" fmla="*/ 0 h 484"/>
                  <a:gd name="T34" fmla="*/ 0 w 484"/>
                  <a:gd name="T35" fmla="*/ 0 h 484"/>
                  <a:gd name="T36" fmla="*/ 0 w 484"/>
                  <a:gd name="T37" fmla="*/ 0 h 484"/>
                  <a:gd name="T38" fmla="*/ 0 w 484"/>
                  <a:gd name="T39" fmla="*/ 0 h 484"/>
                  <a:gd name="T40" fmla="*/ 0 w 484"/>
                  <a:gd name="T41" fmla="*/ 0 h 484"/>
                  <a:gd name="T42" fmla="*/ 0 w 484"/>
                  <a:gd name="T43" fmla="*/ 0 h 484"/>
                  <a:gd name="T44" fmla="*/ 0 w 484"/>
                  <a:gd name="T45" fmla="*/ 0 h 484"/>
                  <a:gd name="T46" fmla="*/ 0 w 484"/>
                  <a:gd name="T47" fmla="*/ 0 h 484"/>
                  <a:gd name="T48" fmla="*/ 0 w 484"/>
                  <a:gd name="T49" fmla="*/ 0 h 484"/>
                  <a:gd name="T50" fmla="*/ 0 w 484"/>
                  <a:gd name="T51" fmla="*/ 0 h 484"/>
                  <a:gd name="T52" fmla="*/ 0 w 484"/>
                  <a:gd name="T53" fmla="*/ 0 h 484"/>
                  <a:gd name="T54" fmla="*/ 0 w 484"/>
                  <a:gd name="T55" fmla="*/ 0 h 484"/>
                  <a:gd name="T56" fmla="*/ 0 w 484"/>
                  <a:gd name="T57" fmla="*/ 0 h 484"/>
                  <a:gd name="T58" fmla="*/ 0 w 484"/>
                  <a:gd name="T59" fmla="*/ 0 h 484"/>
                  <a:gd name="T60" fmla="*/ 0 w 484"/>
                  <a:gd name="T61" fmla="*/ 0 h 484"/>
                  <a:gd name="T62" fmla="*/ 0 w 484"/>
                  <a:gd name="T63" fmla="*/ 0 h 484"/>
                  <a:gd name="T64" fmla="*/ 0 w 484"/>
                  <a:gd name="T65" fmla="*/ 0 h 484"/>
                  <a:gd name="T66" fmla="*/ 0 w 484"/>
                  <a:gd name="T67" fmla="*/ 0 h 484"/>
                  <a:gd name="T68" fmla="*/ 0 w 484"/>
                  <a:gd name="T69" fmla="*/ 0 h 484"/>
                  <a:gd name="T70" fmla="*/ 0 w 484"/>
                  <a:gd name="T71" fmla="*/ 0 h 484"/>
                  <a:gd name="T72" fmla="*/ 0 w 484"/>
                  <a:gd name="T73" fmla="*/ 0 h 484"/>
                  <a:gd name="T74" fmla="*/ 0 w 484"/>
                  <a:gd name="T75" fmla="*/ 0 h 484"/>
                  <a:gd name="T76" fmla="*/ 0 w 484"/>
                  <a:gd name="T77" fmla="*/ 0 h 484"/>
                  <a:gd name="T78" fmla="*/ 0 w 484"/>
                  <a:gd name="T79" fmla="*/ 0 h 484"/>
                  <a:gd name="T80" fmla="*/ 0 w 484"/>
                  <a:gd name="T81" fmla="*/ 0 h 484"/>
                  <a:gd name="T82" fmla="*/ 0 w 484"/>
                  <a:gd name="T83" fmla="*/ 0 h 484"/>
                  <a:gd name="T84" fmla="*/ 0 w 484"/>
                  <a:gd name="T85" fmla="*/ 0 h 484"/>
                  <a:gd name="T86" fmla="*/ 0 w 484"/>
                  <a:gd name="T87" fmla="*/ 0 h 484"/>
                  <a:gd name="T88" fmla="*/ 0 w 484"/>
                  <a:gd name="T89" fmla="*/ 0 h 484"/>
                  <a:gd name="T90" fmla="*/ 0 w 484"/>
                  <a:gd name="T91" fmla="*/ 0 h 484"/>
                  <a:gd name="T92" fmla="*/ 0 w 484"/>
                  <a:gd name="T93" fmla="*/ 0 h 4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84"/>
                  <a:gd name="T142" fmla="*/ 0 h 484"/>
                  <a:gd name="T143" fmla="*/ 484 w 484"/>
                  <a:gd name="T144" fmla="*/ 484 h 4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84" h="484">
                    <a:moveTo>
                      <a:pt x="259" y="304"/>
                    </a:moveTo>
                    <a:lnTo>
                      <a:pt x="259" y="225"/>
                    </a:lnTo>
                    <a:lnTo>
                      <a:pt x="484" y="225"/>
                    </a:lnTo>
                    <a:lnTo>
                      <a:pt x="484" y="411"/>
                    </a:lnTo>
                    <a:lnTo>
                      <a:pt x="476" y="419"/>
                    </a:lnTo>
                    <a:lnTo>
                      <a:pt x="467" y="425"/>
                    </a:lnTo>
                    <a:lnTo>
                      <a:pt x="455" y="432"/>
                    </a:lnTo>
                    <a:lnTo>
                      <a:pt x="445" y="439"/>
                    </a:lnTo>
                    <a:lnTo>
                      <a:pt x="418" y="450"/>
                    </a:lnTo>
                    <a:lnTo>
                      <a:pt x="389" y="462"/>
                    </a:lnTo>
                    <a:lnTo>
                      <a:pt x="373" y="467"/>
                    </a:lnTo>
                    <a:lnTo>
                      <a:pt x="358" y="471"/>
                    </a:lnTo>
                    <a:lnTo>
                      <a:pt x="342" y="476"/>
                    </a:lnTo>
                    <a:lnTo>
                      <a:pt x="327" y="478"/>
                    </a:lnTo>
                    <a:lnTo>
                      <a:pt x="311" y="480"/>
                    </a:lnTo>
                    <a:lnTo>
                      <a:pt x="294" y="483"/>
                    </a:lnTo>
                    <a:lnTo>
                      <a:pt x="278" y="484"/>
                    </a:lnTo>
                    <a:lnTo>
                      <a:pt x="262" y="484"/>
                    </a:lnTo>
                    <a:lnTo>
                      <a:pt x="242" y="484"/>
                    </a:lnTo>
                    <a:lnTo>
                      <a:pt x="223" y="481"/>
                    </a:lnTo>
                    <a:lnTo>
                      <a:pt x="204" y="479"/>
                    </a:lnTo>
                    <a:lnTo>
                      <a:pt x="187" y="476"/>
                    </a:lnTo>
                    <a:lnTo>
                      <a:pt x="169" y="472"/>
                    </a:lnTo>
                    <a:lnTo>
                      <a:pt x="152" y="466"/>
                    </a:lnTo>
                    <a:lnTo>
                      <a:pt x="136" y="461"/>
                    </a:lnTo>
                    <a:lnTo>
                      <a:pt x="121" y="452"/>
                    </a:lnTo>
                    <a:lnTo>
                      <a:pt x="106" y="444"/>
                    </a:lnTo>
                    <a:lnTo>
                      <a:pt x="92" y="436"/>
                    </a:lnTo>
                    <a:lnTo>
                      <a:pt x="79" y="426"/>
                    </a:lnTo>
                    <a:lnTo>
                      <a:pt x="68" y="415"/>
                    </a:lnTo>
                    <a:lnTo>
                      <a:pt x="56" y="404"/>
                    </a:lnTo>
                    <a:lnTo>
                      <a:pt x="47" y="392"/>
                    </a:lnTo>
                    <a:lnTo>
                      <a:pt x="38" y="378"/>
                    </a:lnTo>
                    <a:lnTo>
                      <a:pt x="30" y="365"/>
                    </a:lnTo>
                    <a:lnTo>
                      <a:pt x="23" y="351"/>
                    </a:lnTo>
                    <a:lnTo>
                      <a:pt x="16" y="336"/>
                    </a:lnTo>
                    <a:lnTo>
                      <a:pt x="11" y="321"/>
                    </a:lnTo>
                    <a:lnTo>
                      <a:pt x="6" y="306"/>
                    </a:lnTo>
                    <a:lnTo>
                      <a:pt x="3" y="289"/>
                    </a:lnTo>
                    <a:lnTo>
                      <a:pt x="1" y="273"/>
                    </a:lnTo>
                    <a:lnTo>
                      <a:pt x="0" y="257"/>
                    </a:lnTo>
                    <a:lnTo>
                      <a:pt x="0" y="241"/>
                    </a:lnTo>
                    <a:lnTo>
                      <a:pt x="0" y="222"/>
                    </a:lnTo>
                    <a:lnTo>
                      <a:pt x="2" y="205"/>
                    </a:lnTo>
                    <a:lnTo>
                      <a:pt x="4" y="188"/>
                    </a:lnTo>
                    <a:lnTo>
                      <a:pt x="8" y="171"/>
                    </a:lnTo>
                    <a:lnTo>
                      <a:pt x="12" y="155"/>
                    </a:lnTo>
                    <a:lnTo>
                      <a:pt x="18" y="140"/>
                    </a:lnTo>
                    <a:lnTo>
                      <a:pt x="25" y="125"/>
                    </a:lnTo>
                    <a:lnTo>
                      <a:pt x="33" y="111"/>
                    </a:lnTo>
                    <a:lnTo>
                      <a:pt x="42" y="97"/>
                    </a:lnTo>
                    <a:lnTo>
                      <a:pt x="52" y="85"/>
                    </a:lnTo>
                    <a:lnTo>
                      <a:pt x="63" y="72"/>
                    </a:lnTo>
                    <a:lnTo>
                      <a:pt x="75" y="60"/>
                    </a:lnTo>
                    <a:lnTo>
                      <a:pt x="87" y="50"/>
                    </a:lnTo>
                    <a:lnTo>
                      <a:pt x="101" y="41"/>
                    </a:lnTo>
                    <a:lnTo>
                      <a:pt x="116" y="31"/>
                    </a:lnTo>
                    <a:lnTo>
                      <a:pt x="132" y="23"/>
                    </a:lnTo>
                    <a:lnTo>
                      <a:pt x="145" y="19"/>
                    </a:lnTo>
                    <a:lnTo>
                      <a:pt x="159" y="14"/>
                    </a:lnTo>
                    <a:lnTo>
                      <a:pt x="173" y="10"/>
                    </a:lnTo>
                    <a:lnTo>
                      <a:pt x="189" y="6"/>
                    </a:lnTo>
                    <a:lnTo>
                      <a:pt x="204" y="4"/>
                    </a:lnTo>
                    <a:lnTo>
                      <a:pt x="222" y="3"/>
                    </a:lnTo>
                    <a:lnTo>
                      <a:pt x="239" y="1"/>
                    </a:lnTo>
                    <a:lnTo>
                      <a:pt x="257" y="0"/>
                    </a:lnTo>
                    <a:lnTo>
                      <a:pt x="280" y="1"/>
                    </a:lnTo>
                    <a:lnTo>
                      <a:pt x="302" y="3"/>
                    </a:lnTo>
                    <a:lnTo>
                      <a:pt x="323" y="6"/>
                    </a:lnTo>
                    <a:lnTo>
                      <a:pt x="343" y="10"/>
                    </a:lnTo>
                    <a:lnTo>
                      <a:pt x="361" y="15"/>
                    </a:lnTo>
                    <a:lnTo>
                      <a:pt x="378" y="21"/>
                    </a:lnTo>
                    <a:lnTo>
                      <a:pt x="394" y="28"/>
                    </a:lnTo>
                    <a:lnTo>
                      <a:pt x="408" y="37"/>
                    </a:lnTo>
                    <a:lnTo>
                      <a:pt x="420" y="47"/>
                    </a:lnTo>
                    <a:lnTo>
                      <a:pt x="432" y="57"/>
                    </a:lnTo>
                    <a:lnTo>
                      <a:pt x="444" y="68"/>
                    </a:lnTo>
                    <a:lnTo>
                      <a:pt x="453" y="80"/>
                    </a:lnTo>
                    <a:lnTo>
                      <a:pt x="461" y="94"/>
                    </a:lnTo>
                    <a:lnTo>
                      <a:pt x="468" y="108"/>
                    </a:lnTo>
                    <a:lnTo>
                      <a:pt x="474" y="123"/>
                    </a:lnTo>
                    <a:lnTo>
                      <a:pt x="478" y="138"/>
                    </a:lnTo>
                    <a:lnTo>
                      <a:pt x="374" y="155"/>
                    </a:lnTo>
                    <a:lnTo>
                      <a:pt x="371" y="147"/>
                    </a:lnTo>
                    <a:lnTo>
                      <a:pt x="367" y="139"/>
                    </a:lnTo>
                    <a:lnTo>
                      <a:pt x="363" y="132"/>
                    </a:lnTo>
                    <a:lnTo>
                      <a:pt x="358" y="125"/>
                    </a:lnTo>
                    <a:lnTo>
                      <a:pt x="352" y="118"/>
                    </a:lnTo>
                    <a:lnTo>
                      <a:pt x="346" y="112"/>
                    </a:lnTo>
                    <a:lnTo>
                      <a:pt x="339" y="107"/>
                    </a:lnTo>
                    <a:lnTo>
                      <a:pt x="333" y="101"/>
                    </a:lnTo>
                    <a:lnTo>
                      <a:pt x="324" y="96"/>
                    </a:lnTo>
                    <a:lnTo>
                      <a:pt x="316" y="93"/>
                    </a:lnTo>
                    <a:lnTo>
                      <a:pt x="307" y="89"/>
                    </a:lnTo>
                    <a:lnTo>
                      <a:pt x="298" y="86"/>
                    </a:lnTo>
                    <a:lnTo>
                      <a:pt x="289" y="84"/>
                    </a:lnTo>
                    <a:lnTo>
                      <a:pt x="278" y="82"/>
                    </a:lnTo>
                    <a:lnTo>
                      <a:pt x="268" y="81"/>
                    </a:lnTo>
                    <a:lnTo>
                      <a:pt x="257" y="81"/>
                    </a:lnTo>
                    <a:lnTo>
                      <a:pt x="240" y="82"/>
                    </a:lnTo>
                    <a:lnTo>
                      <a:pt x="224" y="84"/>
                    </a:lnTo>
                    <a:lnTo>
                      <a:pt x="209" y="87"/>
                    </a:lnTo>
                    <a:lnTo>
                      <a:pt x="195" y="90"/>
                    </a:lnTo>
                    <a:lnTo>
                      <a:pt x="182" y="96"/>
                    </a:lnTo>
                    <a:lnTo>
                      <a:pt x="169" y="103"/>
                    </a:lnTo>
                    <a:lnTo>
                      <a:pt x="158" y="111"/>
                    </a:lnTo>
                    <a:lnTo>
                      <a:pt x="148" y="121"/>
                    </a:lnTo>
                    <a:lnTo>
                      <a:pt x="138" y="131"/>
                    </a:lnTo>
                    <a:lnTo>
                      <a:pt x="130" y="143"/>
                    </a:lnTo>
                    <a:lnTo>
                      <a:pt x="123" y="155"/>
                    </a:lnTo>
                    <a:lnTo>
                      <a:pt x="117" y="169"/>
                    </a:lnTo>
                    <a:lnTo>
                      <a:pt x="113" y="184"/>
                    </a:lnTo>
                    <a:lnTo>
                      <a:pt x="109" y="200"/>
                    </a:lnTo>
                    <a:lnTo>
                      <a:pt x="108" y="218"/>
                    </a:lnTo>
                    <a:lnTo>
                      <a:pt x="107" y="236"/>
                    </a:lnTo>
                    <a:lnTo>
                      <a:pt x="108" y="257"/>
                    </a:lnTo>
                    <a:lnTo>
                      <a:pt x="109" y="276"/>
                    </a:lnTo>
                    <a:lnTo>
                      <a:pt x="113" y="293"/>
                    </a:lnTo>
                    <a:lnTo>
                      <a:pt x="117" y="309"/>
                    </a:lnTo>
                    <a:lnTo>
                      <a:pt x="123" y="324"/>
                    </a:lnTo>
                    <a:lnTo>
                      <a:pt x="130" y="338"/>
                    </a:lnTo>
                    <a:lnTo>
                      <a:pt x="138" y="351"/>
                    </a:lnTo>
                    <a:lnTo>
                      <a:pt x="149" y="361"/>
                    </a:lnTo>
                    <a:lnTo>
                      <a:pt x="159" y="371"/>
                    </a:lnTo>
                    <a:lnTo>
                      <a:pt x="171" y="380"/>
                    </a:lnTo>
                    <a:lnTo>
                      <a:pt x="182" y="387"/>
                    </a:lnTo>
                    <a:lnTo>
                      <a:pt x="196" y="392"/>
                    </a:lnTo>
                    <a:lnTo>
                      <a:pt x="210" y="397"/>
                    </a:lnTo>
                    <a:lnTo>
                      <a:pt x="224" y="400"/>
                    </a:lnTo>
                    <a:lnTo>
                      <a:pt x="240" y="403"/>
                    </a:lnTo>
                    <a:lnTo>
                      <a:pt x="256" y="403"/>
                    </a:lnTo>
                    <a:lnTo>
                      <a:pt x="272" y="403"/>
                    </a:lnTo>
                    <a:lnTo>
                      <a:pt x="289" y="400"/>
                    </a:lnTo>
                    <a:lnTo>
                      <a:pt x="305" y="397"/>
                    </a:lnTo>
                    <a:lnTo>
                      <a:pt x="322" y="391"/>
                    </a:lnTo>
                    <a:lnTo>
                      <a:pt x="338" y="385"/>
                    </a:lnTo>
                    <a:lnTo>
                      <a:pt x="352" y="378"/>
                    </a:lnTo>
                    <a:lnTo>
                      <a:pt x="366" y="371"/>
                    </a:lnTo>
                    <a:lnTo>
                      <a:pt x="379" y="363"/>
                    </a:lnTo>
                    <a:lnTo>
                      <a:pt x="379" y="304"/>
                    </a:lnTo>
                    <a:lnTo>
                      <a:pt x="259" y="304"/>
                    </a:lnTo>
                    <a:close/>
                  </a:path>
                </a:pathLst>
              </a:custGeom>
              <a:solidFill>
                <a:srgbClr val="E6F0C0"/>
              </a:solidFill>
              <a:ln w="9525">
                <a:noFill/>
                <a:round/>
                <a:headEnd/>
                <a:tailEnd/>
              </a:ln>
            </p:spPr>
            <p:txBody>
              <a:bodyPr/>
              <a:lstStyle/>
              <a:p>
                <a:endParaRPr lang="en-US"/>
              </a:p>
            </p:txBody>
          </p:sp>
          <p:sp>
            <p:nvSpPr>
              <p:cNvPr id="40235" name="Freeform 1006"/>
              <p:cNvSpPr>
                <a:spLocks/>
              </p:cNvSpPr>
              <p:nvPr/>
            </p:nvSpPr>
            <p:spPr bwMode="auto">
              <a:xfrm>
                <a:off x="2703" y="1939"/>
                <a:ext cx="58" cy="58"/>
              </a:xfrm>
              <a:custGeom>
                <a:avLst/>
                <a:gdLst>
                  <a:gd name="T0" fmla="*/ 0 w 342"/>
                  <a:gd name="T1" fmla="*/ 0 h 346"/>
                  <a:gd name="T2" fmla="*/ 0 w 342"/>
                  <a:gd name="T3" fmla="*/ 0 h 346"/>
                  <a:gd name="T4" fmla="*/ 0 w 342"/>
                  <a:gd name="T5" fmla="*/ 0 h 346"/>
                  <a:gd name="T6" fmla="*/ 0 w 342"/>
                  <a:gd name="T7" fmla="*/ 0 h 346"/>
                  <a:gd name="T8" fmla="*/ 0 w 342"/>
                  <a:gd name="T9" fmla="*/ 0 h 346"/>
                  <a:gd name="T10" fmla="*/ 0 w 342"/>
                  <a:gd name="T11" fmla="*/ 0 h 346"/>
                  <a:gd name="T12" fmla="*/ 0 w 342"/>
                  <a:gd name="T13" fmla="*/ 0 h 346"/>
                  <a:gd name="T14" fmla="*/ 0 w 342"/>
                  <a:gd name="T15" fmla="*/ 0 h 346"/>
                  <a:gd name="T16" fmla="*/ 0 w 342"/>
                  <a:gd name="T17" fmla="*/ 0 h 346"/>
                  <a:gd name="T18" fmla="*/ 0 w 342"/>
                  <a:gd name="T19" fmla="*/ 0 h 346"/>
                  <a:gd name="T20" fmla="*/ 0 w 342"/>
                  <a:gd name="T21" fmla="*/ 0 h 346"/>
                  <a:gd name="T22" fmla="*/ 0 w 342"/>
                  <a:gd name="T23" fmla="*/ 0 h 346"/>
                  <a:gd name="T24" fmla="*/ 0 w 342"/>
                  <a:gd name="T25" fmla="*/ 0 h 346"/>
                  <a:gd name="T26" fmla="*/ 0 w 342"/>
                  <a:gd name="T27" fmla="*/ 0 h 346"/>
                  <a:gd name="T28" fmla="*/ 0 w 342"/>
                  <a:gd name="T29" fmla="*/ 0 h 346"/>
                  <a:gd name="T30" fmla="*/ 0 w 342"/>
                  <a:gd name="T31" fmla="*/ 0 h 346"/>
                  <a:gd name="T32" fmla="*/ 0 w 342"/>
                  <a:gd name="T33" fmla="*/ 0 h 346"/>
                  <a:gd name="T34" fmla="*/ 0 w 342"/>
                  <a:gd name="T35" fmla="*/ 0 h 346"/>
                  <a:gd name="T36" fmla="*/ 0 w 342"/>
                  <a:gd name="T37" fmla="*/ 0 h 346"/>
                  <a:gd name="T38" fmla="*/ 0 w 342"/>
                  <a:gd name="T39" fmla="*/ 0 h 346"/>
                  <a:gd name="T40" fmla="*/ 0 w 342"/>
                  <a:gd name="T41" fmla="*/ 0 h 346"/>
                  <a:gd name="T42" fmla="*/ 0 w 342"/>
                  <a:gd name="T43" fmla="*/ 0 h 346"/>
                  <a:gd name="T44" fmla="*/ 0 w 342"/>
                  <a:gd name="T45" fmla="*/ 0 h 346"/>
                  <a:gd name="T46" fmla="*/ 0 w 342"/>
                  <a:gd name="T47" fmla="*/ 0 h 346"/>
                  <a:gd name="T48" fmla="*/ 0 w 342"/>
                  <a:gd name="T49" fmla="*/ 0 h 346"/>
                  <a:gd name="T50" fmla="*/ 0 w 342"/>
                  <a:gd name="T51" fmla="*/ 0 h 346"/>
                  <a:gd name="T52" fmla="*/ 0 w 342"/>
                  <a:gd name="T53" fmla="*/ 0 h 346"/>
                  <a:gd name="T54" fmla="*/ 0 w 342"/>
                  <a:gd name="T55" fmla="*/ 0 h 346"/>
                  <a:gd name="T56" fmla="*/ 0 w 342"/>
                  <a:gd name="T57" fmla="*/ 0 h 346"/>
                  <a:gd name="T58" fmla="*/ 0 w 342"/>
                  <a:gd name="T59" fmla="*/ 0 h 346"/>
                  <a:gd name="T60" fmla="*/ 0 w 342"/>
                  <a:gd name="T61" fmla="*/ 0 h 346"/>
                  <a:gd name="T62" fmla="*/ 0 w 342"/>
                  <a:gd name="T63" fmla="*/ 0 h 346"/>
                  <a:gd name="T64" fmla="*/ 0 w 342"/>
                  <a:gd name="T65" fmla="*/ 0 h 346"/>
                  <a:gd name="T66" fmla="*/ 0 w 342"/>
                  <a:gd name="T67" fmla="*/ 0 h 346"/>
                  <a:gd name="T68" fmla="*/ 0 w 342"/>
                  <a:gd name="T69" fmla="*/ 0 h 346"/>
                  <a:gd name="T70" fmla="*/ 0 w 342"/>
                  <a:gd name="T71" fmla="*/ 0 h 346"/>
                  <a:gd name="T72" fmla="*/ 0 w 342"/>
                  <a:gd name="T73" fmla="*/ 0 h 346"/>
                  <a:gd name="T74" fmla="*/ 0 w 342"/>
                  <a:gd name="T75" fmla="*/ 0 h 346"/>
                  <a:gd name="T76" fmla="*/ 0 w 342"/>
                  <a:gd name="T77" fmla="*/ 0 h 346"/>
                  <a:gd name="T78" fmla="*/ 0 w 342"/>
                  <a:gd name="T79" fmla="*/ 0 h 346"/>
                  <a:gd name="T80" fmla="*/ 0 w 342"/>
                  <a:gd name="T81" fmla="*/ 0 h 346"/>
                  <a:gd name="T82" fmla="*/ 0 w 342"/>
                  <a:gd name="T83" fmla="*/ 0 h 346"/>
                  <a:gd name="T84" fmla="*/ 0 w 342"/>
                  <a:gd name="T85" fmla="*/ 0 h 346"/>
                  <a:gd name="T86" fmla="*/ 0 w 342"/>
                  <a:gd name="T87" fmla="*/ 0 h 346"/>
                  <a:gd name="T88" fmla="*/ 0 w 342"/>
                  <a:gd name="T89" fmla="*/ 0 h 346"/>
                  <a:gd name="T90" fmla="*/ 0 w 342"/>
                  <a:gd name="T91" fmla="*/ 0 h 346"/>
                  <a:gd name="T92" fmla="*/ 0 w 342"/>
                  <a:gd name="T93" fmla="*/ 0 h 346"/>
                  <a:gd name="T94" fmla="*/ 0 w 342"/>
                  <a:gd name="T95" fmla="*/ 0 h 346"/>
                  <a:gd name="T96" fmla="*/ 0 w 342"/>
                  <a:gd name="T97" fmla="*/ 0 h 346"/>
                  <a:gd name="T98" fmla="*/ 0 w 342"/>
                  <a:gd name="T99" fmla="*/ 0 h 346"/>
                  <a:gd name="T100" fmla="*/ 0 w 342"/>
                  <a:gd name="T101" fmla="*/ 0 h 346"/>
                  <a:gd name="T102" fmla="*/ 0 w 342"/>
                  <a:gd name="T103" fmla="*/ 0 h 346"/>
                  <a:gd name="T104" fmla="*/ 0 w 342"/>
                  <a:gd name="T105" fmla="*/ 0 h 346"/>
                  <a:gd name="T106" fmla="*/ 0 w 342"/>
                  <a:gd name="T107" fmla="*/ 0 h 346"/>
                  <a:gd name="T108" fmla="*/ 0 w 342"/>
                  <a:gd name="T109" fmla="*/ 0 h 346"/>
                  <a:gd name="T110" fmla="*/ 0 w 342"/>
                  <a:gd name="T111" fmla="*/ 0 h 346"/>
                  <a:gd name="T112" fmla="*/ 0 w 342"/>
                  <a:gd name="T113" fmla="*/ 0 h 3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2"/>
                  <a:gd name="T172" fmla="*/ 0 h 346"/>
                  <a:gd name="T173" fmla="*/ 342 w 342"/>
                  <a:gd name="T174" fmla="*/ 346 h 3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2" h="346">
                    <a:moveTo>
                      <a:pt x="342" y="346"/>
                    </a:moveTo>
                    <a:lnTo>
                      <a:pt x="243" y="346"/>
                    </a:lnTo>
                    <a:lnTo>
                      <a:pt x="243" y="173"/>
                    </a:lnTo>
                    <a:lnTo>
                      <a:pt x="243" y="148"/>
                    </a:lnTo>
                    <a:lnTo>
                      <a:pt x="242" y="128"/>
                    </a:lnTo>
                    <a:lnTo>
                      <a:pt x="239" y="113"/>
                    </a:lnTo>
                    <a:lnTo>
                      <a:pt x="237" y="102"/>
                    </a:lnTo>
                    <a:lnTo>
                      <a:pt x="232" y="95"/>
                    </a:lnTo>
                    <a:lnTo>
                      <a:pt x="228" y="88"/>
                    </a:lnTo>
                    <a:lnTo>
                      <a:pt x="222" y="82"/>
                    </a:lnTo>
                    <a:lnTo>
                      <a:pt x="216" y="77"/>
                    </a:lnTo>
                    <a:lnTo>
                      <a:pt x="208" y="73"/>
                    </a:lnTo>
                    <a:lnTo>
                      <a:pt x="200" y="70"/>
                    </a:lnTo>
                    <a:lnTo>
                      <a:pt x="191" y="69"/>
                    </a:lnTo>
                    <a:lnTo>
                      <a:pt x="181" y="68"/>
                    </a:lnTo>
                    <a:lnTo>
                      <a:pt x="169" y="69"/>
                    </a:lnTo>
                    <a:lnTo>
                      <a:pt x="157" y="71"/>
                    </a:lnTo>
                    <a:lnTo>
                      <a:pt x="146" y="75"/>
                    </a:lnTo>
                    <a:lnTo>
                      <a:pt x="135" y="81"/>
                    </a:lnTo>
                    <a:lnTo>
                      <a:pt x="126" y="88"/>
                    </a:lnTo>
                    <a:lnTo>
                      <a:pt x="118" y="96"/>
                    </a:lnTo>
                    <a:lnTo>
                      <a:pt x="111" y="105"/>
                    </a:lnTo>
                    <a:lnTo>
                      <a:pt x="106" y="114"/>
                    </a:lnTo>
                    <a:lnTo>
                      <a:pt x="103" y="127"/>
                    </a:lnTo>
                    <a:lnTo>
                      <a:pt x="101" y="144"/>
                    </a:lnTo>
                    <a:lnTo>
                      <a:pt x="99" y="166"/>
                    </a:lnTo>
                    <a:lnTo>
                      <a:pt x="99" y="193"/>
                    </a:lnTo>
                    <a:lnTo>
                      <a:pt x="99" y="346"/>
                    </a:lnTo>
                    <a:lnTo>
                      <a:pt x="0" y="346"/>
                    </a:lnTo>
                    <a:lnTo>
                      <a:pt x="0" y="8"/>
                    </a:lnTo>
                    <a:lnTo>
                      <a:pt x="92" y="8"/>
                    </a:lnTo>
                    <a:lnTo>
                      <a:pt x="92" y="56"/>
                    </a:lnTo>
                    <a:lnTo>
                      <a:pt x="105" y="44"/>
                    </a:lnTo>
                    <a:lnTo>
                      <a:pt x="118" y="32"/>
                    </a:lnTo>
                    <a:lnTo>
                      <a:pt x="133" y="22"/>
                    </a:lnTo>
                    <a:lnTo>
                      <a:pt x="148" y="14"/>
                    </a:lnTo>
                    <a:lnTo>
                      <a:pt x="163" y="8"/>
                    </a:lnTo>
                    <a:lnTo>
                      <a:pt x="180" y="3"/>
                    </a:lnTo>
                    <a:lnTo>
                      <a:pt x="198" y="1"/>
                    </a:lnTo>
                    <a:lnTo>
                      <a:pt x="216" y="0"/>
                    </a:lnTo>
                    <a:lnTo>
                      <a:pt x="232" y="0"/>
                    </a:lnTo>
                    <a:lnTo>
                      <a:pt x="247" y="2"/>
                    </a:lnTo>
                    <a:lnTo>
                      <a:pt x="262" y="6"/>
                    </a:lnTo>
                    <a:lnTo>
                      <a:pt x="276" y="10"/>
                    </a:lnTo>
                    <a:lnTo>
                      <a:pt x="289" y="16"/>
                    </a:lnTo>
                    <a:lnTo>
                      <a:pt x="301" y="23"/>
                    </a:lnTo>
                    <a:lnTo>
                      <a:pt x="310" y="30"/>
                    </a:lnTo>
                    <a:lnTo>
                      <a:pt x="318" y="38"/>
                    </a:lnTo>
                    <a:lnTo>
                      <a:pt x="324" y="46"/>
                    </a:lnTo>
                    <a:lnTo>
                      <a:pt x="329" y="55"/>
                    </a:lnTo>
                    <a:lnTo>
                      <a:pt x="334" y="65"/>
                    </a:lnTo>
                    <a:lnTo>
                      <a:pt x="336" y="75"/>
                    </a:lnTo>
                    <a:lnTo>
                      <a:pt x="339" y="87"/>
                    </a:lnTo>
                    <a:lnTo>
                      <a:pt x="341" y="100"/>
                    </a:lnTo>
                    <a:lnTo>
                      <a:pt x="342" y="117"/>
                    </a:lnTo>
                    <a:lnTo>
                      <a:pt x="342" y="135"/>
                    </a:lnTo>
                    <a:lnTo>
                      <a:pt x="342" y="346"/>
                    </a:lnTo>
                    <a:close/>
                  </a:path>
                </a:pathLst>
              </a:custGeom>
              <a:solidFill>
                <a:srgbClr val="E6F0C0"/>
              </a:solidFill>
              <a:ln w="9525">
                <a:noFill/>
                <a:round/>
                <a:headEnd/>
                <a:tailEnd/>
              </a:ln>
            </p:spPr>
            <p:txBody>
              <a:bodyPr/>
              <a:lstStyle/>
              <a:p>
                <a:endParaRPr lang="en-US"/>
              </a:p>
            </p:txBody>
          </p:sp>
          <p:sp>
            <p:nvSpPr>
              <p:cNvPr id="40236" name="Freeform 1007"/>
              <p:cNvSpPr>
                <a:spLocks noEditPoints="1"/>
              </p:cNvSpPr>
              <p:nvPr/>
            </p:nvSpPr>
            <p:spPr bwMode="auto">
              <a:xfrm>
                <a:off x="2777" y="1919"/>
                <a:ext cx="78" cy="78"/>
              </a:xfrm>
              <a:custGeom>
                <a:avLst/>
                <a:gdLst>
                  <a:gd name="T0" fmla="*/ 0 w 467"/>
                  <a:gd name="T1" fmla="*/ 0 h 468"/>
                  <a:gd name="T2" fmla="*/ 0 w 467"/>
                  <a:gd name="T3" fmla="*/ 0 h 468"/>
                  <a:gd name="T4" fmla="*/ 0 w 467"/>
                  <a:gd name="T5" fmla="*/ 0 h 468"/>
                  <a:gd name="T6" fmla="*/ 0 w 467"/>
                  <a:gd name="T7" fmla="*/ 0 h 468"/>
                  <a:gd name="T8" fmla="*/ 0 w 467"/>
                  <a:gd name="T9" fmla="*/ 0 h 468"/>
                  <a:gd name="T10" fmla="*/ 0 w 467"/>
                  <a:gd name="T11" fmla="*/ 0 h 468"/>
                  <a:gd name="T12" fmla="*/ 0 w 467"/>
                  <a:gd name="T13" fmla="*/ 0 h 468"/>
                  <a:gd name="T14" fmla="*/ 0 w 467"/>
                  <a:gd name="T15" fmla="*/ 0 h 468"/>
                  <a:gd name="T16" fmla="*/ 0 w 467"/>
                  <a:gd name="T17" fmla="*/ 0 h 468"/>
                  <a:gd name="T18" fmla="*/ 0 w 467"/>
                  <a:gd name="T19" fmla="*/ 0 h 468"/>
                  <a:gd name="T20" fmla="*/ 0 w 467"/>
                  <a:gd name="T21" fmla="*/ 0 h 468"/>
                  <a:gd name="T22" fmla="*/ 0 w 467"/>
                  <a:gd name="T23" fmla="*/ 0 h 468"/>
                  <a:gd name="T24" fmla="*/ 0 w 467"/>
                  <a:gd name="T25" fmla="*/ 0 h 468"/>
                  <a:gd name="T26" fmla="*/ 0 w 467"/>
                  <a:gd name="T27" fmla="*/ 0 h 468"/>
                  <a:gd name="T28" fmla="*/ 0 w 467"/>
                  <a:gd name="T29" fmla="*/ 0 h 468"/>
                  <a:gd name="T30" fmla="*/ 0 w 467"/>
                  <a:gd name="T31" fmla="*/ 0 h 468"/>
                  <a:gd name="T32" fmla="*/ 0 w 467"/>
                  <a:gd name="T33" fmla="*/ 0 h 468"/>
                  <a:gd name="T34" fmla="*/ 0 w 467"/>
                  <a:gd name="T35" fmla="*/ 0 h 468"/>
                  <a:gd name="T36" fmla="*/ 0 w 467"/>
                  <a:gd name="T37" fmla="*/ 0 h 468"/>
                  <a:gd name="T38" fmla="*/ 0 w 467"/>
                  <a:gd name="T39" fmla="*/ 0 h 468"/>
                  <a:gd name="T40" fmla="*/ 0 w 467"/>
                  <a:gd name="T41" fmla="*/ 0 h 468"/>
                  <a:gd name="T42" fmla="*/ 0 w 467"/>
                  <a:gd name="T43" fmla="*/ 0 h 468"/>
                  <a:gd name="T44" fmla="*/ 0 w 467"/>
                  <a:gd name="T45" fmla="*/ 0 h 468"/>
                  <a:gd name="T46" fmla="*/ 0 w 467"/>
                  <a:gd name="T47" fmla="*/ 0 h 468"/>
                  <a:gd name="T48" fmla="*/ 0 w 467"/>
                  <a:gd name="T49" fmla="*/ 0 h 468"/>
                  <a:gd name="T50" fmla="*/ 0 w 467"/>
                  <a:gd name="T51" fmla="*/ 0 h 468"/>
                  <a:gd name="T52" fmla="*/ 0 w 467"/>
                  <a:gd name="T53" fmla="*/ 0 h 468"/>
                  <a:gd name="T54" fmla="*/ 0 w 467"/>
                  <a:gd name="T55" fmla="*/ 0 h 468"/>
                  <a:gd name="T56" fmla="*/ 0 w 467"/>
                  <a:gd name="T57" fmla="*/ 0 h 468"/>
                  <a:gd name="T58" fmla="*/ 0 w 467"/>
                  <a:gd name="T59" fmla="*/ 0 h 468"/>
                  <a:gd name="T60" fmla="*/ 0 w 467"/>
                  <a:gd name="T61" fmla="*/ 0 h 468"/>
                  <a:gd name="T62" fmla="*/ 0 w 467"/>
                  <a:gd name="T63" fmla="*/ 0 h 468"/>
                  <a:gd name="T64" fmla="*/ 0 w 467"/>
                  <a:gd name="T65" fmla="*/ 0 h 468"/>
                  <a:gd name="T66" fmla="*/ 0 w 467"/>
                  <a:gd name="T67" fmla="*/ 0 h 468"/>
                  <a:gd name="T68" fmla="*/ 0 w 467"/>
                  <a:gd name="T69" fmla="*/ 0 h 468"/>
                  <a:gd name="T70" fmla="*/ 0 w 467"/>
                  <a:gd name="T71" fmla="*/ 0 h 468"/>
                  <a:gd name="T72" fmla="*/ 0 w 467"/>
                  <a:gd name="T73" fmla="*/ 0 h 468"/>
                  <a:gd name="T74" fmla="*/ 0 w 467"/>
                  <a:gd name="T75" fmla="*/ 0 h 468"/>
                  <a:gd name="T76" fmla="*/ 0 w 467"/>
                  <a:gd name="T77" fmla="*/ 0 h 468"/>
                  <a:gd name="T78" fmla="*/ 0 w 467"/>
                  <a:gd name="T79" fmla="*/ 0 h 468"/>
                  <a:gd name="T80" fmla="*/ 0 w 467"/>
                  <a:gd name="T81" fmla="*/ 0 h 468"/>
                  <a:gd name="T82" fmla="*/ 0 w 467"/>
                  <a:gd name="T83" fmla="*/ 0 h 468"/>
                  <a:gd name="T84" fmla="*/ 0 w 467"/>
                  <a:gd name="T85" fmla="*/ 0 h 468"/>
                  <a:gd name="T86" fmla="*/ 0 w 467"/>
                  <a:gd name="T87" fmla="*/ 0 h 468"/>
                  <a:gd name="T88" fmla="*/ 0 w 467"/>
                  <a:gd name="T89" fmla="*/ 0 h 468"/>
                  <a:gd name="T90" fmla="*/ 0 w 467"/>
                  <a:gd name="T91" fmla="*/ 0 h 468"/>
                  <a:gd name="T92" fmla="*/ 0 w 467"/>
                  <a:gd name="T93" fmla="*/ 0 h 46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67"/>
                  <a:gd name="T142" fmla="*/ 0 h 468"/>
                  <a:gd name="T143" fmla="*/ 467 w 467"/>
                  <a:gd name="T144" fmla="*/ 468 h 46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67" h="468">
                    <a:moveTo>
                      <a:pt x="0" y="468"/>
                    </a:moveTo>
                    <a:lnTo>
                      <a:pt x="0" y="0"/>
                    </a:lnTo>
                    <a:lnTo>
                      <a:pt x="221" y="0"/>
                    </a:lnTo>
                    <a:lnTo>
                      <a:pt x="260" y="2"/>
                    </a:lnTo>
                    <a:lnTo>
                      <a:pt x="292" y="4"/>
                    </a:lnTo>
                    <a:lnTo>
                      <a:pt x="308" y="5"/>
                    </a:lnTo>
                    <a:lnTo>
                      <a:pt x="320" y="7"/>
                    </a:lnTo>
                    <a:lnTo>
                      <a:pt x="332" y="11"/>
                    </a:lnTo>
                    <a:lnTo>
                      <a:pt x="342" y="13"/>
                    </a:lnTo>
                    <a:lnTo>
                      <a:pt x="351" y="17"/>
                    </a:lnTo>
                    <a:lnTo>
                      <a:pt x="360" y="21"/>
                    </a:lnTo>
                    <a:lnTo>
                      <a:pt x="368" y="26"/>
                    </a:lnTo>
                    <a:lnTo>
                      <a:pt x="376" y="30"/>
                    </a:lnTo>
                    <a:lnTo>
                      <a:pt x="383" y="36"/>
                    </a:lnTo>
                    <a:lnTo>
                      <a:pt x="390" y="43"/>
                    </a:lnTo>
                    <a:lnTo>
                      <a:pt x="397" y="50"/>
                    </a:lnTo>
                    <a:lnTo>
                      <a:pt x="402" y="58"/>
                    </a:lnTo>
                    <a:lnTo>
                      <a:pt x="407" y="66"/>
                    </a:lnTo>
                    <a:lnTo>
                      <a:pt x="412" y="74"/>
                    </a:lnTo>
                    <a:lnTo>
                      <a:pt x="416" y="84"/>
                    </a:lnTo>
                    <a:lnTo>
                      <a:pt x="419" y="93"/>
                    </a:lnTo>
                    <a:lnTo>
                      <a:pt x="422" y="102"/>
                    </a:lnTo>
                    <a:lnTo>
                      <a:pt x="423" y="111"/>
                    </a:lnTo>
                    <a:lnTo>
                      <a:pt x="424" y="122"/>
                    </a:lnTo>
                    <a:lnTo>
                      <a:pt x="424" y="131"/>
                    </a:lnTo>
                    <a:lnTo>
                      <a:pt x="424" y="145"/>
                    </a:lnTo>
                    <a:lnTo>
                      <a:pt x="422" y="156"/>
                    </a:lnTo>
                    <a:lnTo>
                      <a:pt x="420" y="168"/>
                    </a:lnTo>
                    <a:lnTo>
                      <a:pt x="416" y="180"/>
                    </a:lnTo>
                    <a:lnTo>
                      <a:pt x="412" y="190"/>
                    </a:lnTo>
                    <a:lnTo>
                      <a:pt x="406" y="200"/>
                    </a:lnTo>
                    <a:lnTo>
                      <a:pt x="399" y="210"/>
                    </a:lnTo>
                    <a:lnTo>
                      <a:pt x="391" y="219"/>
                    </a:lnTo>
                    <a:lnTo>
                      <a:pt x="382" y="227"/>
                    </a:lnTo>
                    <a:lnTo>
                      <a:pt x="371" y="234"/>
                    </a:lnTo>
                    <a:lnTo>
                      <a:pt x="360" y="241"/>
                    </a:lnTo>
                    <a:lnTo>
                      <a:pt x="348" y="247"/>
                    </a:lnTo>
                    <a:lnTo>
                      <a:pt x="334" y="251"/>
                    </a:lnTo>
                    <a:lnTo>
                      <a:pt x="320" y="256"/>
                    </a:lnTo>
                    <a:lnTo>
                      <a:pt x="304" y="259"/>
                    </a:lnTo>
                    <a:lnTo>
                      <a:pt x="288" y="262"/>
                    </a:lnTo>
                    <a:lnTo>
                      <a:pt x="304" y="271"/>
                    </a:lnTo>
                    <a:lnTo>
                      <a:pt x="319" y="280"/>
                    </a:lnTo>
                    <a:lnTo>
                      <a:pt x="332" y="291"/>
                    </a:lnTo>
                    <a:lnTo>
                      <a:pt x="343" y="301"/>
                    </a:lnTo>
                    <a:lnTo>
                      <a:pt x="356" y="314"/>
                    </a:lnTo>
                    <a:lnTo>
                      <a:pt x="370" y="330"/>
                    </a:lnTo>
                    <a:lnTo>
                      <a:pt x="386" y="352"/>
                    </a:lnTo>
                    <a:lnTo>
                      <a:pt x="403" y="376"/>
                    </a:lnTo>
                    <a:lnTo>
                      <a:pt x="467" y="468"/>
                    </a:lnTo>
                    <a:lnTo>
                      <a:pt x="341" y="468"/>
                    </a:lnTo>
                    <a:lnTo>
                      <a:pt x="266" y="366"/>
                    </a:lnTo>
                    <a:lnTo>
                      <a:pt x="247" y="342"/>
                    </a:lnTo>
                    <a:lnTo>
                      <a:pt x="232" y="322"/>
                    </a:lnTo>
                    <a:lnTo>
                      <a:pt x="220" y="307"/>
                    </a:lnTo>
                    <a:lnTo>
                      <a:pt x="210" y="298"/>
                    </a:lnTo>
                    <a:lnTo>
                      <a:pt x="203" y="291"/>
                    </a:lnTo>
                    <a:lnTo>
                      <a:pt x="195" y="285"/>
                    </a:lnTo>
                    <a:lnTo>
                      <a:pt x="187" y="281"/>
                    </a:lnTo>
                    <a:lnTo>
                      <a:pt x="179" y="278"/>
                    </a:lnTo>
                    <a:lnTo>
                      <a:pt x="170" y="276"/>
                    </a:lnTo>
                    <a:lnTo>
                      <a:pt x="157" y="274"/>
                    </a:lnTo>
                    <a:lnTo>
                      <a:pt x="143" y="273"/>
                    </a:lnTo>
                    <a:lnTo>
                      <a:pt x="126" y="272"/>
                    </a:lnTo>
                    <a:lnTo>
                      <a:pt x="105" y="272"/>
                    </a:lnTo>
                    <a:lnTo>
                      <a:pt x="105" y="468"/>
                    </a:lnTo>
                    <a:lnTo>
                      <a:pt x="0" y="468"/>
                    </a:lnTo>
                    <a:close/>
                    <a:moveTo>
                      <a:pt x="105" y="198"/>
                    </a:moveTo>
                    <a:lnTo>
                      <a:pt x="183" y="198"/>
                    </a:lnTo>
                    <a:lnTo>
                      <a:pt x="216" y="198"/>
                    </a:lnTo>
                    <a:lnTo>
                      <a:pt x="244" y="197"/>
                    </a:lnTo>
                    <a:lnTo>
                      <a:pt x="264" y="195"/>
                    </a:lnTo>
                    <a:lnTo>
                      <a:pt x="276" y="192"/>
                    </a:lnTo>
                    <a:lnTo>
                      <a:pt x="286" y="189"/>
                    </a:lnTo>
                    <a:lnTo>
                      <a:pt x="294" y="184"/>
                    </a:lnTo>
                    <a:lnTo>
                      <a:pt x="301" y="180"/>
                    </a:lnTo>
                    <a:lnTo>
                      <a:pt x="306" y="173"/>
                    </a:lnTo>
                    <a:lnTo>
                      <a:pt x="311" y="166"/>
                    </a:lnTo>
                    <a:lnTo>
                      <a:pt x="314" y="156"/>
                    </a:lnTo>
                    <a:lnTo>
                      <a:pt x="316" y="147"/>
                    </a:lnTo>
                    <a:lnTo>
                      <a:pt x="317" y="138"/>
                    </a:lnTo>
                    <a:lnTo>
                      <a:pt x="316" y="126"/>
                    </a:lnTo>
                    <a:lnTo>
                      <a:pt x="313" y="116"/>
                    </a:lnTo>
                    <a:lnTo>
                      <a:pt x="309" y="108"/>
                    </a:lnTo>
                    <a:lnTo>
                      <a:pt x="303" y="100"/>
                    </a:lnTo>
                    <a:lnTo>
                      <a:pt x="295" y="93"/>
                    </a:lnTo>
                    <a:lnTo>
                      <a:pt x="286" y="87"/>
                    </a:lnTo>
                    <a:lnTo>
                      <a:pt x="275" y="84"/>
                    </a:lnTo>
                    <a:lnTo>
                      <a:pt x="264" y="81"/>
                    </a:lnTo>
                    <a:lnTo>
                      <a:pt x="253" y="80"/>
                    </a:lnTo>
                    <a:lnTo>
                      <a:pt x="238" y="80"/>
                    </a:lnTo>
                    <a:lnTo>
                      <a:pt x="215" y="80"/>
                    </a:lnTo>
                    <a:lnTo>
                      <a:pt x="187" y="80"/>
                    </a:lnTo>
                    <a:lnTo>
                      <a:pt x="105" y="80"/>
                    </a:lnTo>
                    <a:lnTo>
                      <a:pt x="105" y="198"/>
                    </a:lnTo>
                    <a:close/>
                  </a:path>
                </a:pathLst>
              </a:custGeom>
              <a:solidFill>
                <a:srgbClr val="E6F0C0"/>
              </a:solidFill>
              <a:ln w="9525">
                <a:noFill/>
                <a:round/>
                <a:headEnd/>
                <a:tailEnd/>
              </a:ln>
            </p:spPr>
            <p:txBody>
              <a:bodyPr/>
              <a:lstStyle/>
              <a:p>
                <a:endParaRPr lang="en-US"/>
              </a:p>
            </p:txBody>
          </p:sp>
          <p:sp>
            <p:nvSpPr>
              <p:cNvPr id="40237" name="Freeform 1008"/>
              <p:cNvSpPr>
                <a:spLocks/>
              </p:cNvSpPr>
              <p:nvPr/>
            </p:nvSpPr>
            <p:spPr bwMode="auto">
              <a:xfrm>
                <a:off x="2865" y="1919"/>
                <a:ext cx="69" cy="78"/>
              </a:xfrm>
              <a:custGeom>
                <a:avLst/>
                <a:gdLst>
                  <a:gd name="T0" fmla="*/ 0 w 415"/>
                  <a:gd name="T1" fmla="*/ 0 h 468"/>
                  <a:gd name="T2" fmla="*/ 0 w 415"/>
                  <a:gd name="T3" fmla="*/ 0 h 468"/>
                  <a:gd name="T4" fmla="*/ 0 w 415"/>
                  <a:gd name="T5" fmla="*/ 0 h 468"/>
                  <a:gd name="T6" fmla="*/ 0 w 415"/>
                  <a:gd name="T7" fmla="*/ 0 h 468"/>
                  <a:gd name="T8" fmla="*/ 0 w 415"/>
                  <a:gd name="T9" fmla="*/ 0 h 468"/>
                  <a:gd name="T10" fmla="*/ 0 w 415"/>
                  <a:gd name="T11" fmla="*/ 0 h 468"/>
                  <a:gd name="T12" fmla="*/ 0 w 415"/>
                  <a:gd name="T13" fmla="*/ 0 h 468"/>
                  <a:gd name="T14" fmla="*/ 0 w 415"/>
                  <a:gd name="T15" fmla="*/ 0 h 468"/>
                  <a:gd name="T16" fmla="*/ 0 w 415"/>
                  <a:gd name="T17" fmla="*/ 0 h 468"/>
                  <a:gd name="T18" fmla="*/ 0 w 415"/>
                  <a:gd name="T19" fmla="*/ 0 h 468"/>
                  <a:gd name="T20" fmla="*/ 0 w 415"/>
                  <a:gd name="T21" fmla="*/ 0 h 468"/>
                  <a:gd name="T22" fmla="*/ 0 w 415"/>
                  <a:gd name="T23" fmla="*/ 0 h 468"/>
                  <a:gd name="T24" fmla="*/ 0 w 415"/>
                  <a:gd name="T25" fmla="*/ 0 h 4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5"/>
                  <a:gd name="T40" fmla="*/ 0 h 468"/>
                  <a:gd name="T41" fmla="*/ 415 w 415"/>
                  <a:gd name="T42" fmla="*/ 468 h 4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5" h="468">
                    <a:moveTo>
                      <a:pt x="0" y="468"/>
                    </a:moveTo>
                    <a:lnTo>
                      <a:pt x="0" y="0"/>
                    </a:lnTo>
                    <a:lnTo>
                      <a:pt x="105" y="0"/>
                    </a:lnTo>
                    <a:lnTo>
                      <a:pt x="105" y="184"/>
                    </a:lnTo>
                    <a:lnTo>
                      <a:pt x="310" y="184"/>
                    </a:lnTo>
                    <a:lnTo>
                      <a:pt x="310" y="0"/>
                    </a:lnTo>
                    <a:lnTo>
                      <a:pt x="415" y="0"/>
                    </a:lnTo>
                    <a:lnTo>
                      <a:pt x="415" y="468"/>
                    </a:lnTo>
                    <a:lnTo>
                      <a:pt x="310" y="468"/>
                    </a:lnTo>
                    <a:lnTo>
                      <a:pt x="310" y="263"/>
                    </a:lnTo>
                    <a:lnTo>
                      <a:pt x="105" y="263"/>
                    </a:lnTo>
                    <a:lnTo>
                      <a:pt x="105" y="468"/>
                    </a:lnTo>
                    <a:lnTo>
                      <a:pt x="0" y="468"/>
                    </a:lnTo>
                    <a:close/>
                  </a:path>
                </a:pathLst>
              </a:custGeom>
              <a:solidFill>
                <a:srgbClr val="E6F0C0"/>
              </a:solidFill>
              <a:ln w="9525">
                <a:noFill/>
                <a:round/>
                <a:headEnd/>
                <a:tailEnd/>
              </a:ln>
            </p:spPr>
            <p:txBody>
              <a:bodyPr/>
              <a:lstStyle/>
              <a:p>
                <a:endParaRPr lang="en-US"/>
              </a:p>
            </p:txBody>
          </p:sp>
          <p:sp>
            <p:nvSpPr>
              <p:cNvPr id="40238" name="Freeform 1009"/>
              <p:cNvSpPr>
                <a:spLocks/>
              </p:cNvSpPr>
              <p:nvPr/>
            </p:nvSpPr>
            <p:spPr bwMode="auto">
              <a:xfrm>
                <a:off x="3174" y="1179"/>
                <a:ext cx="68" cy="78"/>
              </a:xfrm>
              <a:custGeom>
                <a:avLst/>
                <a:gdLst>
                  <a:gd name="T0" fmla="*/ 0 w 408"/>
                  <a:gd name="T1" fmla="*/ 0 h 467"/>
                  <a:gd name="T2" fmla="*/ 0 w 408"/>
                  <a:gd name="T3" fmla="*/ 0 h 467"/>
                  <a:gd name="T4" fmla="*/ 0 w 408"/>
                  <a:gd name="T5" fmla="*/ 0 h 467"/>
                  <a:gd name="T6" fmla="*/ 0 w 408"/>
                  <a:gd name="T7" fmla="*/ 0 h 467"/>
                  <a:gd name="T8" fmla="*/ 0 w 408"/>
                  <a:gd name="T9" fmla="*/ 0 h 467"/>
                  <a:gd name="T10" fmla="*/ 0 w 408"/>
                  <a:gd name="T11" fmla="*/ 0 h 467"/>
                  <a:gd name="T12" fmla="*/ 0 w 408"/>
                  <a:gd name="T13" fmla="*/ 0 h 467"/>
                  <a:gd name="T14" fmla="*/ 0 w 408"/>
                  <a:gd name="T15" fmla="*/ 0 h 467"/>
                  <a:gd name="T16" fmla="*/ 0 w 408"/>
                  <a:gd name="T17" fmla="*/ 0 h 467"/>
                  <a:gd name="T18" fmla="*/ 0 w 408"/>
                  <a:gd name="T19" fmla="*/ 0 h 467"/>
                  <a:gd name="T20" fmla="*/ 0 w 408"/>
                  <a:gd name="T21" fmla="*/ 0 h 467"/>
                  <a:gd name="T22" fmla="*/ 0 w 408"/>
                  <a:gd name="T23" fmla="*/ 0 h 467"/>
                  <a:gd name="T24" fmla="*/ 0 w 408"/>
                  <a:gd name="T25" fmla="*/ 0 h 4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8"/>
                  <a:gd name="T40" fmla="*/ 0 h 467"/>
                  <a:gd name="T41" fmla="*/ 408 w 408"/>
                  <a:gd name="T42" fmla="*/ 467 h 4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8" h="467">
                    <a:moveTo>
                      <a:pt x="0" y="467"/>
                    </a:moveTo>
                    <a:lnTo>
                      <a:pt x="0" y="0"/>
                    </a:lnTo>
                    <a:lnTo>
                      <a:pt x="70" y="0"/>
                    </a:lnTo>
                    <a:lnTo>
                      <a:pt x="70" y="192"/>
                    </a:lnTo>
                    <a:lnTo>
                      <a:pt x="339" y="192"/>
                    </a:lnTo>
                    <a:lnTo>
                      <a:pt x="339" y="0"/>
                    </a:lnTo>
                    <a:lnTo>
                      <a:pt x="408" y="0"/>
                    </a:lnTo>
                    <a:lnTo>
                      <a:pt x="408" y="467"/>
                    </a:lnTo>
                    <a:lnTo>
                      <a:pt x="339" y="467"/>
                    </a:lnTo>
                    <a:lnTo>
                      <a:pt x="339" y="248"/>
                    </a:lnTo>
                    <a:lnTo>
                      <a:pt x="70" y="248"/>
                    </a:lnTo>
                    <a:lnTo>
                      <a:pt x="70" y="467"/>
                    </a:lnTo>
                    <a:lnTo>
                      <a:pt x="0" y="467"/>
                    </a:lnTo>
                    <a:close/>
                  </a:path>
                </a:pathLst>
              </a:custGeom>
              <a:solidFill>
                <a:srgbClr val="E6F0C0"/>
              </a:solidFill>
              <a:ln w="9525">
                <a:noFill/>
                <a:round/>
                <a:headEnd/>
                <a:tailEnd/>
              </a:ln>
            </p:spPr>
            <p:txBody>
              <a:bodyPr/>
              <a:lstStyle/>
              <a:p>
                <a:endParaRPr lang="en-US"/>
              </a:p>
            </p:txBody>
          </p:sp>
          <p:sp>
            <p:nvSpPr>
              <p:cNvPr id="40239" name="Freeform 1010"/>
              <p:cNvSpPr>
                <a:spLocks/>
              </p:cNvSpPr>
              <p:nvPr/>
            </p:nvSpPr>
            <p:spPr bwMode="auto">
              <a:xfrm>
                <a:off x="3253" y="1200"/>
                <a:ext cx="58" cy="80"/>
              </a:xfrm>
              <a:custGeom>
                <a:avLst/>
                <a:gdLst>
                  <a:gd name="T0" fmla="*/ 0 w 344"/>
                  <a:gd name="T1" fmla="*/ 0 h 475"/>
                  <a:gd name="T2" fmla="*/ 0 w 344"/>
                  <a:gd name="T3" fmla="*/ 0 h 475"/>
                  <a:gd name="T4" fmla="*/ 0 w 344"/>
                  <a:gd name="T5" fmla="*/ 0 h 475"/>
                  <a:gd name="T6" fmla="*/ 0 w 344"/>
                  <a:gd name="T7" fmla="*/ 0 h 475"/>
                  <a:gd name="T8" fmla="*/ 0 w 344"/>
                  <a:gd name="T9" fmla="*/ 0 h 475"/>
                  <a:gd name="T10" fmla="*/ 0 w 344"/>
                  <a:gd name="T11" fmla="*/ 0 h 475"/>
                  <a:gd name="T12" fmla="*/ 0 w 344"/>
                  <a:gd name="T13" fmla="*/ 0 h 475"/>
                  <a:gd name="T14" fmla="*/ 0 w 344"/>
                  <a:gd name="T15" fmla="*/ 0 h 475"/>
                  <a:gd name="T16" fmla="*/ 0 w 344"/>
                  <a:gd name="T17" fmla="*/ 0 h 475"/>
                  <a:gd name="T18" fmla="*/ 0 w 344"/>
                  <a:gd name="T19" fmla="*/ 0 h 475"/>
                  <a:gd name="T20" fmla="*/ 0 w 344"/>
                  <a:gd name="T21" fmla="*/ 0 h 475"/>
                  <a:gd name="T22" fmla="*/ 0 w 344"/>
                  <a:gd name="T23" fmla="*/ 0 h 475"/>
                  <a:gd name="T24" fmla="*/ 0 w 344"/>
                  <a:gd name="T25" fmla="*/ 0 h 475"/>
                  <a:gd name="T26" fmla="*/ 0 w 344"/>
                  <a:gd name="T27" fmla="*/ 0 h 475"/>
                  <a:gd name="T28" fmla="*/ 0 w 344"/>
                  <a:gd name="T29" fmla="*/ 0 h 475"/>
                  <a:gd name="T30" fmla="*/ 0 w 344"/>
                  <a:gd name="T31" fmla="*/ 0 h 475"/>
                  <a:gd name="T32" fmla="*/ 0 w 344"/>
                  <a:gd name="T33" fmla="*/ 0 h 475"/>
                  <a:gd name="T34" fmla="*/ 0 w 344"/>
                  <a:gd name="T35" fmla="*/ 0 h 475"/>
                  <a:gd name="T36" fmla="*/ 0 w 344"/>
                  <a:gd name="T37" fmla="*/ 0 h 475"/>
                  <a:gd name="T38" fmla="*/ 0 w 344"/>
                  <a:gd name="T39" fmla="*/ 0 h 475"/>
                  <a:gd name="T40" fmla="*/ 0 w 344"/>
                  <a:gd name="T41" fmla="*/ 0 h 475"/>
                  <a:gd name="T42" fmla="*/ 0 w 344"/>
                  <a:gd name="T43" fmla="*/ 0 h 475"/>
                  <a:gd name="T44" fmla="*/ 0 w 344"/>
                  <a:gd name="T45" fmla="*/ 0 h 475"/>
                  <a:gd name="T46" fmla="*/ 0 w 344"/>
                  <a:gd name="T47" fmla="*/ 0 h 475"/>
                  <a:gd name="T48" fmla="*/ 0 w 344"/>
                  <a:gd name="T49" fmla="*/ 0 h 475"/>
                  <a:gd name="T50" fmla="*/ 0 w 344"/>
                  <a:gd name="T51" fmla="*/ 0 h 475"/>
                  <a:gd name="T52" fmla="*/ 0 w 344"/>
                  <a:gd name="T53" fmla="*/ 0 h 475"/>
                  <a:gd name="T54" fmla="*/ 0 w 344"/>
                  <a:gd name="T55" fmla="*/ 0 h 475"/>
                  <a:gd name="T56" fmla="*/ 0 w 344"/>
                  <a:gd name="T57" fmla="*/ 0 h 475"/>
                  <a:gd name="T58" fmla="*/ 0 w 344"/>
                  <a:gd name="T59" fmla="*/ 0 h 475"/>
                  <a:gd name="T60" fmla="*/ 0 w 344"/>
                  <a:gd name="T61" fmla="*/ 0 h 475"/>
                  <a:gd name="T62" fmla="*/ 0 w 344"/>
                  <a:gd name="T63" fmla="*/ 0 h 475"/>
                  <a:gd name="T64" fmla="*/ 0 w 344"/>
                  <a:gd name="T65" fmla="*/ 0 h 475"/>
                  <a:gd name="T66" fmla="*/ 0 w 344"/>
                  <a:gd name="T67" fmla="*/ 0 h 475"/>
                  <a:gd name="T68" fmla="*/ 0 w 344"/>
                  <a:gd name="T69" fmla="*/ 0 h 475"/>
                  <a:gd name="T70" fmla="*/ 0 w 344"/>
                  <a:gd name="T71" fmla="*/ 0 h 475"/>
                  <a:gd name="T72" fmla="*/ 0 w 344"/>
                  <a:gd name="T73" fmla="*/ 0 h 475"/>
                  <a:gd name="T74" fmla="*/ 0 w 344"/>
                  <a:gd name="T75" fmla="*/ 0 h 475"/>
                  <a:gd name="T76" fmla="*/ 0 w 344"/>
                  <a:gd name="T77" fmla="*/ 0 h 475"/>
                  <a:gd name="T78" fmla="*/ 0 w 344"/>
                  <a:gd name="T79" fmla="*/ 0 h 475"/>
                  <a:gd name="T80" fmla="*/ 0 w 344"/>
                  <a:gd name="T81" fmla="*/ 0 h 475"/>
                  <a:gd name="T82" fmla="*/ 0 w 344"/>
                  <a:gd name="T83" fmla="*/ 0 h 475"/>
                  <a:gd name="T84" fmla="*/ 0 w 344"/>
                  <a:gd name="T85" fmla="*/ 0 h 475"/>
                  <a:gd name="T86" fmla="*/ 0 w 344"/>
                  <a:gd name="T87" fmla="*/ 0 h 475"/>
                  <a:gd name="T88" fmla="*/ 0 w 344"/>
                  <a:gd name="T89" fmla="*/ 0 h 475"/>
                  <a:gd name="T90" fmla="*/ 0 w 344"/>
                  <a:gd name="T91" fmla="*/ 0 h 475"/>
                  <a:gd name="T92" fmla="*/ 0 w 344"/>
                  <a:gd name="T93" fmla="*/ 0 h 475"/>
                  <a:gd name="T94" fmla="*/ 0 w 344"/>
                  <a:gd name="T95" fmla="*/ 0 h 475"/>
                  <a:gd name="T96" fmla="*/ 0 w 344"/>
                  <a:gd name="T97" fmla="*/ 0 h 475"/>
                  <a:gd name="T98" fmla="*/ 0 w 344"/>
                  <a:gd name="T99" fmla="*/ 0 h 4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44"/>
                  <a:gd name="T151" fmla="*/ 0 h 475"/>
                  <a:gd name="T152" fmla="*/ 344 w 344"/>
                  <a:gd name="T153" fmla="*/ 475 h 4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44" h="475">
                    <a:moveTo>
                      <a:pt x="33" y="468"/>
                    </a:moveTo>
                    <a:lnTo>
                      <a:pt x="26" y="414"/>
                    </a:lnTo>
                    <a:lnTo>
                      <a:pt x="37" y="416"/>
                    </a:lnTo>
                    <a:lnTo>
                      <a:pt x="46" y="418"/>
                    </a:lnTo>
                    <a:lnTo>
                      <a:pt x="54" y="418"/>
                    </a:lnTo>
                    <a:lnTo>
                      <a:pt x="62" y="420"/>
                    </a:lnTo>
                    <a:lnTo>
                      <a:pt x="73" y="418"/>
                    </a:lnTo>
                    <a:lnTo>
                      <a:pt x="82" y="417"/>
                    </a:lnTo>
                    <a:lnTo>
                      <a:pt x="90" y="416"/>
                    </a:lnTo>
                    <a:lnTo>
                      <a:pt x="97" y="413"/>
                    </a:lnTo>
                    <a:lnTo>
                      <a:pt x="103" y="409"/>
                    </a:lnTo>
                    <a:lnTo>
                      <a:pt x="109" y="406"/>
                    </a:lnTo>
                    <a:lnTo>
                      <a:pt x="113" y="400"/>
                    </a:lnTo>
                    <a:lnTo>
                      <a:pt x="118" y="395"/>
                    </a:lnTo>
                    <a:lnTo>
                      <a:pt x="121" y="390"/>
                    </a:lnTo>
                    <a:lnTo>
                      <a:pt x="126" y="380"/>
                    </a:lnTo>
                    <a:lnTo>
                      <a:pt x="131" y="368"/>
                    </a:lnTo>
                    <a:lnTo>
                      <a:pt x="137" y="353"/>
                    </a:lnTo>
                    <a:lnTo>
                      <a:pt x="140" y="347"/>
                    </a:lnTo>
                    <a:lnTo>
                      <a:pt x="143" y="339"/>
                    </a:lnTo>
                    <a:lnTo>
                      <a:pt x="0" y="0"/>
                    </a:lnTo>
                    <a:lnTo>
                      <a:pt x="69" y="0"/>
                    </a:lnTo>
                    <a:lnTo>
                      <a:pt x="147" y="195"/>
                    </a:lnTo>
                    <a:lnTo>
                      <a:pt x="155" y="214"/>
                    </a:lnTo>
                    <a:lnTo>
                      <a:pt x="162" y="233"/>
                    </a:lnTo>
                    <a:lnTo>
                      <a:pt x="168" y="253"/>
                    </a:lnTo>
                    <a:lnTo>
                      <a:pt x="174" y="274"/>
                    </a:lnTo>
                    <a:lnTo>
                      <a:pt x="180" y="254"/>
                    </a:lnTo>
                    <a:lnTo>
                      <a:pt x="186" y="235"/>
                    </a:lnTo>
                    <a:lnTo>
                      <a:pt x="193" y="216"/>
                    </a:lnTo>
                    <a:lnTo>
                      <a:pt x="200" y="196"/>
                    </a:lnTo>
                    <a:lnTo>
                      <a:pt x="281" y="0"/>
                    </a:lnTo>
                    <a:lnTo>
                      <a:pt x="344" y="0"/>
                    </a:lnTo>
                    <a:lnTo>
                      <a:pt x="201" y="343"/>
                    </a:lnTo>
                    <a:lnTo>
                      <a:pt x="191" y="369"/>
                    </a:lnTo>
                    <a:lnTo>
                      <a:pt x="181" y="391"/>
                    </a:lnTo>
                    <a:lnTo>
                      <a:pt x="173" y="408"/>
                    </a:lnTo>
                    <a:lnTo>
                      <a:pt x="165" y="421"/>
                    </a:lnTo>
                    <a:lnTo>
                      <a:pt x="157" y="433"/>
                    </a:lnTo>
                    <a:lnTo>
                      <a:pt x="148" y="445"/>
                    </a:lnTo>
                    <a:lnTo>
                      <a:pt x="137" y="454"/>
                    </a:lnTo>
                    <a:lnTo>
                      <a:pt x="127" y="462"/>
                    </a:lnTo>
                    <a:lnTo>
                      <a:pt x="115" y="468"/>
                    </a:lnTo>
                    <a:lnTo>
                      <a:pt x="103" y="472"/>
                    </a:lnTo>
                    <a:lnTo>
                      <a:pt x="89" y="474"/>
                    </a:lnTo>
                    <a:lnTo>
                      <a:pt x="74" y="475"/>
                    </a:lnTo>
                    <a:lnTo>
                      <a:pt x="65" y="475"/>
                    </a:lnTo>
                    <a:lnTo>
                      <a:pt x="55" y="473"/>
                    </a:lnTo>
                    <a:lnTo>
                      <a:pt x="44" y="472"/>
                    </a:lnTo>
                    <a:lnTo>
                      <a:pt x="33" y="468"/>
                    </a:lnTo>
                    <a:close/>
                  </a:path>
                </a:pathLst>
              </a:custGeom>
              <a:solidFill>
                <a:srgbClr val="E6F0C0"/>
              </a:solidFill>
              <a:ln w="9525">
                <a:noFill/>
                <a:round/>
                <a:headEnd/>
                <a:tailEnd/>
              </a:ln>
            </p:spPr>
            <p:txBody>
              <a:bodyPr/>
              <a:lstStyle/>
              <a:p>
                <a:endParaRPr lang="en-US"/>
              </a:p>
            </p:txBody>
          </p:sp>
          <p:sp>
            <p:nvSpPr>
              <p:cNvPr id="40240" name="Freeform 1011"/>
              <p:cNvSpPr>
                <a:spLocks noEditPoints="1"/>
              </p:cNvSpPr>
              <p:nvPr/>
            </p:nvSpPr>
            <p:spPr bwMode="auto">
              <a:xfrm>
                <a:off x="3320" y="1199"/>
                <a:ext cx="54" cy="79"/>
              </a:xfrm>
              <a:custGeom>
                <a:avLst/>
                <a:gdLst>
                  <a:gd name="T0" fmla="*/ 0 w 326"/>
                  <a:gd name="T1" fmla="*/ 0 h 475"/>
                  <a:gd name="T2" fmla="*/ 0 w 326"/>
                  <a:gd name="T3" fmla="*/ 0 h 475"/>
                  <a:gd name="T4" fmla="*/ 0 w 326"/>
                  <a:gd name="T5" fmla="*/ 0 h 475"/>
                  <a:gd name="T6" fmla="*/ 0 w 326"/>
                  <a:gd name="T7" fmla="*/ 0 h 475"/>
                  <a:gd name="T8" fmla="*/ 0 w 326"/>
                  <a:gd name="T9" fmla="*/ 0 h 475"/>
                  <a:gd name="T10" fmla="*/ 0 w 326"/>
                  <a:gd name="T11" fmla="*/ 0 h 475"/>
                  <a:gd name="T12" fmla="*/ 0 w 326"/>
                  <a:gd name="T13" fmla="*/ 0 h 475"/>
                  <a:gd name="T14" fmla="*/ 0 w 326"/>
                  <a:gd name="T15" fmla="*/ 0 h 475"/>
                  <a:gd name="T16" fmla="*/ 0 w 326"/>
                  <a:gd name="T17" fmla="*/ 0 h 475"/>
                  <a:gd name="T18" fmla="*/ 0 w 326"/>
                  <a:gd name="T19" fmla="*/ 0 h 475"/>
                  <a:gd name="T20" fmla="*/ 0 w 326"/>
                  <a:gd name="T21" fmla="*/ 0 h 475"/>
                  <a:gd name="T22" fmla="*/ 0 w 326"/>
                  <a:gd name="T23" fmla="*/ 0 h 475"/>
                  <a:gd name="T24" fmla="*/ 0 w 326"/>
                  <a:gd name="T25" fmla="*/ 0 h 475"/>
                  <a:gd name="T26" fmla="*/ 0 w 326"/>
                  <a:gd name="T27" fmla="*/ 0 h 475"/>
                  <a:gd name="T28" fmla="*/ 0 w 326"/>
                  <a:gd name="T29" fmla="*/ 0 h 475"/>
                  <a:gd name="T30" fmla="*/ 0 w 326"/>
                  <a:gd name="T31" fmla="*/ 0 h 475"/>
                  <a:gd name="T32" fmla="*/ 0 w 326"/>
                  <a:gd name="T33" fmla="*/ 0 h 475"/>
                  <a:gd name="T34" fmla="*/ 0 w 326"/>
                  <a:gd name="T35" fmla="*/ 0 h 475"/>
                  <a:gd name="T36" fmla="*/ 0 w 326"/>
                  <a:gd name="T37" fmla="*/ 0 h 475"/>
                  <a:gd name="T38" fmla="*/ 0 w 326"/>
                  <a:gd name="T39" fmla="*/ 0 h 475"/>
                  <a:gd name="T40" fmla="*/ 0 w 326"/>
                  <a:gd name="T41" fmla="*/ 0 h 475"/>
                  <a:gd name="T42" fmla="*/ 0 w 326"/>
                  <a:gd name="T43" fmla="*/ 0 h 475"/>
                  <a:gd name="T44" fmla="*/ 0 w 326"/>
                  <a:gd name="T45" fmla="*/ 0 h 475"/>
                  <a:gd name="T46" fmla="*/ 0 w 326"/>
                  <a:gd name="T47" fmla="*/ 0 h 475"/>
                  <a:gd name="T48" fmla="*/ 0 w 326"/>
                  <a:gd name="T49" fmla="*/ 0 h 475"/>
                  <a:gd name="T50" fmla="*/ 0 w 326"/>
                  <a:gd name="T51" fmla="*/ 0 h 475"/>
                  <a:gd name="T52" fmla="*/ 0 w 326"/>
                  <a:gd name="T53" fmla="*/ 0 h 475"/>
                  <a:gd name="T54" fmla="*/ 0 w 326"/>
                  <a:gd name="T55" fmla="*/ 0 h 475"/>
                  <a:gd name="T56" fmla="*/ 0 w 326"/>
                  <a:gd name="T57" fmla="*/ 0 h 475"/>
                  <a:gd name="T58" fmla="*/ 0 w 326"/>
                  <a:gd name="T59" fmla="*/ 0 h 475"/>
                  <a:gd name="T60" fmla="*/ 0 w 326"/>
                  <a:gd name="T61" fmla="*/ 0 h 475"/>
                  <a:gd name="T62" fmla="*/ 0 w 326"/>
                  <a:gd name="T63" fmla="*/ 0 h 475"/>
                  <a:gd name="T64" fmla="*/ 0 w 326"/>
                  <a:gd name="T65" fmla="*/ 0 h 475"/>
                  <a:gd name="T66" fmla="*/ 0 w 326"/>
                  <a:gd name="T67" fmla="*/ 0 h 475"/>
                  <a:gd name="T68" fmla="*/ 0 w 326"/>
                  <a:gd name="T69" fmla="*/ 0 h 475"/>
                  <a:gd name="T70" fmla="*/ 0 w 326"/>
                  <a:gd name="T71" fmla="*/ 0 h 475"/>
                  <a:gd name="T72" fmla="*/ 0 w 326"/>
                  <a:gd name="T73" fmla="*/ 0 h 475"/>
                  <a:gd name="T74" fmla="*/ 0 w 326"/>
                  <a:gd name="T75" fmla="*/ 0 h 475"/>
                  <a:gd name="T76" fmla="*/ 0 w 326"/>
                  <a:gd name="T77" fmla="*/ 0 h 475"/>
                  <a:gd name="T78" fmla="*/ 0 w 326"/>
                  <a:gd name="T79" fmla="*/ 0 h 475"/>
                  <a:gd name="T80" fmla="*/ 0 w 326"/>
                  <a:gd name="T81" fmla="*/ 0 h 475"/>
                  <a:gd name="T82" fmla="*/ 0 w 326"/>
                  <a:gd name="T83" fmla="*/ 0 h 475"/>
                  <a:gd name="T84" fmla="*/ 0 w 326"/>
                  <a:gd name="T85" fmla="*/ 0 h 475"/>
                  <a:gd name="T86" fmla="*/ 0 w 326"/>
                  <a:gd name="T87" fmla="*/ 0 h 475"/>
                  <a:gd name="T88" fmla="*/ 0 w 326"/>
                  <a:gd name="T89" fmla="*/ 0 h 4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26"/>
                  <a:gd name="T136" fmla="*/ 0 h 475"/>
                  <a:gd name="T137" fmla="*/ 326 w 326"/>
                  <a:gd name="T138" fmla="*/ 475 h 47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26" h="475">
                    <a:moveTo>
                      <a:pt x="0" y="475"/>
                    </a:moveTo>
                    <a:lnTo>
                      <a:pt x="0" y="8"/>
                    </a:lnTo>
                    <a:lnTo>
                      <a:pt x="58" y="8"/>
                    </a:lnTo>
                    <a:lnTo>
                      <a:pt x="58" y="52"/>
                    </a:lnTo>
                    <a:lnTo>
                      <a:pt x="68" y="39"/>
                    </a:lnTo>
                    <a:lnTo>
                      <a:pt x="80" y="29"/>
                    </a:lnTo>
                    <a:lnTo>
                      <a:pt x="91" y="19"/>
                    </a:lnTo>
                    <a:lnTo>
                      <a:pt x="104" y="12"/>
                    </a:lnTo>
                    <a:lnTo>
                      <a:pt x="118" y="7"/>
                    </a:lnTo>
                    <a:lnTo>
                      <a:pt x="133" y="3"/>
                    </a:lnTo>
                    <a:lnTo>
                      <a:pt x="149" y="1"/>
                    </a:lnTo>
                    <a:lnTo>
                      <a:pt x="166" y="0"/>
                    </a:lnTo>
                    <a:lnTo>
                      <a:pt x="179" y="0"/>
                    </a:lnTo>
                    <a:lnTo>
                      <a:pt x="191" y="1"/>
                    </a:lnTo>
                    <a:lnTo>
                      <a:pt x="201" y="3"/>
                    </a:lnTo>
                    <a:lnTo>
                      <a:pt x="213" y="5"/>
                    </a:lnTo>
                    <a:lnTo>
                      <a:pt x="223" y="9"/>
                    </a:lnTo>
                    <a:lnTo>
                      <a:pt x="232" y="12"/>
                    </a:lnTo>
                    <a:lnTo>
                      <a:pt x="243" y="17"/>
                    </a:lnTo>
                    <a:lnTo>
                      <a:pt x="252" y="22"/>
                    </a:lnTo>
                    <a:lnTo>
                      <a:pt x="261" y="27"/>
                    </a:lnTo>
                    <a:lnTo>
                      <a:pt x="269" y="34"/>
                    </a:lnTo>
                    <a:lnTo>
                      <a:pt x="277" y="41"/>
                    </a:lnTo>
                    <a:lnTo>
                      <a:pt x="284" y="49"/>
                    </a:lnTo>
                    <a:lnTo>
                      <a:pt x="291" y="57"/>
                    </a:lnTo>
                    <a:lnTo>
                      <a:pt x="297" y="66"/>
                    </a:lnTo>
                    <a:lnTo>
                      <a:pt x="303" y="75"/>
                    </a:lnTo>
                    <a:lnTo>
                      <a:pt x="307" y="85"/>
                    </a:lnTo>
                    <a:lnTo>
                      <a:pt x="312" y="96"/>
                    </a:lnTo>
                    <a:lnTo>
                      <a:pt x="315" y="106"/>
                    </a:lnTo>
                    <a:lnTo>
                      <a:pt x="319" y="116"/>
                    </a:lnTo>
                    <a:lnTo>
                      <a:pt x="321" y="128"/>
                    </a:lnTo>
                    <a:lnTo>
                      <a:pt x="324" y="138"/>
                    </a:lnTo>
                    <a:lnTo>
                      <a:pt x="325" y="150"/>
                    </a:lnTo>
                    <a:lnTo>
                      <a:pt x="326" y="162"/>
                    </a:lnTo>
                    <a:lnTo>
                      <a:pt x="326" y="174"/>
                    </a:lnTo>
                    <a:lnTo>
                      <a:pt x="326" y="187"/>
                    </a:lnTo>
                    <a:lnTo>
                      <a:pt x="325" y="200"/>
                    </a:lnTo>
                    <a:lnTo>
                      <a:pt x="324" y="211"/>
                    </a:lnTo>
                    <a:lnTo>
                      <a:pt x="321" y="223"/>
                    </a:lnTo>
                    <a:lnTo>
                      <a:pt x="318" y="234"/>
                    </a:lnTo>
                    <a:lnTo>
                      <a:pt x="314" y="246"/>
                    </a:lnTo>
                    <a:lnTo>
                      <a:pt x="310" y="256"/>
                    </a:lnTo>
                    <a:lnTo>
                      <a:pt x="305" y="268"/>
                    </a:lnTo>
                    <a:lnTo>
                      <a:pt x="299" y="277"/>
                    </a:lnTo>
                    <a:lnTo>
                      <a:pt x="293" y="288"/>
                    </a:lnTo>
                    <a:lnTo>
                      <a:pt x="288" y="296"/>
                    </a:lnTo>
                    <a:lnTo>
                      <a:pt x="280" y="304"/>
                    </a:lnTo>
                    <a:lnTo>
                      <a:pt x="273" y="312"/>
                    </a:lnTo>
                    <a:lnTo>
                      <a:pt x="263" y="319"/>
                    </a:lnTo>
                    <a:lnTo>
                      <a:pt x="254" y="326"/>
                    </a:lnTo>
                    <a:lnTo>
                      <a:pt x="245" y="332"/>
                    </a:lnTo>
                    <a:lnTo>
                      <a:pt x="236" y="336"/>
                    </a:lnTo>
                    <a:lnTo>
                      <a:pt x="225" y="341"/>
                    </a:lnTo>
                    <a:lnTo>
                      <a:pt x="215" y="344"/>
                    </a:lnTo>
                    <a:lnTo>
                      <a:pt x="204" y="348"/>
                    </a:lnTo>
                    <a:lnTo>
                      <a:pt x="194" y="350"/>
                    </a:lnTo>
                    <a:lnTo>
                      <a:pt x="184" y="352"/>
                    </a:lnTo>
                    <a:lnTo>
                      <a:pt x="173" y="354"/>
                    </a:lnTo>
                    <a:lnTo>
                      <a:pt x="162" y="354"/>
                    </a:lnTo>
                    <a:lnTo>
                      <a:pt x="147" y="352"/>
                    </a:lnTo>
                    <a:lnTo>
                      <a:pt x="132" y="350"/>
                    </a:lnTo>
                    <a:lnTo>
                      <a:pt x="118" y="347"/>
                    </a:lnTo>
                    <a:lnTo>
                      <a:pt x="105" y="341"/>
                    </a:lnTo>
                    <a:lnTo>
                      <a:pt x="92" y="335"/>
                    </a:lnTo>
                    <a:lnTo>
                      <a:pt x="82" y="328"/>
                    </a:lnTo>
                    <a:lnTo>
                      <a:pt x="73" y="320"/>
                    </a:lnTo>
                    <a:lnTo>
                      <a:pt x="63" y="311"/>
                    </a:lnTo>
                    <a:lnTo>
                      <a:pt x="63" y="475"/>
                    </a:lnTo>
                    <a:lnTo>
                      <a:pt x="0" y="475"/>
                    </a:lnTo>
                    <a:close/>
                    <a:moveTo>
                      <a:pt x="58" y="179"/>
                    </a:moveTo>
                    <a:lnTo>
                      <a:pt x="58" y="194"/>
                    </a:lnTo>
                    <a:lnTo>
                      <a:pt x="59" y="209"/>
                    </a:lnTo>
                    <a:lnTo>
                      <a:pt x="61" y="223"/>
                    </a:lnTo>
                    <a:lnTo>
                      <a:pt x="65" y="236"/>
                    </a:lnTo>
                    <a:lnTo>
                      <a:pt x="69" y="247"/>
                    </a:lnTo>
                    <a:lnTo>
                      <a:pt x="74" y="258"/>
                    </a:lnTo>
                    <a:lnTo>
                      <a:pt x="80" y="267"/>
                    </a:lnTo>
                    <a:lnTo>
                      <a:pt x="86" y="275"/>
                    </a:lnTo>
                    <a:lnTo>
                      <a:pt x="95" y="282"/>
                    </a:lnTo>
                    <a:lnTo>
                      <a:pt x="103" y="289"/>
                    </a:lnTo>
                    <a:lnTo>
                      <a:pt x="111" y="295"/>
                    </a:lnTo>
                    <a:lnTo>
                      <a:pt x="119" y="298"/>
                    </a:lnTo>
                    <a:lnTo>
                      <a:pt x="128" y="302"/>
                    </a:lnTo>
                    <a:lnTo>
                      <a:pt x="137" y="304"/>
                    </a:lnTo>
                    <a:lnTo>
                      <a:pt x="148" y="306"/>
                    </a:lnTo>
                    <a:lnTo>
                      <a:pt x="158" y="306"/>
                    </a:lnTo>
                    <a:lnTo>
                      <a:pt x="169" y="306"/>
                    </a:lnTo>
                    <a:lnTo>
                      <a:pt x="178" y="304"/>
                    </a:lnTo>
                    <a:lnTo>
                      <a:pt x="188" y="302"/>
                    </a:lnTo>
                    <a:lnTo>
                      <a:pt x="197" y="298"/>
                    </a:lnTo>
                    <a:lnTo>
                      <a:pt x="207" y="293"/>
                    </a:lnTo>
                    <a:lnTo>
                      <a:pt x="215" y="288"/>
                    </a:lnTo>
                    <a:lnTo>
                      <a:pt x="223" y="282"/>
                    </a:lnTo>
                    <a:lnTo>
                      <a:pt x="231" y="274"/>
                    </a:lnTo>
                    <a:lnTo>
                      <a:pt x="238" y="266"/>
                    </a:lnTo>
                    <a:lnTo>
                      <a:pt x="244" y="255"/>
                    </a:lnTo>
                    <a:lnTo>
                      <a:pt x="250" y="245"/>
                    </a:lnTo>
                    <a:lnTo>
                      <a:pt x="253" y="232"/>
                    </a:lnTo>
                    <a:lnTo>
                      <a:pt x="256" y="219"/>
                    </a:lnTo>
                    <a:lnTo>
                      <a:pt x="259" y="206"/>
                    </a:lnTo>
                    <a:lnTo>
                      <a:pt x="260" y="190"/>
                    </a:lnTo>
                    <a:lnTo>
                      <a:pt x="261" y="173"/>
                    </a:lnTo>
                    <a:lnTo>
                      <a:pt x="260" y="158"/>
                    </a:lnTo>
                    <a:lnTo>
                      <a:pt x="259" y="143"/>
                    </a:lnTo>
                    <a:lnTo>
                      <a:pt x="256" y="129"/>
                    </a:lnTo>
                    <a:lnTo>
                      <a:pt x="253" y="118"/>
                    </a:lnTo>
                    <a:lnTo>
                      <a:pt x="250" y="106"/>
                    </a:lnTo>
                    <a:lnTo>
                      <a:pt x="244" y="95"/>
                    </a:lnTo>
                    <a:lnTo>
                      <a:pt x="238" y="85"/>
                    </a:lnTo>
                    <a:lnTo>
                      <a:pt x="231" y="77"/>
                    </a:lnTo>
                    <a:lnTo>
                      <a:pt x="224" y="69"/>
                    </a:lnTo>
                    <a:lnTo>
                      <a:pt x="216" y="62"/>
                    </a:lnTo>
                    <a:lnTo>
                      <a:pt x="208" y="57"/>
                    </a:lnTo>
                    <a:lnTo>
                      <a:pt x="199" y="53"/>
                    </a:lnTo>
                    <a:lnTo>
                      <a:pt x="189" y="49"/>
                    </a:lnTo>
                    <a:lnTo>
                      <a:pt x="180" y="47"/>
                    </a:lnTo>
                    <a:lnTo>
                      <a:pt x="171" y="45"/>
                    </a:lnTo>
                    <a:lnTo>
                      <a:pt x="160" y="45"/>
                    </a:lnTo>
                    <a:lnTo>
                      <a:pt x="151" y="45"/>
                    </a:lnTo>
                    <a:lnTo>
                      <a:pt x="141" y="47"/>
                    </a:lnTo>
                    <a:lnTo>
                      <a:pt x="132" y="49"/>
                    </a:lnTo>
                    <a:lnTo>
                      <a:pt x="122" y="53"/>
                    </a:lnTo>
                    <a:lnTo>
                      <a:pt x="113" y="57"/>
                    </a:lnTo>
                    <a:lnTo>
                      <a:pt x="105" y="63"/>
                    </a:lnTo>
                    <a:lnTo>
                      <a:pt x="97" y="71"/>
                    </a:lnTo>
                    <a:lnTo>
                      <a:pt x="89" y="78"/>
                    </a:lnTo>
                    <a:lnTo>
                      <a:pt x="82" y="88"/>
                    </a:lnTo>
                    <a:lnTo>
                      <a:pt x="75" y="98"/>
                    </a:lnTo>
                    <a:lnTo>
                      <a:pt x="69" y="108"/>
                    </a:lnTo>
                    <a:lnTo>
                      <a:pt x="66" y="121"/>
                    </a:lnTo>
                    <a:lnTo>
                      <a:pt x="62" y="134"/>
                    </a:lnTo>
                    <a:lnTo>
                      <a:pt x="59" y="148"/>
                    </a:lnTo>
                    <a:lnTo>
                      <a:pt x="58" y="163"/>
                    </a:lnTo>
                    <a:lnTo>
                      <a:pt x="58" y="179"/>
                    </a:lnTo>
                    <a:close/>
                  </a:path>
                </a:pathLst>
              </a:custGeom>
              <a:solidFill>
                <a:srgbClr val="E6F0C0"/>
              </a:solidFill>
              <a:ln w="9525">
                <a:noFill/>
                <a:round/>
                <a:headEnd/>
                <a:tailEnd/>
              </a:ln>
            </p:spPr>
            <p:txBody>
              <a:bodyPr/>
              <a:lstStyle/>
              <a:p>
                <a:endParaRPr lang="en-US"/>
              </a:p>
            </p:txBody>
          </p:sp>
          <p:sp>
            <p:nvSpPr>
              <p:cNvPr id="40241" name="Freeform 1012"/>
              <p:cNvSpPr>
                <a:spLocks noEditPoints="1"/>
              </p:cNvSpPr>
              <p:nvPr/>
            </p:nvSpPr>
            <p:spPr bwMode="auto">
              <a:xfrm>
                <a:off x="3383" y="1199"/>
                <a:ext cx="59" cy="59"/>
              </a:xfrm>
              <a:custGeom>
                <a:avLst/>
                <a:gdLst>
                  <a:gd name="T0" fmla="*/ 0 w 353"/>
                  <a:gd name="T1" fmla="*/ 0 h 354"/>
                  <a:gd name="T2" fmla="*/ 0 w 353"/>
                  <a:gd name="T3" fmla="*/ 0 h 354"/>
                  <a:gd name="T4" fmla="*/ 0 w 353"/>
                  <a:gd name="T5" fmla="*/ 0 h 354"/>
                  <a:gd name="T6" fmla="*/ 0 w 353"/>
                  <a:gd name="T7" fmla="*/ 0 h 354"/>
                  <a:gd name="T8" fmla="*/ 0 w 353"/>
                  <a:gd name="T9" fmla="*/ 0 h 354"/>
                  <a:gd name="T10" fmla="*/ 0 w 353"/>
                  <a:gd name="T11" fmla="*/ 0 h 354"/>
                  <a:gd name="T12" fmla="*/ 0 w 353"/>
                  <a:gd name="T13" fmla="*/ 0 h 354"/>
                  <a:gd name="T14" fmla="*/ 0 w 353"/>
                  <a:gd name="T15" fmla="*/ 0 h 354"/>
                  <a:gd name="T16" fmla="*/ 0 w 353"/>
                  <a:gd name="T17" fmla="*/ 0 h 354"/>
                  <a:gd name="T18" fmla="*/ 0 w 353"/>
                  <a:gd name="T19" fmla="*/ 0 h 354"/>
                  <a:gd name="T20" fmla="*/ 0 w 353"/>
                  <a:gd name="T21" fmla="*/ 0 h 354"/>
                  <a:gd name="T22" fmla="*/ 0 w 353"/>
                  <a:gd name="T23" fmla="*/ 0 h 354"/>
                  <a:gd name="T24" fmla="*/ 0 w 353"/>
                  <a:gd name="T25" fmla="*/ 0 h 354"/>
                  <a:gd name="T26" fmla="*/ 0 w 353"/>
                  <a:gd name="T27" fmla="*/ 0 h 354"/>
                  <a:gd name="T28" fmla="*/ 0 w 353"/>
                  <a:gd name="T29" fmla="*/ 0 h 354"/>
                  <a:gd name="T30" fmla="*/ 0 w 353"/>
                  <a:gd name="T31" fmla="*/ 0 h 354"/>
                  <a:gd name="T32" fmla="*/ 0 w 353"/>
                  <a:gd name="T33" fmla="*/ 0 h 354"/>
                  <a:gd name="T34" fmla="*/ 0 w 353"/>
                  <a:gd name="T35" fmla="*/ 0 h 354"/>
                  <a:gd name="T36" fmla="*/ 0 w 353"/>
                  <a:gd name="T37" fmla="*/ 0 h 354"/>
                  <a:gd name="T38" fmla="*/ 0 w 353"/>
                  <a:gd name="T39" fmla="*/ 0 h 354"/>
                  <a:gd name="T40" fmla="*/ 0 w 353"/>
                  <a:gd name="T41" fmla="*/ 0 h 354"/>
                  <a:gd name="T42" fmla="*/ 0 w 353"/>
                  <a:gd name="T43" fmla="*/ 0 h 354"/>
                  <a:gd name="T44" fmla="*/ 0 w 353"/>
                  <a:gd name="T45" fmla="*/ 0 h 354"/>
                  <a:gd name="T46" fmla="*/ 0 w 353"/>
                  <a:gd name="T47" fmla="*/ 0 h 354"/>
                  <a:gd name="T48" fmla="*/ 0 w 353"/>
                  <a:gd name="T49" fmla="*/ 0 h 354"/>
                  <a:gd name="T50" fmla="*/ 0 w 353"/>
                  <a:gd name="T51" fmla="*/ 0 h 354"/>
                  <a:gd name="T52" fmla="*/ 0 w 353"/>
                  <a:gd name="T53" fmla="*/ 0 h 354"/>
                  <a:gd name="T54" fmla="*/ 0 w 353"/>
                  <a:gd name="T55" fmla="*/ 0 h 354"/>
                  <a:gd name="T56" fmla="*/ 0 w 353"/>
                  <a:gd name="T57" fmla="*/ 0 h 354"/>
                  <a:gd name="T58" fmla="*/ 0 w 353"/>
                  <a:gd name="T59" fmla="*/ 0 h 354"/>
                  <a:gd name="T60" fmla="*/ 0 w 353"/>
                  <a:gd name="T61" fmla="*/ 0 h 354"/>
                  <a:gd name="T62" fmla="*/ 0 w 353"/>
                  <a:gd name="T63" fmla="*/ 0 h 354"/>
                  <a:gd name="T64" fmla="*/ 0 w 353"/>
                  <a:gd name="T65" fmla="*/ 0 h 354"/>
                  <a:gd name="T66" fmla="*/ 0 w 353"/>
                  <a:gd name="T67" fmla="*/ 0 h 354"/>
                  <a:gd name="T68" fmla="*/ 0 w 353"/>
                  <a:gd name="T69" fmla="*/ 0 h 354"/>
                  <a:gd name="T70" fmla="*/ 0 w 353"/>
                  <a:gd name="T71" fmla="*/ 0 h 354"/>
                  <a:gd name="T72" fmla="*/ 0 w 353"/>
                  <a:gd name="T73" fmla="*/ 0 h 354"/>
                  <a:gd name="T74" fmla="*/ 0 w 353"/>
                  <a:gd name="T75" fmla="*/ 0 h 354"/>
                  <a:gd name="T76" fmla="*/ 0 w 353"/>
                  <a:gd name="T77" fmla="*/ 0 h 354"/>
                  <a:gd name="T78" fmla="*/ 0 w 353"/>
                  <a:gd name="T79" fmla="*/ 0 h 354"/>
                  <a:gd name="T80" fmla="*/ 0 w 353"/>
                  <a:gd name="T81" fmla="*/ 0 h 354"/>
                  <a:gd name="T82" fmla="*/ 0 w 353"/>
                  <a:gd name="T83" fmla="*/ 0 h 354"/>
                  <a:gd name="T84" fmla="*/ 0 w 353"/>
                  <a:gd name="T85" fmla="*/ 0 h 354"/>
                  <a:gd name="T86" fmla="*/ 0 w 353"/>
                  <a:gd name="T87" fmla="*/ 0 h 354"/>
                  <a:gd name="T88" fmla="*/ 0 w 353"/>
                  <a:gd name="T89" fmla="*/ 0 h 354"/>
                  <a:gd name="T90" fmla="*/ 0 w 353"/>
                  <a:gd name="T91" fmla="*/ 0 h 354"/>
                  <a:gd name="T92" fmla="*/ 0 w 353"/>
                  <a:gd name="T93" fmla="*/ 0 h 35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53"/>
                  <a:gd name="T142" fmla="*/ 0 h 354"/>
                  <a:gd name="T143" fmla="*/ 353 w 353"/>
                  <a:gd name="T144" fmla="*/ 354 h 35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53" h="354">
                    <a:moveTo>
                      <a:pt x="0" y="177"/>
                    </a:moveTo>
                    <a:lnTo>
                      <a:pt x="1" y="153"/>
                    </a:lnTo>
                    <a:lnTo>
                      <a:pt x="3" y="133"/>
                    </a:lnTo>
                    <a:lnTo>
                      <a:pt x="8" y="113"/>
                    </a:lnTo>
                    <a:lnTo>
                      <a:pt x="15" y="95"/>
                    </a:lnTo>
                    <a:lnTo>
                      <a:pt x="19" y="86"/>
                    </a:lnTo>
                    <a:lnTo>
                      <a:pt x="23" y="78"/>
                    </a:lnTo>
                    <a:lnTo>
                      <a:pt x="28" y="70"/>
                    </a:lnTo>
                    <a:lnTo>
                      <a:pt x="32" y="63"/>
                    </a:lnTo>
                    <a:lnTo>
                      <a:pt x="38" y="56"/>
                    </a:lnTo>
                    <a:lnTo>
                      <a:pt x="45" y="49"/>
                    </a:lnTo>
                    <a:lnTo>
                      <a:pt x="51" y="44"/>
                    </a:lnTo>
                    <a:lnTo>
                      <a:pt x="58" y="38"/>
                    </a:lnTo>
                    <a:lnTo>
                      <a:pt x="71" y="29"/>
                    </a:lnTo>
                    <a:lnTo>
                      <a:pt x="83" y="20"/>
                    </a:lnTo>
                    <a:lnTo>
                      <a:pt x="97" y="15"/>
                    </a:lnTo>
                    <a:lnTo>
                      <a:pt x="112" y="9"/>
                    </a:lnTo>
                    <a:lnTo>
                      <a:pt x="127" y="5"/>
                    </a:lnTo>
                    <a:lnTo>
                      <a:pt x="143" y="2"/>
                    </a:lnTo>
                    <a:lnTo>
                      <a:pt x="160" y="0"/>
                    </a:lnTo>
                    <a:lnTo>
                      <a:pt x="177" y="0"/>
                    </a:lnTo>
                    <a:lnTo>
                      <a:pt x="195" y="1"/>
                    </a:lnTo>
                    <a:lnTo>
                      <a:pt x="214" y="2"/>
                    </a:lnTo>
                    <a:lnTo>
                      <a:pt x="230" y="7"/>
                    </a:lnTo>
                    <a:lnTo>
                      <a:pt x="246" y="11"/>
                    </a:lnTo>
                    <a:lnTo>
                      <a:pt x="262" y="17"/>
                    </a:lnTo>
                    <a:lnTo>
                      <a:pt x="276" y="25"/>
                    </a:lnTo>
                    <a:lnTo>
                      <a:pt x="290" y="34"/>
                    </a:lnTo>
                    <a:lnTo>
                      <a:pt x="303" y="46"/>
                    </a:lnTo>
                    <a:lnTo>
                      <a:pt x="315" y="57"/>
                    </a:lnTo>
                    <a:lnTo>
                      <a:pt x="325" y="70"/>
                    </a:lnTo>
                    <a:lnTo>
                      <a:pt x="333" y="84"/>
                    </a:lnTo>
                    <a:lnTo>
                      <a:pt x="340" y="100"/>
                    </a:lnTo>
                    <a:lnTo>
                      <a:pt x="346" y="116"/>
                    </a:lnTo>
                    <a:lnTo>
                      <a:pt x="349" y="134"/>
                    </a:lnTo>
                    <a:lnTo>
                      <a:pt x="352" y="152"/>
                    </a:lnTo>
                    <a:lnTo>
                      <a:pt x="353" y="172"/>
                    </a:lnTo>
                    <a:lnTo>
                      <a:pt x="352" y="188"/>
                    </a:lnTo>
                    <a:lnTo>
                      <a:pt x="352" y="203"/>
                    </a:lnTo>
                    <a:lnTo>
                      <a:pt x="349" y="217"/>
                    </a:lnTo>
                    <a:lnTo>
                      <a:pt x="347" y="230"/>
                    </a:lnTo>
                    <a:lnTo>
                      <a:pt x="343" y="243"/>
                    </a:lnTo>
                    <a:lnTo>
                      <a:pt x="340" y="254"/>
                    </a:lnTo>
                    <a:lnTo>
                      <a:pt x="335" y="265"/>
                    </a:lnTo>
                    <a:lnTo>
                      <a:pt x="331" y="275"/>
                    </a:lnTo>
                    <a:lnTo>
                      <a:pt x="325" y="284"/>
                    </a:lnTo>
                    <a:lnTo>
                      <a:pt x="318" y="292"/>
                    </a:lnTo>
                    <a:lnTo>
                      <a:pt x="311" y="300"/>
                    </a:lnTo>
                    <a:lnTo>
                      <a:pt x="304" y="307"/>
                    </a:lnTo>
                    <a:lnTo>
                      <a:pt x="296" y="314"/>
                    </a:lnTo>
                    <a:lnTo>
                      <a:pt x="287" y="321"/>
                    </a:lnTo>
                    <a:lnTo>
                      <a:pt x="278" y="327"/>
                    </a:lnTo>
                    <a:lnTo>
                      <a:pt x="267" y="333"/>
                    </a:lnTo>
                    <a:lnTo>
                      <a:pt x="257" y="337"/>
                    </a:lnTo>
                    <a:lnTo>
                      <a:pt x="246" y="342"/>
                    </a:lnTo>
                    <a:lnTo>
                      <a:pt x="235" y="345"/>
                    </a:lnTo>
                    <a:lnTo>
                      <a:pt x="223" y="348"/>
                    </a:lnTo>
                    <a:lnTo>
                      <a:pt x="213" y="350"/>
                    </a:lnTo>
                    <a:lnTo>
                      <a:pt x="200" y="352"/>
                    </a:lnTo>
                    <a:lnTo>
                      <a:pt x="188" y="354"/>
                    </a:lnTo>
                    <a:lnTo>
                      <a:pt x="177" y="354"/>
                    </a:lnTo>
                    <a:lnTo>
                      <a:pt x="157" y="352"/>
                    </a:lnTo>
                    <a:lnTo>
                      <a:pt x="139" y="350"/>
                    </a:lnTo>
                    <a:lnTo>
                      <a:pt x="121" y="347"/>
                    </a:lnTo>
                    <a:lnTo>
                      <a:pt x="105" y="342"/>
                    </a:lnTo>
                    <a:lnTo>
                      <a:pt x="89" y="335"/>
                    </a:lnTo>
                    <a:lnTo>
                      <a:pt x="75" y="328"/>
                    </a:lnTo>
                    <a:lnTo>
                      <a:pt x="61" y="319"/>
                    </a:lnTo>
                    <a:lnTo>
                      <a:pt x="49" y="307"/>
                    </a:lnTo>
                    <a:lnTo>
                      <a:pt x="37" y="296"/>
                    </a:lnTo>
                    <a:lnTo>
                      <a:pt x="28" y="283"/>
                    </a:lnTo>
                    <a:lnTo>
                      <a:pt x="19" y="268"/>
                    </a:lnTo>
                    <a:lnTo>
                      <a:pt x="13" y="252"/>
                    </a:lnTo>
                    <a:lnTo>
                      <a:pt x="7" y="236"/>
                    </a:lnTo>
                    <a:lnTo>
                      <a:pt x="3" y="217"/>
                    </a:lnTo>
                    <a:lnTo>
                      <a:pt x="1" y="197"/>
                    </a:lnTo>
                    <a:lnTo>
                      <a:pt x="0" y="177"/>
                    </a:lnTo>
                    <a:close/>
                    <a:moveTo>
                      <a:pt x="66" y="177"/>
                    </a:moveTo>
                    <a:lnTo>
                      <a:pt x="66" y="193"/>
                    </a:lnTo>
                    <a:lnTo>
                      <a:pt x="67" y="207"/>
                    </a:lnTo>
                    <a:lnTo>
                      <a:pt x="71" y="221"/>
                    </a:lnTo>
                    <a:lnTo>
                      <a:pt x="74" y="233"/>
                    </a:lnTo>
                    <a:lnTo>
                      <a:pt x="77" y="245"/>
                    </a:lnTo>
                    <a:lnTo>
                      <a:pt x="83" y="255"/>
                    </a:lnTo>
                    <a:lnTo>
                      <a:pt x="90" y="266"/>
                    </a:lnTo>
                    <a:lnTo>
                      <a:pt x="97" y="274"/>
                    </a:lnTo>
                    <a:lnTo>
                      <a:pt x="105" y="282"/>
                    </a:lnTo>
                    <a:lnTo>
                      <a:pt x="113" y="288"/>
                    </a:lnTo>
                    <a:lnTo>
                      <a:pt x="123" y="293"/>
                    </a:lnTo>
                    <a:lnTo>
                      <a:pt x="133" y="298"/>
                    </a:lnTo>
                    <a:lnTo>
                      <a:pt x="143" y="302"/>
                    </a:lnTo>
                    <a:lnTo>
                      <a:pt x="154" y="304"/>
                    </a:lnTo>
                    <a:lnTo>
                      <a:pt x="164" y="306"/>
                    </a:lnTo>
                    <a:lnTo>
                      <a:pt x="177" y="306"/>
                    </a:lnTo>
                    <a:lnTo>
                      <a:pt x="188" y="306"/>
                    </a:lnTo>
                    <a:lnTo>
                      <a:pt x="199" y="304"/>
                    </a:lnTo>
                    <a:lnTo>
                      <a:pt x="209" y="302"/>
                    </a:lnTo>
                    <a:lnTo>
                      <a:pt x="220" y="298"/>
                    </a:lnTo>
                    <a:lnTo>
                      <a:pt x="229" y="293"/>
                    </a:lnTo>
                    <a:lnTo>
                      <a:pt x="238" y="288"/>
                    </a:lnTo>
                    <a:lnTo>
                      <a:pt x="247" y="282"/>
                    </a:lnTo>
                    <a:lnTo>
                      <a:pt x="256" y="274"/>
                    </a:lnTo>
                    <a:lnTo>
                      <a:pt x="262" y="265"/>
                    </a:lnTo>
                    <a:lnTo>
                      <a:pt x="269" y="255"/>
                    </a:lnTo>
                    <a:lnTo>
                      <a:pt x="274" y="245"/>
                    </a:lnTo>
                    <a:lnTo>
                      <a:pt x="279" y="233"/>
                    </a:lnTo>
                    <a:lnTo>
                      <a:pt x="282" y="219"/>
                    </a:lnTo>
                    <a:lnTo>
                      <a:pt x="284" y="206"/>
                    </a:lnTo>
                    <a:lnTo>
                      <a:pt x="287" y="190"/>
                    </a:lnTo>
                    <a:lnTo>
                      <a:pt x="287" y="174"/>
                    </a:lnTo>
                    <a:lnTo>
                      <a:pt x="287" y="159"/>
                    </a:lnTo>
                    <a:lnTo>
                      <a:pt x="284" y="145"/>
                    </a:lnTo>
                    <a:lnTo>
                      <a:pt x="282" y="132"/>
                    </a:lnTo>
                    <a:lnTo>
                      <a:pt x="279" y="120"/>
                    </a:lnTo>
                    <a:lnTo>
                      <a:pt x="274" y="108"/>
                    </a:lnTo>
                    <a:lnTo>
                      <a:pt x="269" y="98"/>
                    </a:lnTo>
                    <a:lnTo>
                      <a:pt x="262" y="88"/>
                    </a:lnTo>
                    <a:lnTo>
                      <a:pt x="256" y="79"/>
                    </a:lnTo>
                    <a:lnTo>
                      <a:pt x="247" y="71"/>
                    </a:lnTo>
                    <a:lnTo>
                      <a:pt x="238" y="66"/>
                    </a:lnTo>
                    <a:lnTo>
                      <a:pt x="229" y="60"/>
                    </a:lnTo>
                    <a:lnTo>
                      <a:pt x="220" y="55"/>
                    </a:lnTo>
                    <a:lnTo>
                      <a:pt x="209" y="52"/>
                    </a:lnTo>
                    <a:lnTo>
                      <a:pt x="199" y="49"/>
                    </a:lnTo>
                    <a:lnTo>
                      <a:pt x="187" y="48"/>
                    </a:lnTo>
                    <a:lnTo>
                      <a:pt x="177" y="47"/>
                    </a:lnTo>
                    <a:lnTo>
                      <a:pt x="164" y="48"/>
                    </a:lnTo>
                    <a:lnTo>
                      <a:pt x="154" y="49"/>
                    </a:lnTo>
                    <a:lnTo>
                      <a:pt x="143" y="52"/>
                    </a:lnTo>
                    <a:lnTo>
                      <a:pt x="133" y="55"/>
                    </a:lnTo>
                    <a:lnTo>
                      <a:pt x="123" y="60"/>
                    </a:lnTo>
                    <a:lnTo>
                      <a:pt x="113" y="66"/>
                    </a:lnTo>
                    <a:lnTo>
                      <a:pt x="105" y="71"/>
                    </a:lnTo>
                    <a:lnTo>
                      <a:pt x="97" y="79"/>
                    </a:lnTo>
                    <a:lnTo>
                      <a:pt x="90" y="88"/>
                    </a:lnTo>
                    <a:lnTo>
                      <a:pt x="83" y="98"/>
                    </a:lnTo>
                    <a:lnTo>
                      <a:pt x="77" y="108"/>
                    </a:lnTo>
                    <a:lnTo>
                      <a:pt x="74" y="120"/>
                    </a:lnTo>
                    <a:lnTo>
                      <a:pt x="71" y="133"/>
                    </a:lnTo>
                    <a:lnTo>
                      <a:pt x="67" y="147"/>
                    </a:lnTo>
                    <a:lnTo>
                      <a:pt x="66" y="160"/>
                    </a:lnTo>
                    <a:lnTo>
                      <a:pt x="66" y="177"/>
                    </a:lnTo>
                    <a:close/>
                  </a:path>
                </a:pathLst>
              </a:custGeom>
              <a:solidFill>
                <a:srgbClr val="E6F0C0"/>
              </a:solidFill>
              <a:ln w="9525">
                <a:noFill/>
                <a:round/>
                <a:headEnd/>
                <a:tailEnd/>
              </a:ln>
            </p:spPr>
            <p:txBody>
              <a:bodyPr/>
              <a:lstStyle/>
              <a:p>
                <a:endParaRPr lang="en-US"/>
              </a:p>
            </p:txBody>
          </p:sp>
          <p:sp>
            <p:nvSpPr>
              <p:cNvPr id="40242" name="Freeform 1013"/>
              <p:cNvSpPr>
                <a:spLocks/>
              </p:cNvSpPr>
              <p:nvPr/>
            </p:nvSpPr>
            <p:spPr bwMode="auto">
              <a:xfrm>
                <a:off x="3448" y="1180"/>
                <a:ext cx="31" cy="77"/>
              </a:xfrm>
              <a:custGeom>
                <a:avLst/>
                <a:gdLst>
                  <a:gd name="T0" fmla="*/ 0 w 184"/>
                  <a:gd name="T1" fmla="*/ 0 h 461"/>
                  <a:gd name="T2" fmla="*/ 0 w 184"/>
                  <a:gd name="T3" fmla="*/ 0 h 461"/>
                  <a:gd name="T4" fmla="*/ 0 w 184"/>
                  <a:gd name="T5" fmla="*/ 0 h 461"/>
                  <a:gd name="T6" fmla="*/ 0 w 184"/>
                  <a:gd name="T7" fmla="*/ 0 h 461"/>
                  <a:gd name="T8" fmla="*/ 0 w 184"/>
                  <a:gd name="T9" fmla="*/ 0 h 461"/>
                  <a:gd name="T10" fmla="*/ 0 w 184"/>
                  <a:gd name="T11" fmla="*/ 0 h 461"/>
                  <a:gd name="T12" fmla="*/ 0 w 184"/>
                  <a:gd name="T13" fmla="*/ 0 h 461"/>
                  <a:gd name="T14" fmla="*/ 0 w 184"/>
                  <a:gd name="T15" fmla="*/ 0 h 461"/>
                  <a:gd name="T16" fmla="*/ 0 w 184"/>
                  <a:gd name="T17" fmla="*/ 0 h 461"/>
                  <a:gd name="T18" fmla="*/ 0 w 184"/>
                  <a:gd name="T19" fmla="*/ 0 h 461"/>
                  <a:gd name="T20" fmla="*/ 0 w 184"/>
                  <a:gd name="T21" fmla="*/ 0 h 461"/>
                  <a:gd name="T22" fmla="*/ 0 w 184"/>
                  <a:gd name="T23" fmla="*/ 0 h 461"/>
                  <a:gd name="T24" fmla="*/ 0 w 184"/>
                  <a:gd name="T25" fmla="*/ 0 h 461"/>
                  <a:gd name="T26" fmla="*/ 0 w 184"/>
                  <a:gd name="T27" fmla="*/ 0 h 461"/>
                  <a:gd name="T28" fmla="*/ 0 w 184"/>
                  <a:gd name="T29" fmla="*/ 0 h 461"/>
                  <a:gd name="T30" fmla="*/ 0 w 184"/>
                  <a:gd name="T31" fmla="*/ 0 h 461"/>
                  <a:gd name="T32" fmla="*/ 0 w 184"/>
                  <a:gd name="T33" fmla="*/ 0 h 461"/>
                  <a:gd name="T34" fmla="*/ 0 w 184"/>
                  <a:gd name="T35" fmla="*/ 0 h 461"/>
                  <a:gd name="T36" fmla="*/ 0 w 184"/>
                  <a:gd name="T37" fmla="*/ 0 h 461"/>
                  <a:gd name="T38" fmla="*/ 0 w 184"/>
                  <a:gd name="T39" fmla="*/ 0 h 461"/>
                  <a:gd name="T40" fmla="*/ 0 w 184"/>
                  <a:gd name="T41" fmla="*/ 0 h 461"/>
                  <a:gd name="T42" fmla="*/ 0 w 184"/>
                  <a:gd name="T43" fmla="*/ 0 h 461"/>
                  <a:gd name="T44" fmla="*/ 0 w 184"/>
                  <a:gd name="T45" fmla="*/ 0 h 461"/>
                  <a:gd name="T46" fmla="*/ 0 w 184"/>
                  <a:gd name="T47" fmla="*/ 0 h 461"/>
                  <a:gd name="T48" fmla="*/ 0 w 184"/>
                  <a:gd name="T49" fmla="*/ 0 h 461"/>
                  <a:gd name="T50" fmla="*/ 0 w 184"/>
                  <a:gd name="T51" fmla="*/ 0 h 461"/>
                  <a:gd name="T52" fmla="*/ 0 w 184"/>
                  <a:gd name="T53" fmla="*/ 0 h 461"/>
                  <a:gd name="T54" fmla="*/ 0 w 184"/>
                  <a:gd name="T55" fmla="*/ 0 h 461"/>
                  <a:gd name="T56" fmla="*/ 0 w 184"/>
                  <a:gd name="T57" fmla="*/ 0 h 461"/>
                  <a:gd name="T58" fmla="*/ 0 w 184"/>
                  <a:gd name="T59" fmla="*/ 0 h 461"/>
                  <a:gd name="T60" fmla="*/ 0 w 184"/>
                  <a:gd name="T61" fmla="*/ 0 h 461"/>
                  <a:gd name="T62" fmla="*/ 0 w 184"/>
                  <a:gd name="T63" fmla="*/ 0 h 461"/>
                  <a:gd name="T64" fmla="*/ 0 w 184"/>
                  <a:gd name="T65" fmla="*/ 0 h 461"/>
                  <a:gd name="T66" fmla="*/ 0 w 184"/>
                  <a:gd name="T67" fmla="*/ 0 h 461"/>
                  <a:gd name="T68" fmla="*/ 0 w 184"/>
                  <a:gd name="T69" fmla="*/ 0 h 461"/>
                  <a:gd name="T70" fmla="*/ 0 w 184"/>
                  <a:gd name="T71" fmla="*/ 0 h 461"/>
                  <a:gd name="T72" fmla="*/ 0 w 184"/>
                  <a:gd name="T73" fmla="*/ 0 h 461"/>
                  <a:gd name="T74" fmla="*/ 0 w 184"/>
                  <a:gd name="T75" fmla="*/ 0 h 461"/>
                  <a:gd name="T76" fmla="*/ 0 w 184"/>
                  <a:gd name="T77" fmla="*/ 0 h 461"/>
                  <a:gd name="T78" fmla="*/ 0 w 184"/>
                  <a:gd name="T79" fmla="*/ 0 h 461"/>
                  <a:gd name="T80" fmla="*/ 0 w 184"/>
                  <a:gd name="T81" fmla="*/ 0 h 461"/>
                  <a:gd name="T82" fmla="*/ 0 w 184"/>
                  <a:gd name="T83" fmla="*/ 0 h 461"/>
                  <a:gd name="T84" fmla="*/ 0 w 184"/>
                  <a:gd name="T85" fmla="*/ 0 h 4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4"/>
                  <a:gd name="T130" fmla="*/ 0 h 461"/>
                  <a:gd name="T131" fmla="*/ 184 w 184"/>
                  <a:gd name="T132" fmla="*/ 461 h 4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4" h="461">
                    <a:moveTo>
                      <a:pt x="175" y="406"/>
                    </a:moveTo>
                    <a:lnTo>
                      <a:pt x="184" y="456"/>
                    </a:lnTo>
                    <a:lnTo>
                      <a:pt x="170" y="459"/>
                    </a:lnTo>
                    <a:lnTo>
                      <a:pt x="158" y="460"/>
                    </a:lnTo>
                    <a:lnTo>
                      <a:pt x="146" y="461"/>
                    </a:lnTo>
                    <a:lnTo>
                      <a:pt x="135" y="461"/>
                    </a:lnTo>
                    <a:lnTo>
                      <a:pt x="119" y="461"/>
                    </a:lnTo>
                    <a:lnTo>
                      <a:pt x="104" y="459"/>
                    </a:lnTo>
                    <a:lnTo>
                      <a:pt x="92" y="455"/>
                    </a:lnTo>
                    <a:lnTo>
                      <a:pt x="81" y="452"/>
                    </a:lnTo>
                    <a:lnTo>
                      <a:pt x="73" y="446"/>
                    </a:lnTo>
                    <a:lnTo>
                      <a:pt x="65" y="440"/>
                    </a:lnTo>
                    <a:lnTo>
                      <a:pt x="59" y="433"/>
                    </a:lnTo>
                    <a:lnTo>
                      <a:pt x="54" y="425"/>
                    </a:lnTo>
                    <a:lnTo>
                      <a:pt x="51" y="415"/>
                    </a:lnTo>
                    <a:lnTo>
                      <a:pt x="49" y="400"/>
                    </a:lnTo>
                    <a:lnTo>
                      <a:pt x="47" y="381"/>
                    </a:lnTo>
                    <a:lnTo>
                      <a:pt x="46" y="358"/>
                    </a:lnTo>
                    <a:lnTo>
                      <a:pt x="46" y="163"/>
                    </a:lnTo>
                    <a:lnTo>
                      <a:pt x="0" y="163"/>
                    </a:lnTo>
                    <a:lnTo>
                      <a:pt x="0" y="119"/>
                    </a:lnTo>
                    <a:lnTo>
                      <a:pt x="46" y="119"/>
                    </a:lnTo>
                    <a:lnTo>
                      <a:pt x="46" y="34"/>
                    </a:lnTo>
                    <a:lnTo>
                      <a:pt x="110" y="0"/>
                    </a:lnTo>
                    <a:lnTo>
                      <a:pt x="110" y="119"/>
                    </a:lnTo>
                    <a:lnTo>
                      <a:pt x="175" y="119"/>
                    </a:lnTo>
                    <a:lnTo>
                      <a:pt x="175" y="163"/>
                    </a:lnTo>
                    <a:lnTo>
                      <a:pt x="110" y="163"/>
                    </a:lnTo>
                    <a:lnTo>
                      <a:pt x="110" y="360"/>
                    </a:lnTo>
                    <a:lnTo>
                      <a:pt x="110" y="372"/>
                    </a:lnTo>
                    <a:lnTo>
                      <a:pt x="111" y="381"/>
                    </a:lnTo>
                    <a:lnTo>
                      <a:pt x="112" y="388"/>
                    </a:lnTo>
                    <a:lnTo>
                      <a:pt x="113" y="393"/>
                    </a:lnTo>
                    <a:lnTo>
                      <a:pt x="116" y="395"/>
                    </a:lnTo>
                    <a:lnTo>
                      <a:pt x="118" y="399"/>
                    </a:lnTo>
                    <a:lnTo>
                      <a:pt x="121" y="401"/>
                    </a:lnTo>
                    <a:lnTo>
                      <a:pt x="125" y="403"/>
                    </a:lnTo>
                    <a:lnTo>
                      <a:pt x="128" y="406"/>
                    </a:lnTo>
                    <a:lnTo>
                      <a:pt x="134" y="407"/>
                    </a:lnTo>
                    <a:lnTo>
                      <a:pt x="140" y="408"/>
                    </a:lnTo>
                    <a:lnTo>
                      <a:pt x="146" y="408"/>
                    </a:lnTo>
                    <a:lnTo>
                      <a:pt x="158" y="407"/>
                    </a:lnTo>
                    <a:lnTo>
                      <a:pt x="175" y="406"/>
                    </a:lnTo>
                    <a:close/>
                  </a:path>
                </a:pathLst>
              </a:custGeom>
              <a:solidFill>
                <a:srgbClr val="E6F0C0"/>
              </a:solidFill>
              <a:ln w="9525">
                <a:noFill/>
                <a:round/>
                <a:headEnd/>
                <a:tailEnd/>
              </a:ln>
            </p:spPr>
            <p:txBody>
              <a:bodyPr/>
              <a:lstStyle/>
              <a:p>
                <a:endParaRPr lang="en-US"/>
              </a:p>
            </p:txBody>
          </p:sp>
          <p:sp>
            <p:nvSpPr>
              <p:cNvPr id="40243" name="Freeform 1014"/>
              <p:cNvSpPr>
                <a:spLocks/>
              </p:cNvSpPr>
              <p:nvPr/>
            </p:nvSpPr>
            <p:spPr bwMode="auto">
              <a:xfrm>
                <a:off x="3488" y="1179"/>
                <a:ext cx="51" cy="78"/>
              </a:xfrm>
              <a:custGeom>
                <a:avLst/>
                <a:gdLst>
                  <a:gd name="T0" fmla="*/ 0 w 305"/>
                  <a:gd name="T1" fmla="*/ 0 h 467"/>
                  <a:gd name="T2" fmla="*/ 0 w 305"/>
                  <a:gd name="T3" fmla="*/ 0 h 467"/>
                  <a:gd name="T4" fmla="*/ 0 w 305"/>
                  <a:gd name="T5" fmla="*/ 0 h 467"/>
                  <a:gd name="T6" fmla="*/ 0 w 305"/>
                  <a:gd name="T7" fmla="*/ 0 h 467"/>
                  <a:gd name="T8" fmla="*/ 0 w 305"/>
                  <a:gd name="T9" fmla="*/ 0 h 467"/>
                  <a:gd name="T10" fmla="*/ 0 w 305"/>
                  <a:gd name="T11" fmla="*/ 0 h 467"/>
                  <a:gd name="T12" fmla="*/ 0 w 305"/>
                  <a:gd name="T13" fmla="*/ 0 h 467"/>
                  <a:gd name="T14" fmla="*/ 0 w 305"/>
                  <a:gd name="T15" fmla="*/ 0 h 467"/>
                  <a:gd name="T16" fmla="*/ 0 w 305"/>
                  <a:gd name="T17" fmla="*/ 0 h 467"/>
                  <a:gd name="T18" fmla="*/ 0 w 305"/>
                  <a:gd name="T19" fmla="*/ 0 h 467"/>
                  <a:gd name="T20" fmla="*/ 0 w 305"/>
                  <a:gd name="T21" fmla="*/ 0 h 467"/>
                  <a:gd name="T22" fmla="*/ 0 w 305"/>
                  <a:gd name="T23" fmla="*/ 0 h 467"/>
                  <a:gd name="T24" fmla="*/ 0 w 305"/>
                  <a:gd name="T25" fmla="*/ 0 h 467"/>
                  <a:gd name="T26" fmla="*/ 0 w 305"/>
                  <a:gd name="T27" fmla="*/ 0 h 467"/>
                  <a:gd name="T28" fmla="*/ 0 w 305"/>
                  <a:gd name="T29" fmla="*/ 0 h 467"/>
                  <a:gd name="T30" fmla="*/ 0 w 305"/>
                  <a:gd name="T31" fmla="*/ 0 h 467"/>
                  <a:gd name="T32" fmla="*/ 0 w 305"/>
                  <a:gd name="T33" fmla="*/ 0 h 467"/>
                  <a:gd name="T34" fmla="*/ 0 w 305"/>
                  <a:gd name="T35" fmla="*/ 0 h 467"/>
                  <a:gd name="T36" fmla="*/ 0 w 305"/>
                  <a:gd name="T37" fmla="*/ 0 h 467"/>
                  <a:gd name="T38" fmla="*/ 0 w 305"/>
                  <a:gd name="T39" fmla="*/ 0 h 467"/>
                  <a:gd name="T40" fmla="*/ 0 w 305"/>
                  <a:gd name="T41" fmla="*/ 0 h 467"/>
                  <a:gd name="T42" fmla="*/ 0 w 305"/>
                  <a:gd name="T43" fmla="*/ 0 h 467"/>
                  <a:gd name="T44" fmla="*/ 0 w 305"/>
                  <a:gd name="T45" fmla="*/ 0 h 467"/>
                  <a:gd name="T46" fmla="*/ 0 w 305"/>
                  <a:gd name="T47" fmla="*/ 0 h 467"/>
                  <a:gd name="T48" fmla="*/ 0 w 305"/>
                  <a:gd name="T49" fmla="*/ 0 h 467"/>
                  <a:gd name="T50" fmla="*/ 0 w 305"/>
                  <a:gd name="T51" fmla="*/ 0 h 467"/>
                  <a:gd name="T52" fmla="*/ 0 w 305"/>
                  <a:gd name="T53" fmla="*/ 0 h 467"/>
                  <a:gd name="T54" fmla="*/ 0 w 305"/>
                  <a:gd name="T55" fmla="*/ 0 h 467"/>
                  <a:gd name="T56" fmla="*/ 0 w 305"/>
                  <a:gd name="T57" fmla="*/ 0 h 467"/>
                  <a:gd name="T58" fmla="*/ 0 w 305"/>
                  <a:gd name="T59" fmla="*/ 0 h 467"/>
                  <a:gd name="T60" fmla="*/ 0 w 305"/>
                  <a:gd name="T61" fmla="*/ 0 h 467"/>
                  <a:gd name="T62" fmla="*/ 0 w 305"/>
                  <a:gd name="T63" fmla="*/ 0 h 467"/>
                  <a:gd name="T64" fmla="*/ 0 w 305"/>
                  <a:gd name="T65" fmla="*/ 0 h 467"/>
                  <a:gd name="T66" fmla="*/ 0 w 305"/>
                  <a:gd name="T67" fmla="*/ 0 h 467"/>
                  <a:gd name="T68" fmla="*/ 0 w 305"/>
                  <a:gd name="T69" fmla="*/ 0 h 467"/>
                  <a:gd name="T70" fmla="*/ 0 w 305"/>
                  <a:gd name="T71" fmla="*/ 0 h 467"/>
                  <a:gd name="T72" fmla="*/ 0 w 305"/>
                  <a:gd name="T73" fmla="*/ 0 h 467"/>
                  <a:gd name="T74" fmla="*/ 0 w 305"/>
                  <a:gd name="T75" fmla="*/ 0 h 467"/>
                  <a:gd name="T76" fmla="*/ 0 w 305"/>
                  <a:gd name="T77" fmla="*/ 0 h 467"/>
                  <a:gd name="T78" fmla="*/ 0 w 305"/>
                  <a:gd name="T79" fmla="*/ 0 h 467"/>
                  <a:gd name="T80" fmla="*/ 0 w 305"/>
                  <a:gd name="T81" fmla="*/ 0 h 467"/>
                  <a:gd name="T82" fmla="*/ 0 w 305"/>
                  <a:gd name="T83" fmla="*/ 0 h 467"/>
                  <a:gd name="T84" fmla="*/ 0 w 305"/>
                  <a:gd name="T85" fmla="*/ 0 h 467"/>
                  <a:gd name="T86" fmla="*/ 0 w 305"/>
                  <a:gd name="T87" fmla="*/ 0 h 467"/>
                  <a:gd name="T88" fmla="*/ 0 w 305"/>
                  <a:gd name="T89" fmla="*/ 0 h 467"/>
                  <a:gd name="T90" fmla="*/ 0 w 305"/>
                  <a:gd name="T91" fmla="*/ 0 h 467"/>
                  <a:gd name="T92" fmla="*/ 0 w 305"/>
                  <a:gd name="T93" fmla="*/ 0 h 467"/>
                  <a:gd name="T94" fmla="*/ 0 w 305"/>
                  <a:gd name="T95" fmla="*/ 0 h 467"/>
                  <a:gd name="T96" fmla="*/ 0 w 305"/>
                  <a:gd name="T97" fmla="*/ 0 h 467"/>
                  <a:gd name="T98" fmla="*/ 0 w 305"/>
                  <a:gd name="T99" fmla="*/ 0 h 467"/>
                  <a:gd name="T100" fmla="*/ 0 w 305"/>
                  <a:gd name="T101" fmla="*/ 0 h 467"/>
                  <a:gd name="T102" fmla="*/ 0 w 305"/>
                  <a:gd name="T103" fmla="*/ 0 h 467"/>
                  <a:gd name="T104" fmla="*/ 0 w 305"/>
                  <a:gd name="T105" fmla="*/ 0 h 467"/>
                  <a:gd name="T106" fmla="*/ 0 w 305"/>
                  <a:gd name="T107" fmla="*/ 0 h 467"/>
                  <a:gd name="T108" fmla="*/ 0 w 305"/>
                  <a:gd name="T109" fmla="*/ 0 h 467"/>
                  <a:gd name="T110" fmla="*/ 0 w 305"/>
                  <a:gd name="T111" fmla="*/ 0 h 467"/>
                  <a:gd name="T112" fmla="*/ 0 w 305"/>
                  <a:gd name="T113" fmla="*/ 0 h 467"/>
                  <a:gd name="T114" fmla="*/ 0 w 305"/>
                  <a:gd name="T115" fmla="*/ 0 h 467"/>
                  <a:gd name="T116" fmla="*/ 0 w 305"/>
                  <a:gd name="T117" fmla="*/ 0 h 467"/>
                  <a:gd name="T118" fmla="*/ 0 w 305"/>
                  <a:gd name="T119" fmla="*/ 0 h 467"/>
                  <a:gd name="T120" fmla="*/ 0 w 305"/>
                  <a:gd name="T121" fmla="*/ 0 h 467"/>
                  <a:gd name="T122" fmla="*/ 0 w 305"/>
                  <a:gd name="T123" fmla="*/ 0 h 467"/>
                  <a:gd name="T124" fmla="*/ 0 w 305"/>
                  <a:gd name="T125" fmla="*/ 0 h 4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05"/>
                  <a:gd name="T190" fmla="*/ 0 h 467"/>
                  <a:gd name="T191" fmla="*/ 305 w 305"/>
                  <a:gd name="T192" fmla="*/ 467 h 4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05" h="467">
                    <a:moveTo>
                      <a:pt x="0" y="467"/>
                    </a:moveTo>
                    <a:lnTo>
                      <a:pt x="0" y="0"/>
                    </a:lnTo>
                    <a:lnTo>
                      <a:pt x="64" y="0"/>
                    </a:lnTo>
                    <a:lnTo>
                      <a:pt x="64" y="168"/>
                    </a:lnTo>
                    <a:lnTo>
                      <a:pt x="75" y="158"/>
                    </a:lnTo>
                    <a:lnTo>
                      <a:pt x="87" y="148"/>
                    </a:lnTo>
                    <a:lnTo>
                      <a:pt x="99" y="140"/>
                    </a:lnTo>
                    <a:lnTo>
                      <a:pt x="113" y="133"/>
                    </a:lnTo>
                    <a:lnTo>
                      <a:pt x="128" y="129"/>
                    </a:lnTo>
                    <a:lnTo>
                      <a:pt x="143" y="124"/>
                    </a:lnTo>
                    <a:lnTo>
                      <a:pt x="160" y="123"/>
                    </a:lnTo>
                    <a:lnTo>
                      <a:pt x="176" y="122"/>
                    </a:lnTo>
                    <a:lnTo>
                      <a:pt x="195" y="123"/>
                    </a:lnTo>
                    <a:lnTo>
                      <a:pt x="215" y="125"/>
                    </a:lnTo>
                    <a:lnTo>
                      <a:pt x="232" y="130"/>
                    </a:lnTo>
                    <a:lnTo>
                      <a:pt x="249" y="137"/>
                    </a:lnTo>
                    <a:lnTo>
                      <a:pt x="256" y="140"/>
                    </a:lnTo>
                    <a:lnTo>
                      <a:pt x="262" y="145"/>
                    </a:lnTo>
                    <a:lnTo>
                      <a:pt x="269" y="149"/>
                    </a:lnTo>
                    <a:lnTo>
                      <a:pt x="275" y="154"/>
                    </a:lnTo>
                    <a:lnTo>
                      <a:pt x="280" y="160"/>
                    </a:lnTo>
                    <a:lnTo>
                      <a:pt x="284" y="166"/>
                    </a:lnTo>
                    <a:lnTo>
                      <a:pt x="289" y="171"/>
                    </a:lnTo>
                    <a:lnTo>
                      <a:pt x="293" y="177"/>
                    </a:lnTo>
                    <a:lnTo>
                      <a:pt x="296" y="184"/>
                    </a:lnTo>
                    <a:lnTo>
                      <a:pt x="298" y="192"/>
                    </a:lnTo>
                    <a:lnTo>
                      <a:pt x="301" y="200"/>
                    </a:lnTo>
                    <a:lnTo>
                      <a:pt x="302" y="210"/>
                    </a:lnTo>
                    <a:lnTo>
                      <a:pt x="305" y="230"/>
                    </a:lnTo>
                    <a:lnTo>
                      <a:pt x="305" y="254"/>
                    </a:lnTo>
                    <a:lnTo>
                      <a:pt x="305" y="467"/>
                    </a:lnTo>
                    <a:lnTo>
                      <a:pt x="242" y="467"/>
                    </a:lnTo>
                    <a:lnTo>
                      <a:pt x="242" y="254"/>
                    </a:lnTo>
                    <a:lnTo>
                      <a:pt x="242" y="243"/>
                    </a:lnTo>
                    <a:lnTo>
                      <a:pt x="241" y="233"/>
                    </a:lnTo>
                    <a:lnTo>
                      <a:pt x="239" y="225"/>
                    </a:lnTo>
                    <a:lnTo>
                      <a:pt x="237" y="217"/>
                    </a:lnTo>
                    <a:lnTo>
                      <a:pt x="234" y="208"/>
                    </a:lnTo>
                    <a:lnTo>
                      <a:pt x="230" y="201"/>
                    </a:lnTo>
                    <a:lnTo>
                      <a:pt x="227" y="196"/>
                    </a:lnTo>
                    <a:lnTo>
                      <a:pt x="221" y="191"/>
                    </a:lnTo>
                    <a:lnTo>
                      <a:pt x="216" y="186"/>
                    </a:lnTo>
                    <a:lnTo>
                      <a:pt x="209" y="182"/>
                    </a:lnTo>
                    <a:lnTo>
                      <a:pt x="204" y="178"/>
                    </a:lnTo>
                    <a:lnTo>
                      <a:pt x="197" y="176"/>
                    </a:lnTo>
                    <a:lnTo>
                      <a:pt x="188" y="174"/>
                    </a:lnTo>
                    <a:lnTo>
                      <a:pt x="180" y="173"/>
                    </a:lnTo>
                    <a:lnTo>
                      <a:pt x="172" y="171"/>
                    </a:lnTo>
                    <a:lnTo>
                      <a:pt x="163" y="171"/>
                    </a:lnTo>
                    <a:lnTo>
                      <a:pt x="149" y="171"/>
                    </a:lnTo>
                    <a:lnTo>
                      <a:pt x="135" y="175"/>
                    </a:lnTo>
                    <a:lnTo>
                      <a:pt x="123" y="178"/>
                    </a:lnTo>
                    <a:lnTo>
                      <a:pt x="110" y="184"/>
                    </a:lnTo>
                    <a:lnTo>
                      <a:pt x="98" y="191"/>
                    </a:lnTo>
                    <a:lnTo>
                      <a:pt x="88" y="200"/>
                    </a:lnTo>
                    <a:lnTo>
                      <a:pt x="80" y="210"/>
                    </a:lnTo>
                    <a:lnTo>
                      <a:pt x="74" y="220"/>
                    </a:lnTo>
                    <a:lnTo>
                      <a:pt x="69" y="233"/>
                    </a:lnTo>
                    <a:lnTo>
                      <a:pt x="66" y="247"/>
                    </a:lnTo>
                    <a:lnTo>
                      <a:pt x="64" y="264"/>
                    </a:lnTo>
                    <a:lnTo>
                      <a:pt x="64" y="282"/>
                    </a:lnTo>
                    <a:lnTo>
                      <a:pt x="64" y="467"/>
                    </a:lnTo>
                    <a:lnTo>
                      <a:pt x="0" y="467"/>
                    </a:lnTo>
                    <a:close/>
                  </a:path>
                </a:pathLst>
              </a:custGeom>
              <a:solidFill>
                <a:srgbClr val="E6F0C0"/>
              </a:solidFill>
              <a:ln w="9525">
                <a:noFill/>
                <a:round/>
                <a:headEnd/>
                <a:tailEnd/>
              </a:ln>
            </p:spPr>
            <p:txBody>
              <a:bodyPr/>
              <a:lstStyle/>
              <a:p>
                <a:endParaRPr lang="en-US"/>
              </a:p>
            </p:txBody>
          </p:sp>
          <p:sp>
            <p:nvSpPr>
              <p:cNvPr id="40244" name="Freeform 1015"/>
              <p:cNvSpPr>
                <a:spLocks noEditPoints="1"/>
              </p:cNvSpPr>
              <p:nvPr/>
            </p:nvSpPr>
            <p:spPr bwMode="auto">
              <a:xfrm>
                <a:off x="3552" y="1199"/>
                <a:ext cx="57" cy="59"/>
              </a:xfrm>
              <a:custGeom>
                <a:avLst/>
                <a:gdLst>
                  <a:gd name="T0" fmla="*/ 0 w 345"/>
                  <a:gd name="T1" fmla="*/ 0 h 354"/>
                  <a:gd name="T2" fmla="*/ 0 w 345"/>
                  <a:gd name="T3" fmla="*/ 0 h 354"/>
                  <a:gd name="T4" fmla="*/ 0 w 345"/>
                  <a:gd name="T5" fmla="*/ 0 h 354"/>
                  <a:gd name="T6" fmla="*/ 0 w 345"/>
                  <a:gd name="T7" fmla="*/ 0 h 354"/>
                  <a:gd name="T8" fmla="*/ 0 w 345"/>
                  <a:gd name="T9" fmla="*/ 0 h 354"/>
                  <a:gd name="T10" fmla="*/ 0 w 345"/>
                  <a:gd name="T11" fmla="*/ 0 h 354"/>
                  <a:gd name="T12" fmla="*/ 0 w 345"/>
                  <a:gd name="T13" fmla="*/ 0 h 354"/>
                  <a:gd name="T14" fmla="*/ 0 w 345"/>
                  <a:gd name="T15" fmla="*/ 0 h 354"/>
                  <a:gd name="T16" fmla="*/ 0 w 345"/>
                  <a:gd name="T17" fmla="*/ 0 h 354"/>
                  <a:gd name="T18" fmla="*/ 0 w 345"/>
                  <a:gd name="T19" fmla="*/ 0 h 354"/>
                  <a:gd name="T20" fmla="*/ 0 w 345"/>
                  <a:gd name="T21" fmla="*/ 0 h 354"/>
                  <a:gd name="T22" fmla="*/ 0 w 345"/>
                  <a:gd name="T23" fmla="*/ 0 h 354"/>
                  <a:gd name="T24" fmla="*/ 0 w 345"/>
                  <a:gd name="T25" fmla="*/ 0 h 354"/>
                  <a:gd name="T26" fmla="*/ 0 w 345"/>
                  <a:gd name="T27" fmla="*/ 0 h 354"/>
                  <a:gd name="T28" fmla="*/ 0 w 345"/>
                  <a:gd name="T29" fmla="*/ 0 h 354"/>
                  <a:gd name="T30" fmla="*/ 0 w 345"/>
                  <a:gd name="T31" fmla="*/ 0 h 354"/>
                  <a:gd name="T32" fmla="*/ 0 w 345"/>
                  <a:gd name="T33" fmla="*/ 0 h 354"/>
                  <a:gd name="T34" fmla="*/ 0 w 345"/>
                  <a:gd name="T35" fmla="*/ 0 h 354"/>
                  <a:gd name="T36" fmla="*/ 0 w 345"/>
                  <a:gd name="T37" fmla="*/ 0 h 354"/>
                  <a:gd name="T38" fmla="*/ 0 w 345"/>
                  <a:gd name="T39" fmla="*/ 0 h 354"/>
                  <a:gd name="T40" fmla="*/ 0 w 345"/>
                  <a:gd name="T41" fmla="*/ 0 h 354"/>
                  <a:gd name="T42" fmla="*/ 0 w 345"/>
                  <a:gd name="T43" fmla="*/ 0 h 354"/>
                  <a:gd name="T44" fmla="*/ 0 w 345"/>
                  <a:gd name="T45" fmla="*/ 0 h 354"/>
                  <a:gd name="T46" fmla="*/ 0 w 345"/>
                  <a:gd name="T47" fmla="*/ 0 h 354"/>
                  <a:gd name="T48" fmla="*/ 0 w 345"/>
                  <a:gd name="T49" fmla="*/ 0 h 354"/>
                  <a:gd name="T50" fmla="*/ 0 w 345"/>
                  <a:gd name="T51" fmla="*/ 0 h 354"/>
                  <a:gd name="T52" fmla="*/ 0 w 345"/>
                  <a:gd name="T53" fmla="*/ 0 h 354"/>
                  <a:gd name="T54" fmla="*/ 0 w 345"/>
                  <a:gd name="T55" fmla="*/ 0 h 354"/>
                  <a:gd name="T56" fmla="*/ 0 w 345"/>
                  <a:gd name="T57" fmla="*/ 0 h 354"/>
                  <a:gd name="T58" fmla="*/ 0 w 345"/>
                  <a:gd name="T59" fmla="*/ 0 h 354"/>
                  <a:gd name="T60" fmla="*/ 0 w 345"/>
                  <a:gd name="T61" fmla="*/ 0 h 354"/>
                  <a:gd name="T62" fmla="*/ 0 w 345"/>
                  <a:gd name="T63" fmla="*/ 0 h 354"/>
                  <a:gd name="T64" fmla="*/ 0 w 345"/>
                  <a:gd name="T65" fmla="*/ 0 h 354"/>
                  <a:gd name="T66" fmla="*/ 0 w 345"/>
                  <a:gd name="T67" fmla="*/ 0 h 354"/>
                  <a:gd name="T68" fmla="*/ 0 w 345"/>
                  <a:gd name="T69" fmla="*/ 0 h 354"/>
                  <a:gd name="T70" fmla="*/ 0 w 345"/>
                  <a:gd name="T71" fmla="*/ 0 h 354"/>
                  <a:gd name="T72" fmla="*/ 0 w 345"/>
                  <a:gd name="T73" fmla="*/ 0 h 354"/>
                  <a:gd name="T74" fmla="*/ 0 w 345"/>
                  <a:gd name="T75" fmla="*/ 0 h 354"/>
                  <a:gd name="T76" fmla="*/ 0 w 345"/>
                  <a:gd name="T77" fmla="*/ 0 h 354"/>
                  <a:gd name="T78" fmla="*/ 0 w 345"/>
                  <a:gd name="T79" fmla="*/ 0 h 354"/>
                  <a:gd name="T80" fmla="*/ 0 w 345"/>
                  <a:gd name="T81" fmla="*/ 0 h 354"/>
                  <a:gd name="T82" fmla="*/ 0 w 345"/>
                  <a:gd name="T83" fmla="*/ 0 h 354"/>
                  <a:gd name="T84" fmla="*/ 0 w 345"/>
                  <a:gd name="T85" fmla="*/ 0 h 354"/>
                  <a:gd name="T86" fmla="*/ 0 w 345"/>
                  <a:gd name="T87" fmla="*/ 0 h 354"/>
                  <a:gd name="T88" fmla="*/ 0 w 345"/>
                  <a:gd name="T89" fmla="*/ 0 h 354"/>
                  <a:gd name="T90" fmla="*/ 0 w 345"/>
                  <a:gd name="T91" fmla="*/ 0 h 354"/>
                  <a:gd name="T92" fmla="*/ 0 w 345"/>
                  <a:gd name="T93" fmla="*/ 0 h 354"/>
                  <a:gd name="T94" fmla="*/ 0 w 345"/>
                  <a:gd name="T95" fmla="*/ 0 h 354"/>
                  <a:gd name="T96" fmla="*/ 0 w 345"/>
                  <a:gd name="T97" fmla="*/ 0 h 354"/>
                  <a:gd name="T98" fmla="*/ 0 w 345"/>
                  <a:gd name="T99" fmla="*/ 0 h 354"/>
                  <a:gd name="T100" fmla="*/ 0 w 345"/>
                  <a:gd name="T101" fmla="*/ 0 h 354"/>
                  <a:gd name="T102" fmla="*/ 0 w 345"/>
                  <a:gd name="T103" fmla="*/ 0 h 354"/>
                  <a:gd name="T104" fmla="*/ 0 w 345"/>
                  <a:gd name="T105" fmla="*/ 0 h 354"/>
                  <a:gd name="T106" fmla="*/ 0 w 345"/>
                  <a:gd name="T107" fmla="*/ 0 h 354"/>
                  <a:gd name="T108" fmla="*/ 0 w 345"/>
                  <a:gd name="T109" fmla="*/ 0 h 354"/>
                  <a:gd name="T110" fmla="*/ 0 w 345"/>
                  <a:gd name="T111" fmla="*/ 0 h 3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45"/>
                  <a:gd name="T169" fmla="*/ 0 h 354"/>
                  <a:gd name="T170" fmla="*/ 345 w 345"/>
                  <a:gd name="T171" fmla="*/ 354 h 35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45" h="354">
                    <a:moveTo>
                      <a:pt x="266" y="304"/>
                    </a:moveTo>
                    <a:lnTo>
                      <a:pt x="248" y="317"/>
                    </a:lnTo>
                    <a:lnTo>
                      <a:pt x="231" y="327"/>
                    </a:lnTo>
                    <a:lnTo>
                      <a:pt x="215" y="335"/>
                    </a:lnTo>
                    <a:lnTo>
                      <a:pt x="197" y="342"/>
                    </a:lnTo>
                    <a:lnTo>
                      <a:pt x="181" y="347"/>
                    </a:lnTo>
                    <a:lnTo>
                      <a:pt x="164" y="350"/>
                    </a:lnTo>
                    <a:lnTo>
                      <a:pt x="146" y="352"/>
                    </a:lnTo>
                    <a:lnTo>
                      <a:pt x="128" y="354"/>
                    </a:lnTo>
                    <a:lnTo>
                      <a:pt x="113" y="352"/>
                    </a:lnTo>
                    <a:lnTo>
                      <a:pt x="98" y="351"/>
                    </a:lnTo>
                    <a:lnTo>
                      <a:pt x="85" y="350"/>
                    </a:lnTo>
                    <a:lnTo>
                      <a:pt x="72" y="347"/>
                    </a:lnTo>
                    <a:lnTo>
                      <a:pt x="61" y="343"/>
                    </a:lnTo>
                    <a:lnTo>
                      <a:pt x="50" y="339"/>
                    </a:lnTo>
                    <a:lnTo>
                      <a:pt x="41" y="333"/>
                    </a:lnTo>
                    <a:lnTo>
                      <a:pt x="32" y="326"/>
                    </a:lnTo>
                    <a:lnTo>
                      <a:pt x="25" y="319"/>
                    </a:lnTo>
                    <a:lnTo>
                      <a:pt x="18" y="312"/>
                    </a:lnTo>
                    <a:lnTo>
                      <a:pt x="12" y="304"/>
                    </a:lnTo>
                    <a:lnTo>
                      <a:pt x="8" y="295"/>
                    </a:lnTo>
                    <a:lnTo>
                      <a:pt x="4" y="286"/>
                    </a:lnTo>
                    <a:lnTo>
                      <a:pt x="1" y="277"/>
                    </a:lnTo>
                    <a:lnTo>
                      <a:pt x="0" y="267"/>
                    </a:lnTo>
                    <a:lnTo>
                      <a:pt x="0" y="256"/>
                    </a:lnTo>
                    <a:lnTo>
                      <a:pt x="0" y="245"/>
                    </a:lnTo>
                    <a:lnTo>
                      <a:pt x="2" y="233"/>
                    </a:lnTo>
                    <a:lnTo>
                      <a:pt x="7" y="222"/>
                    </a:lnTo>
                    <a:lnTo>
                      <a:pt x="11" y="211"/>
                    </a:lnTo>
                    <a:lnTo>
                      <a:pt x="18" y="201"/>
                    </a:lnTo>
                    <a:lnTo>
                      <a:pt x="26" y="193"/>
                    </a:lnTo>
                    <a:lnTo>
                      <a:pt x="34" y="185"/>
                    </a:lnTo>
                    <a:lnTo>
                      <a:pt x="45" y="178"/>
                    </a:lnTo>
                    <a:lnTo>
                      <a:pt x="55" y="172"/>
                    </a:lnTo>
                    <a:lnTo>
                      <a:pt x="67" y="167"/>
                    </a:lnTo>
                    <a:lnTo>
                      <a:pt x="78" y="163"/>
                    </a:lnTo>
                    <a:lnTo>
                      <a:pt x="91" y="159"/>
                    </a:lnTo>
                    <a:lnTo>
                      <a:pt x="101" y="157"/>
                    </a:lnTo>
                    <a:lnTo>
                      <a:pt x="114" y="155"/>
                    </a:lnTo>
                    <a:lnTo>
                      <a:pt x="129" y="152"/>
                    </a:lnTo>
                    <a:lnTo>
                      <a:pt x="146" y="151"/>
                    </a:lnTo>
                    <a:lnTo>
                      <a:pt x="183" y="147"/>
                    </a:lnTo>
                    <a:lnTo>
                      <a:pt x="213" y="142"/>
                    </a:lnTo>
                    <a:lnTo>
                      <a:pt x="240" y="136"/>
                    </a:lnTo>
                    <a:lnTo>
                      <a:pt x="261" y="130"/>
                    </a:lnTo>
                    <a:lnTo>
                      <a:pt x="261" y="121"/>
                    </a:lnTo>
                    <a:lnTo>
                      <a:pt x="261" y="116"/>
                    </a:lnTo>
                    <a:lnTo>
                      <a:pt x="261" y="107"/>
                    </a:lnTo>
                    <a:lnTo>
                      <a:pt x="260" y="100"/>
                    </a:lnTo>
                    <a:lnTo>
                      <a:pt x="259" y="92"/>
                    </a:lnTo>
                    <a:lnTo>
                      <a:pt x="256" y="86"/>
                    </a:lnTo>
                    <a:lnTo>
                      <a:pt x="254" y="81"/>
                    </a:lnTo>
                    <a:lnTo>
                      <a:pt x="250" y="75"/>
                    </a:lnTo>
                    <a:lnTo>
                      <a:pt x="247" y="70"/>
                    </a:lnTo>
                    <a:lnTo>
                      <a:pt x="242" y="67"/>
                    </a:lnTo>
                    <a:lnTo>
                      <a:pt x="237" y="62"/>
                    </a:lnTo>
                    <a:lnTo>
                      <a:pt x="230" y="59"/>
                    </a:lnTo>
                    <a:lnTo>
                      <a:pt x="222" y="55"/>
                    </a:lnTo>
                    <a:lnTo>
                      <a:pt x="212" y="52"/>
                    </a:lnTo>
                    <a:lnTo>
                      <a:pt x="203" y="49"/>
                    </a:lnTo>
                    <a:lnTo>
                      <a:pt x="193" y="48"/>
                    </a:lnTo>
                    <a:lnTo>
                      <a:pt x="182" y="47"/>
                    </a:lnTo>
                    <a:lnTo>
                      <a:pt x="171" y="47"/>
                    </a:lnTo>
                    <a:lnTo>
                      <a:pt x="150" y="48"/>
                    </a:lnTo>
                    <a:lnTo>
                      <a:pt x="131" y="51"/>
                    </a:lnTo>
                    <a:lnTo>
                      <a:pt x="123" y="53"/>
                    </a:lnTo>
                    <a:lnTo>
                      <a:pt x="116" y="55"/>
                    </a:lnTo>
                    <a:lnTo>
                      <a:pt x="109" y="57"/>
                    </a:lnTo>
                    <a:lnTo>
                      <a:pt x="104" y="61"/>
                    </a:lnTo>
                    <a:lnTo>
                      <a:pt x="99" y="66"/>
                    </a:lnTo>
                    <a:lnTo>
                      <a:pt x="94" y="70"/>
                    </a:lnTo>
                    <a:lnTo>
                      <a:pt x="90" y="75"/>
                    </a:lnTo>
                    <a:lnTo>
                      <a:pt x="85" y="81"/>
                    </a:lnTo>
                    <a:lnTo>
                      <a:pt x="82" y="88"/>
                    </a:lnTo>
                    <a:lnTo>
                      <a:pt x="78" y="95"/>
                    </a:lnTo>
                    <a:lnTo>
                      <a:pt x="75" y="103"/>
                    </a:lnTo>
                    <a:lnTo>
                      <a:pt x="72" y="112"/>
                    </a:lnTo>
                    <a:lnTo>
                      <a:pt x="10" y="104"/>
                    </a:lnTo>
                    <a:lnTo>
                      <a:pt x="15" y="86"/>
                    </a:lnTo>
                    <a:lnTo>
                      <a:pt x="22" y="71"/>
                    </a:lnTo>
                    <a:lnTo>
                      <a:pt x="28" y="57"/>
                    </a:lnTo>
                    <a:lnTo>
                      <a:pt x="38" y="46"/>
                    </a:lnTo>
                    <a:lnTo>
                      <a:pt x="44" y="40"/>
                    </a:lnTo>
                    <a:lnTo>
                      <a:pt x="49" y="36"/>
                    </a:lnTo>
                    <a:lnTo>
                      <a:pt x="55" y="31"/>
                    </a:lnTo>
                    <a:lnTo>
                      <a:pt x="62" y="26"/>
                    </a:lnTo>
                    <a:lnTo>
                      <a:pt x="77" y="18"/>
                    </a:lnTo>
                    <a:lnTo>
                      <a:pt x="94" y="11"/>
                    </a:lnTo>
                    <a:lnTo>
                      <a:pt x="113" y="7"/>
                    </a:lnTo>
                    <a:lnTo>
                      <a:pt x="134" y="3"/>
                    </a:lnTo>
                    <a:lnTo>
                      <a:pt x="156" y="1"/>
                    </a:lnTo>
                    <a:lnTo>
                      <a:pt x="180" y="0"/>
                    </a:lnTo>
                    <a:lnTo>
                      <a:pt x="203" y="1"/>
                    </a:lnTo>
                    <a:lnTo>
                      <a:pt x="223" y="2"/>
                    </a:lnTo>
                    <a:lnTo>
                      <a:pt x="241" y="5"/>
                    </a:lnTo>
                    <a:lnTo>
                      <a:pt x="257" y="10"/>
                    </a:lnTo>
                    <a:lnTo>
                      <a:pt x="271" y="16"/>
                    </a:lnTo>
                    <a:lnTo>
                      <a:pt x="284" y="22"/>
                    </a:lnTo>
                    <a:lnTo>
                      <a:pt x="294" y="29"/>
                    </a:lnTo>
                    <a:lnTo>
                      <a:pt x="303" y="36"/>
                    </a:lnTo>
                    <a:lnTo>
                      <a:pt x="308" y="44"/>
                    </a:lnTo>
                    <a:lnTo>
                      <a:pt x="314" y="53"/>
                    </a:lnTo>
                    <a:lnTo>
                      <a:pt x="319" y="63"/>
                    </a:lnTo>
                    <a:lnTo>
                      <a:pt x="322" y="75"/>
                    </a:lnTo>
                    <a:lnTo>
                      <a:pt x="323" y="83"/>
                    </a:lnTo>
                    <a:lnTo>
                      <a:pt x="324" y="96"/>
                    </a:lnTo>
                    <a:lnTo>
                      <a:pt x="324" y="110"/>
                    </a:lnTo>
                    <a:lnTo>
                      <a:pt x="326" y="127"/>
                    </a:lnTo>
                    <a:lnTo>
                      <a:pt x="326" y="204"/>
                    </a:lnTo>
                    <a:lnTo>
                      <a:pt x="326" y="240"/>
                    </a:lnTo>
                    <a:lnTo>
                      <a:pt x="326" y="269"/>
                    </a:lnTo>
                    <a:lnTo>
                      <a:pt x="327" y="291"/>
                    </a:lnTo>
                    <a:lnTo>
                      <a:pt x="329" y="305"/>
                    </a:lnTo>
                    <a:lnTo>
                      <a:pt x="331" y="315"/>
                    </a:lnTo>
                    <a:lnTo>
                      <a:pt x="335" y="326"/>
                    </a:lnTo>
                    <a:lnTo>
                      <a:pt x="340" y="336"/>
                    </a:lnTo>
                    <a:lnTo>
                      <a:pt x="345" y="345"/>
                    </a:lnTo>
                    <a:lnTo>
                      <a:pt x="278" y="345"/>
                    </a:lnTo>
                    <a:lnTo>
                      <a:pt x="275" y="336"/>
                    </a:lnTo>
                    <a:lnTo>
                      <a:pt x="270" y="327"/>
                    </a:lnTo>
                    <a:lnTo>
                      <a:pt x="268" y="315"/>
                    </a:lnTo>
                    <a:lnTo>
                      <a:pt x="266" y="304"/>
                    </a:lnTo>
                    <a:close/>
                    <a:moveTo>
                      <a:pt x="261" y="175"/>
                    </a:moveTo>
                    <a:lnTo>
                      <a:pt x="241" y="182"/>
                    </a:lnTo>
                    <a:lnTo>
                      <a:pt x="217" y="188"/>
                    </a:lnTo>
                    <a:lnTo>
                      <a:pt x="189" y="193"/>
                    </a:lnTo>
                    <a:lnTo>
                      <a:pt x="157" y="197"/>
                    </a:lnTo>
                    <a:lnTo>
                      <a:pt x="138" y="200"/>
                    </a:lnTo>
                    <a:lnTo>
                      <a:pt x="123" y="203"/>
                    </a:lnTo>
                    <a:lnTo>
                      <a:pt x="111" y="206"/>
                    </a:lnTo>
                    <a:lnTo>
                      <a:pt x="101" y="209"/>
                    </a:lnTo>
                    <a:lnTo>
                      <a:pt x="93" y="212"/>
                    </a:lnTo>
                    <a:lnTo>
                      <a:pt x="86" y="217"/>
                    </a:lnTo>
                    <a:lnTo>
                      <a:pt x="81" y="222"/>
                    </a:lnTo>
                    <a:lnTo>
                      <a:pt x="76" y="228"/>
                    </a:lnTo>
                    <a:lnTo>
                      <a:pt x="72" y="234"/>
                    </a:lnTo>
                    <a:lnTo>
                      <a:pt x="69" y="240"/>
                    </a:lnTo>
                    <a:lnTo>
                      <a:pt x="68" y="247"/>
                    </a:lnTo>
                    <a:lnTo>
                      <a:pt x="67" y="255"/>
                    </a:lnTo>
                    <a:lnTo>
                      <a:pt x="68" y="261"/>
                    </a:lnTo>
                    <a:lnTo>
                      <a:pt x="68" y="266"/>
                    </a:lnTo>
                    <a:lnTo>
                      <a:pt x="70" y="271"/>
                    </a:lnTo>
                    <a:lnTo>
                      <a:pt x="72" y="276"/>
                    </a:lnTo>
                    <a:lnTo>
                      <a:pt x="75" y="281"/>
                    </a:lnTo>
                    <a:lnTo>
                      <a:pt x="78" y="285"/>
                    </a:lnTo>
                    <a:lnTo>
                      <a:pt x="82" y="289"/>
                    </a:lnTo>
                    <a:lnTo>
                      <a:pt x="86" y="293"/>
                    </a:lnTo>
                    <a:lnTo>
                      <a:pt x="91" y="297"/>
                    </a:lnTo>
                    <a:lnTo>
                      <a:pt x="97" y="300"/>
                    </a:lnTo>
                    <a:lnTo>
                      <a:pt x="104" y="303"/>
                    </a:lnTo>
                    <a:lnTo>
                      <a:pt x="111" y="305"/>
                    </a:lnTo>
                    <a:lnTo>
                      <a:pt x="126" y="307"/>
                    </a:lnTo>
                    <a:lnTo>
                      <a:pt x="143" y="308"/>
                    </a:lnTo>
                    <a:lnTo>
                      <a:pt x="160" y="307"/>
                    </a:lnTo>
                    <a:lnTo>
                      <a:pt x="178" y="305"/>
                    </a:lnTo>
                    <a:lnTo>
                      <a:pt x="194" y="300"/>
                    </a:lnTo>
                    <a:lnTo>
                      <a:pt x="208" y="293"/>
                    </a:lnTo>
                    <a:lnTo>
                      <a:pt x="222" y="286"/>
                    </a:lnTo>
                    <a:lnTo>
                      <a:pt x="233" y="277"/>
                    </a:lnTo>
                    <a:lnTo>
                      <a:pt x="238" y="271"/>
                    </a:lnTo>
                    <a:lnTo>
                      <a:pt x="242" y="266"/>
                    </a:lnTo>
                    <a:lnTo>
                      <a:pt x="247" y="260"/>
                    </a:lnTo>
                    <a:lnTo>
                      <a:pt x="250" y="254"/>
                    </a:lnTo>
                    <a:lnTo>
                      <a:pt x="255" y="244"/>
                    </a:lnTo>
                    <a:lnTo>
                      <a:pt x="259" y="230"/>
                    </a:lnTo>
                    <a:lnTo>
                      <a:pt x="260" y="215"/>
                    </a:lnTo>
                    <a:lnTo>
                      <a:pt x="261" y="197"/>
                    </a:lnTo>
                    <a:lnTo>
                      <a:pt x="261" y="175"/>
                    </a:lnTo>
                    <a:close/>
                  </a:path>
                </a:pathLst>
              </a:custGeom>
              <a:solidFill>
                <a:srgbClr val="E6F0C0"/>
              </a:solidFill>
              <a:ln w="9525">
                <a:noFill/>
                <a:round/>
                <a:headEnd/>
                <a:tailEnd/>
              </a:ln>
            </p:spPr>
            <p:txBody>
              <a:bodyPr/>
              <a:lstStyle/>
              <a:p>
                <a:endParaRPr lang="en-US"/>
              </a:p>
            </p:txBody>
          </p:sp>
          <p:sp>
            <p:nvSpPr>
              <p:cNvPr id="40245" name="Rectangle 1016"/>
              <p:cNvSpPr>
                <a:spLocks noChangeArrowheads="1"/>
              </p:cNvSpPr>
              <p:nvPr/>
            </p:nvSpPr>
            <p:spPr bwMode="auto">
              <a:xfrm>
                <a:off x="3622" y="1179"/>
                <a:ext cx="11" cy="78"/>
              </a:xfrm>
              <a:prstGeom prst="rect">
                <a:avLst/>
              </a:prstGeom>
              <a:solidFill>
                <a:srgbClr val="E6F0C0"/>
              </a:solidFill>
              <a:ln w="9525">
                <a:noFill/>
                <a:miter lim="800000"/>
                <a:headEnd/>
                <a:tailEnd/>
              </a:ln>
            </p:spPr>
            <p:txBody>
              <a:bodyPr/>
              <a:lstStyle/>
              <a:p>
                <a:endParaRPr lang="en-US"/>
              </a:p>
            </p:txBody>
          </p:sp>
          <p:sp>
            <p:nvSpPr>
              <p:cNvPr id="40246" name="Freeform 1017"/>
              <p:cNvSpPr>
                <a:spLocks noEditPoints="1"/>
              </p:cNvSpPr>
              <p:nvPr/>
            </p:nvSpPr>
            <p:spPr bwMode="auto">
              <a:xfrm>
                <a:off x="3646" y="1199"/>
                <a:ext cx="57" cy="59"/>
              </a:xfrm>
              <a:custGeom>
                <a:avLst/>
                <a:gdLst>
                  <a:gd name="T0" fmla="*/ 0 w 346"/>
                  <a:gd name="T1" fmla="*/ 0 h 354"/>
                  <a:gd name="T2" fmla="*/ 0 w 346"/>
                  <a:gd name="T3" fmla="*/ 0 h 354"/>
                  <a:gd name="T4" fmla="*/ 0 w 346"/>
                  <a:gd name="T5" fmla="*/ 0 h 354"/>
                  <a:gd name="T6" fmla="*/ 0 w 346"/>
                  <a:gd name="T7" fmla="*/ 0 h 354"/>
                  <a:gd name="T8" fmla="*/ 0 w 346"/>
                  <a:gd name="T9" fmla="*/ 0 h 354"/>
                  <a:gd name="T10" fmla="*/ 0 w 346"/>
                  <a:gd name="T11" fmla="*/ 0 h 354"/>
                  <a:gd name="T12" fmla="*/ 0 w 346"/>
                  <a:gd name="T13" fmla="*/ 0 h 354"/>
                  <a:gd name="T14" fmla="*/ 0 w 346"/>
                  <a:gd name="T15" fmla="*/ 0 h 354"/>
                  <a:gd name="T16" fmla="*/ 0 w 346"/>
                  <a:gd name="T17" fmla="*/ 0 h 354"/>
                  <a:gd name="T18" fmla="*/ 0 w 346"/>
                  <a:gd name="T19" fmla="*/ 0 h 354"/>
                  <a:gd name="T20" fmla="*/ 0 w 346"/>
                  <a:gd name="T21" fmla="*/ 0 h 354"/>
                  <a:gd name="T22" fmla="*/ 0 w 346"/>
                  <a:gd name="T23" fmla="*/ 0 h 354"/>
                  <a:gd name="T24" fmla="*/ 0 w 346"/>
                  <a:gd name="T25" fmla="*/ 0 h 354"/>
                  <a:gd name="T26" fmla="*/ 0 w 346"/>
                  <a:gd name="T27" fmla="*/ 0 h 354"/>
                  <a:gd name="T28" fmla="*/ 0 w 346"/>
                  <a:gd name="T29" fmla="*/ 0 h 354"/>
                  <a:gd name="T30" fmla="*/ 0 w 346"/>
                  <a:gd name="T31" fmla="*/ 0 h 354"/>
                  <a:gd name="T32" fmla="*/ 0 w 346"/>
                  <a:gd name="T33" fmla="*/ 0 h 354"/>
                  <a:gd name="T34" fmla="*/ 0 w 346"/>
                  <a:gd name="T35" fmla="*/ 0 h 354"/>
                  <a:gd name="T36" fmla="*/ 0 w 346"/>
                  <a:gd name="T37" fmla="*/ 0 h 354"/>
                  <a:gd name="T38" fmla="*/ 0 w 346"/>
                  <a:gd name="T39" fmla="*/ 0 h 354"/>
                  <a:gd name="T40" fmla="*/ 0 w 346"/>
                  <a:gd name="T41" fmla="*/ 0 h 354"/>
                  <a:gd name="T42" fmla="*/ 0 w 346"/>
                  <a:gd name="T43" fmla="*/ 0 h 354"/>
                  <a:gd name="T44" fmla="*/ 0 w 346"/>
                  <a:gd name="T45" fmla="*/ 0 h 354"/>
                  <a:gd name="T46" fmla="*/ 0 w 346"/>
                  <a:gd name="T47" fmla="*/ 0 h 354"/>
                  <a:gd name="T48" fmla="*/ 0 w 346"/>
                  <a:gd name="T49" fmla="*/ 0 h 354"/>
                  <a:gd name="T50" fmla="*/ 0 w 346"/>
                  <a:gd name="T51" fmla="*/ 0 h 354"/>
                  <a:gd name="T52" fmla="*/ 0 w 346"/>
                  <a:gd name="T53" fmla="*/ 0 h 354"/>
                  <a:gd name="T54" fmla="*/ 0 w 346"/>
                  <a:gd name="T55" fmla="*/ 0 h 354"/>
                  <a:gd name="T56" fmla="*/ 0 w 346"/>
                  <a:gd name="T57" fmla="*/ 0 h 354"/>
                  <a:gd name="T58" fmla="*/ 0 w 346"/>
                  <a:gd name="T59" fmla="*/ 0 h 354"/>
                  <a:gd name="T60" fmla="*/ 0 w 346"/>
                  <a:gd name="T61" fmla="*/ 0 h 354"/>
                  <a:gd name="T62" fmla="*/ 0 w 346"/>
                  <a:gd name="T63" fmla="*/ 0 h 354"/>
                  <a:gd name="T64" fmla="*/ 0 w 346"/>
                  <a:gd name="T65" fmla="*/ 0 h 354"/>
                  <a:gd name="T66" fmla="*/ 0 w 346"/>
                  <a:gd name="T67" fmla="*/ 0 h 354"/>
                  <a:gd name="T68" fmla="*/ 0 w 346"/>
                  <a:gd name="T69" fmla="*/ 0 h 354"/>
                  <a:gd name="T70" fmla="*/ 0 w 346"/>
                  <a:gd name="T71" fmla="*/ 0 h 354"/>
                  <a:gd name="T72" fmla="*/ 0 w 346"/>
                  <a:gd name="T73" fmla="*/ 0 h 354"/>
                  <a:gd name="T74" fmla="*/ 0 w 346"/>
                  <a:gd name="T75" fmla="*/ 0 h 354"/>
                  <a:gd name="T76" fmla="*/ 0 w 346"/>
                  <a:gd name="T77" fmla="*/ 0 h 354"/>
                  <a:gd name="T78" fmla="*/ 0 w 346"/>
                  <a:gd name="T79" fmla="*/ 0 h 354"/>
                  <a:gd name="T80" fmla="*/ 0 w 346"/>
                  <a:gd name="T81" fmla="*/ 0 h 354"/>
                  <a:gd name="T82" fmla="*/ 0 w 346"/>
                  <a:gd name="T83" fmla="*/ 0 h 354"/>
                  <a:gd name="T84" fmla="*/ 0 w 346"/>
                  <a:gd name="T85" fmla="*/ 0 h 354"/>
                  <a:gd name="T86" fmla="*/ 0 w 346"/>
                  <a:gd name="T87" fmla="*/ 0 h 354"/>
                  <a:gd name="T88" fmla="*/ 0 w 346"/>
                  <a:gd name="T89" fmla="*/ 0 h 354"/>
                  <a:gd name="T90" fmla="*/ 0 w 346"/>
                  <a:gd name="T91" fmla="*/ 0 h 354"/>
                  <a:gd name="T92" fmla="*/ 0 w 346"/>
                  <a:gd name="T93" fmla="*/ 0 h 354"/>
                  <a:gd name="T94" fmla="*/ 0 w 346"/>
                  <a:gd name="T95" fmla="*/ 0 h 354"/>
                  <a:gd name="T96" fmla="*/ 0 w 346"/>
                  <a:gd name="T97" fmla="*/ 0 h 354"/>
                  <a:gd name="T98" fmla="*/ 0 w 346"/>
                  <a:gd name="T99" fmla="*/ 0 h 354"/>
                  <a:gd name="T100" fmla="*/ 0 w 346"/>
                  <a:gd name="T101" fmla="*/ 0 h 354"/>
                  <a:gd name="T102" fmla="*/ 0 w 346"/>
                  <a:gd name="T103" fmla="*/ 0 h 354"/>
                  <a:gd name="T104" fmla="*/ 0 w 346"/>
                  <a:gd name="T105" fmla="*/ 0 h 354"/>
                  <a:gd name="T106" fmla="*/ 0 w 346"/>
                  <a:gd name="T107" fmla="*/ 0 h 354"/>
                  <a:gd name="T108" fmla="*/ 0 w 346"/>
                  <a:gd name="T109" fmla="*/ 0 h 354"/>
                  <a:gd name="T110" fmla="*/ 0 w 346"/>
                  <a:gd name="T111" fmla="*/ 0 h 3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46"/>
                  <a:gd name="T169" fmla="*/ 0 h 354"/>
                  <a:gd name="T170" fmla="*/ 346 w 346"/>
                  <a:gd name="T171" fmla="*/ 354 h 35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46" h="354">
                    <a:moveTo>
                      <a:pt x="266" y="304"/>
                    </a:moveTo>
                    <a:lnTo>
                      <a:pt x="248" y="317"/>
                    </a:lnTo>
                    <a:lnTo>
                      <a:pt x="231" y="327"/>
                    </a:lnTo>
                    <a:lnTo>
                      <a:pt x="215" y="335"/>
                    </a:lnTo>
                    <a:lnTo>
                      <a:pt x="199" y="342"/>
                    </a:lnTo>
                    <a:lnTo>
                      <a:pt x="181" y="347"/>
                    </a:lnTo>
                    <a:lnTo>
                      <a:pt x="164" y="350"/>
                    </a:lnTo>
                    <a:lnTo>
                      <a:pt x="147" y="352"/>
                    </a:lnTo>
                    <a:lnTo>
                      <a:pt x="128" y="354"/>
                    </a:lnTo>
                    <a:lnTo>
                      <a:pt x="113" y="352"/>
                    </a:lnTo>
                    <a:lnTo>
                      <a:pt x="98" y="351"/>
                    </a:lnTo>
                    <a:lnTo>
                      <a:pt x="85" y="350"/>
                    </a:lnTo>
                    <a:lnTo>
                      <a:pt x="73" y="347"/>
                    </a:lnTo>
                    <a:lnTo>
                      <a:pt x="61" y="343"/>
                    </a:lnTo>
                    <a:lnTo>
                      <a:pt x="51" y="339"/>
                    </a:lnTo>
                    <a:lnTo>
                      <a:pt x="41" y="333"/>
                    </a:lnTo>
                    <a:lnTo>
                      <a:pt x="32" y="326"/>
                    </a:lnTo>
                    <a:lnTo>
                      <a:pt x="25" y="319"/>
                    </a:lnTo>
                    <a:lnTo>
                      <a:pt x="18" y="312"/>
                    </a:lnTo>
                    <a:lnTo>
                      <a:pt x="13" y="304"/>
                    </a:lnTo>
                    <a:lnTo>
                      <a:pt x="8" y="295"/>
                    </a:lnTo>
                    <a:lnTo>
                      <a:pt x="4" y="286"/>
                    </a:lnTo>
                    <a:lnTo>
                      <a:pt x="1" y="277"/>
                    </a:lnTo>
                    <a:lnTo>
                      <a:pt x="0" y="267"/>
                    </a:lnTo>
                    <a:lnTo>
                      <a:pt x="0" y="256"/>
                    </a:lnTo>
                    <a:lnTo>
                      <a:pt x="0" y="245"/>
                    </a:lnTo>
                    <a:lnTo>
                      <a:pt x="2" y="233"/>
                    </a:lnTo>
                    <a:lnTo>
                      <a:pt x="7" y="222"/>
                    </a:lnTo>
                    <a:lnTo>
                      <a:pt x="11" y="211"/>
                    </a:lnTo>
                    <a:lnTo>
                      <a:pt x="18" y="201"/>
                    </a:lnTo>
                    <a:lnTo>
                      <a:pt x="26" y="193"/>
                    </a:lnTo>
                    <a:lnTo>
                      <a:pt x="36" y="185"/>
                    </a:lnTo>
                    <a:lnTo>
                      <a:pt x="45" y="178"/>
                    </a:lnTo>
                    <a:lnTo>
                      <a:pt x="55" y="172"/>
                    </a:lnTo>
                    <a:lnTo>
                      <a:pt x="67" y="167"/>
                    </a:lnTo>
                    <a:lnTo>
                      <a:pt x="78" y="163"/>
                    </a:lnTo>
                    <a:lnTo>
                      <a:pt x="91" y="159"/>
                    </a:lnTo>
                    <a:lnTo>
                      <a:pt x="102" y="157"/>
                    </a:lnTo>
                    <a:lnTo>
                      <a:pt x="114" y="155"/>
                    </a:lnTo>
                    <a:lnTo>
                      <a:pt x="129" y="152"/>
                    </a:lnTo>
                    <a:lnTo>
                      <a:pt x="148" y="151"/>
                    </a:lnTo>
                    <a:lnTo>
                      <a:pt x="184" y="147"/>
                    </a:lnTo>
                    <a:lnTo>
                      <a:pt x="214" y="142"/>
                    </a:lnTo>
                    <a:lnTo>
                      <a:pt x="240" y="136"/>
                    </a:lnTo>
                    <a:lnTo>
                      <a:pt x="261" y="130"/>
                    </a:lnTo>
                    <a:lnTo>
                      <a:pt x="261" y="121"/>
                    </a:lnTo>
                    <a:lnTo>
                      <a:pt x="261" y="116"/>
                    </a:lnTo>
                    <a:lnTo>
                      <a:pt x="261" y="107"/>
                    </a:lnTo>
                    <a:lnTo>
                      <a:pt x="260" y="100"/>
                    </a:lnTo>
                    <a:lnTo>
                      <a:pt x="259" y="92"/>
                    </a:lnTo>
                    <a:lnTo>
                      <a:pt x="257" y="86"/>
                    </a:lnTo>
                    <a:lnTo>
                      <a:pt x="254" y="81"/>
                    </a:lnTo>
                    <a:lnTo>
                      <a:pt x="251" y="75"/>
                    </a:lnTo>
                    <a:lnTo>
                      <a:pt x="247" y="70"/>
                    </a:lnTo>
                    <a:lnTo>
                      <a:pt x="243" y="67"/>
                    </a:lnTo>
                    <a:lnTo>
                      <a:pt x="237" y="62"/>
                    </a:lnTo>
                    <a:lnTo>
                      <a:pt x="230" y="59"/>
                    </a:lnTo>
                    <a:lnTo>
                      <a:pt x="222" y="55"/>
                    </a:lnTo>
                    <a:lnTo>
                      <a:pt x="213" y="52"/>
                    </a:lnTo>
                    <a:lnTo>
                      <a:pt x="203" y="49"/>
                    </a:lnTo>
                    <a:lnTo>
                      <a:pt x="193" y="48"/>
                    </a:lnTo>
                    <a:lnTo>
                      <a:pt x="183" y="47"/>
                    </a:lnTo>
                    <a:lnTo>
                      <a:pt x="171" y="47"/>
                    </a:lnTo>
                    <a:lnTo>
                      <a:pt x="150" y="48"/>
                    </a:lnTo>
                    <a:lnTo>
                      <a:pt x="132" y="51"/>
                    </a:lnTo>
                    <a:lnTo>
                      <a:pt x="124" y="53"/>
                    </a:lnTo>
                    <a:lnTo>
                      <a:pt x="117" y="55"/>
                    </a:lnTo>
                    <a:lnTo>
                      <a:pt x="110" y="57"/>
                    </a:lnTo>
                    <a:lnTo>
                      <a:pt x="104" y="61"/>
                    </a:lnTo>
                    <a:lnTo>
                      <a:pt x="99" y="66"/>
                    </a:lnTo>
                    <a:lnTo>
                      <a:pt x="95" y="70"/>
                    </a:lnTo>
                    <a:lnTo>
                      <a:pt x="90" y="75"/>
                    </a:lnTo>
                    <a:lnTo>
                      <a:pt x="85" y="81"/>
                    </a:lnTo>
                    <a:lnTo>
                      <a:pt x="82" y="88"/>
                    </a:lnTo>
                    <a:lnTo>
                      <a:pt x="78" y="95"/>
                    </a:lnTo>
                    <a:lnTo>
                      <a:pt x="75" y="103"/>
                    </a:lnTo>
                    <a:lnTo>
                      <a:pt x="73" y="112"/>
                    </a:lnTo>
                    <a:lnTo>
                      <a:pt x="10" y="104"/>
                    </a:lnTo>
                    <a:lnTo>
                      <a:pt x="15" y="86"/>
                    </a:lnTo>
                    <a:lnTo>
                      <a:pt x="22" y="71"/>
                    </a:lnTo>
                    <a:lnTo>
                      <a:pt x="29" y="57"/>
                    </a:lnTo>
                    <a:lnTo>
                      <a:pt x="38" y="46"/>
                    </a:lnTo>
                    <a:lnTo>
                      <a:pt x="44" y="40"/>
                    </a:lnTo>
                    <a:lnTo>
                      <a:pt x="50" y="36"/>
                    </a:lnTo>
                    <a:lnTo>
                      <a:pt x="55" y="31"/>
                    </a:lnTo>
                    <a:lnTo>
                      <a:pt x="62" y="26"/>
                    </a:lnTo>
                    <a:lnTo>
                      <a:pt x="77" y="18"/>
                    </a:lnTo>
                    <a:lnTo>
                      <a:pt x="95" y="11"/>
                    </a:lnTo>
                    <a:lnTo>
                      <a:pt x="113" y="7"/>
                    </a:lnTo>
                    <a:lnTo>
                      <a:pt x="134" y="3"/>
                    </a:lnTo>
                    <a:lnTo>
                      <a:pt x="156" y="1"/>
                    </a:lnTo>
                    <a:lnTo>
                      <a:pt x="180" y="0"/>
                    </a:lnTo>
                    <a:lnTo>
                      <a:pt x="203" y="1"/>
                    </a:lnTo>
                    <a:lnTo>
                      <a:pt x="223" y="2"/>
                    </a:lnTo>
                    <a:lnTo>
                      <a:pt x="241" y="5"/>
                    </a:lnTo>
                    <a:lnTo>
                      <a:pt x="258" y="10"/>
                    </a:lnTo>
                    <a:lnTo>
                      <a:pt x="272" y="16"/>
                    </a:lnTo>
                    <a:lnTo>
                      <a:pt x="284" y="22"/>
                    </a:lnTo>
                    <a:lnTo>
                      <a:pt x="295" y="29"/>
                    </a:lnTo>
                    <a:lnTo>
                      <a:pt x="303" y="36"/>
                    </a:lnTo>
                    <a:lnTo>
                      <a:pt x="309" y="44"/>
                    </a:lnTo>
                    <a:lnTo>
                      <a:pt x="314" y="53"/>
                    </a:lnTo>
                    <a:lnTo>
                      <a:pt x="319" y="63"/>
                    </a:lnTo>
                    <a:lnTo>
                      <a:pt x="322" y="75"/>
                    </a:lnTo>
                    <a:lnTo>
                      <a:pt x="324" y="83"/>
                    </a:lnTo>
                    <a:lnTo>
                      <a:pt x="325" y="96"/>
                    </a:lnTo>
                    <a:lnTo>
                      <a:pt x="325" y="110"/>
                    </a:lnTo>
                    <a:lnTo>
                      <a:pt x="326" y="127"/>
                    </a:lnTo>
                    <a:lnTo>
                      <a:pt x="326" y="204"/>
                    </a:lnTo>
                    <a:lnTo>
                      <a:pt x="326" y="240"/>
                    </a:lnTo>
                    <a:lnTo>
                      <a:pt x="326" y="269"/>
                    </a:lnTo>
                    <a:lnTo>
                      <a:pt x="328" y="291"/>
                    </a:lnTo>
                    <a:lnTo>
                      <a:pt x="329" y="305"/>
                    </a:lnTo>
                    <a:lnTo>
                      <a:pt x="332" y="315"/>
                    </a:lnTo>
                    <a:lnTo>
                      <a:pt x="335" y="326"/>
                    </a:lnTo>
                    <a:lnTo>
                      <a:pt x="340" y="336"/>
                    </a:lnTo>
                    <a:lnTo>
                      <a:pt x="346" y="345"/>
                    </a:lnTo>
                    <a:lnTo>
                      <a:pt x="278" y="345"/>
                    </a:lnTo>
                    <a:lnTo>
                      <a:pt x="275" y="336"/>
                    </a:lnTo>
                    <a:lnTo>
                      <a:pt x="270" y="327"/>
                    </a:lnTo>
                    <a:lnTo>
                      <a:pt x="268" y="315"/>
                    </a:lnTo>
                    <a:lnTo>
                      <a:pt x="266" y="304"/>
                    </a:lnTo>
                    <a:close/>
                    <a:moveTo>
                      <a:pt x="261" y="175"/>
                    </a:moveTo>
                    <a:lnTo>
                      <a:pt x="241" y="182"/>
                    </a:lnTo>
                    <a:lnTo>
                      <a:pt x="217" y="188"/>
                    </a:lnTo>
                    <a:lnTo>
                      <a:pt x="189" y="193"/>
                    </a:lnTo>
                    <a:lnTo>
                      <a:pt x="157" y="197"/>
                    </a:lnTo>
                    <a:lnTo>
                      <a:pt x="139" y="200"/>
                    </a:lnTo>
                    <a:lnTo>
                      <a:pt x="124" y="203"/>
                    </a:lnTo>
                    <a:lnTo>
                      <a:pt x="111" y="206"/>
                    </a:lnTo>
                    <a:lnTo>
                      <a:pt x="102" y="209"/>
                    </a:lnTo>
                    <a:lnTo>
                      <a:pt x="93" y="212"/>
                    </a:lnTo>
                    <a:lnTo>
                      <a:pt x="87" y="217"/>
                    </a:lnTo>
                    <a:lnTo>
                      <a:pt x="81" y="222"/>
                    </a:lnTo>
                    <a:lnTo>
                      <a:pt x="76" y="228"/>
                    </a:lnTo>
                    <a:lnTo>
                      <a:pt x="73" y="234"/>
                    </a:lnTo>
                    <a:lnTo>
                      <a:pt x="69" y="240"/>
                    </a:lnTo>
                    <a:lnTo>
                      <a:pt x="68" y="247"/>
                    </a:lnTo>
                    <a:lnTo>
                      <a:pt x="67" y="255"/>
                    </a:lnTo>
                    <a:lnTo>
                      <a:pt x="68" y="261"/>
                    </a:lnTo>
                    <a:lnTo>
                      <a:pt x="68" y="266"/>
                    </a:lnTo>
                    <a:lnTo>
                      <a:pt x="70" y="271"/>
                    </a:lnTo>
                    <a:lnTo>
                      <a:pt x="73" y="276"/>
                    </a:lnTo>
                    <a:lnTo>
                      <a:pt x="75" y="281"/>
                    </a:lnTo>
                    <a:lnTo>
                      <a:pt x="78" y="285"/>
                    </a:lnTo>
                    <a:lnTo>
                      <a:pt x="82" y="289"/>
                    </a:lnTo>
                    <a:lnTo>
                      <a:pt x="87" y="293"/>
                    </a:lnTo>
                    <a:lnTo>
                      <a:pt x="91" y="297"/>
                    </a:lnTo>
                    <a:lnTo>
                      <a:pt x="97" y="300"/>
                    </a:lnTo>
                    <a:lnTo>
                      <a:pt x="104" y="303"/>
                    </a:lnTo>
                    <a:lnTo>
                      <a:pt x="111" y="305"/>
                    </a:lnTo>
                    <a:lnTo>
                      <a:pt x="126" y="307"/>
                    </a:lnTo>
                    <a:lnTo>
                      <a:pt x="143" y="308"/>
                    </a:lnTo>
                    <a:lnTo>
                      <a:pt x="161" y="307"/>
                    </a:lnTo>
                    <a:lnTo>
                      <a:pt x="178" y="305"/>
                    </a:lnTo>
                    <a:lnTo>
                      <a:pt x="194" y="300"/>
                    </a:lnTo>
                    <a:lnTo>
                      <a:pt x="208" y="293"/>
                    </a:lnTo>
                    <a:lnTo>
                      <a:pt x="222" y="286"/>
                    </a:lnTo>
                    <a:lnTo>
                      <a:pt x="233" y="277"/>
                    </a:lnTo>
                    <a:lnTo>
                      <a:pt x="238" y="271"/>
                    </a:lnTo>
                    <a:lnTo>
                      <a:pt x="243" y="266"/>
                    </a:lnTo>
                    <a:lnTo>
                      <a:pt x="247" y="260"/>
                    </a:lnTo>
                    <a:lnTo>
                      <a:pt x="251" y="254"/>
                    </a:lnTo>
                    <a:lnTo>
                      <a:pt x="255" y="244"/>
                    </a:lnTo>
                    <a:lnTo>
                      <a:pt x="259" y="230"/>
                    </a:lnTo>
                    <a:lnTo>
                      <a:pt x="260" y="215"/>
                    </a:lnTo>
                    <a:lnTo>
                      <a:pt x="261" y="197"/>
                    </a:lnTo>
                    <a:lnTo>
                      <a:pt x="261" y="175"/>
                    </a:lnTo>
                    <a:close/>
                  </a:path>
                </a:pathLst>
              </a:custGeom>
              <a:solidFill>
                <a:srgbClr val="E6F0C0"/>
              </a:solidFill>
              <a:ln w="9525">
                <a:noFill/>
                <a:round/>
                <a:headEnd/>
                <a:tailEnd/>
              </a:ln>
            </p:spPr>
            <p:txBody>
              <a:bodyPr/>
              <a:lstStyle/>
              <a:p>
                <a:endParaRPr lang="en-US"/>
              </a:p>
            </p:txBody>
          </p:sp>
          <p:sp>
            <p:nvSpPr>
              <p:cNvPr id="40247" name="Freeform 1018"/>
              <p:cNvSpPr>
                <a:spLocks/>
              </p:cNvSpPr>
              <p:nvPr/>
            </p:nvSpPr>
            <p:spPr bwMode="auto">
              <a:xfrm>
                <a:off x="3716" y="1199"/>
                <a:ext cx="85" cy="58"/>
              </a:xfrm>
              <a:custGeom>
                <a:avLst/>
                <a:gdLst>
                  <a:gd name="T0" fmla="*/ 0 w 509"/>
                  <a:gd name="T1" fmla="*/ 0 h 345"/>
                  <a:gd name="T2" fmla="*/ 0 w 509"/>
                  <a:gd name="T3" fmla="*/ 0 h 345"/>
                  <a:gd name="T4" fmla="*/ 0 w 509"/>
                  <a:gd name="T5" fmla="*/ 0 h 345"/>
                  <a:gd name="T6" fmla="*/ 0 w 509"/>
                  <a:gd name="T7" fmla="*/ 0 h 345"/>
                  <a:gd name="T8" fmla="*/ 0 w 509"/>
                  <a:gd name="T9" fmla="*/ 0 h 345"/>
                  <a:gd name="T10" fmla="*/ 0 w 509"/>
                  <a:gd name="T11" fmla="*/ 0 h 345"/>
                  <a:gd name="T12" fmla="*/ 0 w 509"/>
                  <a:gd name="T13" fmla="*/ 0 h 345"/>
                  <a:gd name="T14" fmla="*/ 0 w 509"/>
                  <a:gd name="T15" fmla="*/ 0 h 345"/>
                  <a:gd name="T16" fmla="*/ 0 w 509"/>
                  <a:gd name="T17" fmla="*/ 0 h 345"/>
                  <a:gd name="T18" fmla="*/ 0 w 509"/>
                  <a:gd name="T19" fmla="*/ 0 h 345"/>
                  <a:gd name="T20" fmla="*/ 0 w 509"/>
                  <a:gd name="T21" fmla="*/ 0 h 345"/>
                  <a:gd name="T22" fmla="*/ 0 w 509"/>
                  <a:gd name="T23" fmla="*/ 0 h 345"/>
                  <a:gd name="T24" fmla="*/ 0 w 509"/>
                  <a:gd name="T25" fmla="*/ 0 h 345"/>
                  <a:gd name="T26" fmla="*/ 0 w 509"/>
                  <a:gd name="T27" fmla="*/ 0 h 345"/>
                  <a:gd name="T28" fmla="*/ 0 w 509"/>
                  <a:gd name="T29" fmla="*/ 0 h 345"/>
                  <a:gd name="T30" fmla="*/ 0 w 509"/>
                  <a:gd name="T31" fmla="*/ 0 h 345"/>
                  <a:gd name="T32" fmla="*/ 0 w 509"/>
                  <a:gd name="T33" fmla="*/ 0 h 345"/>
                  <a:gd name="T34" fmla="*/ 0 w 509"/>
                  <a:gd name="T35" fmla="*/ 0 h 345"/>
                  <a:gd name="T36" fmla="*/ 0 w 509"/>
                  <a:gd name="T37" fmla="*/ 0 h 345"/>
                  <a:gd name="T38" fmla="*/ 0 w 509"/>
                  <a:gd name="T39" fmla="*/ 0 h 345"/>
                  <a:gd name="T40" fmla="*/ 0 w 509"/>
                  <a:gd name="T41" fmla="*/ 0 h 345"/>
                  <a:gd name="T42" fmla="*/ 0 w 509"/>
                  <a:gd name="T43" fmla="*/ 0 h 345"/>
                  <a:gd name="T44" fmla="*/ 0 w 509"/>
                  <a:gd name="T45" fmla="*/ 0 h 345"/>
                  <a:gd name="T46" fmla="*/ 0 w 509"/>
                  <a:gd name="T47" fmla="*/ 0 h 345"/>
                  <a:gd name="T48" fmla="*/ 0 w 509"/>
                  <a:gd name="T49" fmla="*/ 0 h 345"/>
                  <a:gd name="T50" fmla="*/ 0 w 509"/>
                  <a:gd name="T51" fmla="*/ 0 h 345"/>
                  <a:gd name="T52" fmla="*/ 0 w 509"/>
                  <a:gd name="T53" fmla="*/ 0 h 345"/>
                  <a:gd name="T54" fmla="*/ 0 w 509"/>
                  <a:gd name="T55" fmla="*/ 0 h 345"/>
                  <a:gd name="T56" fmla="*/ 0 w 509"/>
                  <a:gd name="T57" fmla="*/ 0 h 345"/>
                  <a:gd name="T58" fmla="*/ 0 w 509"/>
                  <a:gd name="T59" fmla="*/ 0 h 345"/>
                  <a:gd name="T60" fmla="*/ 0 w 509"/>
                  <a:gd name="T61" fmla="*/ 0 h 345"/>
                  <a:gd name="T62" fmla="*/ 0 w 509"/>
                  <a:gd name="T63" fmla="*/ 0 h 345"/>
                  <a:gd name="T64" fmla="*/ 0 w 509"/>
                  <a:gd name="T65" fmla="*/ 0 h 345"/>
                  <a:gd name="T66" fmla="*/ 0 w 509"/>
                  <a:gd name="T67" fmla="*/ 0 h 345"/>
                  <a:gd name="T68" fmla="*/ 0 w 509"/>
                  <a:gd name="T69" fmla="*/ 0 h 345"/>
                  <a:gd name="T70" fmla="*/ 0 w 509"/>
                  <a:gd name="T71" fmla="*/ 0 h 345"/>
                  <a:gd name="T72" fmla="*/ 0 w 509"/>
                  <a:gd name="T73" fmla="*/ 0 h 345"/>
                  <a:gd name="T74" fmla="*/ 0 w 509"/>
                  <a:gd name="T75" fmla="*/ 0 h 345"/>
                  <a:gd name="T76" fmla="*/ 0 w 509"/>
                  <a:gd name="T77" fmla="*/ 0 h 345"/>
                  <a:gd name="T78" fmla="*/ 0 w 509"/>
                  <a:gd name="T79" fmla="*/ 0 h 345"/>
                  <a:gd name="T80" fmla="*/ 0 w 509"/>
                  <a:gd name="T81" fmla="*/ 0 h 345"/>
                  <a:gd name="T82" fmla="*/ 0 w 509"/>
                  <a:gd name="T83" fmla="*/ 0 h 345"/>
                  <a:gd name="T84" fmla="*/ 0 w 509"/>
                  <a:gd name="T85" fmla="*/ 0 h 345"/>
                  <a:gd name="T86" fmla="*/ 0 w 509"/>
                  <a:gd name="T87" fmla="*/ 0 h 345"/>
                  <a:gd name="T88" fmla="*/ 0 w 509"/>
                  <a:gd name="T89" fmla="*/ 0 h 345"/>
                  <a:gd name="T90" fmla="*/ 0 w 509"/>
                  <a:gd name="T91" fmla="*/ 0 h 345"/>
                  <a:gd name="T92" fmla="*/ 0 w 509"/>
                  <a:gd name="T93" fmla="*/ 0 h 345"/>
                  <a:gd name="T94" fmla="*/ 0 w 509"/>
                  <a:gd name="T95" fmla="*/ 0 h 345"/>
                  <a:gd name="T96" fmla="*/ 0 w 509"/>
                  <a:gd name="T97" fmla="*/ 0 h 345"/>
                  <a:gd name="T98" fmla="*/ 0 w 509"/>
                  <a:gd name="T99" fmla="*/ 0 h 345"/>
                  <a:gd name="T100" fmla="*/ 0 w 509"/>
                  <a:gd name="T101" fmla="*/ 0 h 345"/>
                  <a:gd name="T102" fmla="*/ 0 w 509"/>
                  <a:gd name="T103" fmla="*/ 0 h 345"/>
                  <a:gd name="T104" fmla="*/ 0 w 509"/>
                  <a:gd name="T105" fmla="*/ 0 h 345"/>
                  <a:gd name="T106" fmla="*/ 0 w 509"/>
                  <a:gd name="T107" fmla="*/ 0 h 345"/>
                  <a:gd name="T108" fmla="*/ 0 w 509"/>
                  <a:gd name="T109" fmla="*/ 0 h 345"/>
                  <a:gd name="T110" fmla="*/ 0 w 509"/>
                  <a:gd name="T111" fmla="*/ 0 h 34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9"/>
                  <a:gd name="T169" fmla="*/ 0 h 345"/>
                  <a:gd name="T170" fmla="*/ 509 w 509"/>
                  <a:gd name="T171" fmla="*/ 345 h 34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9" h="345">
                    <a:moveTo>
                      <a:pt x="0" y="345"/>
                    </a:moveTo>
                    <a:lnTo>
                      <a:pt x="0" y="8"/>
                    </a:lnTo>
                    <a:lnTo>
                      <a:pt x="57" y="8"/>
                    </a:lnTo>
                    <a:lnTo>
                      <a:pt x="57" y="55"/>
                    </a:lnTo>
                    <a:lnTo>
                      <a:pt x="67" y="42"/>
                    </a:lnTo>
                    <a:lnTo>
                      <a:pt x="78" y="32"/>
                    </a:lnTo>
                    <a:lnTo>
                      <a:pt x="90" y="23"/>
                    </a:lnTo>
                    <a:lnTo>
                      <a:pt x="104" y="15"/>
                    </a:lnTo>
                    <a:lnTo>
                      <a:pt x="119" y="8"/>
                    </a:lnTo>
                    <a:lnTo>
                      <a:pt x="135" y="3"/>
                    </a:lnTo>
                    <a:lnTo>
                      <a:pt x="153" y="1"/>
                    </a:lnTo>
                    <a:lnTo>
                      <a:pt x="171" y="0"/>
                    </a:lnTo>
                    <a:lnTo>
                      <a:pt x="191" y="1"/>
                    </a:lnTo>
                    <a:lnTo>
                      <a:pt x="209" y="3"/>
                    </a:lnTo>
                    <a:lnTo>
                      <a:pt x="218" y="5"/>
                    </a:lnTo>
                    <a:lnTo>
                      <a:pt x="226" y="9"/>
                    </a:lnTo>
                    <a:lnTo>
                      <a:pt x="233" y="11"/>
                    </a:lnTo>
                    <a:lnTo>
                      <a:pt x="240" y="16"/>
                    </a:lnTo>
                    <a:lnTo>
                      <a:pt x="246" y="19"/>
                    </a:lnTo>
                    <a:lnTo>
                      <a:pt x="252" y="24"/>
                    </a:lnTo>
                    <a:lnTo>
                      <a:pt x="257" y="29"/>
                    </a:lnTo>
                    <a:lnTo>
                      <a:pt x="263" y="34"/>
                    </a:lnTo>
                    <a:lnTo>
                      <a:pt x="267" y="40"/>
                    </a:lnTo>
                    <a:lnTo>
                      <a:pt x="271" y="46"/>
                    </a:lnTo>
                    <a:lnTo>
                      <a:pt x="274" y="52"/>
                    </a:lnTo>
                    <a:lnTo>
                      <a:pt x="278" y="59"/>
                    </a:lnTo>
                    <a:lnTo>
                      <a:pt x="289" y="45"/>
                    </a:lnTo>
                    <a:lnTo>
                      <a:pt x="301" y="33"/>
                    </a:lnTo>
                    <a:lnTo>
                      <a:pt x="315" y="23"/>
                    </a:lnTo>
                    <a:lnTo>
                      <a:pt x="329" y="15"/>
                    </a:lnTo>
                    <a:lnTo>
                      <a:pt x="344" y="8"/>
                    </a:lnTo>
                    <a:lnTo>
                      <a:pt x="360" y="3"/>
                    </a:lnTo>
                    <a:lnTo>
                      <a:pt x="376" y="1"/>
                    </a:lnTo>
                    <a:lnTo>
                      <a:pt x="393" y="0"/>
                    </a:lnTo>
                    <a:lnTo>
                      <a:pt x="407" y="0"/>
                    </a:lnTo>
                    <a:lnTo>
                      <a:pt x="420" y="1"/>
                    </a:lnTo>
                    <a:lnTo>
                      <a:pt x="431" y="3"/>
                    </a:lnTo>
                    <a:lnTo>
                      <a:pt x="443" y="7"/>
                    </a:lnTo>
                    <a:lnTo>
                      <a:pt x="453" y="10"/>
                    </a:lnTo>
                    <a:lnTo>
                      <a:pt x="463" y="16"/>
                    </a:lnTo>
                    <a:lnTo>
                      <a:pt x="472" y="20"/>
                    </a:lnTo>
                    <a:lnTo>
                      <a:pt x="479" y="27"/>
                    </a:lnTo>
                    <a:lnTo>
                      <a:pt x="487" y="36"/>
                    </a:lnTo>
                    <a:lnTo>
                      <a:pt x="493" y="44"/>
                    </a:lnTo>
                    <a:lnTo>
                      <a:pt x="497" y="53"/>
                    </a:lnTo>
                    <a:lnTo>
                      <a:pt x="502" y="63"/>
                    </a:lnTo>
                    <a:lnTo>
                      <a:pt x="505" y="74"/>
                    </a:lnTo>
                    <a:lnTo>
                      <a:pt x="508" y="86"/>
                    </a:lnTo>
                    <a:lnTo>
                      <a:pt x="509" y="99"/>
                    </a:lnTo>
                    <a:lnTo>
                      <a:pt x="509" y="113"/>
                    </a:lnTo>
                    <a:lnTo>
                      <a:pt x="509" y="345"/>
                    </a:lnTo>
                    <a:lnTo>
                      <a:pt x="446" y="345"/>
                    </a:lnTo>
                    <a:lnTo>
                      <a:pt x="446" y="133"/>
                    </a:lnTo>
                    <a:lnTo>
                      <a:pt x="445" y="116"/>
                    </a:lnTo>
                    <a:lnTo>
                      <a:pt x="444" y="103"/>
                    </a:lnTo>
                    <a:lnTo>
                      <a:pt x="443" y="92"/>
                    </a:lnTo>
                    <a:lnTo>
                      <a:pt x="440" y="83"/>
                    </a:lnTo>
                    <a:lnTo>
                      <a:pt x="436" y="76"/>
                    </a:lnTo>
                    <a:lnTo>
                      <a:pt x="431" y="69"/>
                    </a:lnTo>
                    <a:lnTo>
                      <a:pt x="425" y="63"/>
                    </a:lnTo>
                    <a:lnTo>
                      <a:pt x="418" y="59"/>
                    </a:lnTo>
                    <a:lnTo>
                      <a:pt x="409" y="54"/>
                    </a:lnTo>
                    <a:lnTo>
                      <a:pt x="400" y="52"/>
                    </a:lnTo>
                    <a:lnTo>
                      <a:pt x="390" y="49"/>
                    </a:lnTo>
                    <a:lnTo>
                      <a:pt x="379" y="49"/>
                    </a:lnTo>
                    <a:lnTo>
                      <a:pt x="369" y="49"/>
                    </a:lnTo>
                    <a:lnTo>
                      <a:pt x="360" y="51"/>
                    </a:lnTo>
                    <a:lnTo>
                      <a:pt x="352" y="53"/>
                    </a:lnTo>
                    <a:lnTo>
                      <a:pt x="342" y="55"/>
                    </a:lnTo>
                    <a:lnTo>
                      <a:pt x="335" y="59"/>
                    </a:lnTo>
                    <a:lnTo>
                      <a:pt x="327" y="63"/>
                    </a:lnTo>
                    <a:lnTo>
                      <a:pt x="320" y="68"/>
                    </a:lnTo>
                    <a:lnTo>
                      <a:pt x="314" y="74"/>
                    </a:lnTo>
                    <a:lnTo>
                      <a:pt x="308" y="79"/>
                    </a:lnTo>
                    <a:lnTo>
                      <a:pt x="302" y="86"/>
                    </a:lnTo>
                    <a:lnTo>
                      <a:pt x="297" y="95"/>
                    </a:lnTo>
                    <a:lnTo>
                      <a:pt x="294" y="104"/>
                    </a:lnTo>
                    <a:lnTo>
                      <a:pt x="290" y="114"/>
                    </a:lnTo>
                    <a:lnTo>
                      <a:pt x="289" y="125"/>
                    </a:lnTo>
                    <a:lnTo>
                      <a:pt x="288" y="136"/>
                    </a:lnTo>
                    <a:lnTo>
                      <a:pt x="287" y="149"/>
                    </a:lnTo>
                    <a:lnTo>
                      <a:pt x="287" y="345"/>
                    </a:lnTo>
                    <a:lnTo>
                      <a:pt x="223" y="345"/>
                    </a:lnTo>
                    <a:lnTo>
                      <a:pt x="223" y="126"/>
                    </a:lnTo>
                    <a:lnTo>
                      <a:pt x="222" y="108"/>
                    </a:lnTo>
                    <a:lnTo>
                      <a:pt x="220" y="92"/>
                    </a:lnTo>
                    <a:lnTo>
                      <a:pt x="218" y="85"/>
                    </a:lnTo>
                    <a:lnTo>
                      <a:pt x="215" y="79"/>
                    </a:lnTo>
                    <a:lnTo>
                      <a:pt x="212" y="74"/>
                    </a:lnTo>
                    <a:lnTo>
                      <a:pt x="208" y="68"/>
                    </a:lnTo>
                    <a:lnTo>
                      <a:pt x="204" y="64"/>
                    </a:lnTo>
                    <a:lnTo>
                      <a:pt x="199" y="60"/>
                    </a:lnTo>
                    <a:lnTo>
                      <a:pt x="193" y="56"/>
                    </a:lnTo>
                    <a:lnTo>
                      <a:pt x="187" y="54"/>
                    </a:lnTo>
                    <a:lnTo>
                      <a:pt x="181" y="52"/>
                    </a:lnTo>
                    <a:lnTo>
                      <a:pt x="174" y="51"/>
                    </a:lnTo>
                    <a:lnTo>
                      <a:pt x="166" y="49"/>
                    </a:lnTo>
                    <a:lnTo>
                      <a:pt x="157" y="49"/>
                    </a:lnTo>
                    <a:lnTo>
                      <a:pt x="144" y="51"/>
                    </a:lnTo>
                    <a:lnTo>
                      <a:pt x="131" y="53"/>
                    </a:lnTo>
                    <a:lnTo>
                      <a:pt x="119" y="56"/>
                    </a:lnTo>
                    <a:lnTo>
                      <a:pt x="108" y="62"/>
                    </a:lnTo>
                    <a:lnTo>
                      <a:pt x="96" y="69"/>
                    </a:lnTo>
                    <a:lnTo>
                      <a:pt x="88" y="78"/>
                    </a:lnTo>
                    <a:lnTo>
                      <a:pt x="80" y="88"/>
                    </a:lnTo>
                    <a:lnTo>
                      <a:pt x="74" y="99"/>
                    </a:lnTo>
                    <a:lnTo>
                      <a:pt x="70" y="113"/>
                    </a:lnTo>
                    <a:lnTo>
                      <a:pt x="66" y="129"/>
                    </a:lnTo>
                    <a:lnTo>
                      <a:pt x="65" y="149"/>
                    </a:lnTo>
                    <a:lnTo>
                      <a:pt x="64" y="170"/>
                    </a:lnTo>
                    <a:lnTo>
                      <a:pt x="64" y="345"/>
                    </a:lnTo>
                    <a:lnTo>
                      <a:pt x="0" y="345"/>
                    </a:lnTo>
                    <a:close/>
                  </a:path>
                </a:pathLst>
              </a:custGeom>
              <a:solidFill>
                <a:srgbClr val="E6F0C0"/>
              </a:solidFill>
              <a:ln w="9525">
                <a:noFill/>
                <a:round/>
                <a:headEnd/>
                <a:tailEnd/>
              </a:ln>
            </p:spPr>
            <p:txBody>
              <a:bodyPr/>
              <a:lstStyle/>
              <a:p>
                <a:endParaRPr lang="en-US"/>
              </a:p>
            </p:txBody>
          </p:sp>
          <p:sp>
            <p:nvSpPr>
              <p:cNvPr id="40248" name="Freeform 1019"/>
              <p:cNvSpPr>
                <a:spLocks/>
              </p:cNvSpPr>
              <p:nvPr/>
            </p:nvSpPr>
            <p:spPr bwMode="auto">
              <a:xfrm>
                <a:off x="3817" y="1200"/>
                <a:ext cx="51" cy="58"/>
              </a:xfrm>
              <a:custGeom>
                <a:avLst/>
                <a:gdLst>
                  <a:gd name="T0" fmla="*/ 0 w 305"/>
                  <a:gd name="T1" fmla="*/ 0 h 346"/>
                  <a:gd name="T2" fmla="*/ 0 w 305"/>
                  <a:gd name="T3" fmla="*/ 0 h 346"/>
                  <a:gd name="T4" fmla="*/ 0 w 305"/>
                  <a:gd name="T5" fmla="*/ 0 h 346"/>
                  <a:gd name="T6" fmla="*/ 0 w 305"/>
                  <a:gd name="T7" fmla="*/ 0 h 346"/>
                  <a:gd name="T8" fmla="*/ 0 w 305"/>
                  <a:gd name="T9" fmla="*/ 0 h 346"/>
                  <a:gd name="T10" fmla="*/ 0 w 305"/>
                  <a:gd name="T11" fmla="*/ 0 h 346"/>
                  <a:gd name="T12" fmla="*/ 0 w 305"/>
                  <a:gd name="T13" fmla="*/ 0 h 346"/>
                  <a:gd name="T14" fmla="*/ 0 w 305"/>
                  <a:gd name="T15" fmla="*/ 0 h 346"/>
                  <a:gd name="T16" fmla="*/ 0 w 305"/>
                  <a:gd name="T17" fmla="*/ 0 h 346"/>
                  <a:gd name="T18" fmla="*/ 0 w 305"/>
                  <a:gd name="T19" fmla="*/ 0 h 346"/>
                  <a:gd name="T20" fmla="*/ 0 w 305"/>
                  <a:gd name="T21" fmla="*/ 0 h 346"/>
                  <a:gd name="T22" fmla="*/ 0 w 305"/>
                  <a:gd name="T23" fmla="*/ 0 h 346"/>
                  <a:gd name="T24" fmla="*/ 0 w 305"/>
                  <a:gd name="T25" fmla="*/ 0 h 346"/>
                  <a:gd name="T26" fmla="*/ 0 w 305"/>
                  <a:gd name="T27" fmla="*/ 0 h 346"/>
                  <a:gd name="T28" fmla="*/ 0 w 305"/>
                  <a:gd name="T29" fmla="*/ 0 h 346"/>
                  <a:gd name="T30" fmla="*/ 0 w 305"/>
                  <a:gd name="T31" fmla="*/ 0 h 346"/>
                  <a:gd name="T32" fmla="*/ 0 w 305"/>
                  <a:gd name="T33" fmla="*/ 0 h 346"/>
                  <a:gd name="T34" fmla="*/ 0 w 305"/>
                  <a:gd name="T35" fmla="*/ 0 h 346"/>
                  <a:gd name="T36" fmla="*/ 0 w 305"/>
                  <a:gd name="T37" fmla="*/ 0 h 346"/>
                  <a:gd name="T38" fmla="*/ 0 w 305"/>
                  <a:gd name="T39" fmla="*/ 0 h 346"/>
                  <a:gd name="T40" fmla="*/ 0 w 305"/>
                  <a:gd name="T41" fmla="*/ 0 h 346"/>
                  <a:gd name="T42" fmla="*/ 0 w 305"/>
                  <a:gd name="T43" fmla="*/ 0 h 346"/>
                  <a:gd name="T44" fmla="*/ 0 w 305"/>
                  <a:gd name="T45" fmla="*/ 0 h 346"/>
                  <a:gd name="T46" fmla="*/ 0 w 305"/>
                  <a:gd name="T47" fmla="*/ 0 h 346"/>
                  <a:gd name="T48" fmla="*/ 0 w 305"/>
                  <a:gd name="T49" fmla="*/ 0 h 346"/>
                  <a:gd name="T50" fmla="*/ 0 w 305"/>
                  <a:gd name="T51" fmla="*/ 0 h 346"/>
                  <a:gd name="T52" fmla="*/ 0 w 305"/>
                  <a:gd name="T53" fmla="*/ 0 h 346"/>
                  <a:gd name="T54" fmla="*/ 0 w 305"/>
                  <a:gd name="T55" fmla="*/ 0 h 346"/>
                  <a:gd name="T56" fmla="*/ 0 w 305"/>
                  <a:gd name="T57" fmla="*/ 0 h 346"/>
                  <a:gd name="T58" fmla="*/ 0 w 305"/>
                  <a:gd name="T59" fmla="*/ 0 h 346"/>
                  <a:gd name="T60" fmla="*/ 0 w 305"/>
                  <a:gd name="T61" fmla="*/ 0 h 346"/>
                  <a:gd name="T62" fmla="*/ 0 w 305"/>
                  <a:gd name="T63" fmla="*/ 0 h 346"/>
                  <a:gd name="T64" fmla="*/ 0 w 305"/>
                  <a:gd name="T65" fmla="*/ 0 h 346"/>
                  <a:gd name="T66" fmla="*/ 0 w 305"/>
                  <a:gd name="T67" fmla="*/ 0 h 346"/>
                  <a:gd name="T68" fmla="*/ 0 w 305"/>
                  <a:gd name="T69" fmla="*/ 0 h 346"/>
                  <a:gd name="T70" fmla="*/ 0 w 305"/>
                  <a:gd name="T71" fmla="*/ 0 h 346"/>
                  <a:gd name="T72" fmla="*/ 0 w 305"/>
                  <a:gd name="T73" fmla="*/ 0 h 346"/>
                  <a:gd name="T74" fmla="*/ 0 w 305"/>
                  <a:gd name="T75" fmla="*/ 0 h 346"/>
                  <a:gd name="T76" fmla="*/ 0 w 305"/>
                  <a:gd name="T77" fmla="*/ 0 h 346"/>
                  <a:gd name="T78" fmla="*/ 0 w 305"/>
                  <a:gd name="T79" fmla="*/ 0 h 346"/>
                  <a:gd name="T80" fmla="*/ 0 w 305"/>
                  <a:gd name="T81" fmla="*/ 0 h 346"/>
                  <a:gd name="T82" fmla="*/ 0 w 305"/>
                  <a:gd name="T83" fmla="*/ 0 h 346"/>
                  <a:gd name="T84" fmla="*/ 0 w 305"/>
                  <a:gd name="T85" fmla="*/ 0 h 346"/>
                  <a:gd name="T86" fmla="*/ 0 w 305"/>
                  <a:gd name="T87" fmla="*/ 0 h 346"/>
                  <a:gd name="T88" fmla="*/ 0 w 305"/>
                  <a:gd name="T89" fmla="*/ 0 h 346"/>
                  <a:gd name="T90" fmla="*/ 0 w 305"/>
                  <a:gd name="T91" fmla="*/ 0 h 346"/>
                  <a:gd name="T92" fmla="*/ 0 w 305"/>
                  <a:gd name="T93" fmla="*/ 0 h 346"/>
                  <a:gd name="T94" fmla="*/ 0 w 305"/>
                  <a:gd name="T95" fmla="*/ 0 h 346"/>
                  <a:gd name="T96" fmla="*/ 0 w 305"/>
                  <a:gd name="T97" fmla="*/ 0 h 346"/>
                  <a:gd name="T98" fmla="*/ 0 w 305"/>
                  <a:gd name="T99" fmla="*/ 0 h 346"/>
                  <a:gd name="T100" fmla="*/ 0 w 305"/>
                  <a:gd name="T101" fmla="*/ 0 h 346"/>
                  <a:gd name="T102" fmla="*/ 0 w 305"/>
                  <a:gd name="T103" fmla="*/ 0 h 346"/>
                  <a:gd name="T104" fmla="*/ 0 w 305"/>
                  <a:gd name="T105" fmla="*/ 0 h 346"/>
                  <a:gd name="T106" fmla="*/ 0 w 305"/>
                  <a:gd name="T107" fmla="*/ 0 h 346"/>
                  <a:gd name="T108" fmla="*/ 0 w 305"/>
                  <a:gd name="T109" fmla="*/ 0 h 346"/>
                  <a:gd name="T110" fmla="*/ 0 w 305"/>
                  <a:gd name="T111" fmla="*/ 0 h 346"/>
                  <a:gd name="T112" fmla="*/ 0 w 305"/>
                  <a:gd name="T113" fmla="*/ 0 h 3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05"/>
                  <a:gd name="T172" fmla="*/ 0 h 346"/>
                  <a:gd name="T173" fmla="*/ 305 w 305"/>
                  <a:gd name="T174" fmla="*/ 346 h 3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05" h="346">
                    <a:moveTo>
                      <a:pt x="247" y="337"/>
                    </a:moveTo>
                    <a:lnTo>
                      <a:pt x="247" y="288"/>
                    </a:lnTo>
                    <a:lnTo>
                      <a:pt x="235" y="302"/>
                    </a:lnTo>
                    <a:lnTo>
                      <a:pt x="224" y="313"/>
                    </a:lnTo>
                    <a:lnTo>
                      <a:pt x="210" y="322"/>
                    </a:lnTo>
                    <a:lnTo>
                      <a:pt x="196" y="331"/>
                    </a:lnTo>
                    <a:lnTo>
                      <a:pt x="180" y="337"/>
                    </a:lnTo>
                    <a:lnTo>
                      <a:pt x="164" y="342"/>
                    </a:lnTo>
                    <a:lnTo>
                      <a:pt x="146" y="344"/>
                    </a:lnTo>
                    <a:lnTo>
                      <a:pt x="128" y="346"/>
                    </a:lnTo>
                    <a:lnTo>
                      <a:pt x="112" y="344"/>
                    </a:lnTo>
                    <a:lnTo>
                      <a:pt x="96" y="342"/>
                    </a:lnTo>
                    <a:lnTo>
                      <a:pt x="81" y="339"/>
                    </a:lnTo>
                    <a:lnTo>
                      <a:pt x="65" y="334"/>
                    </a:lnTo>
                    <a:lnTo>
                      <a:pt x="53" y="328"/>
                    </a:lnTo>
                    <a:lnTo>
                      <a:pt x="41" y="321"/>
                    </a:lnTo>
                    <a:lnTo>
                      <a:pt x="31" y="313"/>
                    </a:lnTo>
                    <a:lnTo>
                      <a:pt x="23" y="305"/>
                    </a:lnTo>
                    <a:lnTo>
                      <a:pt x="17" y="296"/>
                    </a:lnTo>
                    <a:lnTo>
                      <a:pt x="11" y="285"/>
                    </a:lnTo>
                    <a:lnTo>
                      <a:pt x="7" y="275"/>
                    </a:lnTo>
                    <a:lnTo>
                      <a:pt x="3" y="262"/>
                    </a:lnTo>
                    <a:lnTo>
                      <a:pt x="2" y="253"/>
                    </a:lnTo>
                    <a:lnTo>
                      <a:pt x="1" y="240"/>
                    </a:lnTo>
                    <a:lnTo>
                      <a:pt x="0" y="226"/>
                    </a:lnTo>
                    <a:lnTo>
                      <a:pt x="0" y="209"/>
                    </a:lnTo>
                    <a:lnTo>
                      <a:pt x="0" y="0"/>
                    </a:lnTo>
                    <a:lnTo>
                      <a:pt x="63" y="0"/>
                    </a:lnTo>
                    <a:lnTo>
                      <a:pt x="63" y="187"/>
                    </a:lnTo>
                    <a:lnTo>
                      <a:pt x="63" y="208"/>
                    </a:lnTo>
                    <a:lnTo>
                      <a:pt x="64" y="224"/>
                    </a:lnTo>
                    <a:lnTo>
                      <a:pt x="65" y="238"/>
                    </a:lnTo>
                    <a:lnTo>
                      <a:pt x="67" y="247"/>
                    </a:lnTo>
                    <a:lnTo>
                      <a:pt x="71" y="259"/>
                    </a:lnTo>
                    <a:lnTo>
                      <a:pt x="77" y="268"/>
                    </a:lnTo>
                    <a:lnTo>
                      <a:pt x="84" y="276"/>
                    </a:lnTo>
                    <a:lnTo>
                      <a:pt x="93" y="283"/>
                    </a:lnTo>
                    <a:lnTo>
                      <a:pt x="102" y="289"/>
                    </a:lnTo>
                    <a:lnTo>
                      <a:pt x="114" y="292"/>
                    </a:lnTo>
                    <a:lnTo>
                      <a:pt x="127" y="295"/>
                    </a:lnTo>
                    <a:lnTo>
                      <a:pt x="141" y="296"/>
                    </a:lnTo>
                    <a:lnTo>
                      <a:pt x="155" y="295"/>
                    </a:lnTo>
                    <a:lnTo>
                      <a:pt x="168" y="292"/>
                    </a:lnTo>
                    <a:lnTo>
                      <a:pt x="182" y="289"/>
                    </a:lnTo>
                    <a:lnTo>
                      <a:pt x="195" y="283"/>
                    </a:lnTo>
                    <a:lnTo>
                      <a:pt x="207" y="275"/>
                    </a:lnTo>
                    <a:lnTo>
                      <a:pt x="216" y="267"/>
                    </a:lnTo>
                    <a:lnTo>
                      <a:pt x="224" y="258"/>
                    </a:lnTo>
                    <a:lnTo>
                      <a:pt x="230" y="247"/>
                    </a:lnTo>
                    <a:lnTo>
                      <a:pt x="234" y="235"/>
                    </a:lnTo>
                    <a:lnTo>
                      <a:pt x="238" y="218"/>
                    </a:lnTo>
                    <a:lnTo>
                      <a:pt x="240" y="201"/>
                    </a:lnTo>
                    <a:lnTo>
                      <a:pt x="241" y="180"/>
                    </a:lnTo>
                    <a:lnTo>
                      <a:pt x="241" y="0"/>
                    </a:lnTo>
                    <a:lnTo>
                      <a:pt x="305" y="0"/>
                    </a:lnTo>
                    <a:lnTo>
                      <a:pt x="305" y="337"/>
                    </a:lnTo>
                    <a:lnTo>
                      <a:pt x="247" y="337"/>
                    </a:lnTo>
                    <a:close/>
                  </a:path>
                </a:pathLst>
              </a:custGeom>
              <a:solidFill>
                <a:srgbClr val="E6F0C0"/>
              </a:solidFill>
              <a:ln w="9525">
                <a:noFill/>
                <a:round/>
                <a:headEnd/>
                <a:tailEnd/>
              </a:ln>
            </p:spPr>
            <p:txBody>
              <a:bodyPr/>
              <a:lstStyle/>
              <a:p>
                <a:endParaRPr lang="en-US"/>
              </a:p>
            </p:txBody>
          </p:sp>
          <p:sp>
            <p:nvSpPr>
              <p:cNvPr id="40249" name="Freeform 1020"/>
              <p:cNvSpPr>
                <a:spLocks/>
              </p:cNvSpPr>
              <p:nvPr/>
            </p:nvSpPr>
            <p:spPr bwMode="auto">
              <a:xfrm>
                <a:off x="3880" y="1199"/>
                <a:ext cx="52" cy="59"/>
              </a:xfrm>
              <a:custGeom>
                <a:avLst/>
                <a:gdLst>
                  <a:gd name="T0" fmla="*/ 0 w 312"/>
                  <a:gd name="T1" fmla="*/ 0 h 354"/>
                  <a:gd name="T2" fmla="*/ 0 w 312"/>
                  <a:gd name="T3" fmla="*/ 0 h 354"/>
                  <a:gd name="T4" fmla="*/ 0 w 312"/>
                  <a:gd name="T5" fmla="*/ 0 h 354"/>
                  <a:gd name="T6" fmla="*/ 0 w 312"/>
                  <a:gd name="T7" fmla="*/ 0 h 354"/>
                  <a:gd name="T8" fmla="*/ 0 w 312"/>
                  <a:gd name="T9" fmla="*/ 0 h 354"/>
                  <a:gd name="T10" fmla="*/ 0 w 312"/>
                  <a:gd name="T11" fmla="*/ 0 h 354"/>
                  <a:gd name="T12" fmla="*/ 0 w 312"/>
                  <a:gd name="T13" fmla="*/ 0 h 354"/>
                  <a:gd name="T14" fmla="*/ 0 w 312"/>
                  <a:gd name="T15" fmla="*/ 0 h 354"/>
                  <a:gd name="T16" fmla="*/ 0 w 312"/>
                  <a:gd name="T17" fmla="*/ 0 h 354"/>
                  <a:gd name="T18" fmla="*/ 0 w 312"/>
                  <a:gd name="T19" fmla="*/ 0 h 354"/>
                  <a:gd name="T20" fmla="*/ 0 w 312"/>
                  <a:gd name="T21" fmla="*/ 0 h 354"/>
                  <a:gd name="T22" fmla="*/ 0 w 312"/>
                  <a:gd name="T23" fmla="*/ 0 h 354"/>
                  <a:gd name="T24" fmla="*/ 0 w 312"/>
                  <a:gd name="T25" fmla="*/ 0 h 354"/>
                  <a:gd name="T26" fmla="*/ 0 w 312"/>
                  <a:gd name="T27" fmla="*/ 0 h 354"/>
                  <a:gd name="T28" fmla="*/ 0 w 312"/>
                  <a:gd name="T29" fmla="*/ 0 h 354"/>
                  <a:gd name="T30" fmla="*/ 0 w 312"/>
                  <a:gd name="T31" fmla="*/ 0 h 354"/>
                  <a:gd name="T32" fmla="*/ 0 w 312"/>
                  <a:gd name="T33" fmla="*/ 0 h 354"/>
                  <a:gd name="T34" fmla="*/ 0 w 312"/>
                  <a:gd name="T35" fmla="*/ 0 h 354"/>
                  <a:gd name="T36" fmla="*/ 0 w 312"/>
                  <a:gd name="T37" fmla="*/ 0 h 354"/>
                  <a:gd name="T38" fmla="*/ 0 w 312"/>
                  <a:gd name="T39" fmla="*/ 0 h 354"/>
                  <a:gd name="T40" fmla="*/ 0 w 312"/>
                  <a:gd name="T41" fmla="*/ 0 h 354"/>
                  <a:gd name="T42" fmla="*/ 0 w 312"/>
                  <a:gd name="T43" fmla="*/ 0 h 354"/>
                  <a:gd name="T44" fmla="*/ 0 w 312"/>
                  <a:gd name="T45" fmla="*/ 0 h 354"/>
                  <a:gd name="T46" fmla="*/ 0 w 312"/>
                  <a:gd name="T47" fmla="*/ 0 h 354"/>
                  <a:gd name="T48" fmla="*/ 0 w 312"/>
                  <a:gd name="T49" fmla="*/ 0 h 354"/>
                  <a:gd name="T50" fmla="*/ 0 w 312"/>
                  <a:gd name="T51" fmla="*/ 0 h 354"/>
                  <a:gd name="T52" fmla="*/ 0 w 312"/>
                  <a:gd name="T53" fmla="*/ 0 h 354"/>
                  <a:gd name="T54" fmla="*/ 0 w 312"/>
                  <a:gd name="T55" fmla="*/ 0 h 354"/>
                  <a:gd name="T56" fmla="*/ 0 w 312"/>
                  <a:gd name="T57" fmla="*/ 0 h 354"/>
                  <a:gd name="T58" fmla="*/ 0 w 312"/>
                  <a:gd name="T59" fmla="*/ 0 h 354"/>
                  <a:gd name="T60" fmla="*/ 0 w 312"/>
                  <a:gd name="T61" fmla="*/ 0 h 354"/>
                  <a:gd name="T62" fmla="*/ 0 w 312"/>
                  <a:gd name="T63" fmla="*/ 0 h 354"/>
                  <a:gd name="T64" fmla="*/ 0 w 312"/>
                  <a:gd name="T65" fmla="*/ 0 h 354"/>
                  <a:gd name="T66" fmla="*/ 0 w 312"/>
                  <a:gd name="T67" fmla="*/ 0 h 354"/>
                  <a:gd name="T68" fmla="*/ 0 w 312"/>
                  <a:gd name="T69" fmla="*/ 0 h 354"/>
                  <a:gd name="T70" fmla="*/ 0 w 312"/>
                  <a:gd name="T71" fmla="*/ 0 h 354"/>
                  <a:gd name="T72" fmla="*/ 0 w 312"/>
                  <a:gd name="T73" fmla="*/ 0 h 354"/>
                  <a:gd name="T74" fmla="*/ 0 w 312"/>
                  <a:gd name="T75" fmla="*/ 0 h 354"/>
                  <a:gd name="T76" fmla="*/ 0 w 312"/>
                  <a:gd name="T77" fmla="*/ 0 h 354"/>
                  <a:gd name="T78" fmla="*/ 0 w 312"/>
                  <a:gd name="T79" fmla="*/ 0 h 354"/>
                  <a:gd name="T80" fmla="*/ 0 w 312"/>
                  <a:gd name="T81" fmla="*/ 0 h 354"/>
                  <a:gd name="T82" fmla="*/ 0 w 312"/>
                  <a:gd name="T83" fmla="*/ 0 h 354"/>
                  <a:gd name="T84" fmla="*/ 0 w 312"/>
                  <a:gd name="T85" fmla="*/ 0 h 354"/>
                  <a:gd name="T86" fmla="*/ 0 w 312"/>
                  <a:gd name="T87" fmla="*/ 0 h 354"/>
                  <a:gd name="T88" fmla="*/ 0 w 312"/>
                  <a:gd name="T89" fmla="*/ 0 h 354"/>
                  <a:gd name="T90" fmla="*/ 0 w 312"/>
                  <a:gd name="T91" fmla="*/ 0 h 354"/>
                  <a:gd name="T92" fmla="*/ 0 w 312"/>
                  <a:gd name="T93" fmla="*/ 0 h 354"/>
                  <a:gd name="T94" fmla="*/ 0 w 312"/>
                  <a:gd name="T95" fmla="*/ 0 h 354"/>
                  <a:gd name="T96" fmla="*/ 0 w 312"/>
                  <a:gd name="T97" fmla="*/ 0 h 354"/>
                  <a:gd name="T98" fmla="*/ 0 w 312"/>
                  <a:gd name="T99" fmla="*/ 0 h 354"/>
                  <a:gd name="T100" fmla="*/ 0 w 312"/>
                  <a:gd name="T101" fmla="*/ 0 h 354"/>
                  <a:gd name="T102" fmla="*/ 0 w 312"/>
                  <a:gd name="T103" fmla="*/ 0 h 354"/>
                  <a:gd name="T104" fmla="*/ 0 w 312"/>
                  <a:gd name="T105" fmla="*/ 0 h 354"/>
                  <a:gd name="T106" fmla="*/ 0 w 312"/>
                  <a:gd name="T107" fmla="*/ 0 h 354"/>
                  <a:gd name="T108" fmla="*/ 0 w 312"/>
                  <a:gd name="T109" fmla="*/ 0 h 354"/>
                  <a:gd name="T110" fmla="*/ 0 w 312"/>
                  <a:gd name="T111" fmla="*/ 0 h 3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12"/>
                  <a:gd name="T169" fmla="*/ 0 h 354"/>
                  <a:gd name="T170" fmla="*/ 312 w 312"/>
                  <a:gd name="T171" fmla="*/ 354 h 35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12" h="354">
                    <a:moveTo>
                      <a:pt x="0" y="245"/>
                    </a:moveTo>
                    <a:lnTo>
                      <a:pt x="62" y="236"/>
                    </a:lnTo>
                    <a:lnTo>
                      <a:pt x="65" y="244"/>
                    </a:lnTo>
                    <a:lnTo>
                      <a:pt x="67" y="252"/>
                    </a:lnTo>
                    <a:lnTo>
                      <a:pt x="69" y="259"/>
                    </a:lnTo>
                    <a:lnTo>
                      <a:pt x="73" y="266"/>
                    </a:lnTo>
                    <a:lnTo>
                      <a:pt x="77" y="273"/>
                    </a:lnTo>
                    <a:lnTo>
                      <a:pt x="82" y="278"/>
                    </a:lnTo>
                    <a:lnTo>
                      <a:pt x="87" y="283"/>
                    </a:lnTo>
                    <a:lnTo>
                      <a:pt x="92" y="288"/>
                    </a:lnTo>
                    <a:lnTo>
                      <a:pt x="98" y="292"/>
                    </a:lnTo>
                    <a:lnTo>
                      <a:pt x="105" y="296"/>
                    </a:lnTo>
                    <a:lnTo>
                      <a:pt x="113" y="299"/>
                    </a:lnTo>
                    <a:lnTo>
                      <a:pt x="121" y="302"/>
                    </a:lnTo>
                    <a:lnTo>
                      <a:pt x="130" y="304"/>
                    </a:lnTo>
                    <a:lnTo>
                      <a:pt x="140" y="305"/>
                    </a:lnTo>
                    <a:lnTo>
                      <a:pt x="149" y="306"/>
                    </a:lnTo>
                    <a:lnTo>
                      <a:pt x="161" y="306"/>
                    </a:lnTo>
                    <a:lnTo>
                      <a:pt x="171" y="306"/>
                    </a:lnTo>
                    <a:lnTo>
                      <a:pt x="180" y="305"/>
                    </a:lnTo>
                    <a:lnTo>
                      <a:pt x="189" y="304"/>
                    </a:lnTo>
                    <a:lnTo>
                      <a:pt x="199" y="303"/>
                    </a:lnTo>
                    <a:lnTo>
                      <a:pt x="206" y="300"/>
                    </a:lnTo>
                    <a:lnTo>
                      <a:pt x="214" y="297"/>
                    </a:lnTo>
                    <a:lnTo>
                      <a:pt x="220" y="293"/>
                    </a:lnTo>
                    <a:lnTo>
                      <a:pt x="225" y="290"/>
                    </a:lnTo>
                    <a:lnTo>
                      <a:pt x="230" y="286"/>
                    </a:lnTo>
                    <a:lnTo>
                      <a:pt x="235" y="282"/>
                    </a:lnTo>
                    <a:lnTo>
                      <a:pt x="238" y="277"/>
                    </a:lnTo>
                    <a:lnTo>
                      <a:pt x="241" y="273"/>
                    </a:lnTo>
                    <a:lnTo>
                      <a:pt x="244" y="268"/>
                    </a:lnTo>
                    <a:lnTo>
                      <a:pt x="245" y="263"/>
                    </a:lnTo>
                    <a:lnTo>
                      <a:pt x="246" y="258"/>
                    </a:lnTo>
                    <a:lnTo>
                      <a:pt x="246" y="253"/>
                    </a:lnTo>
                    <a:lnTo>
                      <a:pt x="246" y="247"/>
                    </a:lnTo>
                    <a:lnTo>
                      <a:pt x="245" y="244"/>
                    </a:lnTo>
                    <a:lnTo>
                      <a:pt x="244" y="239"/>
                    </a:lnTo>
                    <a:lnTo>
                      <a:pt x="241" y="234"/>
                    </a:lnTo>
                    <a:lnTo>
                      <a:pt x="239" y="231"/>
                    </a:lnTo>
                    <a:lnTo>
                      <a:pt x="236" y="228"/>
                    </a:lnTo>
                    <a:lnTo>
                      <a:pt x="232" y="225"/>
                    </a:lnTo>
                    <a:lnTo>
                      <a:pt x="228" y="222"/>
                    </a:lnTo>
                    <a:lnTo>
                      <a:pt x="218" y="217"/>
                    </a:lnTo>
                    <a:lnTo>
                      <a:pt x="204" y="214"/>
                    </a:lnTo>
                    <a:lnTo>
                      <a:pt x="186" y="208"/>
                    </a:lnTo>
                    <a:lnTo>
                      <a:pt x="163" y="202"/>
                    </a:lnTo>
                    <a:lnTo>
                      <a:pt x="130" y="195"/>
                    </a:lnTo>
                    <a:lnTo>
                      <a:pt x="103" y="187"/>
                    </a:lnTo>
                    <a:lnTo>
                      <a:pt x="82" y="181"/>
                    </a:lnTo>
                    <a:lnTo>
                      <a:pt x="66" y="174"/>
                    </a:lnTo>
                    <a:lnTo>
                      <a:pt x="53" y="169"/>
                    </a:lnTo>
                    <a:lnTo>
                      <a:pt x="41" y="160"/>
                    </a:lnTo>
                    <a:lnTo>
                      <a:pt x="32" y="152"/>
                    </a:lnTo>
                    <a:lnTo>
                      <a:pt x="24" y="143"/>
                    </a:lnTo>
                    <a:lnTo>
                      <a:pt x="18" y="132"/>
                    </a:lnTo>
                    <a:lnTo>
                      <a:pt x="14" y="121"/>
                    </a:lnTo>
                    <a:lnTo>
                      <a:pt x="11" y="110"/>
                    </a:lnTo>
                    <a:lnTo>
                      <a:pt x="10" y="97"/>
                    </a:lnTo>
                    <a:lnTo>
                      <a:pt x="11" y="86"/>
                    </a:lnTo>
                    <a:lnTo>
                      <a:pt x="14" y="75"/>
                    </a:lnTo>
                    <a:lnTo>
                      <a:pt x="17" y="66"/>
                    </a:lnTo>
                    <a:lnTo>
                      <a:pt x="22" y="55"/>
                    </a:lnTo>
                    <a:lnTo>
                      <a:pt x="28" y="46"/>
                    </a:lnTo>
                    <a:lnTo>
                      <a:pt x="36" y="38"/>
                    </a:lnTo>
                    <a:lnTo>
                      <a:pt x="44" y="30"/>
                    </a:lnTo>
                    <a:lnTo>
                      <a:pt x="53" y="23"/>
                    </a:lnTo>
                    <a:lnTo>
                      <a:pt x="61" y="18"/>
                    </a:lnTo>
                    <a:lnTo>
                      <a:pt x="70" y="14"/>
                    </a:lnTo>
                    <a:lnTo>
                      <a:pt x="82" y="10"/>
                    </a:lnTo>
                    <a:lnTo>
                      <a:pt x="93" y="7"/>
                    </a:lnTo>
                    <a:lnTo>
                      <a:pt x="106" y="3"/>
                    </a:lnTo>
                    <a:lnTo>
                      <a:pt x="120" y="1"/>
                    </a:lnTo>
                    <a:lnTo>
                      <a:pt x="134" y="0"/>
                    </a:lnTo>
                    <a:lnTo>
                      <a:pt x="149" y="0"/>
                    </a:lnTo>
                    <a:lnTo>
                      <a:pt x="170" y="1"/>
                    </a:lnTo>
                    <a:lnTo>
                      <a:pt x="191" y="2"/>
                    </a:lnTo>
                    <a:lnTo>
                      <a:pt x="209" y="7"/>
                    </a:lnTo>
                    <a:lnTo>
                      <a:pt x="226" y="11"/>
                    </a:lnTo>
                    <a:lnTo>
                      <a:pt x="243" y="17"/>
                    </a:lnTo>
                    <a:lnTo>
                      <a:pt x="255" y="25"/>
                    </a:lnTo>
                    <a:lnTo>
                      <a:pt x="267" y="33"/>
                    </a:lnTo>
                    <a:lnTo>
                      <a:pt x="276" y="42"/>
                    </a:lnTo>
                    <a:lnTo>
                      <a:pt x="283" y="53"/>
                    </a:lnTo>
                    <a:lnTo>
                      <a:pt x="289" y="66"/>
                    </a:lnTo>
                    <a:lnTo>
                      <a:pt x="295" y="79"/>
                    </a:lnTo>
                    <a:lnTo>
                      <a:pt x="298" y="95"/>
                    </a:lnTo>
                    <a:lnTo>
                      <a:pt x="236" y="103"/>
                    </a:lnTo>
                    <a:lnTo>
                      <a:pt x="235" y="96"/>
                    </a:lnTo>
                    <a:lnTo>
                      <a:pt x="232" y="90"/>
                    </a:lnTo>
                    <a:lnTo>
                      <a:pt x="230" y="84"/>
                    </a:lnTo>
                    <a:lnTo>
                      <a:pt x="228" y="79"/>
                    </a:lnTo>
                    <a:lnTo>
                      <a:pt x="224" y="74"/>
                    </a:lnTo>
                    <a:lnTo>
                      <a:pt x="220" y="69"/>
                    </a:lnTo>
                    <a:lnTo>
                      <a:pt x="216" y="66"/>
                    </a:lnTo>
                    <a:lnTo>
                      <a:pt x="211" y="61"/>
                    </a:lnTo>
                    <a:lnTo>
                      <a:pt x="206" y="59"/>
                    </a:lnTo>
                    <a:lnTo>
                      <a:pt x="200" y="55"/>
                    </a:lnTo>
                    <a:lnTo>
                      <a:pt x="193" y="53"/>
                    </a:lnTo>
                    <a:lnTo>
                      <a:pt x="186" y="51"/>
                    </a:lnTo>
                    <a:lnTo>
                      <a:pt x="171" y="48"/>
                    </a:lnTo>
                    <a:lnTo>
                      <a:pt x="154" y="47"/>
                    </a:lnTo>
                    <a:lnTo>
                      <a:pt x="133" y="47"/>
                    </a:lnTo>
                    <a:lnTo>
                      <a:pt x="115" y="51"/>
                    </a:lnTo>
                    <a:lnTo>
                      <a:pt x="109" y="52"/>
                    </a:lnTo>
                    <a:lnTo>
                      <a:pt x="102" y="54"/>
                    </a:lnTo>
                    <a:lnTo>
                      <a:pt x="96" y="56"/>
                    </a:lnTo>
                    <a:lnTo>
                      <a:pt x="91" y="60"/>
                    </a:lnTo>
                    <a:lnTo>
                      <a:pt x="83" y="67"/>
                    </a:lnTo>
                    <a:lnTo>
                      <a:pt x="76" y="74"/>
                    </a:lnTo>
                    <a:lnTo>
                      <a:pt x="75" y="78"/>
                    </a:lnTo>
                    <a:lnTo>
                      <a:pt x="73" y="82"/>
                    </a:lnTo>
                    <a:lnTo>
                      <a:pt x="73" y="86"/>
                    </a:lnTo>
                    <a:lnTo>
                      <a:pt x="72" y="90"/>
                    </a:lnTo>
                    <a:lnTo>
                      <a:pt x="73" y="96"/>
                    </a:lnTo>
                    <a:lnTo>
                      <a:pt x="74" y="101"/>
                    </a:lnTo>
                    <a:lnTo>
                      <a:pt x="76" y="106"/>
                    </a:lnTo>
                    <a:lnTo>
                      <a:pt x="80" y="111"/>
                    </a:lnTo>
                    <a:lnTo>
                      <a:pt x="84" y="115"/>
                    </a:lnTo>
                    <a:lnTo>
                      <a:pt x="90" y="119"/>
                    </a:lnTo>
                    <a:lnTo>
                      <a:pt x="97" y="122"/>
                    </a:lnTo>
                    <a:lnTo>
                      <a:pt x="104" y="126"/>
                    </a:lnTo>
                    <a:lnTo>
                      <a:pt x="111" y="128"/>
                    </a:lnTo>
                    <a:lnTo>
                      <a:pt x="124" y="132"/>
                    </a:lnTo>
                    <a:lnTo>
                      <a:pt x="140" y="135"/>
                    </a:lnTo>
                    <a:lnTo>
                      <a:pt x="161" y="141"/>
                    </a:lnTo>
                    <a:lnTo>
                      <a:pt x="192" y="148"/>
                    </a:lnTo>
                    <a:lnTo>
                      <a:pt x="218" y="156"/>
                    </a:lnTo>
                    <a:lnTo>
                      <a:pt x="239" y="162"/>
                    </a:lnTo>
                    <a:lnTo>
                      <a:pt x="254" y="167"/>
                    </a:lnTo>
                    <a:lnTo>
                      <a:pt x="267" y="173"/>
                    </a:lnTo>
                    <a:lnTo>
                      <a:pt x="278" y="180"/>
                    </a:lnTo>
                    <a:lnTo>
                      <a:pt x="289" y="188"/>
                    </a:lnTo>
                    <a:lnTo>
                      <a:pt x="297" y="197"/>
                    </a:lnTo>
                    <a:lnTo>
                      <a:pt x="304" y="208"/>
                    </a:lnTo>
                    <a:lnTo>
                      <a:pt x="309" y="219"/>
                    </a:lnTo>
                    <a:lnTo>
                      <a:pt x="311" y="232"/>
                    </a:lnTo>
                    <a:lnTo>
                      <a:pt x="312" y="246"/>
                    </a:lnTo>
                    <a:lnTo>
                      <a:pt x="312" y="253"/>
                    </a:lnTo>
                    <a:lnTo>
                      <a:pt x="311" y="260"/>
                    </a:lnTo>
                    <a:lnTo>
                      <a:pt x="310" y="267"/>
                    </a:lnTo>
                    <a:lnTo>
                      <a:pt x="307" y="274"/>
                    </a:lnTo>
                    <a:lnTo>
                      <a:pt x="302" y="288"/>
                    </a:lnTo>
                    <a:lnTo>
                      <a:pt x="294" y="300"/>
                    </a:lnTo>
                    <a:lnTo>
                      <a:pt x="289" y="306"/>
                    </a:lnTo>
                    <a:lnTo>
                      <a:pt x="283" y="312"/>
                    </a:lnTo>
                    <a:lnTo>
                      <a:pt x="277" y="318"/>
                    </a:lnTo>
                    <a:lnTo>
                      <a:pt x="270" y="322"/>
                    </a:lnTo>
                    <a:lnTo>
                      <a:pt x="257" y="332"/>
                    </a:lnTo>
                    <a:lnTo>
                      <a:pt x="240" y="340"/>
                    </a:lnTo>
                    <a:lnTo>
                      <a:pt x="222" y="345"/>
                    </a:lnTo>
                    <a:lnTo>
                      <a:pt x="202" y="350"/>
                    </a:lnTo>
                    <a:lnTo>
                      <a:pt x="183" y="352"/>
                    </a:lnTo>
                    <a:lnTo>
                      <a:pt x="161" y="354"/>
                    </a:lnTo>
                    <a:lnTo>
                      <a:pt x="143" y="352"/>
                    </a:lnTo>
                    <a:lnTo>
                      <a:pt x="126" y="351"/>
                    </a:lnTo>
                    <a:lnTo>
                      <a:pt x="111" y="349"/>
                    </a:lnTo>
                    <a:lnTo>
                      <a:pt x="96" y="347"/>
                    </a:lnTo>
                    <a:lnTo>
                      <a:pt x="82" y="343"/>
                    </a:lnTo>
                    <a:lnTo>
                      <a:pt x="70" y="337"/>
                    </a:lnTo>
                    <a:lnTo>
                      <a:pt x="59" y="333"/>
                    </a:lnTo>
                    <a:lnTo>
                      <a:pt x="48" y="326"/>
                    </a:lnTo>
                    <a:lnTo>
                      <a:pt x="39" y="319"/>
                    </a:lnTo>
                    <a:lnTo>
                      <a:pt x="31" y="311"/>
                    </a:lnTo>
                    <a:lnTo>
                      <a:pt x="24" y="302"/>
                    </a:lnTo>
                    <a:lnTo>
                      <a:pt x="17" y="292"/>
                    </a:lnTo>
                    <a:lnTo>
                      <a:pt x="11" y="282"/>
                    </a:lnTo>
                    <a:lnTo>
                      <a:pt x="7" y="270"/>
                    </a:lnTo>
                    <a:lnTo>
                      <a:pt x="3" y="258"/>
                    </a:lnTo>
                    <a:lnTo>
                      <a:pt x="0" y="245"/>
                    </a:lnTo>
                    <a:close/>
                  </a:path>
                </a:pathLst>
              </a:custGeom>
              <a:solidFill>
                <a:srgbClr val="E6F0C0"/>
              </a:solidFill>
              <a:ln w="9525">
                <a:noFill/>
                <a:round/>
                <a:headEnd/>
                <a:tailEnd/>
              </a:ln>
            </p:spPr>
            <p:txBody>
              <a:bodyPr/>
              <a:lstStyle/>
              <a:p>
                <a:endParaRPr lang="en-US"/>
              </a:p>
            </p:txBody>
          </p:sp>
          <p:sp>
            <p:nvSpPr>
              <p:cNvPr id="40250" name="Freeform 1021"/>
              <p:cNvSpPr>
                <a:spLocks noEditPoints="1"/>
              </p:cNvSpPr>
              <p:nvPr/>
            </p:nvSpPr>
            <p:spPr bwMode="auto">
              <a:xfrm>
                <a:off x="2546" y="2906"/>
                <a:ext cx="67" cy="78"/>
              </a:xfrm>
              <a:custGeom>
                <a:avLst/>
                <a:gdLst>
                  <a:gd name="T0" fmla="*/ 0 w 397"/>
                  <a:gd name="T1" fmla="*/ 0 h 466"/>
                  <a:gd name="T2" fmla="*/ 0 w 397"/>
                  <a:gd name="T3" fmla="*/ 0 h 466"/>
                  <a:gd name="T4" fmla="*/ 0 w 397"/>
                  <a:gd name="T5" fmla="*/ 0 h 466"/>
                  <a:gd name="T6" fmla="*/ 0 w 397"/>
                  <a:gd name="T7" fmla="*/ 0 h 466"/>
                  <a:gd name="T8" fmla="*/ 0 w 397"/>
                  <a:gd name="T9" fmla="*/ 0 h 466"/>
                  <a:gd name="T10" fmla="*/ 0 w 397"/>
                  <a:gd name="T11" fmla="*/ 0 h 466"/>
                  <a:gd name="T12" fmla="*/ 0 w 397"/>
                  <a:gd name="T13" fmla="*/ 0 h 466"/>
                  <a:gd name="T14" fmla="*/ 0 w 397"/>
                  <a:gd name="T15" fmla="*/ 0 h 466"/>
                  <a:gd name="T16" fmla="*/ 0 w 397"/>
                  <a:gd name="T17" fmla="*/ 0 h 466"/>
                  <a:gd name="T18" fmla="*/ 0 w 397"/>
                  <a:gd name="T19" fmla="*/ 0 h 466"/>
                  <a:gd name="T20" fmla="*/ 0 w 397"/>
                  <a:gd name="T21" fmla="*/ 0 h 466"/>
                  <a:gd name="T22" fmla="*/ 0 w 397"/>
                  <a:gd name="T23" fmla="*/ 0 h 466"/>
                  <a:gd name="T24" fmla="*/ 0 w 397"/>
                  <a:gd name="T25" fmla="*/ 0 h 466"/>
                  <a:gd name="T26" fmla="*/ 0 w 397"/>
                  <a:gd name="T27" fmla="*/ 0 h 466"/>
                  <a:gd name="T28" fmla="*/ 0 w 397"/>
                  <a:gd name="T29" fmla="*/ 0 h 466"/>
                  <a:gd name="T30" fmla="*/ 0 w 397"/>
                  <a:gd name="T31" fmla="*/ 0 h 466"/>
                  <a:gd name="T32" fmla="*/ 0 w 397"/>
                  <a:gd name="T33" fmla="*/ 0 h 466"/>
                  <a:gd name="T34" fmla="*/ 0 w 397"/>
                  <a:gd name="T35" fmla="*/ 0 h 466"/>
                  <a:gd name="T36" fmla="*/ 0 w 397"/>
                  <a:gd name="T37" fmla="*/ 0 h 466"/>
                  <a:gd name="T38" fmla="*/ 0 w 397"/>
                  <a:gd name="T39" fmla="*/ 0 h 466"/>
                  <a:gd name="T40" fmla="*/ 0 w 397"/>
                  <a:gd name="T41" fmla="*/ 0 h 466"/>
                  <a:gd name="T42" fmla="*/ 0 w 397"/>
                  <a:gd name="T43" fmla="*/ 0 h 466"/>
                  <a:gd name="T44" fmla="*/ 0 w 397"/>
                  <a:gd name="T45" fmla="*/ 0 h 466"/>
                  <a:gd name="T46" fmla="*/ 0 w 397"/>
                  <a:gd name="T47" fmla="*/ 0 h 466"/>
                  <a:gd name="T48" fmla="*/ 0 w 397"/>
                  <a:gd name="T49" fmla="*/ 0 h 466"/>
                  <a:gd name="T50" fmla="*/ 0 w 397"/>
                  <a:gd name="T51" fmla="*/ 0 h 466"/>
                  <a:gd name="T52" fmla="*/ 0 w 397"/>
                  <a:gd name="T53" fmla="*/ 0 h 466"/>
                  <a:gd name="T54" fmla="*/ 0 w 397"/>
                  <a:gd name="T55" fmla="*/ 0 h 466"/>
                  <a:gd name="T56" fmla="*/ 0 w 397"/>
                  <a:gd name="T57" fmla="*/ 0 h 466"/>
                  <a:gd name="T58" fmla="*/ 0 w 397"/>
                  <a:gd name="T59" fmla="*/ 0 h 466"/>
                  <a:gd name="T60" fmla="*/ 0 w 397"/>
                  <a:gd name="T61" fmla="*/ 0 h 466"/>
                  <a:gd name="T62" fmla="*/ 0 w 397"/>
                  <a:gd name="T63" fmla="*/ 0 h 466"/>
                  <a:gd name="T64" fmla="*/ 0 w 397"/>
                  <a:gd name="T65" fmla="*/ 0 h 466"/>
                  <a:gd name="T66" fmla="*/ 0 w 397"/>
                  <a:gd name="T67" fmla="*/ 0 h 466"/>
                  <a:gd name="T68" fmla="*/ 0 w 397"/>
                  <a:gd name="T69" fmla="*/ 0 h 466"/>
                  <a:gd name="T70" fmla="*/ 0 w 397"/>
                  <a:gd name="T71" fmla="*/ 0 h 466"/>
                  <a:gd name="T72" fmla="*/ 0 w 397"/>
                  <a:gd name="T73" fmla="*/ 0 h 466"/>
                  <a:gd name="T74" fmla="*/ 0 w 397"/>
                  <a:gd name="T75" fmla="*/ 0 h 4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7"/>
                  <a:gd name="T115" fmla="*/ 0 h 466"/>
                  <a:gd name="T116" fmla="*/ 397 w 397"/>
                  <a:gd name="T117" fmla="*/ 466 h 46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7" h="466">
                    <a:moveTo>
                      <a:pt x="0" y="466"/>
                    </a:moveTo>
                    <a:lnTo>
                      <a:pt x="0" y="0"/>
                    </a:lnTo>
                    <a:lnTo>
                      <a:pt x="167" y="0"/>
                    </a:lnTo>
                    <a:lnTo>
                      <a:pt x="211" y="0"/>
                    </a:lnTo>
                    <a:lnTo>
                      <a:pt x="247" y="1"/>
                    </a:lnTo>
                    <a:lnTo>
                      <a:pt x="274" y="3"/>
                    </a:lnTo>
                    <a:lnTo>
                      <a:pt x="292" y="7"/>
                    </a:lnTo>
                    <a:lnTo>
                      <a:pt x="304" y="9"/>
                    </a:lnTo>
                    <a:lnTo>
                      <a:pt x="314" y="13"/>
                    </a:lnTo>
                    <a:lnTo>
                      <a:pt x="323" y="17"/>
                    </a:lnTo>
                    <a:lnTo>
                      <a:pt x="334" y="23"/>
                    </a:lnTo>
                    <a:lnTo>
                      <a:pt x="343" y="29"/>
                    </a:lnTo>
                    <a:lnTo>
                      <a:pt x="351" y="36"/>
                    </a:lnTo>
                    <a:lnTo>
                      <a:pt x="359" y="44"/>
                    </a:lnTo>
                    <a:lnTo>
                      <a:pt x="367" y="52"/>
                    </a:lnTo>
                    <a:lnTo>
                      <a:pt x="374" y="61"/>
                    </a:lnTo>
                    <a:lnTo>
                      <a:pt x="380" y="70"/>
                    </a:lnTo>
                    <a:lnTo>
                      <a:pt x="386" y="81"/>
                    </a:lnTo>
                    <a:lnTo>
                      <a:pt x="389" y="92"/>
                    </a:lnTo>
                    <a:lnTo>
                      <a:pt x="393" y="104"/>
                    </a:lnTo>
                    <a:lnTo>
                      <a:pt x="395" y="117"/>
                    </a:lnTo>
                    <a:lnTo>
                      <a:pt x="397" y="129"/>
                    </a:lnTo>
                    <a:lnTo>
                      <a:pt x="397" y="143"/>
                    </a:lnTo>
                    <a:lnTo>
                      <a:pt x="397" y="154"/>
                    </a:lnTo>
                    <a:lnTo>
                      <a:pt x="396" y="164"/>
                    </a:lnTo>
                    <a:lnTo>
                      <a:pt x="395" y="173"/>
                    </a:lnTo>
                    <a:lnTo>
                      <a:pt x="393" y="183"/>
                    </a:lnTo>
                    <a:lnTo>
                      <a:pt x="390" y="192"/>
                    </a:lnTo>
                    <a:lnTo>
                      <a:pt x="387" y="200"/>
                    </a:lnTo>
                    <a:lnTo>
                      <a:pt x="383" y="208"/>
                    </a:lnTo>
                    <a:lnTo>
                      <a:pt x="380" y="215"/>
                    </a:lnTo>
                    <a:lnTo>
                      <a:pt x="371" y="229"/>
                    </a:lnTo>
                    <a:lnTo>
                      <a:pt x="360" y="242"/>
                    </a:lnTo>
                    <a:lnTo>
                      <a:pt x="349" y="252"/>
                    </a:lnTo>
                    <a:lnTo>
                      <a:pt x="336" y="261"/>
                    </a:lnTo>
                    <a:lnTo>
                      <a:pt x="322" y="269"/>
                    </a:lnTo>
                    <a:lnTo>
                      <a:pt x="308" y="275"/>
                    </a:lnTo>
                    <a:lnTo>
                      <a:pt x="296" y="280"/>
                    </a:lnTo>
                    <a:lnTo>
                      <a:pt x="282" y="283"/>
                    </a:lnTo>
                    <a:lnTo>
                      <a:pt x="261" y="287"/>
                    </a:lnTo>
                    <a:lnTo>
                      <a:pt x="235" y="289"/>
                    </a:lnTo>
                    <a:lnTo>
                      <a:pt x="207" y="290"/>
                    </a:lnTo>
                    <a:lnTo>
                      <a:pt x="173" y="290"/>
                    </a:lnTo>
                    <a:lnTo>
                      <a:pt x="105" y="290"/>
                    </a:lnTo>
                    <a:lnTo>
                      <a:pt x="105" y="466"/>
                    </a:lnTo>
                    <a:lnTo>
                      <a:pt x="0" y="466"/>
                    </a:lnTo>
                    <a:close/>
                    <a:moveTo>
                      <a:pt x="105" y="78"/>
                    </a:moveTo>
                    <a:lnTo>
                      <a:pt x="105" y="210"/>
                    </a:lnTo>
                    <a:lnTo>
                      <a:pt x="161" y="210"/>
                    </a:lnTo>
                    <a:lnTo>
                      <a:pt x="190" y="210"/>
                    </a:lnTo>
                    <a:lnTo>
                      <a:pt x="214" y="209"/>
                    </a:lnTo>
                    <a:lnTo>
                      <a:pt x="232" y="207"/>
                    </a:lnTo>
                    <a:lnTo>
                      <a:pt x="245" y="203"/>
                    </a:lnTo>
                    <a:lnTo>
                      <a:pt x="254" y="200"/>
                    </a:lnTo>
                    <a:lnTo>
                      <a:pt x="263" y="194"/>
                    </a:lnTo>
                    <a:lnTo>
                      <a:pt x="271" y="188"/>
                    </a:lnTo>
                    <a:lnTo>
                      <a:pt x="277" y="180"/>
                    </a:lnTo>
                    <a:lnTo>
                      <a:pt x="283" y="172"/>
                    </a:lnTo>
                    <a:lnTo>
                      <a:pt x="286" y="164"/>
                    </a:lnTo>
                    <a:lnTo>
                      <a:pt x="289" y="155"/>
                    </a:lnTo>
                    <a:lnTo>
                      <a:pt x="290" y="144"/>
                    </a:lnTo>
                    <a:lnTo>
                      <a:pt x="289" y="132"/>
                    </a:lnTo>
                    <a:lnTo>
                      <a:pt x="285" y="121"/>
                    </a:lnTo>
                    <a:lnTo>
                      <a:pt x="283" y="115"/>
                    </a:lnTo>
                    <a:lnTo>
                      <a:pt x="279" y="111"/>
                    </a:lnTo>
                    <a:lnTo>
                      <a:pt x="276" y="106"/>
                    </a:lnTo>
                    <a:lnTo>
                      <a:pt x="272" y="102"/>
                    </a:lnTo>
                    <a:lnTo>
                      <a:pt x="263" y="95"/>
                    </a:lnTo>
                    <a:lnTo>
                      <a:pt x="254" y="89"/>
                    </a:lnTo>
                    <a:lnTo>
                      <a:pt x="242" y="84"/>
                    </a:lnTo>
                    <a:lnTo>
                      <a:pt x="231" y="82"/>
                    </a:lnTo>
                    <a:lnTo>
                      <a:pt x="219" y="80"/>
                    </a:lnTo>
                    <a:lnTo>
                      <a:pt x="202" y="80"/>
                    </a:lnTo>
                    <a:lnTo>
                      <a:pt x="181" y="78"/>
                    </a:lnTo>
                    <a:lnTo>
                      <a:pt x="156" y="78"/>
                    </a:lnTo>
                    <a:lnTo>
                      <a:pt x="105" y="78"/>
                    </a:lnTo>
                    <a:close/>
                  </a:path>
                </a:pathLst>
              </a:custGeom>
              <a:solidFill>
                <a:srgbClr val="1F1A17"/>
              </a:solidFill>
              <a:ln w="9525">
                <a:noFill/>
                <a:round/>
                <a:headEnd/>
                <a:tailEnd/>
              </a:ln>
            </p:spPr>
            <p:txBody>
              <a:bodyPr/>
              <a:lstStyle/>
              <a:p>
                <a:endParaRPr lang="en-US"/>
              </a:p>
            </p:txBody>
          </p:sp>
          <p:sp>
            <p:nvSpPr>
              <p:cNvPr id="40251" name="Freeform 1022"/>
              <p:cNvSpPr>
                <a:spLocks noEditPoints="1"/>
              </p:cNvSpPr>
              <p:nvPr/>
            </p:nvSpPr>
            <p:spPr bwMode="auto">
              <a:xfrm>
                <a:off x="2627" y="2906"/>
                <a:ext cx="17" cy="78"/>
              </a:xfrm>
              <a:custGeom>
                <a:avLst/>
                <a:gdLst>
                  <a:gd name="T0" fmla="*/ 0 w 99"/>
                  <a:gd name="T1" fmla="*/ 0 h 466"/>
                  <a:gd name="T2" fmla="*/ 0 w 99"/>
                  <a:gd name="T3" fmla="*/ 0 h 466"/>
                  <a:gd name="T4" fmla="*/ 0 w 99"/>
                  <a:gd name="T5" fmla="*/ 0 h 466"/>
                  <a:gd name="T6" fmla="*/ 0 w 99"/>
                  <a:gd name="T7" fmla="*/ 0 h 466"/>
                  <a:gd name="T8" fmla="*/ 0 w 99"/>
                  <a:gd name="T9" fmla="*/ 0 h 466"/>
                  <a:gd name="T10" fmla="*/ 0 w 99"/>
                  <a:gd name="T11" fmla="*/ 0 h 466"/>
                  <a:gd name="T12" fmla="*/ 0 w 99"/>
                  <a:gd name="T13" fmla="*/ 0 h 466"/>
                  <a:gd name="T14" fmla="*/ 0 w 99"/>
                  <a:gd name="T15" fmla="*/ 0 h 466"/>
                  <a:gd name="T16" fmla="*/ 0 w 99"/>
                  <a:gd name="T17" fmla="*/ 0 h 466"/>
                  <a:gd name="T18" fmla="*/ 0 w 99"/>
                  <a:gd name="T19" fmla="*/ 0 h 4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466"/>
                  <a:gd name="T32" fmla="*/ 99 w 99"/>
                  <a:gd name="T33" fmla="*/ 466 h 4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466">
                    <a:moveTo>
                      <a:pt x="0" y="82"/>
                    </a:moveTo>
                    <a:lnTo>
                      <a:pt x="0" y="0"/>
                    </a:lnTo>
                    <a:lnTo>
                      <a:pt x="99" y="0"/>
                    </a:lnTo>
                    <a:lnTo>
                      <a:pt x="99" y="82"/>
                    </a:lnTo>
                    <a:lnTo>
                      <a:pt x="0" y="82"/>
                    </a:lnTo>
                    <a:close/>
                    <a:moveTo>
                      <a:pt x="0" y="466"/>
                    </a:moveTo>
                    <a:lnTo>
                      <a:pt x="0" y="128"/>
                    </a:lnTo>
                    <a:lnTo>
                      <a:pt x="99" y="128"/>
                    </a:lnTo>
                    <a:lnTo>
                      <a:pt x="99" y="466"/>
                    </a:lnTo>
                    <a:lnTo>
                      <a:pt x="0" y="466"/>
                    </a:lnTo>
                    <a:close/>
                  </a:path>
                </a:pathLst>
              </a:custGeom>
              <a:solidFill>
                <a:srgbClr val="1F1A17"/>
              </a:solidFill>
              <a:ln w="9525">
                <a:noFill/>
                <a:round/>
                <a:headEnd/>
                <a:tailEnd/>
              </a:ln>
            </p:spPr>
            <p:txBody>
              <a:bodyPr/>
              <a:lstStyle/>
              <a:p>
                <a:endParaRPr lang="en-US"/>
              </a:p>
            </p:txBody>
          </p:sp>
          <p:sp>
            <p:nvSpPr>
              <p:cNvPr id="40252" name="Freeform 1023"/>
              <p:cNvSpPr>
                <a:spLocks/>
              </p:cNvSpPr>
              <p:nvPr/>
            </p:nvSpPr>
            <p:spPr bwMode="auto">
              <a:xfrm>
                <a:off x="2654" y="2908"/>
                <a:ext cx="37" cy="77"/>
              </a:xfrm>
              <a:custGeom>
                <a:avLst/>
                <a:gdLst>
                  <a:gd name="T0" fmla="*/ 0 w 222"/>
                  <a:gd name="T1" fmla="*/ 0 h 465"/>
                  <a:gd name="T2" fmla="*/ 0 w 222"/>
                  <a:gd name="T3" fmla="*/ 0 h 465"/>
                  <a:gd name="T4" fmla="*/ 0 w 222"/>
                  <a:gd name="T5" fmla="*/ 0 h 465"/>
                  <a:gd name="T6" fmla="*/ 0 w 222"/>
                  <a:gd name="T7" fmla="*/ 0 h 465"/>
                  <a:gd name="T8" fmla="*/ 0 w 222"/>
                  <a:gd name="T9" fmla="*/ 0 h 465"/>
                  <a:gd name="T10" fmla="*/ 0 w 222"/>
                  <a:gd name="T11" fmla="*/ 0 h 465"/>
                  <a:gd name="T12" fmla="*/ 0 w 222"/>
                  <a:gd name="T13" fmla="*/ 0 h 465"/>
                  <a:gd name="T14" fmla="*/ 0 w 222"/>
                  <a:gd name="T15" fmla="*/ 0 h 465"/>
                  <a:gd name="T16" fmla="*/ 0 w 222"/>
                  <a:gd name="T17" fmla="*/ 0 h 465"/>
                  <a:gd name="T18" fmla="*/ 0 w 222"/>
                  <a:gd name="T19" fmla="*/ 0 h 465"/>
                  <a:gd name="T20" fmla="*/ 0 w 222"/>
                  <a:gd name="T21" fmla="*/ 0 h 465"/>
                  <a:gd name="T22" fmla="*/ 0 w 222"/>
                  <a:gd name="T23" fmla="*/ 0 h 465"/>
                  <a:gd name="T24" fmla="*/ 0 w 222"/>
                  <a:gd name="T25" fmla="*/ 0 h 465"/>
                  <a:gd name="T26" fmla="*/ 0 w 222"/>
                  <a:gd name="T27" fmla="*/ 0 h 465"/>
                  <a:gd name="T28" fmla="*/ 0 w 222"/>
                  <a:gd name="T29" fmla="*/ 0 h 465"/>
                  <a:gd name="T30" fmla="*/ 0 w 222"/>
                  <a:gd name="T31" fmla="*/ 0 h 465"/>
                  <a:gd name="T32" fmla="*/ 0 w 222"/>
                  <a:gd name="T33" fmla="*/ 0 h 465"/>
                  <a:gd name="T34" fmla="*/ 0 w 222"/>
                  <a:gd name="T35" fmla="*/ 0 h 465"/>
                  <a:gd name="T36" fmla="*/ 0 w 222"/>
                  <a:gd name="T37" fmla="*/ 0 h 465"/>
                  <a:gd name="T38" fmla="*/ 0 w 222"/>
                  <a:gd name="T39" fmla="*/ 0 h 465"/>
                  <a:gd name="T40" fmla="*/ 0 w 222"/>
                  <a:gd name="T41" fmla="*/ 0 h 465"/>
                  <a:gd name="T42" fmla="*/ 0 w 222"/>
                  <a:gd name="T43" fmla="*/ 0 h 465"/>
                  <a:gd name="T44" fmla="*/ 0 w 222"/>
                  <a:gd name="T45" fmla="*/ 0 h 465"/>
                  <a:gd name="T46" fmla="*/ 0 w 222"/>
                  <a:gd name="T47" fmla="*/ 0 h 465"/>
                  <a:gd name="T48" fmla="*/ 0 w 222"/>
                  <a:gd name="T49" fmla="*/ 0 h 465"/>
                  <a:gd name="T50" fmla="*/ 0 w 222"/>
                  <a:gd name="T51" fmla="*/ 0 h 465"/>
                  <a:gd name="T52" fmla="*/ 0 w 222"/>
                  <a:gd name="T53" fmla="*/ 0 h 465"/>
                  <a:gd name="T54" fmla="*/ 0 w 222"/>
                  <a:gd name="T55" fmla="*/ 0 h 465"/>
                  <a:gd name="T56" fmla="*/ 0 w 222"/>
                  <a:gd name="T57" fmla="*/ 0 h 465"/>
                  <a:gd name="T58" fmla="*/ 0 w 222"/>
                  <a:gd name="T59" fmla="*/ 0 h 465"/>
                  <a:gd name="T60" fmla="*/ 0 w 222"/>
                  <a:gd name="T61" fmla="*/ 0 h 465"/>
                  <a:gd name="T62" fmla="*/ 0 w 222"/>
                  <a:gd name="T63" fmla="*/ 0 h 465"/>
                  <a:gd name="T64" fmla="*/ 0 w 222"/>
                  <a:gd name="T65" fmla="*/ 0 h 465"/>
                  <a:gd name="T66" fmla="*/ 0 w 222"/>
                  <a:gd name="T67" fmla="*/ 0 h 465"/>
                  <a:gd name="T68" fmla="*/ 0 w 222"/>
                  <a:gd name="T69" fmla="*/ 0 h 465"/>
                  <a:gd name="T70" fmla="*/ 0 w 222"/>
                  <a:gd name="T71" fmla="*/ 0 h 465"/>
                  <a:gd name="T72" fmla="*/ 0 w 222"/>
                  <a:gd name="T73" fmla="*/ 0 h 465"/>
                  <a:gd name="T74" fmla="*/ 0 w 222"/>
                  <a:gd name="T75" fmla="*/ 0 h 465"/>
                  <a:gd name="T76" fmla="*/ 0 w 222"/>
                  <a:gd name="T77" fmla="*/ 0 h 465"/>
                  <a:gd name="T78" fmla="*/ 0 w 222"/>
                  <a:gd name="T79" fmla="*/ 0 h 465"/>
                  <a:gd name="T80" fmla="*/ 0 w 222"/>
                  <a:gd name="T81" fmla="*/ 0 h 465"/>
                  <a:gd name="T82" fmla="*/ 0 w 222"/>
                  <a:gd name="T83" fmla="*/ 0 h 465"/>
                  <a:gd name="T84" fmla="*/ 0 w 222"/>
                  <a:gd name="T85" fmla="*/ 0 h 465"/>
                  <a:gd name="T86" fmla="*/ 0 w 222"/>
                  <a:gd name="T87" fmla="*/ 0 h 465"/>
                  <a:gd name="T88" fmla="*/ 0 w 222"/>
                  <a:gd name="T89" fmla="*/ 0 h 465"/>
                  <a:gd name="T90" fmla="*/ 0 w 222"/>
                  <a:gd name="T91" fmla="*/ 0 h 465"/>
                  <a:gd name="T92" fmla="*/ 0 w 222"/>
                  <a:gd name="T93" fmla="*/ 0 h 465"/>
                  <a:gd name="T94" fmla="*/ 0 w 222"/>
                  <a:gd name="T95" fmla="*/ 0 h 465"/>
                  <a:gd name="T96" fmla="*/ 0 w 222"/>
                  <a:gd name="T97" fmla="*/ 0 h 46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2"/>
                  <a:gd name="T148" fmla="*/ 0 h 465"/>
                  <a:gd name="T149" fmla="*/ 222 w 222"/>
                  <a:gd name="T150" fmla="*/ 465 h 46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2" h="465">
                    <a:moveTo>
                      <a:pt x="214" y="119"/>
                    </a:moveTo>
                    <a:lnTo>
                      <a:pt x="214" y="191"/>
                    </a:lnTo>
                    <a:lnTo>
                      <a:pt x="146" y="191"/>
                    </a:lnTo>
                    <a:lnTo>
                      <a:pt x="146" y="327"/>
                    </a:lnTo>
                    <a:lnTo>
                      <a:pt x="146" y="346"/>
                    </a:lnTo>
                    <a:lnTo>
                      <a:pt x="147" y="360"/>
                    </a:lnTo>
                    <a:lnTo>
                      <a:pt x="147" y="369"/>
                    </a:lnTo>
                    <a:lnTo>
                      <a:pt x="148" y="375"/>
                    </a:lnTo>
                    <a:lnTo>
                      <a:pt x="150" y="378"/>
                    </a:lnTo>
                    <a:lnTo>
                      <a:pt x="152" y="382"/>
                    </a:lnTo>
                    <a:lnTo>
                      <a:pt x="154" y="384"/>
                    </a:lnTo>
                    <a:lnTo>
                      <a:pt x="158" y="386"/>
                    </a:lnTo>
                    <a:lnTo>
                      <a:pt x="161" y="389"/>
                    </a:lnTo>
                    <a:lnTo>
                      <a:pt x="165" y="390"/>
                    </a:lnTo>
                    <a:lnTo>
                      <a:pt x="169" y="391"/>
                    </a:lnTo>
                    <a:lnTo>
                      <a:pt x="174" y="391"/>
                    </a:lnTo>
                    <a:lnTo>
                      <a:pt x="182" y="390"/>
                    </a:lnTo>
                    <a:lnTo>
                      <a:pt x="191" y="389"/>
                    </a:lnTo>
                    <a:lnTo>
                      <a:pt x="202" y="386"/>
                    </a:lnTo>
                    <a:lnTo>
                      <a:pt x="214" y="382"/>
                    </a:lnTo>
                    <a:lnTo>
                      <a:pt x="222" y="451"/>
                    </a:lnTo>
                    <a:lnTo>
                      <a:pt x="204" y="458"/>
                    </a:lnTo>
                    <a:lnTo>
                      <a:pt x="185" y="461"/>
                    </a:lnTo>
                    <a:lnTo>
                      <a:pt x="166" y="464"/>
                    </a:lnTo>
                    <a:lnTo>
                      <a:pt x="144" y="465"/>
                    </a:lnTo>
                    <a:lnTo>
                      <a:pt x="131" y="465"/>
                    </a:lnTo>
                    <a:lnTo>
                      <a:pt x="118" y="463"/>
                    </a:lnTo>
                    <a:lnTo>
                      <a:pt x="107" y="460"/>
                    </a:lnTo>
                    <a:lnTo>
                      <a:pt x="95" y="457"/>
                    </a:lnTo>
                    <a:lnTo>
                      <a:pt x="85" y="452"/>
                    </a:lnTo>
                    <a:lnTo>
                      <a:pt x="77" y="448"/>
                    </a:lnTo>
                    <a:lnTo>
                      <a:pt x="70" y="442"/>
                    </a:lnTo>
                    <a:lnTo>
                      <a:pt x="64" y="436"/>
                    </a:lnTo>
                    <a:lnTo>
                      <a:pt x="59" y="429"/>
                    </a:lnTo>
                    <a:lnTo>
                      <a:pt x="55" y="421"/>
                    </a:lnTo>
                    <a:lnTo>
                      <a:pt x="53" y="412"/>
                    </a:lnTo>
                    <a:lnTo>
                      <a:pt x="50" y="401"/>
                    </a:lnTo>
                    <a:lnTo>
                      <a:pt x="48" y="391"/>
                    </a:lnTo>
                    <a:lnTo>
                      <a:pt x="48" y="377"/>
                    </a:lnTo>
                    <a:lnTo>
                      <a:pt x="47" y="360"/>
                    </a:lnTo>
                    <a:lnTo>
                      <a:pt x="47" y="338"/>
                    </a:lnTo>
                    <a:lnTo>
                      <a:pt x="47" y="191"/>
                    </a:lnTo>
                    <a:lnTo>
                      <a:pt x="0" y="191"/>
                    </a:lnTo>
                    <a:lnTo>
                      <a:pt x="0" y="119"/>
                    </a:lnTo>
                    <a:lnTo>
                      <a:pt x="47" y="119"/>
                    </a:lnTo>
                    <a:lnTo>
                      <a:pt x="47" y="52"/>
                    </a:lnTo>
                    <a:lnTo>
                      <a:pt x="146" y="0"/>
                    </a:lnTo>
                    <a:lnTo>
                      <a:pt x="146" y="119"/>
                    </a:lnTo>
                    <a:lnTo>
                      <a:pt x="214" y="119"/>
                    </a:lnTo>
                    <a:close/>
                  </a:path>
                </a:pathLst>
              </a:custGeom>
              <a:solidFill>
                <a:srgbClr val="1F1A17"/>
              </a:solidFill>
              <a:ln w="9525">
                <a:noFill/>
                <a:round/>
                <a:headEnd/>
                <a:tailEnd/>
              </a:ln>
            </p:spPr>
            <p:txBody>
              <a:bodyPr/>
              <a:lstStyle/>
              <a:p>
                <a:endParaRPr lang="en-US"/>
              </a:p>
            </p:txBody>
          </p:sp>
          <p:sp>
            <p:nvSpPr>
              <p:cNvPr id="40253" name="Freeform 1024"/>
              <p:cNvSpPr>
                <a:spLocks/>
              </p:cNvSpPr>
              <p:nvPr/>
            </p:nvSpPr>
            <p:spPr bwMode="auto">
              <a:xfrm>
                <a:off x="2700" y="2928"/>
                <a:ext cx="57" cy="57"/>
              </a:xfrm>
              <a:custGeom>
                <a:avLst/>
                <a:gdLst>
                  <a:gd name="T0" fmla="*/ 0 w 343"/>
                  <a:gd name="T1" fmla="*/ 0 h 346"/>
                  <a:gd name="T2" fmla="*/ 0 w 343"/>
                  <a:gd name="T3" fmla="*/ 0 h 346"/>
                  <a:gd name="T4" fmla="*/ 0 w 343"/>
                  <a:gd name="T5" fmla="*/ 0 h 346"/>
                  <a:gd name="T6" fmla="*/ 0 w 343"/>
                  <a:gd name="T7" fmla="*/ 0 h 346"/>
                  <a:gd name="T8" fmla="*/ 0 w 343"/>
                  <a:gd name="T9" fmla="*/ 0 h 346"/>
                  <a:gd name="T10" fmla="*/ 0 w 343"/>
                  <a:gd name="T11" fmla="*/ 0 h 346"/>
                  <a:gd name="T12" fmla="*/ 0 w 343"/>
                  <a:gd name="T13" fmla="*/ 0 h 346"/>
                  <a:gd name="T14" fmla="*/ 0 w 343"/>
                  <a:gd name="T15" fmla="*/ 0 h 346"/>
                  <a:gd name="T16" fmla="*/ 0 w 343"/>
                  <a:gd name="T17" fmla="*/ 0 h 346"/>
                  <a:gd name="T18" fmla="*/ 0 w 343"/>
                  <a:gd name="T19" fmla="*/ 0 h 346"/>
                  <a:gd name="T20" fmla="*/ 0 w 343"/>
                  <a:gd name="T21" fmla="*/ 0 h 346"/>
                  <a:gd name="T22" fmla="*/ 0 w 343"/>
                  <a:gd name="T23" fmla="*/ 0 h 346"/>
                  <a:gd name="T24" fmla="*/ 0 w 343"/>
                  <a:gd name="T25" fmla="*/ 0 h 346"/>
                  <a:gd name="T26" fmla="*/ 0 w 343"/>
                  <a:gd name="T27" fmla="*/ 0 h 346"/>
                  <a:gd name="T28" fmla="*/ 0 w 343"/>
                  <a:gd name="T29" fmla="*/ 0 h 346"/>
                  <a:gd name="T30" fmla="*/ 0 w 343"/>
                  <a:gd name="T31" fmla="*/ 0 h 346"/>
                  <a:gd name="T32" fmla="*/ 0 w 343"/>
                  <a:gd name="T33" fmla="*/ 0 h 346"/>
                  <a:gd name="T34" fmla="*/ 0 w 343"/>
                  <a:gd name="T35" fmla="*/ 0 h 346"/>
                  <a:gd name="T36" fmla="*/ 0 w 343"/>
                  <a:gd name="T37" fmla="*/ 0 h 346"/>
                  <a:gd name="T38" fmla="*/ 0 w 343"/>
                  <a:gd name="T39" fmla="*/ 0 h 346"/>
                  <a:gd name="T40" fmla="*/ 0 w 343"/>
                  <a:gd name="T41" fmla="*/ 0 h 346"/>
                  <a:gd name="T42" fmla="*/ 0 w 343"/>
                  <a:gd name="T43" fmla="*/ 0 h 346"/>
                  <a:gd name="T44" fmla="*/ 0 w 343"/>
                  <a:gd name="T45" fmla="*/ 0 h 346"/>
                  <a:gd name="T46" fmla="*/ 0 w 343"/>
                  <a:gd name="T47" fmla="*/ 0 h 346"/>
                  <a:gd name="T48" fmla="*/ 0 w 343"/>
                  <a:gd name="T49" fmla="*/ 0 h 346"/>
                  <a:gd name="T50" fmla="*/ 0 w 343"/>
                  <a:gd name="T51" fmla="*/ 0 h 346"/>
                  <a:gd name="T52" fmla="*/ 0 w 343"/>
                  <a:gd name="T53" fmla="*/ 0 h 346"/>
                  <a:gd name="T54" fmla="*/ 0 w 343"/>
                  <a:gd name="T55" fmla="*/ 0 h 346"/>
                  <a:gd name="T56" fmla="*/ 0 w 343"/>
                  <a:gd name="T57" fmla="*/ 0 h 346"/>
                  <a:gd name="T58" fmla="*/ 0 w 343"/>
                  <a:gd name="T59" fmla="*/ 0 h 346"/>
                  <a:gd name="T60" fmla="*/ 0 w 343"/>
                  <a:gd name="T61" fmla="*/ 0 h 346"/>
                  <a:gd name="T62" fmla="*/ 0 w 343"/>
                  <a:gd name="T63" fmla="*/ 0 h 346"/>
                  <a:gd name="T64" fmla="*/ 0 w 343"/>
                  <a:gd name="T65" fmla="*/ 0 h 346"/>
                  <a:gd name="T66" fmla="*/ 0 w 343"/>
                  <a:gd name="T67" fmla="*/ 0 h 346"/>
                  <a:gd name="T68" fmla="*/ 0 w 343"/>
                  <a:gd name="T69" fmla="*/ 0 h 346"/>
                  <a:gd name="T70" fmla="*/ 0 w 343"/>
                  <a:gd name="T71" fmla="*/ 0 h 346"/>
                  <a:gd name="T72" fmla="*/ 0 w 343"/>
                  <a:gd name="T73" fmla="*/ 0 h 346"/>
                  <a:gd name="T74" fmla="*/ 0 w 343"/>
                  <a:gd name="T75" fmla="*/ 0 h 346"/>
                  <a:gd name="T76" fmla="*/ 0 w 343"/>
                  <a:gd name="T77" fmla="*/ 0 h 346"/>
                  <a:gd name="T78" fmla="*/ 0 w 343"/>
                  <a:gd name="T79" fmla="*/ 0 h 346"/>
                  <a:gd name="T80" fmla="*/ 0 w 343"/>
                  <a:gd name="T81" fmla="*/ 0 h 346"/>
                  <a:gd name="T82" fmla="*/ 0 w 343"/>
                  <a:gd name="T83" fmla="*/ 0 h 346"/>
                  <a:gd name="T84" fmla="*/ 0 w 343"/>
                  <a:gd name="T85" fmla="*/ 0 h 346"/>
                  <a:gd name="T86" fmla="*/ 0 w 343"/>
                  <a:gd name="T87" fmla="*/ 0 h 346"/>
                  <a:gd name="T88" fmla="*/ 0 w 343"/>
                  <a:gd name="T89" fmla="*/ 0 h 346"/>
                  <a:gd name="T90" fmla="*/ 0 w 343"/>
                  <a:gd name="T91" fmla="*/ 0 h 346"/>
                  <a:gd name="T92" fmla="*/ 0 w 343"/>
                  <a:gd name="T93" fmla="*/ 0 h 346"/>
                  <a:gd name="T94" fmla="*/ 0 w 343"/>
                  <a:gd name="T95" fmla="*/ 0 h 346"/>
                  <a:gd name="T96" fmla="*/ 0 w 343"/>
                  <a:gd name="T97" fmla="*/ 0 h 346"/>
                  <a:gd name="T98" fmla="*/ 0 w 343"/>
                  <a:gd name="T99" fmla="*/ 0 h 346"/>
                  <a:gd name="T100" fmla="*/ 0 w 343"/>
                  <a:gd name="T101" fmla="*/ 0 h 346"/>
                  <a:gd name="T102" fmla="*/ 0 w 343"/>
                  <a:gd name="T103" fmla="*/ 0 h 346"/>
                  <a:gd name="T104" fmla="*/ 0 w 343"/>
                  <a:gd name="T105" fmla="*/ 0 h 346"/>
                  <a:gd name="T106" fmla="*/ 0 w 343"/>
                  <a:gd name="T107" fmla="*/ 0 h 346"/>
                  <a:gd name="T108" fmla="*/ 0 w 343"/>
                  <a:gd name="T109" fmla="*/ 0 h 346"/>
                  <a:gd name="T110" fmla="*/ 0 w 343"/>
                  <a:gd name="T111" fmla="*/ 0 h 346"/>
                  <a:gd name="T112" fmla="*/ 0 w 343"/>
                  <a:gd name="T113" fmla="*/ 0 h 346"/>
                  <a:gd name="T114" fmla="*/ 0 w 343"/>
                  <a:gd name="T115" fmla="*/ 0 h 346"/>
                  <a:gd name="T116" fmla="*/ 0 w 343"/>
                  <a:gd name="T117" fmla="*/ 0 h 3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43"/>
                  <a:gd name="T178" fmla="*/ 0 h 346"/>
                  <a:gd name="T179" fmla="*/ 343 w 343"/>
                  <a:gd name="T180" fmla="*/ 346 h 3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43" h="346">
                    <a:moveTo>
                      <a:pt x="250" y="338"/>
                    </a:moveTo>
                    <a:lnTo>
                      <a:pt x="250" y="288"/>
                    </a:lnTo>
                    <a:lnTo>
                      <a:pt x="239" y="301"/>
                    </a:lnTo>
                    <a:lnTo>
                      <a:pt x="226" y="312"/>
                    </a:lnTo>
                    <a:lnTo>
                      <a:pt x="212" y="322"/>
                    </a:lnTo>
                    <a:lnTo>
                      <a:pt x="196" y="331"/>
                    </a:lnTo>
                    <a:lnTo>
                      <a:pt x="179" y="337"/>
                    </a:lnTo>
                    <a:lnTo>
                      <a:pt x="161" y="342"/>
                    </a:lnTo>
                    <a:lnTo>
                      <a:pt x="144" y="345"/>
                    </a:lnTo>
                    <a:lnTo>
                      <a:pt x="125" y="346"/>
                    </a:lnTo>
                    <a:lnTo>
                      <a:pt x="107" y="345"/>
                    </a:lnTo>
                    <a:lnTo>
                      <a:pt x="89" y="342"/>
                    </a:lnTo>
                    <a:lnTo>
                      <a:pt x="73" y="338"/>
                    </a:lnTo>
                    <a:lnTo>
                      <a:pt x="57" y="331"/>
                    </a:lnTo>
                    <a:lnTo>
                      <a:pt x="50" y="327"/>
                    </a:lnTo>
                    <a:lnTo>
                      <a:pt x="43" y="323"/>
                    </a:lnTo>
                    <a:lnTo>
                      <a:pt x="37" y="318"/>
                    </a:lnTo>
                    <a:lnTo>
                      <a:pt x="32" y="314"/>
                    </a:lnTo>
                    <a:lnTo>
                      <a:pt x="26" y="308"/>
                    </a:lnTo>
                    <a:lnTo>
                      <a:pt x="21" y="302"/>
                    </a:lnTo>
                    <a:lnTo>
                      <a:pt x="18" y="295"/>
                    </a:lnTo>
                    <a:lnTo>
                      <a:pt x="13" y="289"/>
                    </a:lnTo>
                    <a:lnTo>
                      <a:pt x="11" y="282"/>
                    </a:lnTo>
                    <a:lnTo>
                      <a:pt x="7" y="274"/>
                    </a:lnTo>
                    <a:lnTo>
                      <a:pt x="5" y="266"/>
                    </a:lnTo>
                    <a:lnTo>
                      <a:pt x="4" y="257"/>
                    </a:lnTo>
                    <a:lnTo>
                      <a:pt x="2" y="237"/>
                    </a:lnTo>
                    <a:lnTo>
                      <a:pt x="0" y="214"/>
                    </a:lnTo>
                    <a:lnTo>
                      <a:pt x="0" y="0"/>
                    </a:lnTo>
                    <a:lnTo>
                      <a:pt x="100" y="0"/>
                    </a:lnTo>
                    <a:lnTo>
                      <a:pt x="100" y="155"/>
                    </a:lnTo>
                    <a:lnTo>
                      <a:pt x="100" y="188"/>
                    </a:lnTo>
                    <a:lnTo>
                      <a:pt x="101" y="213"/>
                    </a:lnTo>
                    <a:lnTo>
                      <a:pt x="102" y="231"/>
                    </a:lnTo>
                    <a:lnTo>
                      <a:pt x="106" y="243"/>
                    </a:lnTo>
                    <a:lnTo>
                      <a:pt x="108" y="251"/>
                    </a:lnTo>
                    <a:lnTo>
                      <a:pt x="113" y="257"/>
                    </a:lnTo>
                    <a:lnTo>
                      <a:pt x="118" y="264"/>
                    </a:lnTo>
                    <a:lnTo>
                      <a:pt x="125" y="268"/>
                    </a:lnTo>
                    <a:lnTo>
                      <a:pt x="133" y="273"/>
                    </a:lnTo>
                    <a:lnTo>
                      <a:pt x="142" y="275"/>
                    </a:lnTo>
                    <a:lnTo>
                      <a:pt x="151" y="278"/>
                    </a:lnTo>
                    <a:lnTo>
                      <a:pt x="162" y="278"/>
                    </a:lnTo>
                    <a:lnTo>
                      <a:pt x="174" y="277"/>
                    </a:lnTo>
                    <a:lnTo>
                      <a:pt x="187" y="274"/>
                    </a:lnTo>
                    <a:lnTo>
                      <a:pt x="197" y="271"/>
                    </a:lnTo>
                    <a:lnTo>
                      <a:pt x="207" y="265"/>
                    </a:lnTo>
                    <a:lnTo>
                      <a:pt x="217" y="258"/>
                    </a:lnTo>
                    <a:lnTo>
                      <a:pt x="225" y="251"/>
                    </a:lnTo>
                    <a:lnTo>
                      <a:pt x="231" y="243"/>
                    </a:lnTo>
                    <a:lnTo>
                      <a:pt x="235" y="234"/>
                    </a:lnTo>
                    <a:lnTo>
                      <a:pt x="239" y="221"/>
                    </a:lnTo>
                    <a:lnTo>
                      <a:pt x="241" y="201"/>
                    </a:lnTo>
                    <a:lnTo>
                      <a:pt x="242" y="176"/>
                    </a:lnTo>
                    <a:lnTo>
                      <a:pt x="243" y="142"/>
                    </a:lnTo>
                    <a:lnTo>
                      <a:pt x="243" y="0"/>
                    </a:lnTo>
                    <a:lnTo>
                      <a:pt x="343" y="0"/>
                    </a:lnTo>
                    <a:lnTo>
                      <a:pt x="343" y="338"/>
                    </a:lnTo>
                    <a:lnTo>
                      <a:pt x="250" y="338"/>
                    </a:lnTo>
                    <a:close/>
                  </a:path>
                </a:pathLst>
              </a:custGeom>
              <a:solidFill>
                <a:srgbClr val="1F1A17"/>
              </a:solidFill>
              <a:ln w="9525">
                <a:noFill/>
                <a:round/>
                <a:headEnd/>
                <a:tailEnd/>
              </a:ln>
            </p:spPr>
            <p:txBody>
              <a:bodyPr/>
              <a:lstStyle/>
              <a:p>
                <a:endParaRPr lang="en-US"/>
              </a:p>
            </p:txBody>
          </p:sp>
          <p:sp>
            <p:nvSpPr>
              <p:cNvPr id="40254" name="Freeform 1025"/>
              <p:cNvSpPr>
                <a:spLocks noEditPoints="1"/>
              </p:cNvSpPr>
              <p:nvPr/>
            </p:nvSpPr>
            <p:spPr bwMode="auto">
              <a:xfrm>
                <a:off x="2775" y="2906"/>
                <a:ext cx="16" cy="78"/>
              </a:xfrm>
              <a:custGeom>
                <a:avLst/>
                <a:gdLst>
                  <a:gd name="T0" fmla="*/ 0 w 99"/>
                  <a:gd name="T1" fmla="*/ 0 h 466"/>
                  <a:gd name="T2" fmla="*/ 0 w 99"/>
                  <a:gd name="T3" fmla="*/ 0 h 466"/>
                  <a:gd name="T4" fmla="*/ 0 w 99"/>
                  <a:gd name="T5" fmla="*/ 0 h 466"/>
                  <a:gd name="T6" fmla="*/ 0 w 99"/>
                  <a:gd name="T7" fmla="*/ 0 h 466"/>
                  <a:gd name="T8" fmla="*/ 0 w 99"/>
                  <a:gd name="T9" fmla="*/ 0 h 466"/>
                  <a:gd name="T10" fmla="*/ 0 w 99"/>
                  <a:gd name="T11" fmla="*/ 0 h 466"/>
                  <a:gd name="T12" fmla="*/ 0 w 99"/>
                  <a:gd name="T13" fmla="*/ 0 h 466"/>
                  <a:gd name="T14" fmla="*/ 0 w 99"/>
                  <a:gd name="T15" fmla="*/ 0 h 466"/>
                  <a:gd name="T16" fmla="*/ 0 w 99"/>
                  <a:gd name="T17" fmla="*/ 0 h 466"/>
                  <a:gd name="T18" fmla="*/ 0 w 99"/>
                  <a:gd name="T19" fmla="*/ 0 h 4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466"/>
                  <a:gd name="T32" fmla="*/ 99 w 99"/>
                  <a:gd name="T33" fmla="*/ 466 h 4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466">
                    <a:moveTo>
                      <a:pt x="0" y="82"/>
                    </a:moveTo>
                    <a:lnTo>
                      <a:pt x="0" y="0"/>
                    </a:lnTo>
                    <a:lnTo>
                      <a:pt x="99" y="0"/>
                    </a:lnTo>
                    <a:lnTo>
                      <a:pt x="99" y="82"/>
                    </a:lnTo>
                    <a:lnTo>
                      <a:pt x="0" y="82"/>
                    </a:lnTo>
                    <a:close/>
                    <a:moveTo>
                      <a:pt x="0" y="466"/>
                    </a:moveTo>
                    <a:lnTo>
                      <a:pt x="0" y="128"/>
                    </a:lnTo>
                    <a:lnTo>
                      <a:pt x="99" y="128"/>
                    </a:lnTo>
                    <a:lnTo>
                      <a:pt x="99" y="466"/>
                    </a:lnTo>
                    <a:lnTo>
                      <a:pt x="0" y="466"/>
                    </a:lnTo>
                    <a:close/>
                  </a:path>
                </a:pathLst>
              </a:custGeom>
              <a:solidFill>
                <a:srgbClr val="1F1A17"/>
              </a:solidFill>
              <a:ln w="9525">
                <a:noFill/>
                <a:round/>
                <a:headEnd/>
                <a:tailEnd/>
              </a:ln>
            </p:spPr>
            <p:txBody>
              <a:bodyPr/>
              <a:lstStyle/>
              <a:p>
                <a:endParaRPr lang="en-US"/>
              </a:p>
            </p:txBody>
          </p:sp>
          <p:sp>
            <p:nvSpPr>
              <p:cNvPr id="40255" name="Freeform 1026"/>
              <p:cNvSpPr>
                <a:spLocks/>
              </p:cNvSpPr>
              <p:nvPr/>
            </p:nvSpPr>
            <p:spPr bwMode="auto">
              <a:xfrm>
                <a:off x="2801" y="2908"/>
                <a:ext cx="37" cy="77"/>
              </a:xfrm>
              <a:custGeom>
                <a:avLst/>
                <a:gdLst>
                  <a:gd name="T0" fmla="*/ 0 w 222"/>
                  <a:gd name="T1" fmla="*/ 0 h 465"/>
                  <a:gd name="T2" fmla="*/ 0 w 222"/>
                  <a:gd name="T3" fmla="*/ 0 h 465"/>
                  <a:gd name="T4" fmla="*/ 0 w 222"/>
                  <a:gd name="T5" fmla="*/ 0 h 465"/>
                  <a:gd name="T6" fmla="*/ 0 w 222"/>
                  <a:gd name="T7" fmla="*/ 0 h 465"/>
                  <a:gd name="T8" fmla="*/ 0 w 222"/>
                  <a:gd name="T9" fmla="*/ 0 h 465"/>
                  <a:gd name="T10" fmla="*/ 0 w 222"/>
                  <a:gd name="T11" fmla="*/ 0 h 465"/>
                  <a:gd name="T12" fmla="*/ 0 w 222"/>
                  <a:gd name="T13" fmla="*/ 0 h 465"/>
                  <a:gd name="T14" fmla="*/ 0 w 222"/>
                  <a:gd name="T15" fmla="*/ 0 h 465"/>
                  <a:gd name="T16" fmla="*/ 0 w 222"/>
                  <a:gd name="T17" fmla="*/ 0 h 465"/>
                  <a:gd name="T18" fmla="*/ 0 w 222"/>
                  <a:gd name="T19" fmla="*/ 0 h 465"/>
                  <a:gd name="T20" fmla="*/ 0 w 222"/>
                  <a:gd name="T21" fmla="*/ 0 h 465"/>
                  <a:gd name="T22" fmla="*/ 0 w 222"/>
                  <a:gd name="T23" fmla="*/ 0 h 465"/>
                  <a:gd name="T24" fmla="*/ 0 w 222"/>
                  <a:gd name="T25" fmla="*/ 0 h 465"/>
                  <a:gd name="T26" fmla="*/ 0 w 222"/>
                  <a:gd name="T27" fmla="*/ 0 h 465"/>
                  <a:gd name="T28" fmla="*/ 0 w 222"/>
                  <a:gd name="T29" fmla="*/ 0 h 465"/>
                  <a:gd name="T30" fmla="*/ 0 w 222"/>
                  <a:gd name="T31" fmla="*/ 0 h 465"/>
                  <a:gd name="T32" fmla="*/ 0 w 222"/>
                  <a:gd name="T33" fmla="*/ 0 h 465"/>
                  <a:gd name="T34" fmla="*/ 0 w 222"/>
                  <a:gd name="T35" fmla="*/ 0 h 465"/>
                  <a:gd name="T36" fmla="*/ 0 w 222"/>
                  <a:gd name="T37" fmla="*/ 0 h 465"/>
                  <a:gd name="T38" fmla="*/ 0 w 222"/>
                  <a:gd name="T39" fmla="*/ 0 h 465"/>
                  <a:gd name="T40" fmla="*/ 0 w 222"/>
                  <a:gd name="T41" fmla="*/ 0 h 465"/>
                  <a:gd name="T42" fmla="*/ 0 w 222"/>
                  <a:gd name="T43" fmla="*/ 0 h 465"/>
                  <a:gd name="T44" fmla="*/ 0 w 222"/>
                  <a:gd name="T45" fmla="*/ 0 h 465"/>
                  <a:gd name="T46" fmla="*/ 0 w 222"/>
                  <a:gd name="T47" fmla="*/ 0 h 465"/>
                  <a:gd name="T48" fmla="*/ 0 w 222"/>
                  <a:gd name="T49" fmla="*/ 0 h 465"/>
                  <a:gd name="T50" fmla="*/ 0 w 222"/>
                  <a:gd name="T51" fmla="*/ 0 h 465"/>
                  <a:gd name="T52" fmla="*/ 0 w 222"/>
                  <a:gd name="T53" fmla="*/ 0 h 465"/>
                  <a:gd name="T54" fmla="*/ 0 w 222"/>
                  <a:gd name="T55" fmla="*/ 0 h 465"/>
                  <a:gd name="T56" fmla="*/ 0 w 222"/>
                  <a:gd name="T57" fmla="*/ 0 h 465"/>
                  <a:gd name="T58" fmla="*/ 0 w 222"/>
                  <a:gd name="T59" fmla="*/ 0 h 465"/>
                  <a:gd name="T60" fmla="*/ 0 w 222"/>
                  <a:gd name="T61" fmla="*/ 0 h 465"/>
                  <a:gd name="T62" fmla="*/ 0 w 222"/>
                  <a:gd name="T63" fmla="*/ 0 h 465"/>
                  <a:gd name="T64" fmla="*/ 0 w 222"/>
                  <a:gd name="T65" fmla="*/ 0 h 465"/>
                  <a:gd name="T66" fmla="*/ 0 w 222"/>
                  <a:gd name="T67" fmla="*/ 0 h 465"/>
                  <a:gd name="T68" fmla="*/ 0 w 222"/>
                  <a:gd name="T69" fmla="*/ 0 h 465"/>
                  <a:gd name="T70" fmla="*/ 0 w 222"/>
                  <a:gd name="T71" fmla="*/ 0 h 465"/>
                  <a:gd name="T72" fmla="*/ 0 w 222"/>
                  <a:gd name="T73" fmla="*/ 0 h 465"/>
                  <a:gd name="T74" fmla="*/ 0 w 222"/>
                  <a:gd name="T75" fmla="*/ 0 h 465"/>
                  <a:gd name="T76" fmla="*/ 0 w 222"/>
                  <a:gd name="T77" fmla="*/ 0 h 465"/>
                  <a:gd name="T78" fmla="*/ 0 w 222"/>
                  <a:gd name="T79" fmla="*/ 0 h 465"/>
                  <a:gd name="T80" fmla="*/ 0 w 222"/>
                  <a:gd name="T81" fmla="*/ 0 h 465"/>
                  <a:gd name="T82" fmla="*/ 0 w 222"/>
                  <a:gd name="T83" fmla="*/ 0 h 465"/>
                  <a:gd name="T84" fmla="*/ 0 w 222"/>
                  <a:gd name="T85" fmla="*/ 0 h 465"/>
                  <a:gd name="T86" fmla="*/ 0 w 222"/>
                  <a:gd name="T87" fmla="*/ 0 h 465"/>
                  <a:gd name="T88" fmla="*/ 0 w 222"/>
                  <a:gd name="T89" fmla="*/ 0 h 465"/>
                  <a:gd name="T90" fmla="*/ 0 w 222"/>
                  <a:gd name="T91" fmla="*/ 0 h 465"/>
                  <a:gd name="T92" fmla="*/ 0 w 222"/>
                  <a:gd name="T93" fmla="*/ 0 h 465"/>
                  <a:gd name="T94" fmla="*/ 0 w 222"/>
                  <a:gd name="T95" fmla="*/ 0 h 465"/>
                  <a:gd name="T96" fmla="*/ 0 w 222"/>
                  <a:gd name="T97" fmla="*/ 0 h 46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2"/>
                  <a:gd name="T148" fmla="*/ 0 h 465"/>
                  <a:gd name="T149" fmla="*/ 222 w 222"/>
                  <a:gd name="T150" fmla="*/ 465 h 46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2" h="465">
                    <a:moveTo>
                      <a:pt x="214" y="119"/>
                    </a:moveTo>
                    <a:lnTo>
                      <a:pt x="214" y="191"/>
                    </a:lnTo>
                    <a:lnTo>
                      <a:pt x="146" y="191"/>
                    </a:lnTo>
                    <a:lnTo>
                      <a:pt x="146" y="327"/>
                    </a:lnTo>
                    <a:lnTo>
                      <a:pt x="146" y="346"/>
                    </a:lnTo>
                    <a:lnTo>
                      <a:pt x="147" y="360"/>
                    </a:lnTo>
                    <a:lnTo>
                      <a:pt x="147" y="369"/>
                    </a:lnTo>
                    <a:lnTo>
                      <a:pt x="148" y="375"/>
                    </a:lnTo>
                    <a:lnTo>
                      <a:pt x="149" y="378"/>
                    </a:lnTo>
                    <a:lnTo>
                      <a:pt x="152" y="382"/>
                    </a:lnTo>
                    <a:lnTo>
                      <a:pt x="154" y="384"/>
                    </a:lnTo>
                    <a:lnTo>
                      <a:pt x="156" y="386"/>
                    </a:lnTo>
                    <a:lnTo>
                      <a:pt x="161" y="389"/>
                    </a:lnTo>
                    <a:lnTo>
                      <a:pt x="164" y="390"/>
                    </a:lnTo>
                    <a:lnTo>
                      <a:pt x="169" y="391"/>
                    </a:lnTo>
                    <a:lnTo>
                      <a:pt x="174" y="391"/>
                    </a:lnTo>
                    <a:lnTo>
                      <a:pt x="182" y="390"/>
                    </a:lnTo>
                    <a:lnTo>
                      <a:pt x="191" y="389"/>
                    </a:lnTo>
                    <a:lnTo>
                      <a:pt x="201" y="386"/>
                    </a:lnTo>
                    <a:lnTo>
                      <a:pt x="214" y="382"/>
                    </a:lnTo>
                    <a:lnTo>
                      <a:pt x="222" y="451"/>
                    </a:lnTo>
                    <a:lnTo>
                      <a:pt x="204" y="458"/>
                    </a:lnTo>
                    <a:lnTo>
                      <a:pt x="185" y="461"/>
                    </a:lnTo>
                    <a:lnTo>
                      <a:pt x="164" y="464"/>
                    </a:lnTo>
                    <a:lnTo>
                      <a:pt x="144" y="465"/>
                    </a:lnTo>
                    <a:lnTo>
                      <a:pt x="131" y="465"/>
                    </a:lnTo>
                    <a:lnTo>
                      <a:pt x="118" y="463"/>
                    </a:lnTo>
                    <a:lnTo>
                      <a:pt x="107" y="460"/>
                    </a:lnTo>
                    <a:lnTo>
                      <a:pt x="95" y="457"/>
                    </a:lnTo>
                    <a:lnTo>
                      <a:pt x="85" y="452"/>
                    </a:lnTo>
                    <a:lnTo>
                      <a:pt x="76" y="448"/>
                    </a:lnTo>
                    <a:lnTo>
                      <a:pt x="70" y="442"/>
                    </a:lnTo>
                    <a:lnTo>
                      <a:pt x="64" y="436"/>
                    </a:lnTo>
                    <a:lnTo>
                      <a:pt x="59" y="429"/>
                    </a:lnTo>
                    <a:lnTo>
                      <a:pt x="55" y="421"/>
                    </a:lnTo>
                    <a:lnTo>
                      <a:pt x="52" y="412"/>
                    </a:lnTo>
                    <a:lnTo>
                      <a:pt x="50" y="401"/>
                    </a:lnTo>
                    <a:lnTo>
                      <a:pt x="48" y="391"/>
                    </a:lnTo>
                    <a:lnTo>
                      <a:pt x="48" y="377"/>
                    </a:lnTo>
                    <a:lnTo>
                      <a:pt x="46" y="360"/>
                    </a:lnTo>
                    <a:lnTo>
                      <a:pt x="46" y="338"/>
                    </a:lnTo>
                    <a:lnTo>
                      <a:pt x="46" y="191"/>
                    </a:lnTo>
                    <a:lnTo>
                      <a:pt x="0" y="191"/>
                    </a:lnTo>
                    <a:lnTo>
                      <a:pt x="0" y="119"/>
                    </a:lnTo>
                    <a:lnTo>
                      <a:pt x="46" y="119"/>
                    </a:lnTo>
                    <a:lnTo>
                      <a:pt x="46" y="52"/>
                    </a:lnTo>
                    <a:lnTo>
                      <a:pt x="146" y="0"/>
                    </a:lnTo>
                    <a:lnTo>
                      <a:pt x="146" y="119"/>
                    </a:lnTo>
                    <a:lnTo>
                      <a:pt x="214" y="119"/>
                    </a:lnTo>
                    <a:close/>
                  </a:path>
                </a:pathLst>
              </a:custGeom>
              <a:solidFill>
                <a:srgbClr val="1F1A17"/>
              </a:solidFill>
              <a:ln w="9525">
                <a:noFill/>
                <a:round/>
                <a:headEnd/>
                <a:tailEnd/>
              </a:ln>
            </p:spPr>
            <p:txBody>
              <a:bodyPr/>
              <a:lstStyle/>
              <a:p>
                <a:endParaRPr lang="en-US"/>
              </a:p>
            </p:txBody>
          </p:sp>
          <p:sp>
            <p:nvSpPr>
              <p:cNvPr id="40256" name="Freeform 1027"/>
              <p:cNvSpPr>
                <a:spLocks noEditPoints="1"/>
              </p:cNvSpPr>
              <p:nvPr/>
            </p:nvSpPr>
            <p:spPr bwMode="auto">
              <a:xfrm>
                <a:off x="2841" y="2926"/>
                <a:ext cx="58" cy="59"/>
              </a:xfrm>
              <a:custGeom>
                <a:avLst/>
                <a:gdLst>
                  <a:gd name="T0" fmla="*/ 0 w 353"/>
                  <a:gd name="T1" fmla="*/ 0 h 354"/>
                  <a:gd name="T2" fmla="*/ 0 w 353"/>
                  <a:gd name="T3" fmla="*/ 0 h 354"/>
                  <a:gd name="T4" fmla="*/ 0 w 353"/>
                  <a:gd name="T5" fmla="*/ 0 h 354"/>
                  <a:gd name="T6" fmla="*/ 0 w 353"/>
                  <a:gd name="T7" fmla="*/ 0 h 354"/>
                  <a:gd name="T8" fmla="*/ 0 w 353"/>
                  <a:gd name="T9" fmla="*/ 0 h 354"/>
                  <a:gd name="T10" fmla="*/ 0 w 353"/>
                  <a:gd name="T11" fmla="*/ 0 h 354"/>
                  <a:gd name="T12" fmla="*/ 0 w 353"/>
                  <a:gd name="T13" fmla="*/ 0 h 354"/>
                  <a:gd name="T14" fmla="*/ 0 w 353"/>
                  <a:gd name="T15" fmla="*/ 0 h 354"/>
                  <a:gd name="T16" fmla="*/ 0 w 353"/>
                  <a:gd name="T17" fmla="*/ 0 h 354"/>
                  <a:gd name="T18" fmla="*/ 0 w 353"/>
                  <a:gd name="T19" fmla="*/ 0 h 354"/>
                  <a:gd name="T20" fmla="*/ 0 w 353"/>
                  <a:gd name="T21" fmla="*/ 0 h 354"/>
                  <a:gd name="T22" fmla="*/ 0 w 353"/>
                  <a:gd name="T23" fmla="*/ 0 h 354"/>
                  <a:gd name="T24" fmla="*/ 0 w 353"/>
                  <a:gd name="T25" fmla="*/ 0 h 354"/>
                  <a:gd name="T26" fmla="*/ 0 w 353"/>
                  <a:gd name="T27" fmla="*/ 0 h 354"/>
                  <a:gd name="T28" fmla="*/ 0 w 353"/>
                  <a:gd name="T29" fmla="*/ 0 h 354"/>
                  <a:gd name="T30" fmla="*/ 0 w 353"/>
                  <a:gd name="T31" fmla="*/ 0 h 354"/>
                  <a:gd name="T32" fmla="*/ 0 w 353"/>
                  <a:gd name="T33" fmla="*/ 0 h 354"/>
                  <a:gd name="T34" fmla="*/ 0 w 353"/>
                  <a:gd name="T35" fmla="*/ 0 h 354"/>
                  <a:gd name="T36" fmla="*/ 0 w 353"/>
                  <a:gd name="T37" fmla="*/ 0 h 354"/>
                  <a:gd name="T38" fmla="*/ 0 w 353"/>
                  <a:gd name="T39" fmla="*/ 0 h 354"/>
                  <a:gd name="T40" fmla="*/ 0 w 353"/>
                  <a:gd name="T41" fmla="*/ 0 h 354"/>
                  <a:gd name="T42" fmla="*/ 0 w 353"/>
                  <a:gd name="T43" fmla="*/ 0 h 354"/>
                  <a:gd name="T44" fmla="*/ 0 w 353"/>
                  <a:gd name="T45" fmla="*/ 0 h 354"/>
                  <a:gd name="T46" fmla="*/ 0 w 353"/>
                  <a:gd name="T47" fmla="*/ 0 h 354"/>
                  <a:gd name="T48" fmla="*/ 0 w 353"/>
                  <a:gd name="T49" fmla="*/ 0 h 354"/>
                  <a:gd name="T50" fmla="*/ 0 w 353"/>
                  <a:gd name="T51" fmla="*/ 0 h 354"/>
                  <a:gd name="T52" fmla="*/ 0 w 353"/>
                  <a:gd name="T53" fmla="*/ 0 h 354"/>
                  <a:gd name="T54" fmla="*/ 0 w 353"/>
                  <a:gd name="T55" fmla="*/ 0 h 354"/>
                  <a:gd name="T56" fmla="*/ 0 w 353"/>
                  <a:gd name="T57" fmla="*/ 0 h 354"/>
                  <a:gd name="T58" fmla="*/ 0 w 353"/>
                  <a:gd name="T59" fmla="*/ 0 h 354"/>
                  <a:gd name="T60" fmla="*/ 0 w 353"/>
                  <a:gd name="T61" fmla="*/ 0 h 354"/>
                  <a:gd name="T62" fmla="*/ 0 w 353"/>
                  <a:gd name="T63" fmla="*/ 0 h 354"/>
                  <a:gd name="T64" fmla="*/ 0 w 353"/>
                  <a:gd name="T65" fmla="*/ 0 h 354"/>
                  <a:gd name="T66" fmla="*/ 0 w 353"/>
                  <a:gd name="T67" fmla="*/ 0 h 354"/>
                  <a:gd name="T68" fmla="*/ 0 w 353"/>
                  <a:gd name="T69" fmla="*/ 0 h 354"/>
                  <a:gd name="T70" fmla="*/ 0 w 353"/>
                  <a:gd name="T71" fmla="*/ 0 h 354"/>
                  <a:gd name="T72" fmla="*/ 0 w 353"/>
                  <a:gd name="T73" fmla="*/ 0 h 354"/>
                  <a:gd name="T74" fmla="*/ 0 w 353"/>
                  <a:gd name="T75" fmla="*/ 0 h 354"/>
                  <a:gd name="T76" fmla="*/ 0 w 353"/>
                  <a:gd name="T77" fmla="*/ 0 h 354"/>
                  <a:gd name="T78" fmla="*/ 0 w 353"/>
                  <a:gd name="T79" fmla="*/ 0 h 354"/>
                  <a:gd name="T80" fmla="*/ 0 w 353"/>
                  <a:gd name="T81" fmla="*/ 0 h 354"/>
                  <a:gd name="T82" fmla="*/ 0 w 353"/>
                  <a:gd name="T83" fmla="*/ 0 h 354"/>
                  <a:gd name="T84" fmla="*/ 0 w 353"/>
                  <a:gd name="T85" fmla="*/ 0 h 354"/>
                  <a:gd name="T86" fmla="*/ 0 w 353"/>
                  <a:gd name="T87" fmla="*/ 0 h 354"/>
                  <a:gd name="T88" fmla="*/ 0 w 353"/>
                  <a:gd name="T89" fmla="*/ 0 h 354"/>
                  <a:gd name="T90" fmla="*/ 0 w 353"/>
                  <a:gd name="T91" fmla="*/ 0 h 354"/>
                  <a:gd name="T92" fmla="*/ 0 w 353"/>
                  <a:gd name="T93" fmla="*/ 0 h 354"/>
                  <a:gd name="T94" fmla="*/ 0 w 353"/>
                  <a:gd name="T95" fmla="*/ 0 h 354"/>
                  <a:gd name="T96" fmla="*/ 0 w 353"/>
                  <a:gd name="T97" fmla="*/ 0 h 3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3"/>
                  <a:gd name="T148" fmla="*/ 0 h 354"/>
                  <a:gd name="T149" fmla="*/ 353 w 353"/>
                  <a:gd name="T150" fmla="*/ 354 h 35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3" h="354">
                    <a:moveTo>
                      <a:pt x="101" y="111"/>
                    </a:moveTo>
                    <a:lnTo>
                      <a:pt x="9" y="96"/>
                    </a:lnTo>
                    <a:lnTo>
                      <a:pt x="14" y="84"/>
                    </a:lnTo>
                    <a:lnTo>
                      <a:pt x="19" y="74"/>
                    </a:lnTo>
                    <a:lnTo>
                      <a:pt x="24" y="64"/>
                    </a:lnTo>
                    <a:lnTo>
                      <a:pt x="30" y="54"/>
                    </a:lnTo>
                    <a:lnTo>
                      <a:pt x="37" y="45"/>
                    </a:lnTo>
                    <a:lnTo>
                      <a:pt x="45" y="37"/>
                    </a:lnTo>
                    <a:lnTo>
                      <a:pt x="53" y="30"/>
                    </a:lnTo>
                    <a:lnTo>
                      <a:pt x="63" y="24"/>
                    </a:lnTo>
                    <a:lnTo>
                      <a:pt x="72" y="19"/>
                    </a:lnTo>
                    <a:lnTo>
                      <a:pt x="83" y="14"/>
                    </a:lnTo>
                    <a:lnTo>
                      <a:pt x="95" y="9"/>
                    </a:lnTo>
                    <a:lnTo>
                      <a:pt x="109" y="6"/>
                    </a:lnTo>
                    <a:lnTo>
                      <a:pt x="123" y="4"/>
                    </a:lnTo>
                    <a:lnTo>
                      <a:pt x="138" y="1"/>
                    </a:lnTo>
                    <a:lnTo>
                      <a:pt x="155" y="1"/>
                    </a:lnTo>
                    <a:lnTo>
                      <a:pt x="172" y="0"/>
                    </a:lnTo>
                    <a:lnTo>
                      <a:pt x="204" y="1"/>
                    </a:lnTo>
                    <a:lnTo>
                      <a:pt x="230" y="4"/>
                    </a:lnTo>
                    <a:lnTo>
                      <a:pt x="243" y="6"/>
                    </a:lnTo>
                    <a:lnTo>
                      <a:pt x="253" y="8"/>
                    </a:lnTo>
                    <a:lnTo>
                      <a:pt x="263" y="12"/>
                    </a:lnTo>
                    <a:lnTo>
                      <a:pt x="272" y="15"/>
                    </a:lnTo>
                    <a:lnTo>
                      <a:pt x="287" y="22"/>
                    </a:lnTo>
                    <a:lnTo>
                      <a:pt x="300" y="30"/>
                    </a:lnTo>
                    <a:lnTo>
                      <a:pt x="305" y="35"/>
                    </a:lnTo>
                    <a:lnTo>
                      <a:pt x="310" y="41"/>
                    </a:lnTo>
                    <a:lnTo>
                      <a:pt x="314" y="45"/>
                    </a:lnTo>
                    <a:lnTo>
                      <a:pt x="318" y="51"/>
                    </a:lnTo>
                    <a:lnTo>
                      <a:pt x="320" y="57"/>
                    </a:lnTo>
                    <a:lnTo>
                      <a:pt x="324" y="64"/>
                    </a:lnTo>
                    <a:lnTo>
                      <a:pt x="326" y="72"/>
                    </a:lnTo>
                    <a:lnTo>
                      <a:pt x="327" y="81"/>
                    </a:lnTo>
                    <a:lnTo>
                      <a:pt x="330" y="104"/>
                    </a:lnTo>
                    <a:lnTo>
                      <a:pt x="331" y="131"/>
                    </a:lnTo>
                    <a:lnTo>
                      <a:pt x="330" y="235"/>
                    </a:lnTo>
                    <a:lnTo>
                      <a:pt x="330" y="256"/>
                    </a:lnTo>
                    <a:lnTo>
                      <a:pt x="331" y="274"/>
                    </a:lnTo>
                    <a:lnTo>
                      <a:pt x="332" y="289"/>
                    </a:lnTo>
                    <a:lnTo>
                      <a:pt x="334" y="301"/>
                    </a:lnTo>
                    <a:lnTo>
                      <a:pt x="338" y="312"/>
                    </a:lnTo>
                    <a:lnTo>
                      <a:pt x="341" y="323"/>
                    </a:lnTo>
                    <a:lnTo>
                      <a:pt x="347" y="334"/>
                    </a:lnTo>
                    <a:lnTo>
                      <a:pt x="353" y="346"/>
                    </a:lnTo>
                    <a:lnTo>
                      <a:pt x="255" y="346"/>
                    </a:lnTo>
                    <a:lnTo>
                      <a:pt x="250" y="335"/>
                    </a:lnTo>
                    <a:lnTo>
                      <a:pt x="244" y="320"/>
                    </a:lnTo>
                    <a:lnTo>
                      <a:pt x="243" y="313"/>
                    </a:lnTo>
                    <a:lnTo>
                      <a:pt x="241" y="309"/>
                    </a:lnTo>
                    <a:lnTo>
                      <a:pt x="228" y="320"/>
                    </a:lnTo>
                    <a:lnTo>
                      <a:pt x="215" y="329"/>
                    </a:lnTo>
                    <a:lnTo>
                      <a:pt x="201" y="337"/>
                    </a:lnTo>
                    <a:lnTo>
                      <a:pt x="186" y="342"/>
                    </a:lnTo>
                    <a:lnTo>
                      <a:pt x="171" y="348"/>
                    </a:lnTo>
                    <a:lnTo>
                      <a:pt x="156" y="352"/>
                    </a:lnTo>
                    <a:lnTo>
                      <a:pt x="141" y="353"/>
                    </a:lnTo>
                    <a:lnTo>
                      <a:pt x="125" y="354"/>
                    </a:lnTo>
                    <a:lnTo>
                      <a:pt x="110" y="354"/>
                    </a:lnTo>
                    <a:lnTo>
                      <a:pt x="97" y="353"/>
                    </a:lnTo>
                    <a:lnTo>
                      <a:pt x="85" y="350"/>
                    </a:lnTo>
                    <a:lnTo>
                      <a:pt x="73" y="347"/>
                    </a:lnTo>
                    <a:lnTo>
                      <a:pt x="61" y="344"/>
                    </a:lnTo>
                    <a:lnTo>
                      <a:pt x="51" y="338"/>
                    </a:lnTo>
                    <a:lnTo>
                      <a:pt x="42" y="332"/>
                    </a:lnTo>
                    <a:lnTo>
                      <a:pt x="33" y="326"/>
                    </a:lnTo>
                    <a:lnTo>
                      <a:pt x="26" y="318"/>
                    </a:lnTo>
                    <a:lnTo>
                      <a:pt x="19" y="311"/>
                    </a:lnTo>
                    <a:lnTo>
                      <a:pt x="13" y="302"/>
                    </a:lnTo>
                    <a:lnTo>
                      <a:pt x="8" y="294"/>
                    </a:lnTo>
                    <a:lnTo>
                      <a:pt x="5" y="285"/>
                    </a:lnTo>
                    <a:lnTo>
                      <a:pt x="1" y="274"/>
                    </a:lnTo>
                    <a:lnTo>
                      <a:pt x="0" y="265"/>
                    </a:lnTo>
                    <a:lnTo>
                      <a:pt x="0" y="254"/>
                    </a:lnTo>
                    <a:lnTo>
                      <a:pt x="0" y="241"/>
                    </a:lnTo>
                    <a:lnTo>
                      <a:pt x="4" y="227"/>
                    </a:lnTo>
                    <a:lnTo>
                      <a:pt x="8" y="214"/>
                    </a:lnTo>
                    <a:lnTo>
                      <a:pt x="15" y="202"/>
                    </a:lnTo>
                    <a:lnTo>
                      <a:pt x="23" y="192"/>
                    </a:lnTo>
                    <a:lnTo>
                      <a:pt x="34" y="183"/>
                    </a:lnTo>
                    <a:lnTo>
                      <a:pt x="44" y="175"/>
                    </a:lnTo>
                    <a:lnTo>
                      <a:pt x="58" y="169"/>
                    </a:lnTo>
                    <a:lnTo>
                      <a:pt x="73" y="163"/>
                    </a:lnTo>
                    <a:lnTo>
                      <a:pt x="92" y="157"/>
                    </a:lnTo>
                    <a:lnTo>
                      <a:pt x="112" y="153"/>
                    </a:lnTo>
                    <a:lnTo>
                      <a:pt x="137" y="148"/>
                    </a:lnTo>
                    <a:lnTo>
                      <a:pt x="169" y="142"/>
                    </a:lnTo>
                    <a:lnTo>
                      <a:pt x="196" y="137"/>
                    </a:lnTo>
                    <a:lnTo>
                      <a:pt x="218" y="131"/>
                    </a:lnTo>
                    <a:lnTo>
                      <a:pt x="234" y="126"/>
                    </a:lnTo>
                    <a:lnTo>
                      <a:pt x="234" y="117"/>
                    </a:lnTo>
                    <a:lnTo>
                      <a:pt x="233" y="104"/>
                    </a:lnTo>
                    <a:lnTo>
                      <a:pt x="229" y="95"/>
                    </a:lnTo>
                    <a:lnTo>
                      <a:pt x="228" y="90"/>
                    </a:lnTo>
                    <a:lnTo>
                      <a:pt x="226" y="87"/>
                    </a:lnTo>
                    <a:lnTo>
                      <a:pt x="222" y="83"/>
                    </a:lnTo>
                    <a:lnTo>
                      <a:pt x="219" y="80"/>
                    </a:lnTo>
                    <a:lnTo>
                      <a:pt x="215" y="78"/>
                    </a:lnTo>
                    <a:lnTo>
                      <a:pt x="211" y="75"/>
                    </a:lnTo>
                    <a:lnTo>
                      <a:pt x="205" y="73"/>
                    </a:lnTo>
                    <a:lnTo>
                      <a:pt x="199" y="72"/>
                    </a:lnTo>
                    <a:lnTo>
                      <a:pt x="184" y="69"/>
                    </a:lnTo>
                    <a:lnTo>
                      <a:pt x="166" y="68"/>
                    </a:lnTo>
                    <a:lnTo>
                      <a:pt x="153" y="69"/>
                    </a:lnTo>
                    <a:lnTo>
                      <a:pt x="142" y="71"/>
                    </a:lnTo>
                    <a:lnTo>
                      <a:pt x="132" y="74"/>
                    </a:lnTo>
                    <a:lnTo>
                      <a:pt x="124" y="79"/>
                    </a:lnTo>
                    <a:lnTo>
                      <a:pt x="117" y="83"/>
                    </a:lnTo>
                    <a:lnTo>
                      <a:pt x="111" y="91"/>
                    </a:lnTo>
                    <a:lnTo>
                      <a:pt x="105" y="101"/>
                    </a:lnTo>
                    <a:lnTo>
                      <a:pt x="101" y="111"/>
                    </a:lnTo>
                    <a:close/>
                    <a:moveTo>
                      <a:pt x="234" y="184"/>
                    </a:moveTo>
                    <a:lnTo>
                      <a:pt x="222" y="187"/>
                    </a:lnTo>
                    <a:lnTo>
                      <a:pt x="208" y="190"/>
                    </a:lnTo>
                    <a:lnTo>
                      <a:pt x="192" y="193"/>
                    </a:lnTo>
                    <a:lnTo>
                      <a:pt x="172" y="198"/>
                    </a:lnTo>
                    <a:lnTo>
                      <a:pt x="154" y="201"/>
                    </a:lnTo>
                    <a:lnTo>
                      <a:pt x="139" y="206"/>
                    </a:lnTo>
                    <a:lnTo>
                      <a:pt x="126" y="209"/>
                    </a:lnTo>
                    <a:lnTo>
                      <a:pt x="118" y="213"/>
                    </a:lnTo>
                    <a:lnTo>
                      <a:pt x="110" y="220"/>
                    </a:lnTo>
                    <a:lnTo>
                      <a:pt x="104" y="227"/>
                    </a:lnTo>
                    <a:lnTo>
                      <a:pt x="102" y="231"/>
                    </a:lnTo>
                    <a:lnTo>
                      <a:pt x="101" y="236"/>
                    </a:lnTo>
                    <a:lnTo>
                      <a:pt x="100" y="241"/>
                    </a:lnTo>
                    <a:lnTo>
                      <a:pt x="100" y="245"/>
                    </a:lnTo>
                    <a:lnTo>
                      <a:pt x="100" y="253"/>
                    </a:lnTo>
                    <a:lnTo>
                      <a:pt x="103" y="263"/>
                    </a:lnTo>
                    <a:lnTo>
                      <a:pt x="108" y="270"/>
                    </a:lnTo>
                    <a:lnTo>
                      <a:pt x="115" y="278"/>
                    </a:lnTo>
                    <a:lnTo>
                      <a:pt x="123" y="283"/>
                    </a:lnTo>
                    <a:lnTo>
                      <a:pt x="132" y="288"/>
                    </a:lnTo>
                    <a:lnTo>
                      <a:pt x="142" y="290"/>
                    </a:lnTo>
                    <a:lnTo>
                      <a:pt x="154" y="290"/>
                    </a:lnTo>
                    <a:lnTo>
                      <a:pt x="168" y="290"/>
                    </a:lnTo>
                    <a:lnTo>
                      <a:pt x="181" y="287"/>
                    </a:lnTo>
                    <a:lnTo>
                      <a:pt x="193" y="282"/>
                    </a:lnTo>
                    <a:lnTo>
                      <a:pt x="206" y="275"/>
                    </a:lnTo>
                    <a:lnTo>
                      <a:pt x="214" y="268"/>
                    </a:lnTo>
                    <a:lnTo>
                      <a:pt x="221" y="261"/>
                    </a:lnTo>
                    <a:lnTo>
                      <a:pt x="226" y="253"/>
                    </a:lnTo>
                    <a:lnTo>
                      <a:pt x="229" y="245"/>
                    </a:lnTo>
                    <a:lnTo>
                      <a:pt x="231" y="238"/>
                    </a:lnTo>
                    <a:lnTo>
                      <a:pt x="233" y="229"/>
                    </a:lnTo>
                    <a:lnTo>
                      <a:pt x="233" y="216"/>
                    </a:lnTo>
                    <a:lnTo>
                      <a:pt x="234" y="201"/>
                    </a:lnTo>
                    <a:lnTo>
                      <a:pt x="234" y="184"/>
                    </a:lnTo>
                    <a:close/>
                  </a:path>
                </a:pathLst>
              </a:custGeom>
              <a:solidFill>
                <a:srgbClr val="1F1A17"/>
              </a:solidFill>
              <a:ln w="9525">
                <a:noFill/>
                <a:round/>
                <a:headEnd/>
                <a:tailEnd/>
              </a:ln>
            </p:spPr>
            <p:txBody>
              <a:bodyPr/>
              <a:lstStyle/>
              <a:p>
                <a:endParaRPr lang="en-US"/>
              </a:p>
            </p:txBody>
          </p:sp>
          <p:sp>
            <p:nvSpPr>
              <p:cNvPr id="40257" name="Freeform 1028"/>
              <p:cNvSpPr>
                <a:spLocks/>
              </p:cNvSpPr>
              <p:nvPr/>
            </p:nvSpPr>
            <p:spPr bwMode="auto">
              <a:xfrm>
                <a:off x="2911" y="2926"/>
                <a:ext cx="41" cy="58"/>
              </a:xfrm>
              <a:custGeom>
                <a:avLst/>
                <a:gdLst>
                  <a:gd name="T0" fmla="*/ 0 w 244"/>
                  <a:gd name="T1" fmla="*/ 0 h 346"/>
                  <a:gd name="T2" fmla="*/ 0 w 244"/>
                  <a:gd name="T3" fmla="*/ 0 h 346"/>
                  <a:gd name="T4" fmla="*/ 0 w 244"/>
                  <a:gd name="T5" fmla="*/ 0 h 346"/>
                  <a:gd name="T6" fmla="*/ 0 w 244"/>
                  <a:gd name="T7" fmla="*/ 0 h 346"/>
                  <a:gd name="T8" fmla="*/ 0 w 244"/>
                  <a:gd name="T9" fmla="*/ 0 h 346"/>
                  <a:gd name="T10" fmla="*/ 0 w 244"/>
                  <a:gd name="T11" fmla="*/ 0 h 346"/>
                  <a:gd name="T12" fmla="*/ 0 w 244"/>
                  <a:gd name="T13" fmla="*/ 0 h 346"/>
                  <a:gd name="T14" fmla="*/ 0 w 244"/>
                  <a:gd name="T15" fmla="*/ 0 h 346"/>
                  <a:gd name="T16" fmla="*/ 0 w 244"/>
                  <a:gd name="T17" fmla="*/ 0 h 346"/>
                  <a:gd name="T18" fmla="*/ 0 w 244"/>
                  <a:gd name="T19" fmla="*/ 0 h 346"/>
                  <a:gd name="T20" fmla="*/ 0 w 244"/>
                  <a:gd name="T21" fmla="*/ 0 h 346"/>
                  <a:gd name="T22" fmla="*/ 0 w 244"/>
                  <a:gd name="T23" fmla="*/ 0 h 346"/>
                  <a:gd name="T24" fmla="*/ 0 w 244"/>
                  <a:gd name="T25" fmla="*/ 0 h 346"/>
                  <a:gd name="T26" fmla="*/ 0 w 244"/>
                  <a:gd name="T27" fmla="*/ 0 h 346"/>
                  <a:gd name="T28" fmla="*/ 0 w 244"/>
                  <a:gd name="T29" fmla="*/ 0 h 346"/>
                  <a:gd name="T30" fmla="*/ 0 w 244"/>
                  <a:gd name="T31" fmla="*/ 0 h 346"/>
                  <a:gd name="T32" fmla="*/ 0 w 244"/>
                  <a:gd name="T33" fmla="*/ 0 h 346"/>
                  <a:gd name="T34" fmla="*/ 0 w 244"/>
                  <a:gd name="T35" fmla="*/ 0 h 346"/>
                  <a:gd name="T36" fmla="*/ 0 w 244"/>
                  <a:gd name="T37" fmla="*/ 0 h 346"/>
                  <a:gd name="T38" fmla="*/ 0 w 244"/>
                  <a:gd name="T39" fmla="*/ 0 h 346"/>
                  <a:gd name="T40" fmla="*/ 0 w 244"/>
                  <a:gd name="T41" fmla="*/ 0 h 346"/>
                  <a:gd name="T42" fmla="*/ 0 w 244"/>
                  <a:gd name="T43" fmla="*/ 0 h 346"/>
                  <a:gd name="T44" fmla="*/ 0 w 244"/>
                  <a:gd name="T45" fmla="*/ 0 h 346"/>
                  <a:gd name="T46" fmla="*/ 0 w 244"/>
                  <a:gd name="T47" fmla="*/ 0 h 346"/>
                  <a:gd name="T48" fmla="*/ 0 w 244"/>
                  <a:gd name="T49" fmla="*/ 0 h 346"/>
                  <a:gd name="T50" fmla="*/ 0 w 244"/>
                  <a:gd name="T51" fmla="*/ 0 h 346"/>
                  <a:gd name="T52" fmla="*/ 0 w 244"/>
                  <a:gd name="T53" fmla="*/ 0 h 346"/>
                  <a:gd name="T54" fmla="*/ 0 w 244"/>
                  <a:gd name="T55" fmla="*/ 0 h 346"/>
                  <a:gd name="T56" fmla="*/ 0 w 244"/>
                  <a:gd name="T57" fmla="*/ 0 h 346"/>
                  <a:gd name="T58" fmla="*/ 0 w 244"/>
                  <a:gd name="T59" fmla="*/ 0 h 346"/>
                  <a:gd name="T60" fmla="*/ 0 w 244"/>
                  <a:gd name="T61" fmla="*/ 0 h 346"/>
                  <a:gd name="T62" fmla="*/ 0 w 244"/>
                  <a:gd name="T63" fmla="*/ 0 h 346"/>
                  <a:gd name="T64" fmla="*/ 0 w 244"/>
                  <a:gd name="T65" fmla="*/ 0 h 346"/>
                  <a:gd name="T66" fmla="*/ 0 w 244"/>
                  <a:gd name="T67" fmla="*/ 0 h 346"/>
                  <a:gd name="T68" fmla="*/ 0 w 244"/>
                  <a:gd name="T69" fmla="*/ 0 h 3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4"/>
                  <a:gd name="T106" fmla="*/ 0 h 346"/>
                  <a:gd name="T107" fmla="*/ 244 w 244"/>
                  <a:gd name="T108" fmla="*/ 346 h 3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4" h="346">
                    <a:moveTo>
                      <a:pt x="99" y="346"/>
                    </a:moveTo>
                    <a:lnTo>
                      <a:pt x="0" y="346"/>
                    </a:lnTo>
                    <a:lnTo>
                      <a:pt x="0" y="8"/>
                    </a:lnTo>
                    <a:lnTo>
                      <a:pt x="92" y="8"/>
                    </a:lnTo>
                    <a:lnTo>
                      <a:pt x="92" y="56"/>
                    </a:lnTo>
                    <a:lnTo>
                      <a:pt x="104" y="41"/>
                    </a:lnTo>
                    <a:lnTo>
                      <a:pt x="115" y="28"/>
                    </a:lnTo>
                    <a:lnTo>
                      <a:pt x="126" y="19"/>
                    </a:lnTo>
                    <a:lnTo>
                      <a:pt x="135" y="12"/>
                    </a:lnTo>
                    <a:lnTo>
                      <a:pt x="144" y="7"/>
                    </a:lnTo>
                    <a:lnTo>
                      <a:pt x="154" y="4"/>
                    </a:lnTo>
                    <a:lnTo>
                      <a:pt x="166" y="1"/>
                    </a:lnTo>
                    <a:lnTo>
                      <a:pt x="178" y="0"/>
                    </a:lnTo>
                    <a:lnTo>
                      <a:pt x="195" y="1"/>
                    </a:lnTo>
                    <a:lnTo>
                      <a:pt x="211" y="5"/>
                    </a:lnTo>
                    <a:lnTo>
                      <a:pt x="227" y="9"/>
                    </a:lnTo>
                    <a:lnTo>
                      <a:pt x="244" y="17"/>
                    </a:lnTo>
                    <a:lnTo>
                      <a:pt x="212" y="95"/>
                    </a:lnTo>
                    <a:lnTo>
                      <a:pt x="201" y="89"/>
                    </a:lnTo>
                    <a:lnTo>
                      <a:pt x="188" y="84"/>
                    </a:lnTo>
                    <a:lnTo>
                      <a:pt x="176" y="81"/>
                    </a:lnTo>
                    <a:lnTo>
                      <a:pt x="166" y="81"/>
                    </a:lnTo>
                    <a:lnTo>
                      <a:pt x="156" y="81"/>
                    </a:lnTo>
                    <a:lnTo>
                      <a:pt x="146" y="83"/>
                    </a:lnTo>
                    <a:lnTo>
                      <a:pt x="138" y="87"/>
                    </a:lnTo>
                    <a:lnTo>
                      <a:pt x="130" y="91"/>
                    </a:lnTo>
                    <a:lnTo>
                      <a:pt x="123" y="97"/>
                    </a:lnTo>
                    <a:lnTo>
                      <a:pt x="117" y="105"/>
                    </a:lnTo>
                    <a:lnTo>
                      <a:pt x="112" y="116"/>
                    </a:lnTo>
                    <a:lnTo>
                      <a:pt x="107" y="128"/>
                    </a:lnTo>
                    <a:lnTo>
                      <a:pt x="104" y="146"/>
                    </a:lnTo>
                    <a:lnTo>
                      <a:pt x="101" y="170"/>
                    </a:lnTo>
                    <a:lnTo>
                      <a:pt x="100" y="202"/>
                    </a:lnTo>
                    <a:lnTo>
                      <a:pt x="99" y="242"/>
                    </a:lnTo>
                    <a:lnTo>
                      <a:pt x="99" y="346"/>
                    </a:lnTo>
                    <a:close/>
                  </a:path>
                </a:pathLst>
              </a:custGeom>
              <a:solidFill>
                <a:srgbClr val="1F1A17"/>
              </a:solidFill>
              <a:ln w="9525">
                <a:noFill/>
                <a:round/>
                <a:headEnd/>
                <a:tailEnd/>
              </a:ln>
            </p:spPr>
            <p:txBody>
              <a:bodyPr/>
              <a:lstStyle/>
              <a:p>
                <a:endParaRPr lang="en-US"/>
              </a:p>
            </p:txBody>
          </p:sp>
          <p:sp>
            <p:nvSpPr>
              <p:cNvPr id="40258" name="Freeform 1029"/>
              <p:cNvSpPr>
                <a:spLocks/>
              </p:cNvSpPr>
              <p:nvPr/>
            </p:nvSpPr>
            <p:spPr bwMode="auto">
              <a:xfrm>
                <a:off x="2951" y="2928"/>
                <a:ext cx="65" cy="79"/>
              </a:xfrm>
              <a:custGeom>
                <a:avLst/>
                <a:gdLst>
                  <a:gd name="T0" fmla="*/ 0 w 386"/>
                  <a:gd name="T1" fmla="*/ 0 h 475"/>
                  <a:gd name="T2" fmla="*/ 0 w 386"/>
                  <a:gd name="T3" fmla="*/ 0 h 475"/>
                  <a:gd name="T4" fmla="*/ 0 w 386"/>
                  <a:gd name="T5" fmla="*/ 0 h 475"/>
                  <a:gd name="T6" fmla="*/ 0 w 386"/>
                  <a:gd name="T7" fmla="*/ 0 h 475"/>
                  <a:gd name="T8" fmla="*/ 0 w 386"/>
                  <a:gd name="T9" fmla="*/ 0 h 475"/>
                  <a:gd name="T10" fmla="*/ 0 w 386"/>
                  <a:gd name="T11" fmla="*/ 0 h 475"/>
                  <a:gd name="T12" fmla="*/ 0 w 386"/>
                  <a:gd name="T13" fmla="*/ 0 h 475"/>
                  <a:gd name="T14" fmla="*/ 0 w 386"/>
                  <a:gd name="T15" fmla="*/ 0 h 475"/>
                  <a:gd name="T16" fmla="*/ 0 w 386"/>
                  <a:gd name="T17" fmla="*/ 0 h 475"/>
                  <a:gd name="T18" fmla="*/ 0 w 386"/>
                  <a:gd name="T19" fmla="*/ 0 h 475"/>
                  <a:gd name="T20" fmla="*/ 0 w 386"/>
                  <a:gd name="T21" fmla="*/ 0 h 475"/>
                  <a:gd name="T22" fmla="*/ 0 w 386"/>
                  <a:gd name="T23" fmla="*/ 0 h 475"/>
                  <a:gd name="T24" fmla="*/ 0 w 386"/>
                  <a:gd name="T25" fmla="*/ 0 h 475"/>
                  <a:gd name="T26" fmla="*/ 0 w 386"/>
                  <a:gd name="T27" fmla="*/ 0 h 475"/>
                  <a:gd name="T28" fmla="*/ 0 w 386"/>
                  <a:gd name="T29" fmla="*/ 0 h 475"/>
                  <a:gd name="T30" fmla="*/ 0 w 386"/>
                  <a:gd name="T31" fmla="*/ 0 h 475"/>
                  <a:gd name="T32" fmla="*/ 0 w 386"/>
                  <a:gd name="T33" fmla="*/ 0 h 475"/>
                  <a:gd name="T34" fmla="*/ 0 w 386"/>
                  <a:gd name="T35" fmla="*/ 0 h 475"/>
                  <a:gd name="T36" fmla="*/ 0 w 386"/>
                  <a:gd name="T37" fmla="*/ 0 h 475"/>
                  <a:gd name="T38" fmla="*/ 0 w 386"/>
                  <a:gd name="T39" fmla="*/ 0 h 475"/>
                  <a:gd name="T40" fmla="*/ 0 w 386"/>
                  <a:gd name="T41" fmla="*/ 0 h 475"/>
                  <a:gd name="T42" fmla="*/ 0 w 386"/>
                  <a:gd name="T43" fmla="*/ 0 h 475"/>
                  <a:gd name="T44" fmla="*/ 0 w 386"/>
                  <a:gd name="T45" fmla="*/ 0 h 475"/>
                  <a:gd name="T46" fmla="*/ 0 w 386"/>
                  <a:gd name="T47" fmla="*/ 0 h 475"/>
                  <a:gd name="T48" fmla="*/ 0 w 386"/>
                  <a:gd name="T49" fmla="*/ 0 h 475"/>
                  <a:gd name="T50" fmla="*/ 0 w 386"/>
                  <a:gd name="T51" fmla="*/ 0 h 475"/>
                  <a:gd name="T52" fmla="*/ 0 w 386"/>
                  <a:gd name="T53" fmla="*/ 0 h 475"/>
                  <a:gd name="T54" fmla="*/ 0 w 386"/>
                  <a:gd name="T55" fmla="*/ 0 h 475"/>
                  <a:gd name="T56" fmla="*/ 0 w 386"/>
                  <a:gd name="T57" fmla="*/ 0 h 475"/>
                  <a:gd name="T58" fmla="*/ 0 w 386"/>
                  <a:gd name="T59" fmla="*/ 0 h 475"/>
                  <a:gd name="T60" fmla="*/ 0 w 386"/>
                  <a:gd name="T61" fmla="*/ 0 h 475"/>
                  <a:gd name="T62" fmla="*/ 0 w 386"/>
                  <a:gd name="T63" fmla="*/ 0 h 475"/>
                  <a:gd name="T64" fmla="*/ 0 w 386"/>
                  <a:gd name="T65" fmla="*/ 0 h 475"/>
                  <a:gd name="T66" fmla="*/ 0 w 386"/>
                  <a:gd name="T67" fmla="*/ 0 h 475"/>
                  <a:gd name="T68" fmla="*/ 0 w 386"/>
                  <a:gd name="T69" fmla="*/ 0 h 475"/>
                  <a:gd name="T70" fmla="*/ 0 w 386"/>
                  <a:gd name="T71" fmla="*/ 0 h 475"/>
                  <a:gd name="T72" fmla="*/ 0 w 386"/>
                  <a:gd name="T73" fmla="*/ 0 h 475"/>
                  <a:gd name="T74" fmla="*/ 0 w 386"/>
                  <a:gd name="T75" fmla="*/ 0 h 475"/>
                  <a:gd name="T76" fmla="*/ 0 w 386"/>
                  <a:gd name="T77" fmla="*/ 0 h 475"/>
                  <a:gd name="T78" fmla="*/ 0 w 386"/>
                  <a:gd name="T79" fmla="*/ 0 h 475"/>
                  <a:gd name="T80" fmla="*/ 0 w 386"/>
                  <a:gd name="T81" fmla="*/ 0 h 475"/>
                  <a:gd name="T82" fmla="*/ 0 w 386"/>
                  <a:gd name="T83" fmla="*/ 0 h 475"/>
                  <a:gd name="T84" fmla="*/ 0 w 386"/>
                  <a:gd name="T85" fmla="*/ 0 h 475"/>
                  <a:gd name="T86" fmla="*/ 0 w 386"/>
                  <a:gd name="T87" fmla="*/ 0 h 475"/>
                  <a:gd name="T88" fmla="*/ 0 w 386"/>
                  <a:gd name="T89" fmla="*/ 0 h 4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86"/>
                  <a:gd name="T136" fmla="*/ 0 h 475"/>
                  <a:gd name="T137" fmla="*/ 386 w 386"/>
                  <a:gd name="T138" fmla="*/ 475 h 47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86" h="475">
                    <a:moveTo>
                      <a:pt x="0" y="0"/>
                    </a:moveTo>
                    <a:lnTo>
                      <a:pt x="106" y="0"/>
                    </a:lnTo>
                    <a:lnTo>
                      <a:pt x="195" y="241"/>
                    </a:lnTo>
                    <a:lnTo>
                      <a:pt x="283" y="0"/>
                    </a:lnTo>
                    <a:lnTo>
                      <a:pt x="386" y="0"/>
                    </a:lnTo>
                    <a:lnTo>
                      <a:pt x="254" y="325"/>
                    </a:lnTo>
                    <a:lnTo>
                      <a:pt x="230" y="384"/>
                    </a:lnTo>
                    <a:lnTo>
                      <a:pt x="224" y="398"/>
                    </a:lnTo>
                    <a:lnTo>
                      <a:pt x="217" y="411"/>
                    </a:lnTo>
                    <a:lnTo>
                      <a:pt x="211" y="421"/>
                    </a:lnTo>
                    <a:lnTo>
                      <a:pt x="206" y="430"/>
                    </a:lnTo>
                    <a:lnTo>
                      <a:pt x="199" y="437"/>
                    </a:lnTo>
                    <a:lnTo>
                      <a:pt x="193" y="444"/>
                    </a:lnTo>
                    <a:lnTo>
                      <a:pt x="185" y="450"/>
                    </a:lnTo>
                    <a:lnTo>
                      <a:pt x="178" y="455"/>
                    </a:lnTo>
                    <a:lnTo>
                      <a:pt x="170" y="459"/>
                    </a:lnTo>
                    <a:lnTo>
                      <a:pt x="161" y="464"/>
                    </a:lnTo>
                    <a:lnTo>
                      <a:pt x="151" y="467"/>
                    </a:lnTo>
                    <a:lnTo>
                      <a:pt x="140" y="471"/>
                    </a:lnTo>
                    <a:lnTo>
                      <a:pt x="128" y="473"/>
                    </a:lnTo>
                    <a:lnTo>
                      <a:pt x="117" y="474"/>
                    </a:lnTo>
                    <a:lnTo>
                      <a:pt x="103" y="475"/>
                    </a:lnTo>
                    <a:lnTo>
                      <a:pt x="89" y="475"/>
                    </a:lnTo>
                    <a:lnTo>
                      <a:pt x="75" y="475"/>
                    </a:lnTo>
                    <a:lnTo>
                      <a:pt x="61" y="474"/>
                    </a:lnTo>
                    <a:lnTo>
                      <a:pt x="47" y="473"/>
                    </a:lnTo>
                    <a:lnTo>
                      <a:pt x="33" y="471"/>
                    </a:lnTo>
                    <a:lnTo>
                      <a:pt x="24" y="400"/>
                    </a:lnTo>
                    <a:lnTo>
                      <a:pt x="36" y="401"/>
                    </a:lnTo>
                    <a:lnTo>
                      <a:pt x="46" y="404"/>
                    </a:lnTo>
                    <a:lnTo>
                      <a:pt x="57" y="404"/>
                    </a:lnTo>
                    <a:lnTo>
                      <a:pt x="66" y="404"/>
                    </a:lnTo>
                    <a:lnTo>
                      <a:pt x="75" y="404"/>
                    </a:lnTo>
                    <a:lnTo>
                      <a:pt x="82" y="403"/>
                    </a:lnTo>
                    <a:lnTo>
                      <a:pt x="90" y="401"/>
                    </a:lnTo>
                    <a:lnTo>
                      <a:pt x="97" y="400"/>
                    </a:lnTo>
                    <a:lnTo>
                      <a:pt x="103" y="397"/>
                    </a:lnTo>
                    <a:lnTo>
                      <a:pt x="109" y="395"/>
                    </a:lnTo>
                    <a:lnTo>
                      <a:pt x="113" y="390"/>
                    </a:lnTo>
                    <a:lnTo>
                      <a:pt x="118" y="386"/>
                    </a:lnTo>
                    <a:lnTo>
                      <a:pt x="126" y="376"/>
                    </a:lnTo>
                    <a:lnTo>
                      <a:pt x="133" y="366"/>
                    </a:lnTo>
                    <a:lnTo>
                      <a:pt x="139" y="353"/>
                    </a:lnTo>
                    <a:lnTo>
                      <a:pt x="143" y="339"/>
                    </a:lnTo>
                    <a:lnTo>
                      <a:pt x="0" y="0"/>
                    </a:lnTo>
                    <a:close/>
                  </a:path>
                </a:pathLst>
              </a:custGeom>
              <a:solidFill>
                <a:srgbClr val="1F1A17"/>
              </a:solidFill>
              <a:ln w="9525">
                <a:noFill/>
                <a:round/>
                <a:headEnd/>
                <a:tailEnd/>
              </a:ln>
            </p:spPr>
            <p:txBody>
              <a:bodyPr/>
              <a:lstStyle/>
              <a:p>
                <a:endParaRPr lang="en-US"/>
              </a:p>
            </p:txBody>
          </p:sp>
          <p:sp>
            <p:nvSpPr>
              <p:cNvPr id="40259" name="Freeform 1030"/>
              <p:cNvSpPr>
                <a:spLocks noEditPoints="1"/>
              </p:cNvSpPr>
              <p:nvPr/>
            </p:nvSpPr>
            <p:spPr bwMode="auto">
              <a:xfrm>
                <a:off x="2825" y="3924"/>
                <a:ext cx="83" cy="81"/>
              </a:xfrm>
              <a:custGeom>
                <a:avLst/>
                <a:gdLst>
                  <a:gd name="T0" fmla="*/ 0 w 497"/>
                  <a:gd name="T1" fmla="*/ 0 h 483"/>
                  <a:gd name="T2" fmla="*/ 0 w 497"/>
                  <a:gd name="T3" fmla="*/ 0 h 483"/>
                  <a:gd name="T4" fmla="*/ 0 w 497"/>
                  <a:gd name="T5" fmla="*/ 0 h 483"/>
                  <a:gd name="T6" fmla="*/ 0 w 497"/>
                  <a:gd name="T7" fmla="*/ 0 h 483"/>
                  <a:gd name="T8" fmla="*/ 0 w 497"/>
                  <a:gd name="T9" fmla="*/ 0 h 483"/>
                  <a:gd name="T10" fmla="*/ 0 w 497"/>
                  <a:gd name="T11" fmla="*/ 0 h 483"/>
                  <a:gd name="T12" fmla="*/ 0 w 497"/>
                  <a:gd name="T13" fmla="*/ 0 h 483"/>
                  <a:gd name="T14" fmla="*/ 0 w 497"/>
                  <a:gd name="T15" fmla="*/ 0 h 483"/>
                  <a:gd name="T16" fmla="*/ 0 w 497"/>
                  <a:gd name="T17" fmla="*/ 0 h 483"/>
                  <a:gd name="T18" fmla="*/ 0 w 497"/>
                  <a:gd name="T19" fmla="*/ 0 h 483"/>
                  <a:gd name="T20" fmla="*/ 0 w 497"/>
                  <a:gd name="T21" fmla="*/ 0 h 483"/>
                  <a:gd name="T22" fmla="*/ 0 w 497"/>
                  <a:gd name="T23" fmla="*/ 0 h 483"/>
                  <a:gd name="T24" fmla="*/ 0 w 497"/>
                  <a:gd name="T25" fmla="*/ 0 h 483"/>
                  <a:gd name="T26" fmla="*/ 0 w 497"/>
                  <a:gd name="T27" fmla="*/ 0 h 483"/>
                  <a:gd name="T28" fmla="*/ 0 w 497"/>
                  <a:gd name="T29" fmla="*/ 0 h 483"/>
                  <a:gd name="T30" fmla="*/ 0 w 497"/>
                  <a:gd name="T31" fmla="*/ 0 h 483"/>
                  <a:gd name="T32" fmla="*/ 0 w 497"/>
                  <a:gd name="T33" fmla="*/ 0 h 483"/>
                  <a:gd name="T34" fmla="*/ 0 w 497"/>
                  <a:gd name="T35" fmla="*/ 0 h 483"/>
                  <a:gd name="T36" fmla="*/ 0 w 497"/>
                  <a:gd name="T37" fmla="*/ 0 h 483"/>
                  <a:gd name="T38" fmla="*/ 0 w 497"/>
                  <a:gd name="T39" fmla="*/ 0 h 483"/>
                  <a:gd name="T40" fmla="*/ 0 w 497"/>
                  <a:gd name="T41" fmla="*/ 0 h 483"/>
                  <a:gd name="T42" fmla="*/ 0 w 497"/>
                  <a:gd name="T43" fmla="*/ 0 h 483"/>
                  <a:gd name="T44" fmla="*/ 0 w 497"/>
                  <a:gd name="T45" fmla="*/ 0 h 483"/>
                  <a:gd name="T46" fmla="*/ 0 w 497"/>
                  <a:gd name="T47" fmla="*/ 0 h 483"/>
                  <a:gd name="T48" fmla="*/ 0 w 497"/>
                  <a:gd name="T49" fmla="*/ 0 h 483"/>
                  <a:gd name="T50" fmla="*/ 0 w 497"/>
                  <a:gd name="T51" fmla="*/ 0 h 483"/>
                  <a:gd name="T52" fmla="*/ 0 w 497"/>
                  <a:gd name="T53" fmla="*/ 0 h 483"/>
                  <a:gd name="T54" fmla="*/ 0 w 497"/>
                  <a:gd name="T55" fmla="*/ 0 h 483"/>
                  <a:gd name="T56" fmla="*/ 0 w 497"/>
                  <a:gd name="T57" fmla="*/ 0 h 483"/>
                  <a:gd name="T58" fmla="*/ 0 w 497"/>
                  <a:gd name="T59" fmla="*/ 0 h 483"/>
                  <a:gd name="T60" fmla="*/ 0 w 497"/>
                  <a:gd name="T61" fmla="*/ 0 h 483"/>
                  <a:gd name="T62" fmla="*/ 0 w 497"/>
                  <a:gd name="T63" fmla="*/ 0 h 483"/>
                  <a:gd name="T64" fmla="*/ 0 w 497"/>
                  <a:gd name="T65" fmla="*/ 0 h 483"/>
                  <a:gd name="T66" fmla="*/ 0 w 497"/>
                  <a:gd name="T67" fmla="*/ 0 h 483"/>
                  <a:gd name="T68" fmla="*/ 0 w 497"/>
                  <a:gd name="T69" fmla="*/ 0 h 483"/>
                  <a:gd name="T70" fmla="*/ 0 w 497"/>
                  <a:gd name="T71" fmla="*/ 0 h 483"/>
                  <a:gd name="T72" fmla="*/ 0 w 497"/>
                  <a:gd name="T73" fmla="*/ 0 h 483"/>
                  <a:gd name="T74" fmla="*/ 0 w 497"/>
                  <a:gd name="T75" fmla="*/ 0 h 483"/>
                  <a:gd name="T76" fmla="*/ 0 w 497"/>
                  <a:gd name="T77" fmla="*/ 0 h 483"/>
                  <a:gd name="T78" fmla="*/ 0 w 497"/>
                  <a:gd name="T79" fmla="*/ 0 h 483"/>
                  <a:gd name="T80" fmla="*/ 0 w 497"/>
                  <a:gd name="T81" fmla="*/ 0 h 483"/>
                  <a:gd name="T82" fmla="*/ 0 w 497"/>
                  <a:gd name="T83" fmla="*/ 0 h 483"/>
                  <a:gd name="T84" fmla="*/ 0 w 497"/>
                  <a:gd name="T85" fmla="*/ 0 h 483"/>
                  <a:gd name="T86" fmla="*/ 0 w 497"/>
                  <a:gd name="T87" fmla="*/ 0 h 483"/>
                  <a:gd name="T88" fmla="*/ 0 w 497"/>
                  <a:gd name="T89" fmla="*/ 0 h 483"/>
                  <a:gd name="T90" fmla="*/ 0 w 497"/>
                  <a:gd name="T91" fmla="*/ 0 h 483"/>
                  <a:gd name="T92" fmla="*/ 0 w 497"/>
                  <a:gd name="T93" fmla="*/ 0 h 483"/>
                  <a:gd name="T94" fmla="*/ 0 w 497"/>
                  <a:gd name="T95" fmla="*/ 0 h 483"/>
                  <a:gd name="T96" fmla="*/ 0 w 497"/>
                  <a:gd name="T97" fmla="*/ 0 h 483"/>
                  <a:gd name="T98" fmla="*/ 0 w 497"/>
                  <a:gd name="T99" fmla="*/ 0 h 483"/>
                  <a:gd name="T100" fmla="*/ 0 w 497"/>
                  <a:gd name="T101" fmla="*/ 0 h 483"/>
                  <a:gd name="T102" fmla="*/ 0 w 497"/>
                  <a:gd name="T103" fmla="*/ 0 h 483"/>
                  <a:gd name="T104" fmla="*/ 0 w 497"/>
                  <a:gd name="T105" fmla="*/ 0 h 483"/>
                  <a:gd name="T106" fmla="*/ 0 w 497"/>
                  <a:gd name="T107" fmla="*/ 0 h 483"/>
                  <a:gd name="T108" fmla="*/ 0 w 497"/>
                  <a:gd name="T109" fmla="*/ 0 h 483"/>
                  <a:gd name="T110" fmla="*/ 0 w 497"/>
                  <a:gd name="T111" fmla="*/ 0 h 483"/>
                  <a:gd name="T112" fmla="*/ 0 w 497"/>
                  <a:gd name="T113" fmla="*/ 0 h 483"/>
                  <a:gd name="T114" fmla="*/ 0 w 497"/>
                  <a:gd name="T115" fmla="*/ 0 h 48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97"/>
                  <a:gd name="T175" fmla="*/ 0 h 483"/>
                  <a:gd name="T176" fmla="*/ 497 w 497"/>
                  <a:gd name="T177" fmla="*/ 483 h 48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97" h="483">
                    <a:moveTo>
                      <a:pt x="0" y="247"/>
                    </a:moveTo>
                    <a:lnTo>
                      <a:pt x="1" y="219"/>
                    </a:lnTo>
                    <a:lnTo>
                      <a:pt x="4" y="193"/>
                    </a:lnTo>
                    <a:lnTo>
                      <a:pt x="7" y="180"/>
                    </a:lnTo>
                    <a:lnTo>
                      <a:pt x="10" y="167"/>
                    </a:lnTo>
                    <a:lnTo>
                      <a:pt x="14" y="156"/>
                    </a:lnTo>
                    <a:lnTo>
                      <a:pt x="17" y="144"/>
                    </a:lnTo>
                    <a:lnTo>
                      <a:pt x="22" y="133"/>
                    </a:lnTo>
                    <a:lnTo>
                      <a:pt x="28" y="122"/>
                    </a:lnTo>
                    <a:lnTo>
                      <a:pt x="33" y="112"/>
                    </a:lnTo>
                    <a:lnTo>
                      <a:pt x="39" y="101"/>
                    </a:lnTo>
                    <a:lnTo>
                      <a:pt x="46" y="92"/>
                    </a:lnTo>
                    <a:lnTo>
                      <a:pt x="53" y="83"/>
                    </a:lnTo>
                    <a:lnTo>
                      <a:pt x="61" y="74"/>
                    </a:lnTo>
                    <a:lnTo>
                      <a:pt x="69" y="66"/>
                    </a:lnTo>
                    <a:lnTo>
                      <a:pt x="78" y="57"/>
                    </a:lnTo>
                    <a:lnTo>
                      <a:pt x="88" y="50"/>
                    </a:lnTo>
                    <a:lnTo>
                      <a:pt x="97" y="44"/>
                    </a:lnTo>
                    <a:lnTo>
                      <a:pt x="107" y="37"/>
                    </a:lnTo>
                    <a:lnTo>
                      <a:pt x="117" y="31"/>
                    </a:lnTo>
                    <a:lnTo>
                      <a:pt x="127" y="25"/>
                    </a:lnTo>
                    <a:lnTo>
                      <a:pt x="139" y="20"/>
                    </a:lnTo>
                    <a:lnTo>
                      <a:pt x="149" y="16"/>
                    </a:lnTo>
                    <a:lnTo>
                      <a:pt x="172" y="9"/>
                    </a:lnTo>
                    <a:lnTo>
                      <a:pt x="196" y="4"/>
                    </a:lnTo>
                    <a:lnTo>
                      <a:pt x="222" y="1"/>
                    </a:lnTo>
                    <a:lnTo>
                      <a:pt x="248" y="0"/>
                    </a:lnTo>
                    <a:lnTo>
                      <a:pt x="267" y="0"/>
                    </a:lnTo>
                    <a:lnTo>
                      <a:pt x="284" y="2"/>
                    </a:lnTo>
                    <a:lnTo>
                      <a:pt x="300" y="4"/>
                    </a:lnTo>
                    <a:lnTo>
                      <a:pt x="317" y="8"/>
                    </a:lnTo>
                    <a:lnTo>
                      <a:pt x="333" y="12"/>
                    </a:lnTo>
                    <a:lnTo>
                      <a:pt x="349" y="17"/>
                    </a:lnTo>
                    <a:lnTo>
                      <a:pt x="364" y="24"/>
                    </a:lnTo>
                    <a:lnTo>
                      <a:pt x="378" y="31"/>
                    </a:lnTo>
                    <a:lnTo>
                      <a:pt x="393" y="39"/>
                    </a:lnTo>
                    <a:lnTo>
                      <a:pt x="406" y="47"/>
                    </a:lnTo>
                    <a:lnTo>
                      <a:pt x="417" y="57"/>
                    </a:lnTo>
                    <a:lnTo>
                      <a:pt x="429" y="68"/>
                    </a:lnTo>
                    <a:lnTo>
                      <a:pt x="440" y="78"/>
                    </a:lnTo>
                    <a:lnTo>
                      <a:pt x="450" y="91"/>
                    </a:lnTo>
                    <a:lnTo>
                      <a:pt x="459" y="104"/>
                    </a:lnTo>
                    <a:lnTo>
                      <a:pt x="467" y="116"/>
                    </a:lnTo>
                    <a:lnTo>
                      <a:pt x="474" y="130"/>
                    </a:lnTo>
                    <a:lnTo>
                      <a:pt x="480" y="145"/>
                    </a:lnTo>
                    <a:lnTo>
                      <a:pt x="484" y="160"/>
                    </a:lnTo>
                    <a:lnTo>
                      <a:pt x="489" y="175"/>
                    </a:lnTo>
                    <a:lnTo>
                      <a:pt x="492" y="192"/>
                    </a:lnTo>
                    <a:lnTo>
                      <a:pt x="495" y="208"/>
                    </a:lnTo>
                    <a:lnTo>
                      <a:pt x="496" y="225"/>
                    </a:lnTo>
                    <a:lnTo>
                      <a:pt x="497" y="242"/>
                    </a:lnTo>
                    <a:lnTo>
                      <a:pt x="496" y="260"/>
                    </a:lnTo>
                    <a:lnTo>
                      <a:pt x="495" y="277"/>
                    </a:lnTo>
                    <a:lnTo>
                      <a:pt x="492" y="293"/>
                    </a:lnTo>
                    <a:lnTo>
                      <a:pt x="489" y="310"/>
                    </a:lnTo>
                    <a:lnTo>
                      <a:pt x="484" y="325"/>
                    </a:lnTo>
                    <a:lnTo>
                      <a:pt x="479" y="341"/>
                    </a:lnTo>
                    <a:lnTo>
                      <a:pt x="473" y="355"/>
                    </a:lnTo>
                    <a:lnTo>
                      <a:pt x="465" y="370"/>
                    </a:lnTo>
                    <a:lnTo>
                      <a:pt x="457" y="382"/>
                    </a:lnTo>
                    <a:lnTo>
                      <a:pt x="447" y="395"/>
                    </a:lnTo>
                    <a:lnTo>
                      <a:pt x="437" y="408"/>
                    </a:lnTo>
                    <a:lnTo>
                      <a:pt x="427" y="418"/>
                    </a:lnTo>
                    <a:lnTo>
                      <a:pt x="415" y="429"/>
                    </a:lnTo>
                    <a:lnTo>
                      <a:pt x="402" y="438"/>
                    </a:lnTo>
                    <a:lnTo>
                      <a:pt x="388" y="446"/>
                    </a:lnTo>
                    <a:lnTo>
                      <a:pt x="374" y="454"/>
                    </a:lnTo>
                    <a:lnTo>
                      <a:pt x="359" y="461"/>
                    </a:lnTo>
                    <a:lnTo>
                      <a:pt x="344" y="467"/>
                    </a:lnTo>
                    <a:lnTo>
                      <a:pt x="329" y="471"/>
                    </a:lnTo>
                    <a:lnTo>
                      <a:pt x="314" y="476"/>
                    </a:lnTo>
                    <a:lnTo>
                      <a:pt x="298" y="480"/>
                    </a:lnTo>
                    <a:lnTo>
                      <a:pt x="282" y="481"/>
                    </a:lnTo>
                    <a:lnTo>
                      <a:pt x="266" y="483"/>
                    </a:lnTo>
                    <a:lnTo>
                      <a:pt x="248" y="483"/>
                    </a:lnTo>
                    <a:lnTo>
                      <a:pt x="230" y="483"/>
                    </a:lnTo>
                    <a:lnTo>
                      <a:pt x="213" y="481"/>
                    </a:lnTo>
                    <a:lnTo>
                      <a:pt x="195" y="478"/>
                    </a:lnTo>
                    <a:lnTo>
                      <a:pt x="179" y="475"/>
                    </a:lnTo>
                    <a:lnTo>
                      <a:pt x="163" y="470"/>
                    </a:lnTo>
                    <a:lnTo>
                      <a:pt x="148" y="466"/>
                    </a:lnTo>
                    <a:lnTo>
                      <a:pt x="132" y="459"/>
                    </a:lnTo>
                    <a:lnTo>
                      <a:pt x="118" y="451"/>
                    </a:lnTo>
                    <a:lnTo>
                      <a:pt x="104" y="443"/>
                    </a:lnTo>
                    <a:lnTo>
                      <a:pt x="90" y="433"/>
                    </a:lnTo>
                    <a:lnTo>
                      <a:pt x="78" y="424"/>
                    </a:lnTo>
                    <a:lnTo>
                      <a:pt x="67" y="414"/>
                    </a:lnTo>
                    <a:lnTo>
                      <a:pt x="57" y="402"/>
                    </a:lnTo>
                    <a:lnTo>
                      <a:pt x="47" y="390"/>
                    </a:lnTo>
                    <a:lnTo>
                      <a:pt x="38" y="378"/>
                    </a:lnTo>
                    <a:lnTo>
                      <a:pt x="30" y="364"/>
                    </a:lnTo>
                    <a:lnTo>
                      <a:pt x="23" y="350"/>
                    </a:lnTo>
                    <a:lnTo>
                      <a:pt x="17" y="336"/>
                    </a:lnTo>
                    <a:lnTo>
                      <a:pt x="11" y="322"/>
                    </a:lnTo>
                    <a:lnTo>
                      <a:pt x="8" y="307"/>
                    </a:lnTo>
                    <a:lnTo>
                      <a:pt x="4" y="293"/>
                    </a:lnTo>
                    <a:lnTo>
                      <a:pt x="2" y="278"/>
                    </a:lnTo>
                    <a:lnTo>
                      <a:pt x="1" y="263"/>
                    </a:lnTo>
                    <a:lnTo>
                      <a:pt x="0" y="247"/>
                    </a:lnTo>
                    <a:close/>
                    <a:moveTo>
                      <a:pt x="72" y="248"/>
                    </a:moveTo>
                    <a:lnTo>
                      <a:pt x="72" y="269"/>
                    </a:lnTo>
                    <a:lnTo>
                      <a:pt x="74" y="289"/>
                    </a:lnTo>
                    <a:lnTo>
                      <a:pt x="78" y="307"/>
                    </a:lnTo>
                    <a:lnTo>
                      <a:pt x="84" y="325"/>
                    </a:lnTo>
                    <a:lnTo>
                      <a:pt x="91" y="340"/>
                    </a:lnTo>
                    <a:lnTo>
                      <a:pt x="99" y="355"/>
                    </a:lnTo>
                    <a:lnTo>
                      <a:pt x="110" y="369"/>
                    </a:lnTo>
                    <a:lnTo>
                      <a:pt x="121" y="381"/>
                    </a:lnTo>
                    <a:lnTo>
                      <a:pt x="135" y="393"/>
                    </a:lnTo>
                    <a:lnTo>
                      <a:pt x="148" y="403"/>
                    </a:lnTo>
                    <a:lnTo>
                      <a:pt x="163" y="411"/>
                    </a:lnTo>
                    <a:lnTo>
                      <a:pt x="179" y="418"/>
                    </a:lnTo>
                    <a:lnTo>
                      <a:pt x="195" y="423"/>
                    </a:lnTo>
                    <a:lnTo>
                      <a:pt x="211" y="427"/>
                    </a:lnTo>
                    <a:lnTo>
                      <a:pt x="230" y="430"/>
                    </a:lnTo>
                    <a:lnTo>
                      <a:pt x="248" y="430"/>
                    </a:lnTo>
                    <a:lnTo>
                      <a:pt x="267" y="430"/>
                    </a:lnTo>
                    <a:lnTo>
                      <a:pt x="285" y="427"/>
                    </a:lnTo>
                    <a:lnTo>
                      <a:pt x="303" y="423"/>
                    </a:lnTo>
                    <a:lnTo>
                      <a:pt x="319" y="418"/>
                    </a:lnTo>
                    <a:lnTo>
                      <a:pt x="334" y="411"/>
                    </a:lnTo>
                    <a:lnTo>
                      <a:pt x="349" y="402"/>
                    </a:lnTo>
                    <a:lnTo>
                      <a:pt x="363" y="393"/>
                    </a:lnTo>
                    <a:lnTo>
                      <a:pt x="376" y="381"/>
                    </a:lnTo>
                    <a:lnTo>
                      <a:pt x="387" y="369"/>
                    </a:lnTo>
                    <a:lnTo>
                      <a:pt x="398" y="353"/>
                    </a:lnTo>
                    <a:lnTo>
                      <a:pt x="407" y="338"/>
                    </a:lnTo>
                    <a:lnTo>
                      <a:pt x="414" y="322"/>
                    </a:lnTo>
                    <a:lnTo>
                      <a:pt x="418" y="304"/>
                    </a:lnTo>
                    <a:lnTo>
                      <a:pt x="423" y="284"/>
                    </a:lnTo>
                    <a:lnTo>
                      <a:pt x="425" y="263"/>
                    </a:lnTo>
                    <a:lnTo>
                      <a:pt x="427" y="241"/>
                    </a:lnTo>
                    <a:lnTo>
                      <a:pt x="425" y="227"/>
                    </a:lnTo>
                    <a:lnTo>
                      <a:pt x="424" y="215"/>
                    </a:lnTo>
                    <a:lnTo>
                      <a:pt x="423" y="201"/>
                    </a:lnTo>
                    <a:lnTo>
                      <a:pt x="421" y="188"/>
                    </a:lnTo>
                    <a:lnTo>
                      <a:pt x="417" y="177"/>
                    </a:lnTo>
                    <a:lnTo>
                      <a:pt x="414" y="165"/>
                    </a:lnTo>
                    <a:lnTo>
                      <a:pt x="409" y="153"/>
                    </a:lnTo>
                    <a:lnTo>
                      <a:pt x="405" y="142"/>
                    </a:lnTo>
                    <a:lnTo>
                      <a:pt x="399" y="131"/>
                    </a:lnTo>
                    <a:lnTo>
                      <a:pt x="393" y="122"/>
                    </a:lnTo>
                    <a:lnTo>
                      <a:pt x="386" y="113"/>
                    </a:lnTo>
                    <a:lnTo>
                      <a:pt x="378" y="105"/>
                    </a:lnTo>
                    <a:lnTo>
                      <a:pt x="370" y="97"/>
                    </a:lnTo>
                    <a:lnTo>
                      <a:pt x="361" y="89"/>
                    </a:lnTo>
                    <a:lnTo>
                      <a:pt x="351" y="83"/>
                    </a:lnTo>
                    <a:lnTo>
                      <a:pt x="342" y="76"/>
                    </a:lnTo>
                    <a:lnTo>
                      <a:pt x="332" y="71"/>
                    </a:lnTo>
                    <a:lnTo>
                      <a:pt x="320" y="66"/>
                    </a:lnTo>
                    <a:lnTo>
                      <a:pt x="310" y="62"/>
                    </a:lnTo>
                    <a:lnTo>
                      <a:pt x="298" y="59"/>
                    </a:lnTo>
                    <a:lnTo>
                      <a:pt x="287" y="56"/>
                    </a:lnTo>
                    <a:lnTo>
                      <a:pt x="274" y="54"/>
                    </a:lnTo>
                    <a:lnTo>
                      <a:pt x="262" y="53"/>
                    </a:lnTo>
                    <a:lnTo>
                      <a:pt x="250" y="53"/>
                    </a:lnTo>
                    <a:lnTo>
                      <a:pt x="231" y="54"/>
                    </a:lnTo>
                    <a:lnTo>
                      <a:pt x="214" y="55"/>
                    </a:lnTo>
                    <a:lnTo>
                      <a:pt x="198" y="60"/>
                    </a:lnTo>
                    <a:lnTo>
                      <a:pt x="181" y="64"/>
                    </a:lnTo>
                    <a:lnTo>
                      <a:pt x="166" y="70"/>
                    </a:lnTo>
                    <a:lnTo>
                      <a:pt x="151" y="78"/>
                    </a:lnTo>
                    <a:lnTo>
                      <a:pt x="137" y="87"/>
                    </a:lnTo>
                    <a:lnTo>
                      <a:pt x="124" y="98"/>
                    </a:lnTo>
                    <a:lnTo>
                      <a:pt x="118" y="104"/>
                    </a:lnTo>
                    <a:lnTo>
                      <a:pt x="111" y="111"/>
                    </a:lnTo>
                    <a:lnTo>
                      <a:pt x="106" y="118"/>
                    </a:lnTo>
                    <a:lnTo>
                      <a:pt x="100" y="124"/>
                    </a:lnTo>
                    <a:lnTo>
                      <a:pt x="91" y="141"/>
                    </a:lnTo>
                    <a:lnTo>
                      <a:pt x="84" y="158"/>
                    </a:lnTo>
                    <a:lnTo>
                      <a:pt x="78" y="178"/>
                    </a:lnTo>
                    <a:lnTo>
                      <a:pt x="75" y="200"/>
                    </a:lnTo>
                    <a:lnTo>
                      <a:pt x="72" y="223"/>
                    </a:lnTo>
                    <a:lnTo>
                      <a:pt x="72" y="248"/>
                    </a:lnTo>
                    <a:close/>
                  </a:path>
                </a:pathLst>
              </a:custGeom>
              <a:solidFill>
                <a:srgbClr val="E6F0C0"/>
              </a:solidFill>
              <a:ln w="9525">
                <a:noFill/>
                <a:round/>
                <a:headEnd/>
                <a:tailEnd/>
              </a:ln>
            </p:spPr>
            <p:txBody>
              <a:bodyPr/>
              <a:lstStyle/>
              <a:p>
                <a:endParaRPr lang="en-US"/>
              </a:p>
            </p:txBody>
          </p:sp>
          <p:sp>
            <p:nvSpPr>
              <p:cNvPr id="40260" name="Freeform 1031"/>
              <p:cNvSpPr>
                <a:spLocks/>
              </p:cNvSpPr>
              <p:nvPr/>
            </p:nvSpPr>
            <p:spPr bwMode="auto">
              <a:xfrm>
                <a:off x="2915" y="3947"/>
                <a:ext cx="58" cy="57"/>
              </a:xfrm>
              <a:custGeom>
                <a:avLst/>
                <a:gdLst>
                  <a:gd name="T0" fmla="*/ 0 w 344"/>
                  <a:gd name="T1" fmla="*/ 0 h 338"/>
                  <a:gd name="T2" fmla="*/ 0 w 344"/>
                  <a:gd name="T3" fmla="*/ 0 h 338"/>
                  <a:gd name="T4" fmla="*/ 0 w 344"/>
                  <a:gd name="T5" fmla="*/ 0 h 338"/>
                  <a:gd name="T6" fmla="*/ 0 w 344"/>
                  <a:gd name="T7" fmla="*/ 0 h 338"/>
                  <a:gd name="T8" fmla="*/ 0 w 344"/>
                  <a:gd name="T9" fmla="*/ 0 h 338"/>
                  <a:gd name="T10" fmla="*/ 0 w 344"/>
                  <a:gd name="T11" fmla="*/ 0 h 338"/>
                  <a:gd name="T12" fmla="*/ 0 w 344"/>
                  <a:gd name="T13" fmla="*/ 0 h 338"/>
                  <a:gd name="T14" fmla="*/ 0 w 344"/>
                  <a:gd name="T15" fmla="*/ 0 h 338"/>
                  <a:gd name="T16" fmla="*/ 0 w 344"/>
                  <a:gd name="T17" fmla="*/ 0 h 338"/>
                  <a:gd name="T18" fmla="*/ 0 w 344"/>
                  <a:gd name="T19" fmla="*/ 0 h 338"/>
                  <a:gd name="T20" fmla="*/ 0 w 344"/>
                  <a:gd name="T21" fmla="*/ 0 h 338"/>
                  <a:gd name="T22" fmla="*/ 0 w 344"/>
                  <a:gd name="T23" fmla="*/ 0 h 338"/>
                  <a:gd name="T24" fmla="*/ 0 w 344"/>
                  <a:gd name="T25" fmla="*/ 0 h 338"/>
                  <a:gd name="T26" fmla="*/ 0 w 344"/>
                  <a:gd name="T27" fmla="*/ 0 h 338"/>
                  <a:gd name="T28" fmla="*/ 0 w 344"/>
                  <a:gd name="T29" fmla="*/ 0 h 338"/>
                  <a:gd name="T30" fmla="*/ 0 w 344"/>
                  <a:gd name="T31" fmla="*/ 0 h 3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4"/>
                  <a:gd name="T49" fmla="*/ 0 h 338"/>
                  <a:gd name="T50" fmla="*/ 344 w 344"/>
                  <a:gd name="T51" fmla="*/ 338 h 3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4" h="338">
                    <a:moveTo>
                      <a:pt x="143" y="338"/>
                    </a:moveTo>
                    <a:lnTo>
                      <a:pt x="0" y="0"/>
                    </a:lnTo>
                    <a:lnTo>
                      <a:pt x="67" y="0"/>
                    </a:lnTo>
                    <a:lnTo>
                      <a:pt x="148" y="203"/>
                    </a:lnTo>
                    <a:lnTo>
                      <a:pt x="153" y="219"/>
                    </a:lnTo>
                    <a:lnTo>
                      <a:pt x="160" y="236"/>
                    </a:lnTo>
                    <a:lnTo>
                      <a:pt x="166" y="253"/>
                    </a:lnTo>
                    <a:lnTo>
                      <a:pt x="172" y="271"/>
                    </a:lnTo>
                    <a:lnTo>
                      <a:pt x="177" y="257"/>
                    </a:lnTo>
                    <a:lnTo>
                      <a:pt x="181" y="241"/>
                    </a:lnTo>
                    <a:lnTo>
                      <a:pt x="188" y="225"/>
                    </a:lnTo>
                    <a:lnTo>
                      <a:pt x="195" y="206"/>
                    </a:lnTo>
                    <a:lnTo>
                      <a:pt x="278" y="0"/>
                    </a:lnTo>
                    <a:lnTo>
                      <a:pt x="344" y="0"/>
                    </a:lnTo>
                    <a:lnTo>
                      <a:pt x="202" y="338"/>
                    </a:lnTo>
                    <a:lnTo>
                      <a:pt x="143" y="338"/>
                    </a:lnTo>
                    <a:close/>
                  </a:path>
                </a:pathLst>
              </a:custGeom>
              <a:solidFill>
                <a:srgbClr val="E6F0C0"/>
              </a:solidFill>
              <a:ln w="9525">
                <a:noFill/>
                <a:round/>
                <a:headEnd/>
                <a:tailEnd/>
              </a:ln>
            </p:spPr>
            <p:txBody>
              <a:bodyPr/>
              <a:lstStyle/>
              <a:p>
                <a:endParaRPr lang="en-US"/>
              </a:p>
            </p:txBody>
          </p:sp>
          <p:sp>
            <p:nvSpPr>
              <p:cNvPr id="40261" name="Freeform 1032"/>
              <p:cNvSpPr>
                <a:spLocks noEditPoints="1"/>
              </p:cNvSpPr>
              <p:nvPr/>
            </p:nvSpPr>
            <p:spPr bwMode="auto">
              <a:xfrm>
                <a:off x="2978" y="3946"/>
                <a:ext cx="58" cy="59"/>
              </a:xfrm>
              <a:custGeom>
                <a:avLst/>
                <a:gdLst>
                  <a:gd name="T0" fmla="*/ 0 w 346"/>
                  <a:gd name="T1" fmla="*/ 0 h 354"/>
                  <a:gd name="T2" fmla="*/ 0 w 346"/>
                  <a:gd name="T3" fmla="*/ 0 h 354"/>
                  <a:gd name="T4" fmla="*/ 0 w 346"/>
                  <a:gd name="T5" fmla="*/ 0 h 354"/>
                  <a:gd name="T6" fmla="*/ 0 w 346"/>
                  <a:gd name="T7" fmla="*/ 0 h 354"/>
                  <a:gd name="T8" fmla="*/ 0 w 346"/>
                  <a:gd name="T9" fmla="*/ 0 h 354"/>
                  <a:gd name="T10" fmla="*/ 0 w 346"/>
                  <a:gd name="T11" fmla="*/ 0 h 354"/>
                  <a:gd name="T12" fmla="*/ 0 w 346"/>
                  <a:gd name="T13" fmla="*/ 0 h 354"/>
                  <a:gd name="T14" fmla="*/ 0 w 346"/>
                  <a:gd name="T15" fmla="*/ 0 h 354"/>
                  <a:gd name="T16" fmla="*/ 0 w 346"/>
                  <a:gd name="T17" fmla="*/ 0 h 354"/>
                  <a:gd name="T18" fmla="*/ 0 w 346"/>
                  <a:gd name="T19" fmla="*/ 0 h 354"/>
                  <a:gd name="T20" fmla="*/ 0 w 346"/>
                  <a:gd name="T21" fmla="*/ 0 h 354"/>
                  <a:gd name="T22" fmla="*/ 0 w 346"/>
                  <a:gd name="T23" fmla="*/ 0 h 354"/>
                  <a:gd name="T24" fmla="*/ 0 w 346"/>
                  <a:gd name="T25" fmla="*/ 0 h 354"/>
                  <a:gd name="T26" fmla="*/ 0 w 346"/>
                  <a:gd name="T27" fmla="*/ 0 h 354"/>
                  <a:gd name="T28" fmla="*/ 0 w 346"/>
                  <a:gd name="T29" fmla="*/ 0 h 354"/>
                  <a:gd name="T30" fmla="*/ 0 w 346"/>
                  <a:gd name="T31" fmla="*/ 0 h 354"/>
                  <a:gd name="T32" fmla="*/ 0 w 346"/>
                  <a:gd name="T33" fmla="*/ 0 h 354"/>
                  <a:gd name="T34" fmla="*/ 0 w 346"/>
                  <a:gd name="T35" fmla="*/ 0 h 354"/>
                  <a:gd name="T36" fmla="*/ 0 w 346"/>
                  <a:gd name="T37" fmla="*/ 0 h 354"/>
                  <a:gd name="T38" fmla="*/ 0 w 346"/>
                  <a:gd name="T39" fmla="*/ 0 h 354"/>
                  <a:gd name="T40" fmla="*/ 0 w 346"/>
                  <a:gd name="T41" fmla="*/ 0 h 354"/>
                  <a:gd name="T42" fmla="*/ 0 w 346"/>
                  <a:gd name="T43" fmla="*/ 0 h 354"/>
                  <a:gd name="T44" fmla="*/ 0 w 346"/>
                  <a:gd name="T45" fmla="*/ 0 h 354"/>
                  <a:gd name="T46" fmla="*/ 0 w 346"/>
                  <a:gd name="T47" fmla="*/ 0 h 354"/>
                  <a:gd name="T48" fmla="*/ 0 w 346"/>
                  <a:gd name="T49" fmla="*/ 0 h 354"/>
                  <a:gd name="T50" fmla="*/ 0 w 346"/>
                  <a:gd name="T51" fmla="*/ 0 h 354"/>
                  <a:gd name="T52" fmla="*/ 0 w 346"/>
                  <a:gd name="T53" fmla="*/ 0 h 354"/>
                  <a:gd name="T54" fmla="*/ 0 w 346"/>
                  <a:gd name="T55" fmla="*/ 0 h 354"/>
                  <a:gd name="T56" fmla="*/ 0 w 346"/>
                  <a:gd name="T57" fmla="*/ 0 h 354"/>
                  <a:gd name="T58" fmla="*/ 0 w 346"/>
                  <a:gd name="T59" fmla="*/ 0 h 354"/>
                  <a:gd name="T60" fmla="*/ 0 w 346"/>
                  <a:gd name="T61" fmla="*/ 0 h 354"/>
                  <a:gd name="T62" fmla="*/ 0 w 346"/>
                  <a:gd name="T63" fmla="*/ 0 h 354"/>
                  <a:gd name="T64" fmla="*/ 0 w 346"/>
                  <a:gd name="T65" fmla="*/ 0 h 354"/>
                  <a:gd name="T66" fmla="*/ 0 w 346"/>
                  <a:gd name="T67" fmla="*/ 0 h 354"/>
                  <a:gd name="T68" fmla="*/ 0 w 346"/>
                  <a:gd name="T69" fmla="*/ 0 h 354"/>
                  <a:gd name="T70" fmla="*/ 0 w 346"/>
                  <a:gd name="T71" fmla="*/ 0 h 354"/>
                  <a:gd name="T72" fmla="*/ 0 w 346"/>
                  <a:gd name="T73" fmla="*/ 0 h 354"/>
                  <a:gd name="T74" fmla="*/ 0 w 346"/>
                  <a:gd name="T75" fmla="*/ 0 h 354"/>
                  <a:gd name="T76" fmla="*/ 0 w 346"/>
                  <a:gd name="T77" fmla="*/ 0 h 354"/>
                  <a:gd name="T78" fmla="*/ 0 w 346"/>
                  <a:gd name="T79" fmla="*/ 0 h 354"/>
                  <a:gd name="T80" fmla="*/ 0 w 346"/>
                  <a:gd name="T81" fmla="*/ 0 h 354"/>
                  <a:gd name="T82" fmla="*/ 0 w 346"/>
                  <a:gd name="T83" fmla="*/ 0 h 354"/>
                  <a:gd name="T84" fmla="*/ 0 w 346"/>
                  <a:gd name="T85" fmla="*/ 0 h 354"/>
                  <a:gd name="T86" fmla="*/ 0 w 346"/>
                  <a:gd name="T87" fmla="*/ 0 h 354"/>
                  <a:gd name="T88" fmla="*/ 0 w 346"/>
                  <a:gd name="T89" fmla="*/ 0 h 354"/>
                  <a:gd name="T90" fmla="*/ 0 w 346"/>
                  <a:gd name="T91" fmla="*/ 0 h 354"/>
                  <a:gd name="T92" fmla="*/ 0 w 346"/>
                  <a:gd name="T93" fmla="*/ 0 h 354"/>
                  <a:gd name="T94" fmla="*/ 0 w 346"/>
                  <a:gd name="T95" fmla="*/ 0 h 354"/>
                  <a:gd name="T96" fmla="*/ 0 w 346"/>
                  <a:gd name="T97" fmla="*/ 0 h 354"/>
                  <a:gd name="T98" fmla="*/ 0 w 346"/>
                  <a:gd name="T99" fmla="*/ 0 h 354"/>
                  <a:gd name="T100" fmla="*/ 0 w 346"/>
                  <a:gd name="T101" fmla="*/ 0 h 354"/>
                  <a:gd name="T102" fmla="*/ 0 w 346"/>
                  <a:gd name="T103" fmla="*/ 0 h 354"/>
                  <a:gd name="T104" fmla="*/ 0 w 346"/>
                  <a:gd name="T105" fmla="*/ 0 h 354"/>
                  <a:gd name="T106" fmla="*/ 0 w 346"/>
                  <a:gd name="T107" fmla="*/ 0 h 354"/>
                  <a:gd name="T108" fmla="*/ 0 w 346"/>
                  <a:gd name="T109" fmla="*/ 0 h 354"/>
                  <a:gd name="T110" fmla="*/ 0 w 346"/>
                  <a:gd name="T111" fmla="*/ 0 h 3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46"/>
                  <a:gd name="T169" fmla="*/ 0 h 354"/>
                  <a:gd name="T170" fmla="*/ 346 w 346"/>
                  <a:gd name="T171" fmla="*/ 354 h 35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46" h="354">
                    <a:moveTo>
                      <a:pt x="267" y="304"/>
                    </a:moveTo>
                    <a:lnTo>
                      <a:pt x="250" y="317"/>
                    </a:lnTo>
                    <a:lnTo>
                      <a:pt x="232" y="327"/>
                    </a:lnTo>
                    <a:lnTo>
                      <a:pt x="215" y="335"/>
                    </a:lnTo>
                    <a:lnTo>
                      <a:pt x="199" y="342"/>
                    </a:lnTo>
                    <a:lnTo>
                      <a:pt x="181" y="347"/>
                    </a:lnTo>
                    <a:lnTo>
                      <a:pt x="165" y="351"/>
                    </a:lnTo>
                    <a:lnTo>
                      <a:pt x="147" y="353"/>
                    </a:lnTo>
                    <a:lnTo>
                      <a:pt x="128" y="354"/>
                    </a:lnTo>
                    <a:lnTo>
                      <a:pt x="113" y="353"/>
                    </a:lnTo>
                    <a:lnTo>
                      <a:pt x="99" y="352"/>
                    </a:lnTo>
                    <a:lnTo>
                      <a:pt x="85" y="349"/>
                    </a:lnTo>
                    <a:lnTo>
                      <a:pt x="74" y="347"/>
                    </a:lnTo>
                    <a:lnTo>
                      <a:pt x="62" y="344"/>
                    </a:lnTo>
                    <a:lnTo>
                      <a:pt x="52" y="339"/>
                    </a:lnTo>
                    <a:lnTo>
                      <a:pt x="42" y="333"/>
                    </a:lnTo>
                    <a:lnTo>
                      <a:pt x="33" y="326"/>
                    </a:lnTo>
                    <a:lnTo>
                      <a:pt x="25" y="319"/>
                    </a:lnTo>
                    <a:lnTo>
                      <a:pt x="18" y="312"/>
                    </a:lnTo>
                    <a:lnTo>
                      <a:pt x="13" y="304"/>
                    </a:lnTo>
                    <a:lnTo>
                      <a:pt x="8" y="295"/>
                    </a:lnTo>
                    <a:lnTo>
                      <a:pt x="5" y="287"/>
                    </a:lnTo>
                    <a:lnTo>
                      <a:pt x="2" y="278"/>
                    </a:lnTo>
                    <a:lnTo>
                      <a:pt x="0" y="267"/>
                    </a:lnTo>
                    <a:lnTo>
                      <a:pt x="0" y="257"/>
                    </a:lnTo>
                    <a:lnTo>
                      <a:pt x="1" y="244"/>
                    </a:lnTo>
                    <a:lnTo>
                      <a:pt x="3" y="233"/>
                    </a:lnTo>
                    <a:lnTo>
                      <a:pt x="7" y="222"/>
                    </a:lnTo>
                    <a:lnTo>
                      <a:pt x="13" y="212"/>
                    </a:lnTo>
                    <a:lnTo>
                      <a:pt x="20" y="201"/>
                    </a:lnTo>
                    <a:lnTo>
                      <a:pt x="27" y="193"/>
                    </a:lnTo>
                    <a:lnTo>
                      <a:pt x="36" y="185"/>
                    </a:lnTo>
                    <a:lnTo>
                      <a:pt x="45" y="178"/>
                    </a:lnTo>
                    <a:lnTo>
                      <a:pt x="55" y="172"/>
                    </a:lnTo>
                    <a:lnTo>
                      <a:pt x="67" y="168"/>
                    </a:lnTo>
                    <a:lnTo>
                      <a:pt x="79" y="163"/>
                    </a:lnTo>
                    <a:lnTo>
                      <a:pt x="91" y="160"/>
                    </a:lnTo>
                    <a:lnTo>
                      <a:pt x="102" y="157"/>
                    </a:lnTo>
                    <a:lnTo>
                      <a:pt x="114" y="155"/>
                    </a:lnTo>
                    <a:lnTo>
                      <a:pt x="131" y="153"/>
                    </a:lnTo>
                    <a:lnTo>
                      <a:pt x="148" y="152"/>
                    </a:lnTo>
                    <a:lnTo>
                      <a:pt x="184" y="147"/>
                    </a:lnTo>
                    <a:lnTo>
                      <a:pt x="215" y="142"/>
                    </a:lnTo>
                    <a:lnTo>
                      <a:pt x="240" y="137"/>
                    </a:lnTo>
                    <a:lnTo>
                      <a:pt x="261" y="131"/>
                    </a:lnTo>
                    <a:lnTo>
                      <a:pt x="261" y="122"/>
                    </a:lnTo>
                    <a:lnTo>
                      <a:pt x="262" y="117"/>
                    </a:lnTo>
                    <a:lnTo>
                      <a:pt x="261" y="108"/>
                    </a:lnTo>
                    <a:lnTo>
                      <a:pt x="261" y="100"/>
                    </a:lnTo>
                    <a:lnTo>
                      <a:pt x="259" y="93"/>
                    </a:lnTo>
                    <a:lnTo>
                      <a:pt x="258" y="87"/>
                    </a:lnTo>
                    <a:lnTo>
                      <a:pt x="254" y="81"/>
                    </a:lnTo>
                    <a:lnTo>
                      <a:pt x="252" y="75"/>
                    </a:lnTo>
                    <a:lnTo>
                      <a:pt x="249" y="71"/>
                    </a:lnTo>
                    <a:lnTo>
                      <a:pt x="244" y="67"/>
                    </a:lnTo>
                    <a:lnTo>
                      <a:pt x="237" y="63"/>
                    </a:lnTo>
                    <a:lnTo>
                      <a:pt x="230" y="58"/>
                    </a:lnTo>
                    <a:lnTo>
                      <a:pt x="222" y="56"/>
                    </a:lnTo>
                    <a:lnTo>
                      <a:pt x="214" y="52"/>
                    </a:lnTo>
                    <a:lnTo>
                      <a:pt x="205" y="50"/>
                    </a:lnTo>
                    <a:lnTo>
                      <a:pt x="194" y="49"/>
                    </a:lnTo>
                    <a:lnTo>
                      <a:pt x="183" y="48"/>
                    </a:lnTo>
                    <a:lnTo>
                      <a:pt x="171" y="48"/>
                    </a:lnTo>
                    <a:lnTo>
                      <a:pt x="150" y="49"/>
                    </a:lnTo>
                    <a:lnTo>
                      <a:pt x="132" y="51"/>
                    </a:lnTo>
                    <a:lnTo>
                      <a:pt x="125" y="53"/>
                    </a:lnTo>
                    <a:lnTo>
                      <a:pt x="117" y="56"/>
                    </a:lnTo>
                    <a:lnTo>
                      <a:pt x="111" y="58"/>
                    </a:lnTo>
                    <a:lnTo>
                      <a:pt x="105" y="61"/>
                    </a:lnTo>
                    <a:lnTo>
                      <a:pt x="99" y="66"/>
                    </a:lnTo>
                    <a:lnTo>
                      <a:pt x="95" y="71"/>
                    </a:lnTo>
                    <a:lnTo>
                      <a:pt x="90" y="75"/>
                    </a:lnTo>
                    <a:lnTo>
                      <a:pt x="87" y="81"/>
                    </a:lnTo>
                    <a:lnTo>
                      <a:pt x="82" y="88"/>
                    </a:lnTo>
                    <a:lnTo>
                      <a:pt x="79" y="95"/>
                    </a:lnTo>
                    <a:lnTo>
                      <a:pt x="76" y="103"/>
                    </a:lnTo>
                    <a:lnTo>
                      <a:pt x="73" y="112"/>
                    </a:lnTo>
                    <a:lnTo>
                      <a:pt x="11" y="104"/>
                    </a:lnTo>
                    <a:lnTo>
                      <a:pt x="16" y="87"/>
                    </a:lnTo>
                    <a:lnTo>
                      <a:pt x="22" y="72"/>
                    </a:lnTo>
                    <a:lnTo>
                      <a:pt x="30" y="58"/>
                    </a:lnTo>
                    <a:lnTo>
                      <a:pt x="39" y="46"/>
                    </a:lnTo>
                    <a:lnTo>
                      <a:pt x="44" y="41"/>
                    </a:lnTo>
                    <a:lnTo>
                      <a:pt x="50" y="36"/>
                    </a:lnTo>
                    <a:lnTo>
                      <a:pt x="55" y="31"/>
                    </a:lnTo>
                    <a:lnTo>
                      <a:pt x="62" y="27"/>
                    </a:lnTo>
                    <a:lnTo>
                      <a:pt x="77" y="19"/>
                    </a:lnTo>
                    <a:lnTo>
                      <a:pt x="95" y="12"/>
                    </a:lnTo>
                    <a:lnTo>
                      <a:pt x="114" y="7"/>
                    </a:lnTo>
                    <a:lnTo>
                      <a:pt x="135" y="2"/>
                    </a:lnTo>
                    <a:lnTo>
                      <a:pt x="157" y="1"/>
                    </a:lnTo>
                    <a:lnTo>
                      <a:pt x="180" y="0"/>
                    </a:lnTo>
                    <a:lnTo>
                      <a:pt x="203" y="0"/>
                    </a:lnTo>
                    <a:lnTo>
                      <a:pt x="224" y="2"/>
                    </a:lnTo>
                    <a:lnTo>
                      <a:pt x="243" y="6"/>
                    </a:lnTo>
                    <a:lnTo>
                      <a:pt x="259" y="11"/>
                    </a:lnTo>
                    <a:lnTo>
                      <a:pt x="273" y="15"/>
                    </a:lnTo>
                    <a:lnTo>
                      <a:pt x="284" y="22"/>
                    </a:lnTo>
                    <a:lnTo>
                      <a:pt x="295" y="29"/>
                    </a:lnTo>
                    <a:lnTo>
                      <a:pt x="303" y="36"/>
                    </a:lnTo>
                    <a:lnTo>
                      <a:pt x="310" y="44"/>
                    </a:lnTo>
                    <a:lnTo>
                      <a:pt x="314" y="53"/>
                    </a:lnTo>
                    <a:lnTo>
                      <a:pt x="319" y="64"/>
                    </a:lnTo>
                    <a:lnTo>
                      <a:pt x="323" y="75"/>
                    </a:lnTo>
                    <a:lnTo>
                      <a:pt x="324" y="83"/>
                    </a:lnTo>
                    <a:lnTo>
                      <a:pt x="325" y="95"/>
                    </a:lnTo>
                    <a:lnTo>
                      <a:pt x="326" y="110"/>
                    </a:lnTo>
                    <a:lnTo>
                      <a:pt x="326" y="127"/>
                    </a:lnTo>
                    <a:lnTo>
                      <a:pt x="326" y="204"/>
                    </a:lnTo>
                    <a:lnTo>
                      <a:pt x="326" y="241"/>
                    </a:lnTo>
                    <a:lnTo>
                      <a:pt x="327" y="270"/>
                    </a:lnTo>
                    <a:lnTo>
                      <a:pt x="328" y="292"/>
                    </a:lnTo>
                    <a:lnTo>
                      <a:pt x="331" y="305"/>
                    </a:lnTo>
                    <a:lnTo>
                      <a:pt x="333" y="316"/>
                    </a:lnTo>
                    <a:lnTo>
                      <a:pt x="336" y="326"/>
                    </a:lnTo>
                    <a:lnTo>
                      <a:pt x="341" y="337"/>
                    </a:lnTo>
                    <a:lnTo>
                      <a:pt x="346" y="346"/>
                    </a:lnTo>
                    <a:lnTo>
                      <a:pt x="280" y="346"/>
                    </a:lnTo>
                    <a:lnTo>
                      <a:pt x="275" y="337"/>
                    </a:lnTo>
                    <a:lnTo>
                      <a:pt x="272" y="326"/>
                    </a:lnTo>
                    <a:lnTo>
                      <a:pt x="268" y="316"/>
                    </a:lnTo>
                    <a:lnTo>
                      <a:pt x="267" y="304"/>
                    </a:lnTo>
                    <a:close/>
                    <a:moveTo>
                      <a:pt x="261" y="176"/>
                    </a:moveTo>
                    <a:lnTo>
                      <a:pt x="242" y="183"/>
                    </a:lnTo>
                    <a:lnTo>
                      <a:pt x="218" y="187"/>
                    </a:lnTo>
                    <a:lnTo>
                      <a:pt x="190" y="193"/>
                    </a:lnTo>
                    <a:lnTo>
                      <a:pt x="157" y="198"/>
                    </a:lnTo>
                    <a:lnTo>
                      <a:pt x="140" y="200"/>
                    </a:lnTo>
                    <a:lnTo>
                      <a:pt x="124" y="204"/>
                    </a:lnTo>
                    <a:lnTo>
                      <a:pt x="111" y="206"/>
                    </a:lnTo>
                    <a:lnTo>
                      <a:pt x="102" y="209"/>
                    </a:lnTo>
                    <a:lnTo>
                      <a:pt x="95" y="213"/>
                    </a:lnTo>
                    <a:lnTo>
                      <a:pt x="88" y="218"/>
                    </a:lnTo>
                    <a:lnTo>
                      <a:pt x="82" y="222"/>
                    </a:lnTo>
                    <a:lnTo>
                      <a:pt x="77" y="228"/>
                    </a:lnTo>
                    <a:lnTo>
                      <a:pt x="73" y="235"/>
                    </a:lnTo>
                    <a:lnTo>
                      <a:pt x="70" y="241"/>
                    </a:lnTo>
                    <a:lnTo>
                      <a:pt x="68" y="248"/>
                    </a:lnTo>
                    <a:lnTo>
                      <a:pt x="68" y="256"/>
                    </a:lnTo>
                    <a:lnTo>
                      <a:pt x="68" y="260"/>
                    </a:lnTo>
                    <a:lnTo>
                      <a:pt x="69" y="266"/>
                    </a:lnTo>
                    <a:lnTo>
                      <a:pt x="70" y="272"/>
                    </a:lnTo>
                    <a:lnTo>
                      <a:pt x="73" y="277"/>
                    </a:lnTo>
                    <a:lnTo>
                      <a:pt x="75" y="281"/>
                    </a:lnTo>
                    <a:lnTo>
                      <a:pt x="79" y="286"/>
                    </a:lnTo>
                    <a:lnTo>
                      <a:pt x="83" y="289"/>
                    </a:lnTo>
                    <a:lnTo>
                      <a:pt x="87" y="294"/>
                    </a:lnTo>
                    <a:lnTo>
                      <a:pt x="92" y="297"/>
                    </a:lnTo>
                    <a:lnTo>
                      <a:pt x="98" y="300"/>
                    </a:lnTo>
                    <a:lnTo>
                      <a:pt x="104" y="303"/>
                    </a:lnTo>
                    <a:lnTo>
                      <a:pt x="111" y="305"/>
                    </a:lnTo>
                    <a:lnTo>
                      <a:pt x="126" y="308"/>
                    </a:lnTo>
                    <a:lnTo>
                      <a:pt x="143" y="309"/>
                    </a:lnTo>
                    <a:lnTo>
                      <a:pt x="162" y="308"/>
                    </a:lnTo>
                    <a:lnTo>
                      <a:pt x="178" y="305"/>
                    </a:lnTo>
                    <a:lnTo>
                      <a:pt x="194" y="301"/>
                    </a:lnTo>
                    <a:lnTo>
                      <a:pt x="209" y="294"/>
                    </a:lnTo>
                    <a:lnTo>
                      <a:pt x="222" y="287"/>
                    </a:lnTo>
                    <a:lnTo>
                      <a:pt x="233" y="278"/>
                    </a:lnTo>
                    <a:lnTo>
                      <a:pt x="239" y="272"/>
                    </a:lnTo>
                    <a:lnTo>
                      <a:pt x="244" y="266"/>
                    </a:lnTo>
                    <a:lnTo>
                      <a:pt x="247" y="260"/>
                    </a:lnTo>
                    <a:lnTo>
                      <a:pt x="251" y="255"/>
                    </a:lnTo>
                    <a:lnTo>
                      <a:pt x="255" y="244"/>
                    </a:lnTo>
                    <a:lnTo>
                      <a:pt x="259" y="230"/>
                    </a:lnTo>
                    <a:lnTo>
                      <a:pt x="261" y="215"/>
                    </a:lnTo>
                    <a:lnTo>
                      <a:pt x="261" y="197"/>
                    </a:lnTo>
                    <a:lnTo>
                      <a:pt x="261" y="176"/>
                    </a:lnTo>
                    <a:close/>
                  </a:path>
                </a:pathLst>
              </a:custGeom>
              <a:solidFill>
                <a:srgbClr val="E6F0C0"/>
              </a:solidFill>
              <a:ln w="9525">
                <a:noFill/>
                <a:round/>
                <a:headEnd/>
                <a:tailEnd/>
              </a:ln>
            </p:spPr>
            <p:txBody>
              <a:bodyPr/>
              <a:lstStyle/>
              <a:p>
                <a:endParaRPr lang="en-US"/>
              </a:p>
            </p:txBody>
          </p:sp>
          <p:sp>
            <p:nvSpPr>
              <p:cNvPr id="40262" name="Freeform 1033"/>
              <p:cNvSpPr>
                <a:spLocks/>
              </p:cNvSpPr>
              <p:nvPr/>
            </p:nvSpPr>
            <p:spPr bwMode="auto">
              <a:xfrm>
                <a:off x="3049" y="3946"/>
                <a:ext cx="34" cy="58"/>
              </a:xfrm>
              <a:custGeom>
                <a:avLst/>
                <a:gdLst>
                  <a:gd name="T0" fmla="*/ 0 w 204"/>
                  <a:gd name="T1" fmla="*/ 0 h 346"/>
                  <a:gd name="T2" fmla="*/ 0 w 204"/>
                  <a:gd name="T3" fmla="*/ 0 h 346"/>
                  <a:gd name="T4" fmla="*/ 0 w 204"/>
                  <a:gd name="T5" fmla="*/ 0 h 346"/>
                  <a:gd name="T6" fmla="*/ 0 w 204"/>
                  <a:gd name="T7" fmla="*/ 0 h 346"/>
                  <a:gd name="T8" fmla="*/ 0 w 204"/>
                  <a:gd name="T9" fmla="*/ 0 h 346"/>
                  <a:gd name="T10" fmla="*/ 0 w 204"/>
                  <a:gd name="T11" fmla="*/ 0 h 346"/>
                  <a:gd name="T12" fmla="*/ 0 w 204"/>
                  <a:gd name="T13" fmla="*/ 0 h 346"/>
                  <a:gd name="T14" fmla="*/ 0 w 204"/>
                  <a:gd name="T15" fmla="*/ 0 h 346"/>
                  <a:gd name="T16" fmla="*/ 0 w 204"/>
                  <a:gd name="T17" fmla="*/ 0 h 346"/>
                  <a:gd name="T18" fmla="*/ 0 w 204"/>
                  <a:gd name="T19" fmla="*/ 0 h 346"/>
                  <a:gd name="T20" fmla="*/ 0 w 204"/>
                  <a:gd name="T21" fmla="*/ 0 h 346"/>
                  <a:gd name="T22" fmla="*/ 0 w 204"/>
                  <a:gd name="T23" fmla="*/ 0 h 346"/>
                  <a:gd name="T24" fmla="*/ 0 w 204"/>
                  <a:gd name="T25" fmla="*/ 0 h 346"/>
                  <a:gd name="T26" fmla="*/ 0 w 204"/>
                  <a:gd name="T27" fmla="*/ 0 h 346"/>
                  <a:gd name="T28" fmla="*/ 0 w 204"/>
                  <a:gd name="T29" fmla="*/ 0 h 346"/>
                  <a:gd name="T30" fmla="*/ 0 w 204"/>
                  <a:gd name="T31" fmla="*/ 0 h 346"/>
                  <a:gd name="T32" fmla="*/ 0 w 204"/>
                  <a:gd name="T33" fmla="*/ 0 h 346"/>
                  <a:gd name="T34" fmla="*/ 0 w 204"/>
                  <a:gd name="T35" fmla="*/ 0 h 346"/>
                  <a:gd name="T36" fmla="*/ 0 w 204"/>
                  <a:gd name="T37" fmla="*/ 0 h 346"/>
                  <a:gd name="T38" fmla="*/ 0 w 204"/>
                  <a:gd name="T39" fmla="*/ 0 h 346"/>
                  <a:gd name="T40" fmla="*/ 0 w 204"/>
                  <a:gd name="T41" fmla="*/ 0 h 346"/>
                  <a:gd name="T42" fmla="*/ 0 w 204"/>
                  <a:gd name="T43" fmla="*/ 0 h 346"/>
                  <a:gd name="T44" fmla="*/ 0 w 204"/>
                  <a:gd name="T45" fmla="*/ 0 h 346"/>
                  <a:gd name="T46" fmla="*/ 0 w 204"/>
                  <a:gd name="T47" fmla="*/ 0 h 346"/>
                  <a:gd name="T48" fmla="*/ 0 w 204"/>
                  <a:gd name="T49" fmla="*/ 0 h 346"/>
                  <a:gd name="T50" fmla="*/ 0 w 204"/>
                  <a:gd name="T51" fmla="*/ 0 h 346"/>
                  <a:gd name="T52" fmla="*/ 0 w 204"/>
                  <a:gd name="T53" fmla="*/ 0 h 346"/>
                  <a:gd name="T54" fmla="*/ 0 w 204"/>
                  <a:gd name="T55" fmla="*/ 0 h 346"/>
                  <a:gd name="T56" fmla="*/ 0 w 204"/>
                  <a:gd name="T57" fmla="*/ 0 h 346"/>
                  <a:gd name="T58" fmla="*/ 0 w 204"/>
                  <a:gd name="T59" fmla="*/ 0 h 346"/>
                  <a:gd name="T60" fmla="*/ 0 w 204"/>
                  <a:gd name="T61" fmla="*/ 0 h 346"/>
                  <a:gd name="T62" fmla="*/ 0 w 204"/>
                  <a:gd name="T63" fmla="*/ 0 h 346"/>
                  <a:gd name="T64" fmla="*/ 0 w 204"/>
                  <a:gd name="T65" fmla="*/ 0 h 346"/>
                  <a:gd name="T66" fmla="*/ 0 w 204"/>
                  <a:gd name="T67" fmla="*/ 0 h 346"/>
                  <a:gd name="T68" fmla="*/ 0 w 204"/>
                  <a:gd name="T69" fmla="*/ 0 h 3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4"/>
                  <a:gd name="T106" fmla="*/ 0 h 346"/>
                  <a:gd name="T107" fmla="*/ 204 w 204"/>
                  <a:gd name="T108" fmla="*/ 346 h 3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4" h="346">
                    <a:moveTo>
                      <a:pt x="0" y="346"/>
                    </a:moveTo>
                    <a:lnTo>
                      <a:pt x="0" y="8"/>
                    </a:lnTo>
                    <a:lnTo>
                      <a:pt x="57" y="8"/>
                    </a:lnTo>
                    <a:lnTo>
                      <a:pt x="57" y="59"/>
                    </a:lnTo>
                    <a:lnTo>
                      <a:pt x="68" y="43"/>
                    </a:lnTo>
                    <a:lnTo>
                      <a:pt x="79" y="29"/>
                    </a:lnTo>
                    <a:lnTo>
                      <a:pt x="88" y="19"/>
                    </a:lnTo>
                    <a:lnTo>
                      <a:pt x="97" y="12"/>
                    </a:lnTo>
                    <a:lnTo>
                      <a:pt x="108" y="7"/>
                    </a:lnTo>
                    <a:lnTo>
                      <a:pt x="117" y="2"/>
                    </a:lnTo>
                    <a:lnTo>
                      <a:pt x="127" y="1"/>
                    </a:lnTo>
                    <a:lnTo>
                      <a:pt x="139" y="0"/>
                    </a:lnTo>
                    <a:lnTo>
                      <a:pt x="155" y="1"/>
                    </a:lnTo>
                    <a:lnTo>
                      <a:pt x="171" y="5"/>
                    </a:lnTo>
                    <a:lnTo>
                      <a:pt x="188" y="11"/>
                    </a:lnTo>
                    <a:lnTo>
                      <a:pt x="204" y="19"/>
                    </a:lnTo>
                    <a:lnTo>
                      <a:pt x="182" y="72"/>
                    </a:lnTo>
                    <a:lnTo>
                      <a:pt x="170" y="66"/>
                    </a:lnTo>
                    <a:lnTo>
                      <a:pt x="159" y="63"/>
                    </a:lnTo>
                    <a:lnTo>
                      <a:pt x="147" y="60"/>
                    </a:lnTo>
                    <a:lnTo>
                      <a:pt x="136" y="59"/>
                    </a:lnTo>
                    <a:lnTo>
                      <a:pt x="125" y="60"/>
                    </a:lnTo>
                    <a:lnTo>
                      <a:pt x="116" y="63"/>
                    </a:lnTo>
                    <a:lnTo>
                      <a:pt x="107" y="66"/>
                    </a:lnTo>
                    <a:lnTo>
                      <a:pt x="99" y="71"/>
                    </a:lnTo>
                    <a:lnTo>
                      <a:pt x="90" y="76"/>
                    </a:lnTo>
                    <a:lnTo>
                      <a:pt x="83" y="85"/>
                    </a:lnTo>
                    <a:lnTo>
                      <a:pt x="79" y="93"/>
                    </a:lnTo>
                    <a:lnTo>
                      <a:pt x="74" y="102"/>
                    </a:lnTo>
                    <a:lnTo>
                      <a:pt x="70" y="118"/>
                    </a:lnTo>
                    <a:lnTo>
                      <a:pt x="66" y="134"/>
                    </a:lnTo>
                    <a:lnTo>
                      <a:pt x="64" y="152"/>
                    </a:lnTo>
                    <a:lnTo>
                      <a:pt x="64" y="169"/>
                    </a:lnTo>
                    <a:lnTo>
                      <a:pt x="64" y="346"/>
                    </a:lnTo>
                    <a:lnTo>
                      <a:pt x="0" y="346"/>
                    </a:lnTo>
                    <a:close/>
                  </a:path>
                </a:pathLst>
              </a:custGeom>
              <a:solidFill>
                <a:srgbClr val="E6F0C0"/>
              </a:solidFill>
              <a:ln w="9525">
                <a:noFill/>
                <a:round/>
                <a:headEnd/>
                <a:tailEnd/>
              </a:ln>
            </p:spPr>
            <p:txBody>
              <a:bodyPr/>
              <a:lstStyle/>
              <a:p>
                <a:endParaRPr lang="en-US"/>
              </a:p>
            </p:txBody>
          </p:sp>
          <p:sp>
            <p:nvSpPr>
              <p:cNvPr id="40263" name="Freeform 1034"/>
              <p:cNvSpPr>
                <a:spLocks noEditPoints="1"/>
              </p:cNvSpPr>
              <p:nvPr/>
            </p:nvSpPr>
            <p:spPr bwMode="auto">
              <a:xfrm>
                <a:off x="3089" y="3926"/>
                <a:ext cx="11" cy="78"/>
              </a:xfrm>
              <a:custGeom>
                <a:avLst/>
                <a:gdLst>
                  <a:gd name="T0" fmla="*/ 0 w 65"/>
                  <a:gd name="T1" fmla="*/ 0 h 467"/>
                  <a:gd name="T2" fmla="*/ 0 w 65"/>
                  <a:gd name="T3" fmla="*/ 0 h 467"/>
                  <a:gd name="T4" fmla="*/ 0 w 65"/>
                  <a:gd name="T5" fmla="*/ 0 h 467"/>
                  <a:gd name="T6" fmla="*/ 0 w 65"/>
                  <a:gd name="T7" fmla="*/ 0 h 467"/>
                  <a:gd name="T8" fmla="*/ 0 w 65"/>
                  <a:gd name="T9" fmla="*/ 0 h 467"/>
                  <a:gd name="T10" fmla="*/ 0 w 65"/>
                  <a:gd name="T11" fmla="*/ 0 h 467"/>
                  <a:gd name="T12" fmla="*/ 0 w 65"/>
                  <a:gd name="T13" fmla="*/ 0 h 467"/>
                  <a:gd name="T14" fmla="*/ 0 w 65"/>
                  <a:gd name="T15" fmla="*/ 0 h 467"/>
                  <a:gd name="T16" fmla="*/ 0 w 65"/>
                  <a:gd name="T17" fmla="*/ 0 h 467"/>
                  <a:gd name="T18" fmla="*/ 0 w 65"/>
                  <a:gd name="T19" fmla="*/ 0 h 4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467"/>
                  <a:gd name="T32" fmla="*/ 65 w 65"/>
                  <a:gd name="T33" fmla="*/ 467 h 4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467">
                    <a:moveTo>
                      <a:pt x="0" y="66"/>
                    </a:moveTo>
                    <a:lnTo>
                      <a:pt x="0" y="0"/>
                    </a:lnTo>
                    <a:lnTo>
                      <a:pt x="65" y="0"/>
                    </a:lnTo>
                    <a:lnTo>
                      <a:pt x="65" y="66"/>
                    </a:lnTo>
                    <a:lnTo>
                      <a:pt x="0" y="66"/>
                    </a:lnTo>
                    <a:close/>
                    <a:moveTo>
                      <a:pt x="0" y="467"/>
                    </a:moveTo>
                    <a:lnTo>
                      <a:pt x="0" y="129"/>
                    </a:lnTo>
                    <a:lnTo>
                      <a:pt x="65" y="129"/>
                    </a:lnTo>
                    <a:lnTo>
                      <a:pt x="65" y="467"/>
                    </a:lnTo>
                    <a:lnTo>
                      <a:pt x="0" y="467"/>
                    </a:lnTo>
                    <a:close/>
                  </a:path>
                </a:pathLst>
              </a:custGeom>
              <a:solidFill>
                <a:srgbClr val="E6F0C0"/>
              </a:solidFill>
              <a:ln w="9525">
                <a:noFill/>
                <a:round/>
                <a:headEnd/>
                <a:tailEnd/>
              </a:ln>
            </p:spPr>
            <p:txBody>
              <a:bodyPr/>
              <a:lstStyle/>
              <a:p>
                <a:endParaRPr lang="en-US"/>
              </a:p>
            </p:txBody>
          </p:sp>
          <p:sp>
            <p:nvSpPr>
              <p:cNvPr id="40264" name="Freeform 1035"/>
              <p:cNvSpPr>
                <a:spLocks noEditPoints="1"/>
              </p:cNvSpPr>
              <p:nvPr/>
            </p:nvSpPr>
            <p:spPr bwMode="auto">
              <a:xfrm>
                <a:off x="3113" y="3946"/>
                <a:ext cx="58" cy="59"/>
              </a:xfrm>
              <a:custGeom>
                <a:avLst/>
                <a:gdLst>
                  <a:gd name="T0" fmla="*/ 0 w 347"/>
                  <a:gd name="T1" fmla="*/ 0 h 354"/>
                  <a:gd name="T2" fmla="*/ 0 w 347"/>
                  <a:gd name="T3" fmla="*/ 0 h 354"/>
                  <a:gd name="T4" fmla="*/ 0 w 347"/>
                  <a:gd name="T5" fmla="*/ 0 h 354"/>
                  <a:gd name="T6" fmla="*/ 0 w 347"/>
                  <a:gd name="T7" fmla="*/ 0 h 354"/>
                  <a:gd name="T8" fmla="*/ 0 w 347"/>
                  <a:gd name="T9" fmla="*/ 0 h 354"/>
                  <a:gd name="T10" fmla="*/ 0 w 347"/>
                  <a:gd name="T11" fmla="*/ 0 h 354"/>
                  <a:gd name="T12" fmla="*/ 0 w 347"/>
                  <a:gd name="T13" fmla="*/ 0 h 354"/>
                  <a:gd name="T14" fmla="*/ 0 w 347"/>
                  <a:gd name="T15" fmla="*/ 0 h 354"/>
                  <a:gd name="T16" fmla="*/ 0 w 347"/>
                  <a:gd name="T17" fmla="*/ 0 h 354"/>
                  <a:gd name="T18" fmla="*/ 0 w 347"/>
                  <a:gd name="T19" fmla="*/ 0 h 354"/>
                  <a:gd name="T20" fmla="*/ 0 w 347"/>
                  <a:gd name="T21" fmla="*/ 0 h 354"/>
                  <a:gd name="T22" fmla="*/ 0 w 347"/>
                  <a:gd name="T23" fmla="*/ 0 h 354"/>
                  <a:gd name="T24" fmla="*/ 0 w 347"/>
                  <a:gd name="T25" fmla="*/ 0 h 354"/>
                  <a:gd name="T26" fmla="*/ 0 w 347"/>
                  <a:gd name="T27" fmla="*/ 0 h 354"/>
                  <a:gd name="T28" fmla="*/ 0 w 347"/>
                  <a:gd name="T29" fmla="*/ 0 h 354"/>
                  <a:gd name="T30" fmla="*/ 0 w 347"/>
                  <a:gd name="T31" fmla="*/ 0 h 354"/>
                  <a:gd name="T32" fmla="*/ 0 w 347"/>
                  <a:gd name="T33" fmla="*/ 0 h 354"/>
                  <a:gd name="T34" fmla="*/ 0 w 347"/>
                  <a:gd name="T35" fmla="*/ 0 h 354"/>
                  <a:gd name="T36" fmla="*/ 0 w 347"/>
                  <a:gd name="T37" fmla="*/ 0 h 354"/>
                  <a:gd name="T38" fmla="*/ 0 w 347"/>
                  <a:gd name="T39" fmla="*/ 0 h 354"/>
                  <a:gd name="T40" fmla="*/ 0 w 347"/>
                  <a:gd name="T41" fmla="*/ 0 h 354"/>
                  <a:gd name="T42" fmla="*/ 0 w 347"/>
                  <a:gd name="T43" fmla="*/ 0 h 354"/>
                  <a:gd name="T44" fmla="*/ 0 w 347"/>
                  <a:gd name="T45" fmla="*/ 0 h 354"/>
                  <a:gd name="T46" fmla="*/ 0 w 347"/>
                  <a:gd name="T47" fmla="*/ 0 h 354"/>
                  <a:gd name="T48" fmla="*/ 0 w 347"/>
                  <a:gd name="T49" fmla="*/ 0 h 354"/>
                  <a:gd name="T50" fmla="*/ 0 w 347"/>
                  <a:gd name="T51" fmla="*/ 0 h 354"/>
                  <a:gd name="T52" fmla="*/ 0 w 347"/>
                  <a:gd name="T53" fmla="*/ 0 h 354"/>
                  <a:gd name="T54" fmla="*/ 0 w 347"/>
                  <a:gd name="T55" fmla="*/ 0 h 354"/>
                  <a:gd name="T56" fmla="*/ 0 w 347"/>
                  <a:gd name="T57" fmla="*/ 0 h 354"/>
                  <a:gd name="T58" fmla="*/ 0 w 347"/>
                  <a:gd name="T59" fmla="*/ 0 h 354"/>
                  <a:gd name="T60" fmla="*/ 0 w 347"/>
                  <a:gd name="T61" fmla="*/ 0 h 354"/>
                  <a:gd name="T62" fmla="*/ 0 w 347"/>
                  <a:gd name="T63" fmla="*/ 0 h 354"/>
                  <a:gd name="T64" fmla="*/ 0 w 347"/>
                  <a:gd name="T65" fmla="*/ 0 h 354"/>
                  <a:gd name="T66" fmla="*/ 0 w 347"/>
                  <a:gd name="T67" fmla="*/ 0 h 354"/>
                  <a:gd name="T68" fmla="*/ 0 w 347"/>
                  <a:gd name="T69" fmla="*/ 0 h 354"/>
                  <a:gd name="T70" fmla="*/ 0 w 347"/>
                  <a:gd name="T71" fmla="*/ 0 h 354"/>
                  <a:gd name="T72" fmla="*/ 0 w 347"/>
                  <a:gd name="T73" fmla="*/ 0 h 354"/>
                  <a:gd name="T74" fmla="*/ 0 w 347"/>
                  <a:gd name="T75" fmla="*/ 0 h 354"/>
                  <a:gd name="T76" fmla="*/ 0 w 347"/>
                  <a:gd name="T77" fmla="*/ 0 h 354"/>
                  <a:gd name="T78" fmla="*/ 0 w 347"/>
                  <a:gd name="T79" fmla="*/ 0 h 354"/>
                  <a:gd name="T80" fmla="*/ 0 w 347"/>
                  <a:gd name="T81" fmla="*/ 0 h 354"/>
                  <a:gd name="T82" fmla="*/ 0 w 347"/>
                  <a:gd name="T83" fmla="*/ 0 h 354"/>
                  <a:gd name="T84" fmla="*/ 0 w 347"/>
                  <a:gd name="T85" fmla="*/ 0 h 3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7"/>
                  <a:gd name="T130" fmla="*/ 0 h 354"/>
                  <a:gd name="T131" fmla="*/ 347 w 347"/>
                  <a:gd name="T132" fmla="*/ 354 h 3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7" h="354">
                    <a:moveTo>
                      <a:pt x="278" y="237"/>
                    </a:moveTo>
                    <a:lnTo>
                      <a:pt x="344" y="244"/>
                    </a:lnTo>
                    <a:lnTo>
                      <a:pt x="340" y="257"/>
                    </a:lnTo>
                    <a:lnTo>
                      <a:pt x="335" y="268"/>
                    </a:lnTo>
                    <a:lnTo>
                      <a:pt x="329" y="280"/>
                    </a:lnTo>
                    <a:lnTo>
                      <a:pt x="322" y="290"/>
                    </a:lnTo>
                    <a:lnTo>
                      <a:pt x="314" y="301"/>
                    </a:lnTo>
                    <a:lnTo>
                      <a:pt x="306" y="309"/>
                    </a:lnTo>
                    <a:lnTo>
                      <a:pt x="297" y="317"/>
                    </a:lnTo>
                    <a:lnTo>
                      <a:pt x="287" y="325"/>
                    </a:lnTo>
                    <a:lnTo>
                      <a:pt x="276" y="332"/>
                    </a:lnTo>
                    <a:lnTo>
                      <a:pt x="265" y="338"/>
                    </a:lnTo>
                    <a:lnTo>
                      <a:pt x="252" y="342"/>
                    </a:lnTo>
                    <a:lnTo>
                      <a:pt x="239" y="347"/>
                    </a:lnTo>
                    <a:lnTo>
                      <a:pt x="225" y="349"/>
                    </a:lnTo>
                    <a:lnTo>
                      <a:pt x="210" y="352"/>
                    </a:lnTo>
                    <a:lnTo>
                      <a:pt x="195" y="353"/>
                    </a:lnTo>
                    <a:lnTo>
                      <a:pt x="179" y="354"/>
                    </a:lnTo>
                    <a:lnTo>
                      <a:pt x="159" y="353"/>
                    </a:lnTo>
                    <a:lnTo>
                      <a:pt x="140" y="351"/>
                    </a:lnTo>
                    <a:lnTo>
                      <a:pt x="122" y="347"/>
                    </a:lnTo>
                    <a:lnTo>
                      <a:pt x="105" y="342"/>
                    </a:lnTo>
                    <a:lnTo>
                      <a:pt x="89" y="335"/>
                    </a:lnTo>
                    <a:lnTo>
                      <a:pt x="75" y="329"/>
                    </a:lnTo>
                    <a:lnTo>
                      <a:pt x="61" y="318"/>
                    </a:lnTo>
                    <a:lnTo>
                      <a:pt x="48" y="308"/>
                    </a:lnTo>
                    <a:lnTo>
                      <a:pt x="37" y="296"/>
                    </a:lnTo>
                    <a:lnTo>
                      <a:pt x="28" y="282"/>
                    </a:lnTo>
                    <a:lnTo>
                      <a:pt x="18" y="268"/>
                    </a:lnTo>
                    <a:lnTo>
                      <a:pt x="13" y="253"/>
                    </a:lnTo>
                    <a:lnTo>
                      <a:pt x="7" y="236"/>
                    </a:lnTo>
                    <a:lnTo>
                      <a:pt x="3" y="219"/>
                    </a:lnTo>
                    <a:lnTo>
                      <a:pt x="1" y="200"/>
                    </a:lnTo>
                    <a:lnTo>
                      <a:pt x="0" y="179"/>
                    </a:lnTo>
                    <a:lnTo>
                      <a:pt x="1" y="159"/>
                    </a:lnTo>
                    <a:lnTo>
                      <a:pt x="3" y="139"/>
                    </a:lnTo>
                    <a:lnTo>
                      <a:pt x="7" y="122"/>
                    </a:lnTo>
                    <a:lnTo>
                      <a:pt x="13" y="104"/>
                    </a:lnTo>
                    <a:lnTo>
                      <a:pt x="19" y="88"/>
                    </a:lnTo>
                    <a:lnTo>
                      <a:pt x="28" y="73"/>
                    </a:lnTo>
                    <a:lnTo>
                      <a:pt x="37" y="59"/>
                    </a:lnTo>
                    <a:lnTo>
                      <a:pt x="48" y="48"/>
                    </a:lnTo>
                    <a:lnTo>
                      <a:pt x="61" y="36"/>
                    </a:lnTo>
                    <a:lnTo>
                      <a:pt x="75" y="27"/>
                    </a:lnTo>
                    <a:lnTo>
                      <a:pt x="90" y="19"/>
                    </a:lnTo>
                    <a:lnTo>
                      <a:pt x="105" y="12"/>
                    </a:lnTo>
                    <a:lnTo>
                      <a:pt x="121" y="7"/>
                    </a:lnTo>
                    <a:lnTo>
                      <a:pt x="139" y="2"/>
                    </a:lnTo>
                    <a:lnTo>
                      <a:pt x="157" y="1"/>
                    </a:lnTo>
                    <a:lnTo>
                      <a:pt x="176" y="0"/>
                    </a:lnTo>
                    <a:lnTo>
                      <a:pt x="194" y="1"/>
                    </a:lnTo>
                    <a:lnTo>
                      <a:pt x="211" y="2"/>
                    </a:lnTo>
                    <a:lnTo>
                      <a:pt x="229" y="7"/>
                    </a:lnTo>
                    <a:lnTo>
                      <a:pt x="244" y="12"/>
                    </a:lnTo>
                    <a:lnTo>
                      <a:pt x="259" y="19"/>
                    </a:lnTo>
                    <a:lnTo>
                      <a:pt x="273" y="26"/>
                    </a:lnTo>
                    <a:lnTo>
                      <a:pt x="287" y="36"/>
                    </a:lnTo>
                    <a:lnTo>
                      <a:pt x="298" y="46"/>
                    </a:lnTo>
                    <a:lnTo>
                      <a:pt x="310" y="58"/>
                    </a:lnTo>
                    <a:lnTo>
                      <a:pt x="320" y="72"/>
                    </a:lnTo>
                    <a:lnTo>
                      <a:pt x="328" y="86"/>
                    </a:lnTo>
                    <a:lnTo>
                      <a:pt x="334" y="102"/>
                    </a:lnTo>
                    <a:lnTo>
                      <a:pt x="340" y="119"/>
                    </a:lnTo>
                    <a:lnTo>
                      <a:pt x="343" y="137"/>
                    </a:lnTo>
                    <a:lnTo>
                      <a:pt x="346" y="156"/>
                    </a:lnTo>
                    <a:lnTo>
                      <a:pt x="347" y="176"/>
                    </a:lnTo>
                    <a:lnTo>
                      <a:pt x="347" y="183"/>
                    </a:lnTo>
                    <a:lnTo>
                      <a:pt x="347" y="191"/>
                    </a:lnTo>
                    <a:lnTo>
                      <a:pt x="66" y="191"/>
                    </a:lnTo>
                    <a:lnTo>
                      <a:pt x="67" y="205"/>
                    </a:lnTo>
                    <a:lnTo>
                      <a:pt x="69" y="218"/>
                    </a:lnTo>
                    <a:lnTo>
                      <a:pt x="73" y="230"/>
                    </a:lnTo>
                    <a:lnTo>
                      <a:pt x="76" y="241"/>
                    </a:lnTo>
                    <a:lnTo>
                      <a:pt x="81" y="251"/>
                    </a:lnTo>
                    <a:lnTo>
                      <a:pt x="87" y="260"/>
                    </a:lnTo>
                    <a:lnTo>
                      <a:pt x="93" y="270"/>
                    </a:lnTo>
                    <a:lnTo>
                      <a:pt x="100" y="277"/>
                    </a:lnTo>
                    <a:lnTo>
                      <a:pt x="108" y="283"/>
                    </a:lnTo>
                    <a:lnTo>
                      <a:pt x="118" y="290"/>
                    </a:lnTo>
                    <a:lnTo>
                      <a:pt x="127" y="295"/>
                    </a:lnTo>
                    <a:lnTo>
                      <a:pt x="136" y="300"/>
                    </a:lnTo>
                    <a:lnTo>
                      <a:pt x="147" y="302"/>
                    </a:lnTo>
                    <a:lnTo>
                      <a:pt x="157" y="304"/>
                    </a:lnTo>
                    <a:lnTo>
                      <a:pt x="167" y="307"/>
                    </a:lnTo>
                    <a:lnTo>
                      <a:pt x="179" y="307"/>
                    </a:lnTo>
                    <a:lnTo>
                      <a:pt x="196" y="305"/>
                    </a:lnTo>
                    <a:lnTo>
                      <a:pt x="211" y="302"/>
                    </a:lnTo>
                    <a:lnTo>
                      <a:pt x="219" y="300"/>
                    </a:lnTo>
                    <a:lnTo>
                      <a:pt x="226" y="297"/>
                    </a:lnTo>
                    <a:lnTo>
                      <a:pt x="233" y="294"/>
                    </a:lnTo>
                    <a:lnTo>
                      <a:pt x="239" y="290"/>
                    </a:lnTo>
                    <a:lnTo>
                      <a:pt x="245" y="286"/>
                    </a:lnTo>
                    <a:lnTo>
                      <a:pt x="251" y="280"/>
                    </a:lnTo>
                    <a:lnTo>
                      <a:pt x="256" y="275"/>
                    </a:lnTo>
                    <a:lnTo>
                      <a:pt x="261" y="268"/>
                    </a:lnTo>
                    <a:lnTo>
                      <a:pt x="270" y="255"/>
                    </a:lnTo>
                    <a:lnTo>
                      <a:pt x="278" y="237"/>
                    </a:lnTo>
                    <a:close/>
                    <a:moveTo>
                      <a:pt x="69" y="145"/>
                    </a:moveTo>
                    <a:lnTo>
                      <a:pt x="280" y="145"/>
                    </a:lnTo>
                    <a:lnTo>
                      <a:pt x="278" y="134"/>
                    </a:lnTo>
                    <a:lnTo>
                      <a:pt x="276" y="124"/>
                    </a:lnTo>
                    <a:lnTo>
                      <a:pt x="274" y="116"/>
                    </a:lnTo>
                    <a:lnTo>
                      <a:pt x="272" y="107"/>
                    </a:lnTo>
                    <a:lnTo>
                      <a:pt x="268" y="100"/>
                    </a:lnTo>
                    <a:lnTo>
                      <a:pt x="265" y="93"/>
                    </a:lnTo>
                    <a:lnTo>
                      <a:pt x="260" y="86"/>
                    </a:lnTo>
                    <a:lnTo>
                      <a:pt x="255" y="80"/>
                    </a:lnTo>
                    <a:lnTo>
                      <a:pt x="247" y="73"/>
                    </a:lnTo>
                    <a:lnTo>
                      <a:pt x="239" y="66"/>
                    </a:lnTo>
                    <a:lnTo>
                      <a:pt x="230" y="60"/>
                    </a:lnTo>
                    <a:lnTo>
                      <a:pt x="221" y="56"/>
                    </a:lnTo>
                    <a:lnTo>
                      <a:pt x="210" y="52"/>
                    </a:lnTo>
                    <a:lnTo>
                      <a:pt x="200" y="50"/>
                    </a:lnTo>
                    <a:lnTo>
                      <a:pt x="188" y="48"/>
                    </a:lnTo>
                    <a:lnTo>
                      <a:pt x="177" y="48"/>
                    </a:lnTo>
                    <a:lnTo>
                      <a:pt x="165" y="48"/>
                    </a:lnTo>
                    <a:lnTo>
                      <a:pt x="155" y="49"/>
                    </a:lnTo>
                    <a:lnTo>
                      <a:pt x="145" y="51"/>
                    </a:lnTo>
                    <a:lnTo>
                      <a:pt x="136" y="53"/>
                    </a:lnTo>
                    <a:lnTo>
                      <a:pt x="127" y="58"/>
                    </a:lnTo>
                    <a:lnTo>
                      <a:pt x="118" y="63"/>
                    </a:lnTo>
                    <a:lnTo>
                      <a:pt x="110" y="67"/>
                    </a:lnTo>
                    <a:lnTo>
                      <a:pt x="103" y="74"/>
                    </a:lnTo>
                    <a:lnTo>
                      <a:pt x="96" y="81"/>
                    </a:lnTo>
                    <a:lnTo>
                      <a:pt x="89" y="88"/>
                    </a:lnTo>
                    <a:lnTo>
                      <a:pt x="84" y="96"/>
                    </a:lnTo>
                    <a:lnTo>
                      <a:pt x="80" y="104"/>
                    </a:lnTo>
                    <a:lnTo>
                      <a:pt x="75" y="113"/>
                    </a:lnTo>
                    <a:lnTo>
                      <a:pt x="73" y="124"/>
                    </a:lnTo>
                    <a:lnTo>
                      <a:pt x="70" y="133"/>
                    </a:lnTo>
                    <a:lnTo>
                      <a:pt x="69" y="145"/>
                    </a:lnTo>
                    <a:close/>
                  </a:path>
                </a:pathLst>
              </a:custGeom>
              <a:solidFill>
                <a:srgbClr val="E6F0C0"/>
              </a:solidFill>
              <a:ln w="9525">
                <a:noFill/>
                <a:round/>
                <a:headEnd/>
                <a:tailEnd/>
              </a:ln>
            </p:spPr>
            <p:txBody>
              <a:bodyPr/>
              <a:lstStyle/>
              <a:p>
                <a:endParaRPr lang="en-US"/>
              </a:p>
            </p:txBody>
          </p:sp>
          <p:sp>
            <p:nvSpPr>
              <p:cNvPr id="40265" name="Freeform 1036"/>
              <p:cNvSpPr>
                <a:spLocks/>
              </p:cNvSpPr>
              <p:nvPr/>
            </p:nvSpPr>
            <p:spPr bwMode="auto">
              <a:xfrm>
                <a:off x="3179" y="3946"/>
                <a:ext cx="52" cy="59"/>
              </a:xfrm>
              <a:custGeom>
                <a:avLst/>
                <a:gdLst>
                  <a:gd name="T0" fmla="*/ 0 w 312"/>
                  <a:gd name="T1" fmla="*/ 0 h 354"/>
                  <a:gd name="T2" fmla="*/ 0 w 312"/>
                  <a:gd name="T3" fmla="*/ 0 h 354"/>
                  <a:gd name="T4" fmla="*/ 0 w 312"/>
                  <a:gd name="T5" fmla="*/ 0 h 354"/>
                  <a:gd name="T6" fmla="*/ 0 w 312"/>
                  <a:gd name="T7" fmla="*/ 0 h 354"/>
                  <a:gd name="T8" fmla="*/ 0 w 312"/>
                  <a:gd name="T9" fmla="*/ 0 h 354"/>
                  <a:gd name="T10" fmla="*/ 0 w 312"/>
                  <a:gd name="T11" fmla="*/ 0 h 354"/>
                  <a:gd name="T12" fmla="*/ 0 w 312"/>
                  <a:gd name="T13" fmla="*/ 0 h 354"/>
                  <a:gd name="T14" fmla="*/ 0 w 312"/>
                  <a:gd name="T15" fmla="*/ 0 h 354"/>
                  <a:gd name="T16" fmla="*/ 0 w 312"/>
                  <a:gd name="T17" fmla="*/ 0 h 354"/>
                  <a:gd name="T18" fmla="*/ 0 w 312"/>
                  <a:gd name="T19" fmla="*/ 0 h 354"/>
                  <a:gd name="T20" fmla="*/ 0 w 312"/>
                  <a:gd name="T21" fmla="*/ 0 h 354"/>
                  <a:gd name="T22" fmla="*/ 0 w 312"/>
                  <a:gd name="T23" fmla="*/ 0 h 354"/>
                  <a:gd name="T24" fmla="*/ 0 w 312"/>
                  <a:gd name="T25" fmla="*/ 0 h 354"/>
                  <a:gd name="T26" fmla="*/ 0 w 312"/>
                  <a:gd name="T27" fmla="*/ 0 h 354"/>
                  <a:gd name="T28" fmla="*/ 0 w 312"/>
                  <a:gd name="T29" fmla="*/ 0 h 354"/>
                  <a:gd name="T30" fmla="*/ 0 w 312"/>
                  <a:gd name="T31" fmla="*/ 0 h 354"/>
                  <a:gd name="T32" fmla="*/ 0 w 312"/>
                  <a:gd name="T33" fmla="*/ 0 h 354"/>
                  <a:gd name="T34" fmla="*/ 0 w 312"/>
                  <a:gd name="T35" fmla="*/ 0 h 354"/>
                  <a:gd name="T36" fmla="*/ 0 w 312"/>
                  <a:gd name="T37" fmla="*/ 0 h 354"/>
                  <a:gd name="T38" fmla="*/ 0 w 312"/>
                  <a:gd name="T39" fmla="*/ 0 h 354"/>
                  <a:gd name="T40" fmla="*/ 0 w 312"/>
                  <a:gd name="T41" fmla="*/ 0 h 354"/>
                  <a:gd name="T42" fmla="*/ 0 w 312"/>
                  <a:gd name="T43" fmla="*/ 0 h 354"/>
                  <a:gd name="T44" fmla="*/ 0 w 312"/>
                  <a:gd name="T45" fmla="*/ 0 h 354"/>
                  <a:gd name="T46" fmla="*/ 0 w 312"/>
                  <a:gd name="T47" fmla="*/ 0 h 354"/>
                  <a:gd name="T48" fmla="*/ 0 w 312"/>
                  <a:gd name="T49" fmla="*/ 0 h 354"/>
                  <a:gd name="T50" fmla="*/ 0 w 312"/>
                  <a:gd name="T51" fmla="*/ 0 h 354"/>
                  <a:gd name="T52" fmla="*/ 0 w 312"/>
                  <a:gd name="T53" fmla="*/ 0 h 354"/>
                  <a:gd name="T54" fmla="*/ 0 w 312"/>
                  <a:gd name="T55" fmla="*/ 0 h 354"/>
                  <a:gd name="T56" fmla="*/ 0 w 312"/>
                  <a:gd name="T57" fmla="*/ 0 h 354"/>
                  <a:gd name="T58" fmla="*/ 0 w 312"/>
                  <a:gd name="T59" fmla="*/ 0 h 354"/>
                  <a:gd name="T60" fmla="*/ 0 w 312"/>
                  <a:gd name="T61" fmla="*/ 0 h 354"/>
                  <a:gd name="T62" fmla="*/ 0 w 312"/>
                  <a:gd name="T63" fmla="*/ 0 h 354"/>
                  <a:gd name="T64" fmla="*/ 0 w 312"/>
                  <a:gd name="T65" fmla="*/ 0 h 354"/>
                  <a:gd name="T66" fmla="*/ 0 w 312"/>
                  <a:gd name="T67" fmla="*/ 0 h 354"/>
                  <a:gd name="T68" fmla="*/ 0 w 312"/>
                  <a:gd name="T69" fmla="*/ 0 h 354"/>
                  <a:gd name="T70" fmla="*/ 0 w 312"/>
                  <a:gd name="T71" fmla="*/ 0 h 354"/>
                  <a:gd name="T72" fmla="*/ 0 w 312"/>
                  <a:gd name="T73" fmla="*/ 0 h 354"/>
                  <a:gd name="T74" fmla="*/ 0 w 312"/>
                  <a:gd name="T75" fmla="*/ 0 h 354"/>
                  <a:gd name="T76" fmla="*/ 0 w 312"/>
                  <a:gd name="T77" fmla="*/ 0 h 354"/>
                  <a:gd name="T78" fmla="*/ 0 w 312"/>
                  <a:gd name="T79" fmla="*/ 0 h 354"/>
                  <a:gd name="T80" fmla="*/ 0 w 312"/>
                  <a:gd name="T81" fmla="*/ 0 h 354"/>
                  <a:gd name="T82" fmla="*/ 0 w 312"/>
                  <a:gd name="T83" fmla="*/ 0 h 354"/>
                  <a:gd name="T84" fmla="*/ 0 w 312"/>
                  <a:gd name="T85" fmla="*/ 0 h 354"/>
                  <a:gd name="T86" fmla="*/ 0 w 312"/>
                  <a:gd name="T87" fmla="*/ 0 h 354"/>
                  <a:gd name="T88" fmla="*/ 0 w 312"/>
                  <a:gd name="T89" fmla="*/ 0 h 354"/>
                  <a:gd name="T90" fmla="*/ 0 w 312"/>
                  <a:gd name="T91" fmla="*/ 0 h 354"/>
                  <a:gd name="T92" fmla="*/ 0 w 312"/>
                  <a:gd name="T93" fmla="*/ 0 h 354"/>
                  <a:gd name="T94" fmla="*/ 0 w 312"/>
                  <a:gd name="T95" fmla="*/ 0 h 354"/>
                  <a:gd name="T96" fmla="*/ 0 w 312"/>
                  <a:gd name="T97" fmla="*/ 0 h 354"/>
                  <a:gd name="T98" fmla="*/ 0 w 312"/>
                  <a:gd name="T99" fmla="*/ 0 h 354"/>
                  <a:gd name="T100" fmla="*/ 0 w 312"/>
                  <a:gd name="T101" fmla="*/ 0 h 354"/>
                  <a:gd name="T102" fmla="*/ 0 w 312"/>
                  <a:gd name="T103" fmla="*/ 0 h 354"/>
                  <a:gd name="T104" fmla="*/ 0 w 312"/>
                  <a:gd name="T105" fmla="*/ 0 h 354"/>
                  <a:gd name="T106" fmla="*/ 0 w 312"/>
                  <a:gd name="T107" fmla="*/ 0 h 354"/>
                  <a:gd name="T108" fmla="*/ 0 w 312"/>
                  <a:gd name="T109" fmla="*/ 0 h 354"/>
                  <a:gd name="T110" fmla="*/ 0 w 312"/>
                  <a:gd name="T111" fmla="*/ 0 h 3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12"/>
                  <a:gd name="T169" fmla="*/ 0 h 354"/>
                  <a:gd name="T170" fmla="*/ 312 w 312"/>
                  <a:gd name="T171" fmla="*/ 354 h 35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12" h="354">
                    <a:moveTo>
                      <a:pt x="0" y="245"/>
                    </a:moveTo>
                    <a:lnTo>
                      <a:pt x="63" y="236"/>
                    </a:lnTo>
                    <a:lnTo>
                      <a:pt x="64" y="244"/>
                    </a:lnTo>
                    <a:lnTo>
                      <a:pt x="67" y="252"/>
                    </a:lnTo>
                    <a:lnTo>
                      <a:pt x="69" y="259"/>
                    </a:lnTo>
                    <a:lnTo>
                      <a:pt x="73" y="266"/>
                    </a:lnTo>
                    <a:lnTo>
                      <a:pt x="77" y="273"/>
                    </a:lnTo>
                    <a:lnTo>
                      <a:pt x="82" y="279"/>
                    </a:lnTo>
                    <a:lnTo>
                      <a:pt x="86" y="283"/>
                    </a:lnTo>
                    <a:lnTo>
                      <a:pt x="92" y="288"/>
                    </a:lnTo>
                    <a:lnTo>
                      <a:pt x="99" y="293"/>
                    </a:lnTo>
                    <a:lnTo>
                      <a:pt x="106" y="296"/>
                    </a:lnTo>
                    <a:lnTo>
                      <a:pt x="113" y="300"/>
                    </a:lnTo>
                    <a:lnTo>
                      <a:pt x="121" y="302"/>
                    </a:lnTo>
                    <a:lnTo>
                      <a:pt x="130" y="304"/>
                    </a:lnTo>
                    <a:lnTo>
                      <a:pt x="140" y="305"/>
                    </a:lnTo>
                    <a:lnTo>
                      <a:pt x="150" y="307"/>
                    </a:lnTo>
                    <a:lnTo>
                      <a:pt x="160" y="307"/>
                    </a:lnTo>
                    <a:lnTo>
                      <a:pt x="171" y="307"/>
                    </a:lnTo>
                    <a:lnTo>
                      <a:pt x="181" y="305"/>
                    </a:lnTo>
                    <a:lnTo>
                      <a:pt x="190" y="304"/>
                    </a:lnTo>
                    <a:lnTo>
                      <a:pt x="199" y="302"/>
                    </a:lnTo>
                    <a:lnTo>
                      <a:pt x="207" y="301"/>
                    </a:lnTo>
                    <a:lnTo>
                      <a:pt x="214" y="297"/>
                    </a:lnTo>
                    <a:lnTo>
                      <a:pt x="219" y="294"/>
                    </a:lnTo>
                    <a:lnTo>
                      <a:pt x="225" y="290"/>
                    </a:lnTo>
                    <a:lnTo>
                      <a:pt x="230" y="287"/>
                    </a:lnTo>
                    <a:lnTo>
                      <a:pt x="234" y="282"/>
                    </a:lnTo>
                    <a:lnTo>
                      <a:pt x="238" y="278"/>
                    </a:lnTo>
                    <a:lnTo>
                      <a:pt x="241" y="273"/>
                    </a:lnTo>
                    <a:lnTo>
                      <a:pt x="244" y="268"/>
                    </a:lnTo>
                    <a:lnTo>
                      <a:pt x="245" y="263"/>
                    </a:lnTo>
                    <a:lnTo>
                      <a:pt x="246" y="258"/>
                    </a:lnTo>
                    <a:lnTo>
                      <a:pt x="247" y="252"/>
                    </a:lnTo>
                    <a:lnTo>
                      <a:pt x="246" y="248"/>
                    </a:lnTo>
                    <a:lnTo>
                      <a:pt x="246" y="243"/>
                    </a:lnTo>
                    <a:lnTo>
                      <a:pt x="244" y="240"/>
                    </a:lnTo>
                    <a:lnTo>
                      <a:pt x="243" y="235"/>
                    </a:lnTo>
                    <a:lnTo>
                      <a:pt x="239" y="231"/>
                    </a:lnTo>
                    <a:lnTo>
                      <a:pt x="236" y="228"/>
                    </a:lnTo>
                    <a:lnTo>
                      <a:pt x="232" y="224"/>
                    </a:lnTo>
                    <a:lnTo>
                      <a:pt x="227" y="222"/>
                    </a:lnTo>
                    <a:lnTo>
                      <a:pt x="219" y="218"/>
                    </a:lnTo>
                    <a:lnTo>
                      <a:pt x="206" y="213"/>
                    </a:lnTo>
                    <a:lnTo>
                      <a:pt x="186" y="208"/>
                    </a:lnTo>
                    <a:lnTo>
                      <a:pt x="163" y="202"/>
                    </a:lnTo>
                    <a:lnTo>
                      <a:pt x="130" y="196"/>
                    </a:lnTo>
                    <a:lnTo>
                      <a:pt x="104" y="187"/>
                    </a:lnTo>
                    <a:lnTo>
                      <a:pt x="82" y="182"/>
                    </a:lnTo>
                    <a:lnTo>
                      <a:pt x="66" y="175"/>
                    </a:lnTo>
                    <a:lnTo>
                      <a:pt x="53" y="169"/>
                    </a:lnTo>
                    <a:lnTo>
                      <a:pt x="41" y="161"/>
                    </a:lnTo>
                    <a:lnTo>
                      <a:pt x="32" y="153"/>
                    </a:lnTo>
                    <a:lnTo>
                      <a:pt x="24" y="142"/>
                    </a:lnTo>
                    <a:lnTo>
                      <a:pt x="18" y="132"/>
                    </a:lnTo>
                    <a:lnTo>
                      <a:pt x="14" y="122"/>
                    </a:lnTo>
                    <a:lnTo>
                      <a:pt x="11" y="110"/>
                    </a:lnTo>
                    <a:lnTo>
                      <a:pt x="10" y="97"/>
                    </a:lnTo>
                    <a:lnTo>
                      <a:pt x="11" y="87"/>
                    </a:lnTo>
                    <a:lnTo>
                      <a:pt x="14" y="75"/>
                    </a:lnTo>
                    <a:lnTo>
                      <a:pt x="17" y="66"/>
                    </a:lnTo>
                    <a:lnTo>
                      <a:pt x="22" y="56"/>
                    </a:lnTo>
                    <a:lnTo>
                      <a:pt x="29" y="46"/>
                    </a:lnTo>
                    <a:lnTo>
                      <a:pt x="36" y="38"/>
                    </a:lnTo>
                    <a:lnTo>
                      <a:pt x="44" y="30"/>
                    </a:lnTo>
                    <a:lnTo>
                      <a:pt x="53" y="23"/>
                    </a:lnTo>
                    <a:lnTo>
                      <a:pt x="61" y="19"/>
                    </a:lnTo>
                    <a:lnTo>
                      <a:pt x="71" y="14"/>
                    </a:lnTo>
                    <a:lnTo>
                      <a:pt x="82" y="11"/>
                    </a:lnTo>
                    <a:lnTo>
                      <a:pt x="93" y="7"/>
                    </a:lnTo>
                    <a:lnTo>
                      <a:pt x="107" y="4"/>
                    </a:lnTo>
                    <a:lnTo>
                      <a:pt x="120" y="1"/>
                    </a:lnTo>
                    <a:lnTo>
                      <a:pt x="135" y="0"/>
                    </a:lnTo>
                    <a:lnTo>
                      <a:pt x="149" y="0"/>
                    </a:lnTo>
                    <a:lnTo>
                      <a:pt x="171" y="1"/>
                    </a:lnTo>
                    <a:lnTo>
                      <a:pt x="190" y="2"/>
                    </a:lnTo>
                    <a:lnTo>
                      <a:pt x="209" y="7"/>
                    </a:lnTo>
                    <a:lnTo>
                      <a:pt x="226" y="12"/>
                    </a:lnTo>
                    <a:lnTo>
                      <a:pt x="243" y="17"/>
                    </a:lnTo>
                    <a:lnTo>
                      <a:pt x="255" y="24"/>
                    </a:lnTo>
                    <a:lnTo>
                      <a:pt x="267" y="34"/>
                    </a:lnTo>
                    <a:lnTo>
                      <a:pt x="276" y="43"/>
                    </a:lnTo>
                    <a:lnTo>
                      <a:pt x="283" y="53"/>
                    </a:lnTo>
                    <a:lnTo>
                      <a:pt x="290" y="66"/>
                    </a:lnTo>
                    <a:lnTo>
                      <a:pt x="295" y="80"/>
                    </a:lnTo>
                    <a:lnTo>
                      <a:pt x="298" y="95"/>
                    </a:lnTo>
                    <a:lnTo>
                      <a:pt x="236" y="103"/>
                    </a:lnTo>
                    <a:lnTo>
                      <a:pt x="234" y="96"/>
                    </a:lnTo>
                    <a:lnTo>
                      <a:pt x="232" y="90"/>
                    </a:lnTo>
                    <a:lnTo>
                      <a:pt x="230" y="85"/>
                    </a:lnTo>
                    <a:lnTo>
                      <a:pt x="227" y="80"/>
                    </a:lnTo>
                    <a:lnTo>
                      <a:pt x="224" y="74"/>
                    </a:lnTo>
                    <a:lnTo>
                      <a:pt x="221" y="70"/>
                    </a:lnTo>
                    <a:lnTo>
                      <a:pt x="216" y="66"/>
                    </a:lnTo>
                    <a:lnTo>
                      <a:pt x="211" y="61"/>
                    </a:lnTo>
                    <a:lnTo>
                      <a:pt x="206" y="58"/>
                    </a:lnTo>
                    <a:lnTo>
                      <a:pt x="200" y="56"/>
                    </a:lnTo>
                    <a:lnTo>
                      <a:pt x="194" y="53"/>
                    </a:lnTo>
                    <a:lnTo>
                      <a:pt x="187" y="51"/>
                    </a:lnTo>
                    <a:lnTo>
                      <a:pt x="171" y="49"/>
                    </a:lnTo>
                    <a:lnTo>
                      <a:pt x="153" y="48"/>
                    </a:lnTo>
                    <a:lnTo>
                      <a:pt x="133" y="48"/>
                    </a:lnTo>
                    <a:lnTo>
                      <a:pt x="116" y="51"/>
                    </a:lnTo>
                    <a:lnTo>
                      <a:pt x="108" y="52"/>
                    </a:lnTo>
                    <a:lnTo>
                      <a:pt x="101" y="54"/>
                    </a:lnTo>
                    <a:lnTo>
                      <a:pt x="96" y="57"/>
                    </a:lnTo>
                    <a:lnTo>
                      <a:pt x="91" y="60"/>
                    </a:lnTo>
                    <a:lnTo>
                      <a:pt x="83" y="67"/>
                    </a:lnTo>
                    <a:lnTo>
                      <a:pt x="77" y="74"/>
                    </a:lnTo>
                    <a:lnTo>
                      <a:pt x="75" y="79"/>
                    </a:lnTo>
                    <a:lnTo>
                      <a:pt x="74" y="82"/>
                    </a:lnTo>
                    <a:lnTo>
                      <a:pt x="73" y="87"/>
                    </a:lnTo>
                    <a:lnTo>
                      <a:pt x="73" y="90"/>
                    </a:lnTo>
                    <a:lnTo>
                      <a:pt x="73" y="96"/>
                    </a:lnTo>
                    <a:lnTo>
                      <a:pt x="74" y="102"/>
                    </a:lnTo>
                    <a:lnTo>
                      <a:pt x="76" y="107"/>
                    </a:lnTo>
                    <a:lnTo>
                      <a:pt x="79" y="111"/>
                    </a:lnTo>
                    <a:lnTo>
                      <a:pt x="84" y="116"/>
                    </a:lnTo>
                    <a:lnTo>
                      <a:pt x="90" y="119"/>
                    </a:lnTo>
                    <a:lnTo>
                      <a:pt x="97" y="123"/>
                    </a:lnTo>
                    <a:lnTo>
                      <a:pt x="104" y="126"/>
                    </a:lnTo>
                    <a:lnTo>
                      <a:pt x="112" y="128"/>
                    </a:lnTo>
                    <a:lnTo>
                      <a:pt x="123" y="132"/>
                    </a:lnTo>
                    <a:lnTo>
                      <a:pt x="140" y="135"/>
                    </a:lnTo>
                    <a:lnTo>
                      <a:pt x="160" y="141"/>
                    </a:lnTo>
                    <a:lnTo>
                      <a:pt x="192" y="148"/>
                    </a:lnTo>
                    <a:lnTo>
                      <a:pt x="218" y="155"/>
                    </a:lnTo>
                    <a:lnTo>
                      <a:pt x="239" y="162"/>
                    </a:lnTo>
                    <a:lnTo>
                      <a:pt x="255" y="168"/>
                    </a:lnTo>
                    <a:lnTo>
                      <a:pt x="268" y="174"/>
                    </a:lnTo>
                    <a:lnTo>
                      <a:pt x="278" y="181"/>
                    </a:lnTo>
                    <a:lnTo>
                      <a:pt x="289" y="189"/>
                    </a:lnTo>
                    <a:lnTo>
                      <a:pt x="297" y="198"/>
                    </a:lnTo>
                    <a:lnTo>
                      <a:pt x="304" y="208"/>
                    </a:lnTo>
                    <a:lnTo>
                      <a:pt x="308" y="220"/>
                    </a:lnTo>
                    <a:lnTo>
                      <a:pt x="311" y="233"/>
                    </a:lnTo>
                    <a:lnTo>
                      <a:pt x="312" y="246"/>
                    </a:lnTo>
                    <a:lnTo>
                      <a:pt x="312" y="253"/>
                    </a:lnTo>
                    <a:lnTo>
                      <a:pt x="311" y="260"/>
                    </a:lnTo>
                    <a:lnTo>
                      <a:pt x="310" y="267"/>
                    </a:lnTo>
                    <a:lnTo>
                      <a:pt x="307" y="274"/>
                    </a:lnTo>
                    <a:lnTo>
                      <a:pt x="301" y="288"/>
                    </a:lnTo>
                    <a:lnTo>
                      <a:pt x="293" y="301"/>
                    </a:lnTo>
                    <a:lnTo>
                      <a:pt x="289" y="307"/>
                    </a:lnTo>
                    <a:lnTo>
                      <a:pt x="283" y="312"/>
                    </a:lnTo>
                    <a:lnTo>
                      <a:pt x="277" y="318"/>
                    </a:lnTo>
                    <a:lnTo>
                      <a:pt x="270" y="323"/>
                    </a:lnTo>
                    <a:lnTo>
                      <a:pt x="256" y="332"/>
                    </a:lnTo>
                    <a:lnTo>
                      <a:pt x="240" y="340"/>
                    </a:lnTo>
                    <a:lnTo>
                      <a:pt x="222" y="346"/>
                    </a:lnTo>
                    <a:lnTo>
                      <a:pt x="202" y="351"/>
                    </a:lnTo>
                    <a:lnTo>
                      <a:pt x="182" y="353"/>
                    </a:lnTo>
                    <a:lnTo>
                      <a:pt x="160" y="354"/>
                    </a:lnTo>
                    <a:lnTo>
                      <a:pt x="143" y="353"/>
                    </a:lnTo>
                    <a:lnTo>
                      <a:pt x="126" y="352"/>
                    </a:lnTo>
                    <a:lnTo>
                      <a:pt x="111" y="349"/>
                    </a:lnTo>
                    <a:lnTo>
                      <a:pt x="96" y="347"/>
                    </a:lnTo>
                    <a:lnTo>
                      <a:pt x="83" y="342"/>
                    </a:lnTo>
                    <a:lnTo>
                      <a:pt x="70" y="338"/>
                    </a:lnTo>
                    <a:lnTo>
                      <a:pt x="59" y="333"/>
                    </a:lnTo>
                    <a:lnTo>
                      <a:pt x="49" y="326"/>
                    </a:lnTo>
                    <a:lnTo>
                      <a:pt x="40" y="319"/>
                    </a:lnTo>
                    <a:lnTo>
                      <a:pt x="31" y="311"/>
                    </a:lnTo>
                    <a:lnTo>
                      <a:pt x="24" y="302"/>
                    </a:lnTo>
                    <a:lnTo>
                      <a:pt x="17" y="293"/>
                    </a:lnTo>
                    <a:lnTo>
                      <a:pt x="11" y="281"/>
                    </a:lnTo>
                    <a:lnTo>
                      <a:pt x="7" y="271"/>
                    </a:lnTo>
                    <a:lnTo>
                      <a:pt x="3" y="258"/>
                    </a:lnTo>
                    <a:lnTo>
                      <a:pt x="0" y="245"/>
                    </a:lnTo>
                    <a:close/>
                  </a:path>
                </a:pathLst>
              </a:custGeom>
              <a:solidFill>
                <a:srgbClr val="E6F0C0"/>
              </a:solidFill>
              <a:ln w="9525">
                <a:noFill/>
                <a:round/>
                <a:headEnd/>
                <a:tailEnd/>
              </a:ln>
            </p:spPr>
            <p:txBody>
              <a:bodyPr/>
              <a:lstStyle/>
              <a:p>
                <a:endParaRPr lang="en-US"/>
              </a:p>
            </p:txBody>
          </p:sp>
          <p:sp>
            <p:nvSpPr>
              <p:cNvPr id="40266" name="Freeform 1037"/>
              <p:cNvSpPr>
                <a:spLocks/>
              </p:cNvSpPr>
              <p:nvPr/>
            </p:nvSpPr>
            <p:spPr bwMode="auto">
              <a:xfrm>
                <a:off x="2207" y="3488"/>
                <a:ext cx="34" cy="25"/>
              </a:xfrm>
              <a:custGeom>
                <a:avLst/>
                <a:gdLst>
                  <a:gd name="T0" fmla="*/ 0 w 202"/>
                  <a:gd name="T1" fmla="*/ 0 h 154"/>
                  <a:gd name="T2" fmla="*/ 0 w 202"/>
                  <a:gd name="T3" fmla="*/ 0 h 154"/>
                  <a:gd name="T4" fmla="*/ 0 w 202"/>
                  <a:gd name="T5" fmla="*/ 0 h 154"/>
                  <a:gd name="T6" fmla="*/ 0 w 202"/>
                  <a:gd name="T7" fmla="*/ 0 h 154"/>
                  <a:gd name="T8" fmla="*/ 0 w 202"/>
                  <a:gd name="T9" fmla="*/ 0 h 154"/>
                  <a:gd name="T10" fmla="*/ 0 w 202"/>
                  <a:gd name="T11" fmla="*/ 0 h 154"/>
                  <a:gd name="T12" fmla="*/ 0 w 202"/>
                  <a:gd name="T13" fmla="*/ 0 h 154"/>
                  <a:gd name="T14" fmla="*/ 0 w 202"/>
                  <a:gd name="T15" fmla="*/ 0 h 154"/>
                  <a:gd name="T16" fmla="*/ 0 w 202"/>
                  <a:gd name="T17" fmla="*/ 0 h 154"/>
                  <a:gd name="T18" fmla="*/ 0 w 202"/>
                  <a:gd name="T19" fmla="*/ 0 h 154"/>
                  <a:gd name="T20" fmla="*/ 0 w 202"/>
                  <a:gd name="T21" fmla="*/ 0 h 154"/>
                  <a:gd name="T22" fmla="*/ 0 w 202"/>
                  <a:gd name="T23" fmla="*/ 0 h 154"/>
                  <a:gd name="T24" fmla="*/ 0 w 202"/>
                  <a:gd name="T25" fmla="*/ 0 h 154"/>
                  <a:gd name="T26" fmla="*/ 0 w 202"/>
                  <a:gd name="T27" fmla="*/ 0 h 154"/>
                  <a:gd name="T28" fmla="*/ 0 w 202"/>
                  <a:gd name="T29" fmla="*/ 0 h 154"/>
                  <a:gd name="T30" fmla="*/ 0 w 202"/>
                  <a:gd name="T31" fmla="*/ 0 h 154"/>
                  <a:gd name="T32" fmla="*/ 0 w 202"/>
                  <a:gd name="T33" fmla="*/ 0 h 154"/>
                  <a:gd name="T34" fmla="*/ 0 w 202"/>
                  <a:gd name="T35" fmla="*/ 0 h 154"/>
                  <a:gd name="T36" fmla="*/ 0 w 202"/>
                  <a:gd name="T37" fmla="*/ 0 h 154"/>
                  <a:gd name="T38" fmla="*/ 0 w 202"/>
                  <a:gd name="T39" fmla="*/ 0 h 154"/>
                  <a:gd name="T40" fmla="*/ 0 w 202"/>
                  <a:gd name="T41" fmla="*/ 0 h 154"/>
                  <a:gd name="T42" fmla="*/ 0 w 202"/>
                  <a:gd name="T43" fmla="*/ 0 h 154"/>
                  <a:gd name="T44" fmla="*/ 0 w 202"/>
                  <a:gd name="T45" fmla="*/ 0 h 154"/>
                  <a:gd name="T46" fmla="*/ 0 w 202"/>
                  <a:gd name="T47" fmla="*/ 0 h 154"/>
                  <a:gd name="T48" fmla="*/ 0 w 202"/>
                  <a:gd name="T49" fmla="*/ 0 h 154"/>
                  <a:gd name="T50" fmla="*/ 0 w 202"/>
                  <a:gd name="T51" fmla="*/ 0 h 154"/>
                  <a:gd name="T52" fmla="*/ 0 w 202"/>
                  <a:gd name="T53" fmla="*/ 0 h 154"/>
                  <a:gd name="T54" fmla="*/ 0 w 202"/>
                  <a:gd name="T55" fmla="*/ 0 h 154"/>
                  <a:gd name="T56" fmla="*/ 0 w 202"/>
                  <a:gd name="T57" fmla="*/ 0 h 154"/>
                  <a:gd name="T58" fmla="*/ 0 w 202"/>
                  <a:gd name="T59" fmla="*/ 0 h 154"/>
                  <a:gd name="T60" fmla="*/ 0 w 202"/>
                  <a:gd name="T61" fmla="*/ 0 h 154"/>
                  <a:gd name="T62" fmla="*/ 0 w 202"/>
                  <a:gd name="T63" fmla="*/ 0 h 1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2"/>
                  <a:gd name="T97" fmla="*/ 0 h 154"/>
                  <a:gd name="T98" fmla="*/ 202 w 202"/>
                  <a:gd name="T99" fmla="*/ 154 h 1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2" h="154">
                    <a:moveTo>
                      <a:pt x="202" y="35"/>
                    </a:moveTo>
                    <a:lnTo>
                      <a:pt x="191" y="24"/>
                    </a:lnTo>
                    <a:lnTo>
                      <a:pt x="181" y="16"/>
                    </a:lnTo>
                    <a:lnTo>
                      <a:pt x="170" y="10"/>
                    </a:lnTo>
                    <a:lnTo>
                      <a:pt x="161" y="6"/>
                    </a:lnTo>
                    <a:lnTo>
                      <a:pt x="152" y="2"/>
                    </a:lnTo>
                    <a:lnTo>
                      <a:pt x="143" y="0"/>
                    </a:lnTo>
                    <a:lnTo>
                      <a:pt x="133" y="0"/>
                    </a:lnTo>
                    <a:lnTo>
                      <a:pt x="125" y="1"/>
                    </a:lnTo>
                    <a:lnTo>
                      <a:pt x="116" y="2"/>
                    </a:lnTo>
                    <a:lnTo>
                      <a:pt x="107" y="6"/>
                    </a:lnTo>
                    <a:lnTo>
                      <a:pt x="99" y="9"/>
                    </a:lnTo>
                    <a:lnTo>
                      <a:pt x="89" y="13"/>
                    </a:lnTo>
                    <a:lnTo>
                      <a:pt x="71" y="23"/>
                    </a:lnTo>
                    <a:lnTo>
                      <a:pt x="51" y="35"/>
                    </a:lnTo>
                    <a:lnTo>
                      <a:pt x="42" y="39"/>
                    </a:lnTo>
                    <a:lnTo>
                      <a:pt x="35" y="46"/>
                    </a:lnTo>
                    <a:lnTo>
                      <a:pt x="27" y="52"/>
                    </a:lnTo>
                    <a:lnTo>
                      <a:pt x="21" y="59"/>
                    </a:lnTo>
                    <a:lnTo>
                      <a:pt x="15" y="66"/>
                    </a:lnTo>
                    <a:lnTo>
                      <a:pt x="11" y="73"/>
                    </a:lnTo>
                    <a:lnTo>
                      <a:pt x="7" y="80"/>
                    </a:lnTo>
                    <a:lnTo>
                      <a:pt x="5" y="88"/>
                    </a:lnTo>
                    <a:lnTo>
                      <a:pt x="3" y="96"/>
                    </a:lnTo>
                    <a:lnTo>
                      <a:pt x="2" y="104"/>
                    </a:lnTo>
                    <a:lnTo>
                      <a:pt x="0" y="112"/>
                    </a:lnTo>
                    <a:lnTo>
                      <a:pt x="2" y="120"/>
                    </a:lnTo>
                    <a:lnTo>
                      <a:pt x="3" y="128"/>
                    </a:lnTo>
                    <a:lnTo>
                      <a:pt x="5" y="138"/>
                    </a:lnTo>
                    <a:lnTo>
                      <a:pt x="7" y="146"/>
                    </a:lnTo>
                    <a:lnTo>
                      <a:pt x="11" y="154"/>
                    </a:lnTo>
                    <a:lnTo>
                      <a:pt x="202" y="35"/>
                    </a:lnTo>
                    <a:close/>
                  </a:path>
                </a:pathLst>
              </a:custGeom>
              <a:solidFill>
                <a:srgbClr val="BEBEBD"/>
              </a:solidFill>
              <a:ln w="9525">
                <a:noFill/>
                <a:round/>
                <a:headEnd/>
                <a:tailEnd/>
              </a:ln>
            </p:spPr>
            <p:txBody>
              <a:bodyPr/>
              <a:lstStyle/>
              <a:p>
                <a:endParaRPr lang="en-US"/>
              </a:p>
            </p:txBody>
          </p:sp>
          <p:sp>
            <p:nvSpPr>
              <p:cNvPr id="40267" name="Freeform 1038"/>
              <p:cNvSpPr>
                <a:spLocks/>
              </p:cNvSpPr>
              <p:nvPr/>
            </p:nvSpPr>
            <p:spPr bwMode="auto">
              <a:xfrm>
                <a:off x="2190" y="3493"/>
                <a:ext cx="680" cy="474"/>
              </a:xfrm>
              <a:custGeom>
                <a:avLst/>
                <a:gdLst>
                  <a:gd name="T0" fmla="*/ 0 w 4081"/>
                  <a:gd name="T1" fmla="*/ 0 h 2839"/>
                  <a:gd name="T2" fmla="*/ 0 w 4081"/>
                  <a:gd name="T3" fmla="*/ 0 h 2839"/>
                  <a:gd name="T4" fmla="*/ 0 w 4081"/>
                  <a:gd name="T5" fmla="*/ 0 h 2839"/>
                  <a:gd name="T6" fmla="*/ 0 w 4081"/>
                  <a:gd name="T7" fmla="*/ 0 h 2839"/>
                  <a:gd name="T8" fmla="*/ 0 w 4081"/>
                  <a:gd name="T9" fmla="*/ 0 h 2839"/>
                  <a:gd name="T10" fmla="*/ 0 w 4081"/>
                  <a:gd name="T11" fmla="*/ 0 h 2839"/>
                  <a:gd name="T12" fmla="*/ 0 w 4081"/>
                  <a:gd name="T13" fmla="*/ 0 h 2839"/>
                  <a:gd name="T14" fmla="*/ 0 w 4081"/>
                  <a:gd name="T15" fmla="*/ 0 h 2839"/>
                  <a:gd name="T16" fmla="*/ 0 w 4081"/>
                  <a:gd name="T17" fmla="*/ 0 h 2839"/>
                  <a:gd name="T18" fmla="*/ 0 w 4081"/>
                  <a:gd name="T19" fmla="*/ 0 h 2839"/>
                  <a:gd name="T20" fmla="*/ 0 w 4081"/>
                  <a:gd name="T21" fmla="*/ 0 h 2839"/>
                  <a:gd name="T22" fmla="*/ 0 w 4081"/>
                  <a:gd name="T23" fmla="*/ 0 h 2839"/>
                  <a:gd name="T24" fmla="*/ 0 w 4081"/>
                  <a:gd name="T25" fmla="*/ 0 h 2839"/>
                  <a:gd name="T26" fmla="*/ 0 w 4081"/>
                  <a:gd name="T27" fmla="*/ 0 h 2839"/>
                  <a:gd name="T28" fmla="*/ 0 w 4081"/>
                  <a:gd name="T29" fmla="*/ 0 h 2839"/>
                  <a:gd name="T30" fmla="*/ 0 w 4081"/>
                  <a:gd name="T31" fmla="*/ 0 h 2839"/>
                  <a:gd name="T32" fmla="*/ 0 w 4081"/>
                  <a:gd name="T33" fmla="*/ 0 h 2839"/>
                  <a:gd name="T34" fmla="*/ 0 w 4081"/>
                  <a:gd name="T35" fmla="*/ 0 h 2839"/>
                  <a:gd name="T36" fmla="*/ 0 w 4081"/>
                  <a:gd name="T37" fmla="*/ 0 h 2839"/>
                  <a:gd name="T38" fmla="*/ 0 w 4081"/>
                  <a:gd name="T39" fmla="*/ 0 h 2839"/>
                  <a:gd name="T40" fmla="*/ 0 w 4081"/>
                  <a:gd name="T41" fmla="*/ 0 h 2839"/>
                  <a:gd name="T42" fmla="*/ 0 w 4081"/>
                  <a:gd name="T43" fmla="*/ 0 h 2839"/>
                  <a:gd name="T44" fmla="*/ 0 w 4081"/>
                  <a:gd name="T45" fmla="*/ 0 h 2839"/>
                  <a:gd name="T46" fmla="*/ 0 w 4081"/>
                  <a:gd name="T47" fmla="*/ 0 h 2839"/>
                  <a:gd name="T48" fmla="*/ 0 w 4081"/>
                  <a:gd name="T49" fmla="*/ 0 h 2839"/>
                  <a:gd name="T50" fmla="*/ 0 w 4081"/>
                  <a:gd name="T51" fmla="*/ 0 h 2839"/>
                  <a:gd name="T52" fmla="*/ 0 w 4081"/>
                  <a:gd name="T53" fmla="*/ 0 h 2839"/>
                  <a:gd name="T54" fmla="*/ 0 w 4081"/>
                  <a:gd name="T55" fmla="*/ 0 h 2839"/>
                  <a:gd name="T56" fmla="*/ 0 w 4081"/>
                  <a:gd name="T57" fmla="*/ 0 h 2839"/>
                  <a:gd name="T58" fmla="*/ 0 w 4081"/>
                  <a:gd name="T59" fmla="*/ 0 h 2839"/>
                  <a:gd name="T60" fmla="*/ 0 w 4081"/>
                  <a:gd name="T61" fmla="*/ 0 h 2839"/>
                  <a:gd name="T62" fmla="*/ 0 w 4081"/>
                  <a:gd name="T63" fmla="*/ 0 h 2839"/>
                  <a:gd name="T64" fmla="*/ 0 w 4081"/>
                  <a:gd name="T65" fmla="*/ 0 h 2839"/>
                  <a:gd name="T66" fmla="*/ 0 w 4081"/>
                  <a:gd name="T67" fmla="*/ 0 h 2839"/>
                  <a:gd name="T68" fmla="*/ 0 w 4081"/>
                  <a:gd name="T69" fmla="*/ 0 h 2839"/>
                  <a:gd name="T70" fmla="*/ 0 w 4081"/>
                  <a:gd name="T71" fmla="*/ 0 h 2839"/>
                  <a:gd name="T72" fmla="*/ 0 w 4081"/>
                  <a:gd name="T73" fmla="*/ 0 h 2839"/>
                  <a:gd name="T74" fmla="*/ 0 w 4081"/>
                  <a:gd name="T75" fmla="*/ 0 h 2839"/>
                  <a:gd name="T76" fmla="*/ 0 w 4081"/>
                  <a:gd name="T77" fmla="*/ 0 h 2839"/>
                  <a:gd name="T78" fmla="*/ 0 w 4081"/>
                  <a:gd name="T79" fmla="*/ 0 h 2839"/>
                  <a:gd name="T80" fmla="*/ 0 w 4081"/>
                  <a:gd name="T81" fmla="*/ 0 h 2839"/>
                  <a:gd name="T82" fmla="*/ 0 w 4081"/>
                  <a:gd name="T83" fmla="*/ 0 h 2839"/>
                  <a:gd name="T84" fmla="*/ 0 w 4081"/>
                  <a:gd name="T85" fmla="*/ 0 h 2839"/>
                  <a:gd name="T86" fmla="*/ 0 w 4081"/>
                  <a:gd name="T87" fmla="*/ 0 h 2839"/>
                  <a:gd name="T88" fmla="*/ 0 w 4081"/>
                  <a:gd name="T89" fmla="*/ 0 h 2839"/>
                  <a:gd name="T90" fmla="*/ 0 w 4081"/>
                  <a:gd name="T91" fmla="*/ 0 h 2839"/>
                  <a:gd name="T92" fmla="*/ 0 w 4081"/>
                  <a:gd name="T93" fmla="*/ 0 h 2839"/>
                  <a:gd name="T94" fmla="*/ 0 w 4081"/>
                  <a:gd name="T95" fmla="*/ 0 h 2839"/>
                  <a:gd name="T96" fmla="*/ 0 w 4081"/>
                  <a:gd name="T97" fmla="*/ 0 h 2839"/>
                  <a:gd name="T98" fmla="*/ 0 w 4081"/>
                  <a:gd name="T99" fmla="*/ 0 h 2839"/>
                  <a:gd name="T100" fmla="*/ 0 w 4081"/>
                  <a:gd name="T101" fmla="*/ 0 h 2839"/>
                  <a:gd name="T102" fmla="*/ 0 w 4081"/>
                  <a:gd name="T103" fmla="*/ 0 h 2839"/>
                  <a:gd name="T104" fmla="*/ 0 w 4081"/>
                  <a:gd name="T105" fmla="*/ 0 h 2839"/>
                  <a:gd name="T106" fmla="*/ 0 w 4081"/>
                  <a:gd name="T107" fmla="*/ 0 h 2839"/>
                  <a:gd name="T108" fmla="*/ 0 w 4081"/>
                  <a:gd name="T109" fmla="*/ 0 h 2839"/>
                  <a:gd name="T110" fmla="*/ 0 w 4081"/>
                  <a:gd name="T111" fmla="*/ 0 h 283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081"/>
                  <a:gd name="T169" fmla="*/ 0 h 2839"/>
                  <a:gd name="T170" fmla="*/ 4081 w 4081"/>
                  <a:gd name="T171" fmla="*/ 2839 h 283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081" h="2839">
                    <a:moveTo>
                      <a:pt x="113" y="119"/>
                    </a:moveTo>
                    <a:lnTo>
                      <a:pt x="142" y="182"/>
                    </a:lnTo>
                    <a:lnTo>
                      <a:pt x="168" y="246"/>
                    </a:lnTo>
                    <a:lnTo>
                      <a:pt x="181" y="278"/>
                    </a:lnTo>
                    <a:lnTo>
                      <a:pt x="193" y="311"/>
                    </a:lnTo>
                    <a:lnTo>
                      <a:pt x="203" y="343"/>
                    </a:lnTo>
                    <a:lnTo>
                      <a:pt x="212" y="377"/>
                    </a:lnTo>
                    <a:lnTo>
                      <a:pt x="219" y="409"/>
                    </a:lnTo>
                    <a:lnTo>
                      <a:pt x="225" y="443"/>
                    </a:lnTo>
                    <a:lnTo>
                      <a:pt x="226" y="459"/>
                    </a:lnTo>
                    <a:lnTo>
                      <a:pt x="227" y="475"/>
                    </a:lnTo>
                    <a:lnTo>
                      <a:pt x="227" y="492"/>
                    </a:lnTo>
                    <a:lnTo>
                      <a:pt x="227" y="509"/>
                    </a:lnTo>
                    <a:lnTo>
                      <a:pt x="227" y="525"/>
                    </a:lnTo>
                    <a:lnTo>
                      <a:pt x="225" y="541"/>
                    </a:lnTo>
                    <a:lnTo>
                      <a:pt x="223" y="558"/>
                    </a:lnTo>
                    <a:lnTo>
                      <a:pt x="219" y="574"/>
                    </a:lnTo>
                    <a:lnTo>
                      <a:pt x="216" y="591"/>
                    </a:lnTo>
                    <a:lnTo>
                      <a:pt x="211" y="607"/>
                    </a:lnTo>
                    <a:lnTo>
                      <a:pt x="205" y="623"/>
                    </a:lnTo>
                    <a:lnTo>
                      <a:pt x="198" y="639"/>
                    </a:lnTo>
                    <a:lnTo>
                      <a:pt x="189" y="660"/>
                    </a:lnTo>
                    <a:lnTo>
                      <a:pt x="178" y="681"/>
                    </a:lnTo>
                    <a:lnTo>
                      <a:pt x="166" y="700"/>
                    </a:lnTo>
                    <a:lnTo>
                      <a:pt x="153" y="719"/>
                    </a:lnTo>
                    <a:lnTo>
                      <a:pt x="127" y="757"/>
                    </a:lnTo>
                    <a:lnTo>
                      <a:pt x="99" y="795"/>
                    </a:lnTo>
                    <a:lnTo>
                      <a:pt x="85" y="814"/>
                    </a:lnTo>
                    <a:lnTo>
                      <a:pt x="72" y="833"/>
                    </a:lnTo>
                    <a:lnTo>
                      <a:pt x="60" y="853"/>
                    </a:lnTo>
                    <a:lnTo>
                      <a:pt x="48" y="873"/>
                    </a:lnTo>
                    <a:lnTo>
                      <a:pt x="38" y="892"/>
                    </a:lnTo>
                    <a:lnTo>
                      <a:pt x="28" y="914"/>
                    </a:lnTo>
                    <a:lnTo>
                      <a:pt x="20" y="935"/>
                    </a:lnTo>
                    <a:lnTo>
                      <a:pt x="15" y="958"/>
                    </a:lnTo>
                    <a:lnTo>
                      <a:pt x="8" y="992"/>
                    </a:lnTo>
                    <a:lnTo>
                      <a:pt x="3" y="1025"/>
                    </a:lnTo>
                    <a:lnTo>
                      <a:pt x="1" y="1059"/>
                    </a:lnTo>
                    <a:lnTo>
                      <a:pt x="0" y="1093"/>
                    </a:lnTo>
                    <a:lnTo>
                      <a:pt x="1" y="1126"/>
                    </a:lnTo>
                    <a:lnTo>
                      <a:pt x="3" y="1160"/>
                    </a:lnTo>
                    <a:lnTo>
                      <a:pt x="6" y="1194"/>
                    </a:lnTo>
                    <a:lnTo>
                      <a:pt x="11" y="1229"/>
                    </a:lnTo>
                    <a:lnTo>
                      <a:pt x="20" y="1266"/>
                    </a:lnTo>
                    <a:lnTo>
                      <a:pt x="31" y="1303"/>
                    </a:lnTo>
                    <a:lnTo>
                      <a:pt x="35" y="1322"/>
                    </a:lnTo>
                    <a:lnTo>
                      <a:pt x="40" y="1340"/>
                    </a:lnTo>
                    <a:lnTo>
                      <a:pt x="43" y="1359"/>
                    </a:lnTo>
                    <a:lnTo>
                      <a:pt x="46" y="1376"/>
                    </a:lnTo>
                    <a:lnTo>
                      <a:pt x="48" y="1421"/>
                    </a:lnTo>
                    <a:lnTo>
                      <a:pt x="54" y="1464"/>
                    </a:lnTo>
                    <a:lnTo>
                      <a:pt x="61" y="1508"/>
                    </a:lnTo>
                    <a:lnTo>
                      <a:pt x="69" y="1549"/>
                    </a:lnTo>
                    <a:lnTo>
                      <a:pt x="79" y="1592"/>
                    </a:lnTo>
                    <a:lnTo>
                      <a:pt x="91" y="1634"/>
                    </a:lnTo>
                    <a:lnTo>
                      <a:pt x="104" y="1675"/>
                    </a:lnTo>
                    <a:lnTo>
                      <a:pt x="117" y="1717"/>
                    </a:lnTo>
                    <a:lnTo>
                      <a:pt x="133" y="1758"/>
                    </a:lnTo>
                    <a:lnTo>
                      <a:pt x="148" y="1798"/>
                    </a:lnTo>
                    <a:lnTo>
                      <a:pt x="165" y="1838"/>
                    </a:lnTo>
                    <a:lnTo>
                      <a:pt x="182" y="1879"/>
                    </a:lnTo>
                    <a:lnTo>
                      <a:pt x="218" y="1959"/>
                    </a:lnTo>
                    <a:lnTo>
                      <a:pt x="255" y="2040"/>
                    </a:lnTo>
                    <a:lnTo>
                      <a:pt x="261" y="2050"/>
                    </a:lnTo>
                    <a:lnTo>
                      <a:pt x="267" y="2062"/>
                    </a:lnTo>
                    <a:lnTo>
                      <a:pt x="275" y="2072"/>
                    </a:lnTo>
                    <a:lnTo>
                      <a:pt x="283" y="2081"/>
                    </a:lnTo>
                    <a:lnTo>
                      <a:pt x="291" y="2091"/>
                    </a:lnTo>
                    <a:lnTo>
                      <a:pt x="300" y="2100"/>
                    </a:lnTo>
                    <a:lnTo>
                      <a:pt x="309" y="2108"/>
                    </a:lnTo>
                    <a:lnTo>
                      <a:pt x="320" y="2116"/>
                    </a:lnTo>
                    <a:lnTo>
                      <a:pt x="342" y="2131"/>
                    </a:lnTo>
                    <a:lnTo>
                      <a:pt x="366" y="2146"/>
                    </a:lnTo>
                    <a:lnTo>
                      <a:pt x="392" y="2159"/>
                    </a:lnTo>
                    <a:lnTo>
                      <a:pt x="418" y="2170"/>
                    </a:lnTo>
                    <a:lnTo>
                      <a:pt x="474" y="2194"/>
                    </a:lnTo>
                    <a:lnTo>
                      <a:pt x="530" y="2213"/>
                    </a:lnTo>
                    <a:lnTo>
                      <a:pt x="587" y="2234"/>
                    </a:lnTo>
                    <a:lnTo>
                      <a:pt x="640" y="2256"/>
                    </a:lnTo>
                    <a:lnTo>
                      <a:pt x="670" y="2270"/>
                    </a:lnTo>
                    <a:lnTo>
                      <a:pt x="699" y="2285"/>
                    </a:lnTo>
                    <a:lnTo>
                      <a:pt x="727" y="2301"/>
                    </a:lnTo>
                    <a:lnTo>
                      <a:pt x="755" y="2318"/>
                    </a:lnTo>
                    <a:lnTo>
                      <a:pt x="809" y="2355"/>
                    </a:lnTo>
                    <a:lnTo>
                      <a:pt x="862" y="2394"/>
                    </a:lnTo>
                    <a:lnTo>
                      <a:pt x="889" y="2412"/>
                    </a:lnTo>
                    <a:lnTo>
                      <a:pt x="916" y="2431"/>
                    </a:lnTo>
                    <a:lnTo>
                      <a:pt x="943" y="2448"/>
                    </a:lnTo>
                    <a:lnTo>
                      <a:pt x="971" y="2465"/>
                    </a:lnTo>
                    <a:lnTo>
                      <a:pt x="1000" y="2480"/>
                    </a:lnTo>
                    <a:lnTo>
                      <a:pt x="1030" y="2495"/>
                    </a:lnTo>
                    <a:lnTo>
                      <a:pt x="1060" y="2508"/>
                    </a:lnTo>
                    <a:lnTo>
                      <a:pt x="1091" y="2519"/>
                    </a:lnTo>
                    <a:lnTo>
                      <a:pt x="1110" y="2524"/>
                    </a:lnTo>
                    <a:lnTo>
                      <a:pt x="1128" y="2529"/>
                    </a:lnTo>
                    <a:lnTo>
                      <a:pt x="1148" y="2534"/>
                    </a:lnTo>
                    <a:lnTo>
                      <a:pt x="1167" y="2537"/>
                    </a:lnTo>
                    <a:lnTo>
                      <a:pt x="1206" y="2543"/>
                    </a:lnTo>
                    <a:lnTo>
                      <a:pt x="1245" y="2547"/>
                    </a:lnTo>
                    <a:lnTo>
                      <a:pt x="1284" y="2553"/>
                    </a:lnTo>
                    <a:lnTo>
                      <a:pt x="1323" y="2559"/>
                    </a:lnTo>
                    <a:lnTo>
                      <a:pt x="1362" y="2566"/>
                    </a:lnTo>
                    <a:lnTo>
                      <a:pt x="1400" y="2575"/>
                    </a:lnTo>
                    <a:lnTo>
                      <a:pt x="1426" y="2583"/>
                    </a:lnTo>
                    <a:lnTo>
                      <a:pt x="1453" y="2593"/>
                    </a:lnTo>
                    <a:lnTo>
                      <a:pt x="1480" y="2603"/>
                    </a:lnTo>
                    <a:lnTo>
                      <a:pt x="1505" y="2614"/>
                    </a:lnTo>
                    <a:lnTo>
                      <a:pt x="1556" y="2639"/>
                    </a:lnTo>
                    <a:lnTo>
                      <a:pt x="1606" y="2665"/>
                    </a:lnTo>
                    <a:lnTo>
                      <a:pt x="1654" y="2692"/>
                    </a:lnTo>
                    <a:lnTo>
                      <a:pt x="1704" y="2720"/>
                    </a:lnTo>
                    <a:lnTo>
                      <a:pt x="1728" y="2732"/>
                    </a:lnTo>
                    <a:lnTo>
                      <a:pt x="1754" y="2745"/>
                    </a:lnTo>
                    <a:lnTo>
                      <a:pt x="1779" y="2758"/>
                    </a:lnTo>
                    <a:lnTo>
                      <a:pt x="1804" y="2768"/>
                    </a:lnTo>
                    <a:lnTo>
                      <a:pt x="1833" y="2780"/>
                    </a:lnTo>
                    <a:lnTo>
                      <a:pt x="1862" y="2790"/>
                    </a:lnTo>
                    <a:lnTo>
                      <a:pt x="1892" y="2801"/>
                    </a:lnTo>
                    <a:lnTo>
                      <a:pt x="1921" y="2809"/>
                    </a:lnTo>
                    <a:lnTo>
                      <a:pt x="1951" y="2816"/>
                    </a:lnTo>
                    <a:lnTo>
                      <a:pt x="1981" y="2822"/>
                    </a:lnTo>
                    <a:lnTo>
                      <a:pt x="2011" y="2827"/>
                    </a:lnTo>
                    <a:lnTo>
                      <a:pt x="2041" y="2831"/>
                    </a:lnTo>
                    <a:lnTo>
                      <a:pt x="2072" y="2834"/>
                    </a:lnTo>
                    <a:lnTo>
                      <a:pt x="2103" y="2837"/>
                    </a:lnTo>
                    <a:lnTo>
                      <a:pt x="2133" y="2838"/>
                    </a:lnTo>
                    <a:lnTo>
                      <a:pt x="2164" y="2839"/>
                    </a:lnTo>
                    <a:lnTo>
                      <a:pt x="2195" y="2839"/>
                    </a:lnTo>
                    <a:lnTo>
                      <a:pt x="2225" y="2838"/>
                    </a:lnTo>
                    <a:lnTo>
                      <a:pt x="2257" y="2835"/>
                    </a:lnTo>
                    <a:lnTo>
                      <a:pt x="2288" y="2833"/>
                    </a:lnTo>
                    <a:lnTo>
                      <a:pt x="2319" y="2830"/>
                    </a:lnTo>
                    <a:lnTo>
                      <a:pt x="2349" y="2826"/>
                    </a:lnTo>
                    <a:lnTo>
                      <a:pt x="2380" y="2822"/>
                    </a:lnTo>
                    <a:lnTo>
                      <a:pt x="2411" y="2817"/>
                    </a:lnTo>
                    <a:lnTo>
                      <a:pt x="2473" y="2804"/>
                    </a:lnTo>
                    <a:lnTo>
                      <a:pt x="2534" y="2790"/>
                    </a:lnTo>
                    <a:lnTo>
                      <a:pt x="2594" y="2774"/>
                    </a:lnTo>
                    <a:lnTo>
                      <a:pt x="2654" y="2757"/>
                    </a:lnTo>
                    <a:lnTo>
                      <a:pt x="2713" y="2738"/>
                    </a:lnTo>
                    <a:lnTo>
                      <a:pt x="2771" y="2717"/>
                    </a:lnTo>
                    <a:lnTo>
                      <a:pt x="2814" y="2701"/>
                    </a:lnTo>
                    <a:lnTo>
                      <a:pt x="2857" y="2683"/>
                    </a:lnTo>
                    <a:lnTo>
                      <a:pt x="2898" y="2662"/>
                    </a:lnTo>
                    <a:lnTo>
                      <a:pt x="2939" y="2640"/>
                    </a:lnTo>
                    <a:lnTo>
                      <a:pt x="2977" y="2617"/>
                    </a:lnTo>
                    <a:lnTo>
                      <a:pt x="3015" y="2593"/>
                    </a:lnTo>
                    <a:lnTo>
                      <a:pt x="3053" y="2566"/>
                    </a:lnTo>
                    <a:lnTo>
                      <a:pt x="3089" y="2538"/>
                    </a:lnTo>
                    <a:lnTo>
                      <a:pt x="3124" y="2510"/>
                    </a:lnTo>
                    <a:lnTo>
                      <a:pt x="3158" y="2480"/>
                    </a:lnTo>
                    <a:lnTo>
                      <a:pt x="3192" y="2450"/>
                    </a:lnTo>
                    <a:lnTo>
                      <a:pt x="3224" y="2419"/>
                    </a:lnTo>
                    <a:lnTo>
                      <a:pt x="3256" y="2387"/>
                    </a:lnTo>
                    <a:lnTo>
                      <a:pt x="3287" y="2354"/>
                    </a:lnTo>
                    <a:lnTo>
                      <a:pt x="3317" y="2321"/>
                    </a:lnTo>
                    <a:lnTo>
                      <a:pt x="3346" y="2287"/>
                    </a:lnTo>
                    <a:lnTo>
                      <a:pt x="3402" y="2277"/>
                    </a:lnTo>
                    <a:lnTo>
                      <a:pt x="3458" y="2266"/>
                    </a:lnTo>
                    <a:lnTo>
                      <a:pt x="3513" y="2256"/>
                    </a:lnTo>
                    <a:lnTo>
                      <a:pt x="3569" y="2246"/>
                    </a:lnTo>
                    <a:lnTo>
                      <a:pt x="3624" y="2236"/>
                    </a:lnTo>
                    <a:lnTo>
                      <a:pt x="3681" y="2227"/>
                    </a:lnTo>
                    <a:lnTo>
                      <a:pt x="3738" y="2218"/>
                    </a:lnTo>
                    <a:lnTo>
                      <a:pt x="3797" y="2211"/>
                    </a:lnTo>
                    <a:lnTo>
                      <a:pt x="3831" y="2205"/>
                    </a:lnTo>
                    <a:lnTo>
                      <a:pt x="3866" y="2198"/>
                    </a:lnTo>
                    <a:lnTo>
                      <a:pt x="3900" y="2192"/>
                    </a:lnTo>
                    <a:lnTo>
                      <a:pt x="3932" y="2185"/>
                    </a:lnTo>
                    <a:lnTo>
                      <a:pt x="3964" y="2177"/>
                    </a:lnTo>
                    <a:lnTo>
                      <a:pt x="3996" y="2169"/>
                    </a:lnTo>
                    <a:lnTo>
                      <a:pt x="4024" y="2160"/>
                    </a:lnTo>
                    <a:lnTo>
                      <a:pt x="4055" y="2150"/>
                    </a:lnTo>
                    <a:lnTo>
                      <a:pt x="4063" y="2145"/>
                    </a:lnTo>
                    <a:lnTo>
                      <a:pt x="4071" y="2141"/>
                    </a:lnTo>
                    <a:lnTo>
                      <a:pt x="4073" y="2140"/>
                    </a:lnTo>
                    <a:lnTo>
                      <a:pt x="4075" y="2138"/>
                    </a:lnTo>
                    <a:lnTo>
                      <a:pt x="4078" y="2136"/>
                    </a:lnTo>
                    <a:lnTo>
                      <a:pt x="4079" y="2132"/>
                    </a:lnTo>
                    <a:lnTo>
                      <a:pt x="4081" y="2123"/>
                    </a:lnTo>
                    <a:lnTo>
                      <a:pt x="4081" y="2113"/>
                    </a:lnTo>
                    <a:lnTo>
                      <a:pt x="4081" y="2101"/>
                    </a:lnTo>
                    <a:lnTo>
                      <a:pt x="4080" y="2088"/>
                    </a:lnTo>
                    <a:lnTo>
                      <a:pt x="4078" y="2074"/>
                    </a:lnTo>
                    <a:lnTo>
                      <a:pt x="4075" y="2061"/>
                    </a:lnTo>
                    <a:lnTo>
                      <a:pt x="4071" y="2047"/>
                    </a:lnTo>
                    <a:lnTo>
                      <a:pt x="4067" y="2034"/>
                    </a:lnTo>
                    <a:lnTo>
                      <a:pt x="4063" y="2021"/>
                    </a:lnTo>
                    <a:lnTo>
                      <a:pt x="4057" y="2011"/>
                    </a:lnTo>
                    <a:lnTo>
                      <a:pt x="4051" y="2002"/>
                    </a:lnTo>
                    <a:lnTo>
                      <a:pt x="4046" y="1996"/>
                    </a:lnTo>
                    <a:lnTo>
                      <a:pt x="4043" y="1993"/>
                    </a:lnTo>
                    <a:lnTo>
                      <a:pt x="4039" y="1991"/>
                    </a:lnTo>
                    <a:lnTo>
                      <a:pt x="4037" y="1991"/>
                    </a:lnTo>
                    <a:lnTo>
                      <a:pt x="4034" y="1991"/>
                    </a:lnTo>
                    <a:lnTo>
                      <a:pt x="4007" y="1993"/>
                    </a:lnTo>
                    <a:lnTo>
                      <a:pt x="3981" y="1995"/>
                    </a:lnTo>
                    <a:lnTo>
                      <a:pt x="3954" y="1995"/>
                    </a:lnTo>
                    <a:lnTo>
                      <a:pt x="3928" y="1995"/>
                    </a:lnTo>
                    <a:lnTo>
                      <a:pt x="3902" y="1993"/>
                    </a:lnTo>
                    <a:lnTo>
                      <a:pt x="3875" y="1993"/>
                    </a:lnTo>
                    <a:lnTo>
                      <a:pt x="3849" y="1995"/>
                    </a:lnTo>
                    <a:lnTo>
                      <a:pt x="3822" y="1996"/>
                    </a:lnTo>
                    <a:lnTo>
                      <a:pt x="3765" y="2002"/>
                    </a:lnTo>
                    <a:lnTo>
                      <a:pt x="3710" y="2006"/>
                    </a:lnTo>
                    <a:lnTo>
                      <a:pt x="3654" y="2012"/>
                    </a:lnTo>
                    <a:lnTo>
                      <a:pt x="3600" y="2018"/>
                    </a:lnTo>
                    <a:lnTo>
                      <a:pt x="3545" y="2022"/>
                    </a:lnTo>
                    <a:lnTo>
                      <a:pt x="3490" y="2026"/>
                    </a:lnTo>
                    <a:lnTo>
                      <a:pt x="3435" y="2028"/>
                    </a:lnTo>
                    <a:lnTo>
                      <a:pt x="3379" y="2029"/>
                    </a:lnTo>
                    <a:lnTo>
                      <a:pt x="3341" y="2030"/>
                    </a:lnTo>
                    <a:lnTo>
                      <a:pt x="3303" y="2030"/>
                    </a:lnTo>
                    <a:lnTo>
                      <a:pt x="3283" y="2030"/>
                    </a:lnTo>
                    <a:lnTo>
                      <a:pt x="3265" y="2028"/>
                    </a:lnTo>
                    <a:lnTo>
                      <a:pt x="3247" y="2025"/>
                    </a:lnTo>
                    <a:lnTo>
                      <a:pt x="3230" y="2019"/>
                    </a:lnTo>
                    <a:lnTo>
                      <a:pt x="3205" y="2008"/>
                    </a:lnTo>
                    <a:lnTo>
                      <a:pt x="3180" y="1996"/>
                    </a:lnTo>
                    <a:lnTo>
                      <a:pt x="3157" y="1983"/>
                    </a:lnTo>
                    <a:lnTo>
                      <a:pt x="3135" y="1968"/>
                    </a:lnTo>
                    <a:lnTo>
                      <a:pt x="3113" y="1953"/>
                    </a:lnTo>
                    <a:lnTo>
                      <a:pt x="3093" y="1938"/>
                    </a:lnTo>
                    <a:lnTo>
                      <a:pt x="3073" y="1921"/>
                    </a:lnTo>
                    <a:lnTo>
                      <a:pt x="3052" y="1904"/>
                    </a:lnTo>
                    <a:lnTo>
                      <a:pt x="3012" y="1870"/>
                    </a:lnTo>
                    <a:lnTo>
                      <a:pt x="2971" y="1835"/>
                    </a:lnTo>
                    <a:lnTo>
                      <a:pt x="2950" y="1819"/>
                    </a:lnTo>
                    <a:lnTo>
                      <a:pt x="2928" y="1803"/>
                    </a:lnTo>
                    <a:lnTo>
                      <a:pt x="2905" y="1786"/>
                    </a:lnTo>
                    <a:lnTo>
                      <a:pt x="2881" y="1771"/>
                    </a:lnTo>
                    <a:lnTo>
                      <a:pt x="2874" y="1767"/>
                    </a:lnTo>
                    <a:lnTo>
                      <a:pt x="2867" y="1762"/>
                    </a:lnTo>
                    <a:lnTo>
                      <a:pt x="2860" y="1756"/>
                    </a:lnTo>
                    <a:lnTo>
                      <a:pt x="2854" y="1751"/>
                    </a:lnTo>
                    <a:lnTo>
                      <a:pt x="2843" y="1739"/>
                    </a:lnTo>
                    <a:lnTo>
                      <a:pt x="2834" y="1726"/>
                    </a:lnTo>
                    <a:lnTo>
                      <a:pt x="2823" y="1712"/>
                    </a:lnTo>
                    <a:lnTo>
                      <a:pt x="2812" y="1701"/>
                    </a:lnTo>
                    <a:lnTo>
                      <a:pt x="2806" y="1695"/>
                    </a:lnTo>
                    <a:lnTo>
                      <a:pt x="2800" y="1689"/>
                    </a:lnTo>
                    <a:lnTo>
                      <a:pt x="2792" y="1685"/>
                    </a:lnTo>
                    <a:lnTo>
                      <a:pt x="2785" y="1680"/>
                    </a:lnTo>
                    <a:lnTo>
                      <a:pt x="2757" y="1665"/>
                    </a:lnTo>
                    <a:lnTo>
                      <a:pt x="2732" y="1650"/>
                    </a:lnTo>
                    <a:lnTo>
                      <a:pt x="2706" y="1634"/>
                    </a:lnTo>
                    <a:lnTo>
                      <a:pt x="2681" y="1616"/>
                    </a:lnTo>
                    <a:lnTo>
                      <a:pt x="2657" y="1599"/>
                    </a:lnTo>
                    <a:lnTo>
                      <a:pt x="2632" y="1582"/>
                    </a:lnTo>
                    <a:lnTo>
                      <a:pt x="2608" y="1564"/>
                    </a:lnTo>
                    <a:lnTo>
                      <a:pt x="2584" y="1547"/>
                    </a:lnTo>
                    <a:lnTo>
                      <a:pt x="2572" y="1538"/>
                    </a:lnTo>
                    <a:lnTo>
                      <a:pt x="2563" y="1526"/>
                    </a:lnTo>
                    <a:lnTo>
                      <a:pt x="2553" y="1514"/>
                    </a:lnTo>
                    <a:lnTo>
                      <a:pt x="2543" y="1501"/>
                    </a:lnTo>
                    <a:lnTo>
                      <a:pt x="2534" y="1487"/>
                    </a:lnTo>
                    <a:lnTo>
                      <a:pt x="2525" y="1475"/>
                    </a:lnTo>
                    <a:lnTo>
                      <a:pt x="2513" y="1464"/>
                    </a:lnTo>
                    <a:lnTo>
                      <a:pt x="2502" y="1456"/>
                    </a:lnTo>
                    <a:lnTo>
                      <a:pt x="2472" y="1438"/>
                    </a:lnTo>
                    <a:lnTo>
                      <a:pt x="2443" y="1422"/>
                    </a:lnTo>
                    <a:lnTo>
                      <a:pt x="2413" y="1407"/>
                    </a:lnTo>
                    <a:lnTo>
                      <a:pt x="2383" y="1393"/>
                    </a:lnTo>
                    <a:lnTo>
                      <a:pt x="2351" y="1379"/>
                    </a:lnTo>
                    <a:lnTo>
                      <a:pt x="2321" y="1368"/>
                    </a:lnTo>
                    <a:lnTo>
                      <a:pt x="2290" y="1356"/>
                    </a:lnTo>
                    <a:lnTo>
                      <a:pt x="2259" y="1345"/>
                    </a:lnTo>
                    <a:lnTo>
                      <a:pt x="2195" y="1325"/>
                    </a:lnTo>
                    <a:lnTo>
                      <a:pt x="2131" y="1306"/>
                    </a:lnTo>
                    <a:lnTo>
                      <a:pt x="2066" y="1288"/>
                    </a:lnTo>
                    <a:lnTo>
                      <a:pt x="2000" y="1269"/>
                    </a:lnTo>
                    <a:lnTo>
                      <a:pt x="1971" y="1260"/>
                    </a:lnTo>
                    <a:lnTo>
                      <a:pt x="1942" y="1250"/>
                    </a:lnTo>
                    <a:lnTo>
                      <a:pt x="1914" y="1237"/>
                    </a:lnTo>
                    <a:lnTo>
                      <a:pt x="1888" y="1223"/>
                    </a:lnTo>
                    <a:lnTo>
                      <a:pt x="1861" y="1208"/>
                    </a:lnTo>
                    <a:lnTo>
                      <a:pt x="1836" y="1192"/>
                    </a:lnTo>
                    <a:lnTo>
                      <a:pt x="1811" y="1175"/>
                    </a:lnTo>
                    <a:lnTo>
                      <a:pt x="1787" y="1156"/>
                    </a:lnTo>
                    <a:lnTo>
                      <a:pt x="1764" y="1136"/>
                    </a:lnTo>
                    <a:lnTo>
                      <a:pt x="1741" y="1117"/>
                    </a:lnTo>
                    <a:lnTo>
                      <a:pt x="1719" y="1096"/>
                    </a:lnTo>
                    <a:lnTo>
                      <a:pt x="1697" y="1074"/>
                    </a:lnTo>
                    <a:lnTo>
                      <a:pt x="1655" y="1029"/>
                    </a:lnTo>
                    <a:lnTo>
                      <a:pt x="1615" y="984"/>
                    </a:lnTo>
                    <a:lnTo>
                      <a:pt x="1593" y="958"/>
                    </a:lnTo>
                    <a:lnTo>
                      <a:pt x="1570" y="934"/>
                    </a:lnTo>
                    <a:lnTo>
                      <a:pt x="1547" y="910"/>
                    </a:lnTo>
                    <a:lnTo>
                      <a:pt x="1523" y="887"/>
                    </a:lnTo>
                    <a:lnTo>
                      <a:pt x="1499" y="865"/>
                    </a:lnTo>
                    <a:lnTo>
                      <a:pt x="1474" y="843"/>
                    </a:lnTo>
                    <a:lnTo>
                      <a:pt x="1448" y="822"/>
                    </a:lnTo>
                    <a:lnTo>
                      <a:pt x="1423" y="801"/>
                    </a:lnTo>
                    <a:lnTo>
                      <a:pt x="1396" y="781"/>
                    </a:lnTo>
                    <a:lnTo>
                      <a:pt x="1369" y="762"/>
                    </a:lnTo>
                    <a:lnTo>
                      <a:pt x="1341" y="743"/>
                    </a:lnTo>
                    <a:lnTo>
                      <a:pt x="1313" y="725"/>
                    </a:lnTo>
                    <a:lnTo>
                      <a:pt x="1284" y="706"/>
                    </a:lnTo>
                    <a:lnTo>
                      <a:pt x="1254" y="689"/>
                    </a:lnTo>
                    <a:lnTo>
                      <a:pt x="1224" y="672"/>
                    </a:lnTo>
                    <a:lnTo>
                      <a:pt x="1193" y="654"/>
                    </a:lnTo>
                    <a:lnTo>
                      <a:pt x="1156" y="636"/>
                    </a:lnTo>
                    <a:lnTo>
                      <a:pt x="1118" y="618"/>
                    </a:lnTo>
                    <a:lnTo>
                      <a:pt x="1081" y="601"/>
                    </a:lnTo>
                    <a:lnTo>
                      <a:pt x="1042" y="586"/>
                    </a:lnTo>
                    <a:lnTo>
                      <a:pt x="967" y="556"/>
                    </a:lnTo>
                    <a:lnTo>
                      <a:pt x="891" y="528"/>
                    </a:lnTo>
                    <a:lnTo>
                      <a:pt x="816" y="499"/>
                    </a:lnTo>
                    <a:lnTo>
                      <a:pt x="741" y="469"/>
                    </a:lnTo>
                    <a:lnTo>
                      <a:pt x="704" y="453"/>
                    </a:lnTo>
                    <a:lnTo>
                      <a:pt x="666" y="436"/>
                    </a:lnTo>
                    <a:lnTo>
                      <a:pt x="629" y="417"/>
                    </a:lnTo>
                    <a:lnTo>
                      <a:pt x="593" y="397"/>
                    </a:lnTo>
                    <a:lnTo>
                      <a:pt x="579" y="389"/>
                    </a:lnTo>
                    <a:lnTo>
                      <a:pt x="566" y="381"/>
                    </a:lnTo>
                    <a:lnTo>
                      <a:pt x="555" y="372"/>
                    </a:lnTo>
                    <a:lnTo>
                      <a:pt x="544" y="363"/>
                    </a:lnTo>
                    <a:lnTo>
                      <a:pt x="534" y="352"/>
                    </a:lnTo>
                    <a:lnTo>
                      <a:pt x="524" y="342"/>
                    </a:lnTo>
                    <a:lnTo>
                      <a:pt x="515" y="332"/>
                    </a:lnTo>
                    <a:lnTo>
                      <a:pt x="506" y="320"/>
                    </a:lnTo>
                    <a:lnTo>
                      <a:pt x="472" y="273"/>
                    </a:lnTo>
                    <a:lnTo>
                      <a:pt x="439" y="224"/>
                    </a:lnTo>
                    <a:lnTo>
                      <a:pt x="435" y="218"/>
                    </a:lnTo>
                    <a:lnTo>
                      <a:pt x="433" y="211"/>
                    </a:lnTo>
                    <a:lnTo>
                      <a:pt x="431" y="204"/>
                    </a:lnTo>
                    <a:lnTo>
                      <a:pt x="430" y="199"/>
                    </a:lnTo>
                    <a:lnTo>
                      <a:pt x="427" y="185"/>
                    </a:lnTo>
                    <a:lnTo>
                      <a:pt x="423" y="173"/>
                    </a:lnTo>
                    <a:lnTo>
                      <a:pt x="395" y="126"/>
                    </a:lnTo>
                    <a:lnTo>
                      <a:pt x="368" y="83"/>
                    </a:lnTo>
                    <a:lnTo>
                      <a:pt x="355" y="62"/>
                    </a:lnTo>
                    <a:lnTo>
                      <a:pt x="338" y="41"/>
                    </a:lnTo>
                    <a:lnTo>
                      <a:pt x="322" y="20"/>
                    </a:lnTo>
                    <a:lnTo>
                      <a:pt x="304" y="0"/>
                    </a:lnTo>
                    <a:lnTo>
                      <a:pt x="113" y="119"/>
                    </a:lnTo>
                    <a:close/>
                  </a:path>
                </a:pathLst>
              </a:custGeom>
              <a:solidFill>
                <a:srgbClr val="C3C3C2"/>
              </a:solidFill>
              <a:ln w="9525">
                <a:noFill/>
                <a:round/>
                <a:headEnd/>
                <a:tailEnd/>
              </a:ln>
            </p:spPr>
            <p:txBody>
              <a:bodyPr/>
              <a:lstStyle/>
              <a:p>
                <a:endParaRPr lang="en-US"/>
              </a:p>
            </p:txBody>
          </p:sp>
          <p:sp>
            <p:nvSpPr>
              <p:cNvPr id="40268" name="Freeform 1039"/>
              <p:cNvSpPr>
                <a:spLocks/>
              </p:cNvSpPr>
              <p:nvPr/>
            </p:nvSpPr>
            <p:spPr bwMode="auto">
              <a:xfrm>
                <a:off x="2190" y="3493"/>
                <a:ext cx="680" cy="474"/>
              </a:xfrm>
              <a:custGeom>
                <a:avLst/>
                <a:gdLst>
                  <a:gd name="T0" fmla="*/ 0 w 4081"/>
                  <a:gd name="T1" fmla="*/ 0 h 2839"/>
                  <a:gd name="T2" fmla="*/ 0 w 4081"/>
                  <a:gd name="T3" fmla="*/ 0 h 2839"/>
                  <a:gd name="T4" fmla="*/ 0 w 4081"/>
                  <a:gd name="T5" fmla="*/ 0 h 2839"/>
                  <a:gd name="T6" fmla="*/ 0 w 4081"/>
                  <a:gd name="T7" fmla="*/ 0 h 2839"/>
                  <a:gd name="T8" fmla="*/ 0 w 4081"/>
                  <a:gd name="T9" fmla="*/ 0 h 2839"/>
                  <a:gd name="T10" fmla="*/ 0 w 4081"/>
                  <a:gd name="T11" fmla="*/ 0 h 2839"/>
                  <a:gd name="T12" fmla="*/ 0 w 4081"/>
                  <a:gd name="T13" fmla="*/ 0 h 2839"/>
                  <a:gd name="T14" fmla="*/ 0 w 4081"/>
                  <a:gd name="T15" fmla="*/ 0 h 2839"/>
                  <a:gd name="T16" fmla="*/ 0 w 4081"/>
                  <a:gd name="T17" fmla="*/ 0 h 2839"/>
                  <a:gd name="T18" fmla="*/ 0 w 4081"/>
                  <a:gd name="T19" fmla="*/ 0 h 2839"/>
                  <a:gd name="T20" fmla="*/ 0 w 4081"/>
                  <a:gd name="T21" fmla="*/ 0 h 2839"/>
                  <a:gd name="T22" fmla="*/ 0 w 4081"/>
                  <a:gd name="T23" fmla="*/ 0 h 2839"/>
                  <a:gd name="T24" fmla="*/ 0 w 4081"/>
                  <a:gd name="T25" fmla="*/ 0 h 2839"/>
                  <a:gd name="T26" fmla="*/ 0 w 4081"/>
                  <a:gd name="T27" fmla="*/ 0 h 2839"/>
                  <a:gd name="T28" fmla="*/ 0 w 4081"/>
                  <a:gd name="T29" fmla="*/ 0 h 2839"/>
                  <a:gd name="T30" fmla="*/ 0 w 4081"/>
                  <a:gd name="T31" fmla="*/ 0 h 2839"/>
                  <a:gd name="T32" fmla="*/ 0 w 4081"/>
                  <a:gd name="T33" fmla="*/ 0 h 2839"/>
                  <a:gd name="T34" fmla="*/ 0 w 4081"/>
                  <a:gd name="T35" fmla="*/ 0 h 2839"/>
                  <a:gd name="T36" fmla="*/ 0 w 4081"/>
                  <a:gd name="T37" fmla="*/ 0 h 2839"/>
                  <a:gd name="T38" fmla="*/ 0 w 4081"/>
                  <a:gd name="T39" fmla="*/ 0 h 2839"/>
                  <a:gd name="T40" fmla="*/ 0 w 4081"/>
                  <a:gd name="T41" fmla="*/ 0 h 2839"/>
                  <a:gd name="T42" fmla="*/ 0 w 4081"/>
                  <a:gd name="T43" fmla="*/ 0 h 2839"/>
                  <a:gd name="T44" fmla="*/ 0 w 4081"/>
                  <a:gd name="T45" fmla="*/ 0 h 2839"/>
                  <a:gd name="T46" fmla="*/ 0 w 4081"/>
                  <a:gd name="T47" fmla="*/ 0 h 2839"/>
                  <a:gd name="T48" fmla="*/ 0 w 4081"/>
                  <a:gd name="T49" fmla="*/ 0 h 2839"/>
                  <a:gd name="T50" fmla="*/ 0 w 4081"/>
                  <a:gd name="T51" fmla="*/ 0 h 2839"/>
                  <a:gd name="T52" fmla="*/ 0 w 4081"/>
                  <a:gd name="T53" fmla="*/ 0 h 2839"/>
                  <a:gd name="T54" fmla="*/ 0 w 4081"/>
                  <a:gd name="T55" fmla="*/ 0 h 2839"/>
                  <a:gd name="T56" fmla="*/ 0 w 4081"/>
                  <a:gd name="T57" fmla="*/ 0 h 2839"/>
                  <a:gd name="T58" fmla="*/ 0 w 4081"/>
                  <a:gd name="T59" fmla="*/ 0 h 2839"/>
                  <a:gd name="T60" fmla="*/ 0 w 4081"/>
                  <a:gd name="T61" fmla="*/ 0 h 2839"/>
                  <a:gd name="T62" fmla="*/ 0 w 4081"/>
                  <a:gd name="T63" fmla="*/ 0 h 2839"/>
                  <a:gd name="T64" fmla="*/ 0 w 4081"/>
                  <a:gd name="T65" fmla="*/ 0 h 2839"/>
                  <a:gd name="T66" fmla="*/ 0 w 4081"/>
                  <a:gd name="T67" fmla="*/ 0 h 2839"/>
                  <a:gd name="T68" fmla="*/ 0 w 4081"/>
                  <a:gd name="T69" fmla="*/ 0 h 2839"/>
                  <a:gd name="T70" fmla="*/ 0 w 4081"/>
                  <a:gd name="T71" fmla="*/ 0 h 2839"/>
                  <a:gd name="T72" fmla="*/ 0 w 4081"/>
                  <a:gd name="T73" fmla="*/ 0 h 2839"/>
                  <a:gd name="T74" fmla="*/ 0 w 4081"/>
                  <a:gd name="T75" fmla="*/ 0 h 2839"/>
                  <a:gd name="T76" fmla="*/ 0 w 4081"/>
                  <a:gd name="T77" fmla="*/ 0 h 2839"/>
                  <a:gd name="T78" fmla="*/ 0 w 4081"/>
                  <a:gd name="T79" fmla="*/ 0 h 2839"/>
                  <a:gd name="T80" fmla="*/ 0 w 4081"/>
                  <a:gd name="T81" fmla="*/ 0 h 2839"/>
                  <a:gd name="T82" fmla="*/ 0 w 4081"/>
                  <a:gd name="T83" fmla="*/ 0 h 2839"/>
                  <a:gd name="T84" fmla="*/ 0 w 4081"/>
                  <a:gd name="T85" fmla="*/ 0 h 2839"/>
                  <a:gd name="T86" fmla="*/ 0 w 4081"/>
                  <a:gd name="T87" fmla="*/ 0 h 2839"/>
                  <a:gd name="T88" fmla="*/ 0 w 4081"/>
                  <a:gd name="T89" fmla="*/ 0 h 2839"/>
                  <a:gd name="T90" fmla="*/ 0 w 4081"/>
                  <a:gd name="T91" fmla="*/ 0 h 2839"/>
                  <a:gd name="T92" fmla="*/ 0 w 4081"/>
                  <a:gd name="T93" fmla="*/ 0 h 2839"/>
                  <a:gd name="T94" fmla="*/ 0 w 4081"/>
                  <a:gd name="T95" fmla="*/ 0 h 2839"/>
                  <a:gd name="T96" fmla="*/ 0 w 4081"/>
                  <a:gd name="T97" fmla="*/ 0 h 2839"/>
                  <a:gd name="T98" fmla="*/ 0 w 4081"/>
                  <a:gd name="T99" fmla="*/ 0 h 2839"/>
                  <a:gd name="T100" fmla="*/ 0 w 4081"/>
                  <a:gd name="T101" fmla="*/ 0 h 2839"/>
                  <a:gd name="T102" fmla="*/ 0 w 4081"/>
                  <a:gd name="T103" fmla="*/ 0 h 2839"/>
                  <a:gd name="T104" fmla="*/ 0 w 4081"/>
                  <a:gd name="T105" fmla="*/ 0 h 2839"/>
                  <a:gd name="T106" fmla="*/ 0 w 4081"/>
                  <a:gd name="T107" fmla="*/ 0 h 2839"/>
                  <a:gd name="T108" fmla="*/ 0 w 4081"/>
                  <a:gd name="T109" fmla="*/ 0 h 28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81"/>
                  <a:gd name="T166" fmla="*/ 0 h 2839"/>
                  <a:gd name="T167" fmla="*/ 4081 w 4081"/>
                  <a:gd name="T168" fmla="*/ 2839 h 28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81" h="2839">
                    <a:moveTo>
                      <a:pt x="113" y="119"/>
                    </a:moveTo>
                    <a:lnTo>
                      <a:pt x="142" y="182"/>
                    </a:lnTo>
                    <a:lnTo>
                      <a:pt x="168" y="246"/>
                    </a:lnTo>
                    <a:lnTo>
                      <a:pt x="181" y="278"/>
                    </a:lnTo>
                    <a:lnTo>
                      <a:pt x="193" y="311"/>
                    </a:lnTo>
                    <a:lnTo>
                      <a:pt x="203" y="343"/>
                    </a:lnTo>
                    <a:lnTo>
                      <a:pt x="212" y="377"/>
                    </a:lnTo>
                    <a:lnTo>
                      <a:pt x="219" y="409"/>
                    </a:lnTo>
                    <a:lnTo>
                      <a:pt x="225" y="443"/>
                    </a:lnTo>
                    <a:lnTo>
                      <a:pt x="226" y="459"/>
                    </a:lnTo>
                    <a:lnTo>
                      <a:pt x="227" y="475"/>
                    </a:lnTo>
                    <a:lnTo>
                      <a:pt x="227" y="492"/>
                    </a:lnTo>
                    <a:lnTo>
                      <a:pt x="227" y="509"/>
                    </a:lnTo>
                    <a:lnTo>
                      <a:pt x="227" y="525"/>
                    </a:lnTo>
                    <a:lnTo>
                      <a:pt x="225" y="541"/>
                    </a:lnTo>
                    <a:lnTo>
                      <a:pt x="223" y="558"/>
                    </a:lnTo>
                    <a:lnTo>
                      <a:pt x="219" y="574"/>
                    </a:lnTo>
                    <a:lnTo>
                      <a:pt x="216" y="591"/>
                    </a:lnTo>
                    <a:lnTo>
                      <a:pt x="211" y="607"/>
                    </a:lnTo>
                    <a:lnTo>
                      <a:pt x="205" y="623"/>
                    </a:lnTo>
                    <a:lnTo>
                      <a:pt x="198" y="639"/>
                    </a:lnTo>
                    <a:lnTo>
                      <a:pt x="189" y="660"/>
                    </a:lnTo>
                    <a:lnTo>
                      <a:pt x="178" y="681"/>
                    </a:lnTo>
                    <a:lnTo>
                      <a:pt x="166" y="700"/>
                    </a:lnTo>
                    <a:lnTo>
                      <a:pt x="153" y="719"/>
                    </a:lnTo>
                    <a:lnTo>
                      <a:pt x="127" y="757"/>
                    </a:lnTo>
                    <a:lnTo>
                      <a:pt x="99" y="795"/>
                    </a:lnTo>
                    <a:lnTo>
                      <a:pt x="85" y="814"/>
                    </a:lnTo>
                    <a:lnTo>
                      <a:pt x="72" y="833"/>
                    </a:lnTo>
                    <a:lnTo>
                      <a:pt x="60" y="853"/>
                    </a:lnTo>
                    <a:lnTo>
                      <a:pt x="48" y="873"/>
                    </a:lnTo>
                    <a:lnTo>
                      <a:pt x="38" y="892"/>
                    </a:lnTo>
                    <a:lnTo>
                      <a:pt x="28" y="914"/>
                    </a:lnTo>
                    <a:lnTo>
                      <a:pt x="20" y="935"/>
                    </a:lnTo>
                    <a:lnTo>
                      <a:pt x="15" y="958"/>
                    </a:lnTo>
                    <a:lnTo>
                      <a:pt x="8" y="992"/>
                    </a:lnTo>
                    <a:lnTo>
                      <a:pt x="3" y="1025"/>
                    </a:lnTo>
                    <a:lnTo>
                      <a:pt x="1" y="1059"/>
                    </a:lnTo>
                    <a:lnTo>
                      <a:pt x="0" y="1093"/>
                    </a:lnTo>
                    <a:lnTo>
                      <a:pt x="1" y="1126"/>
                    </a:lnTo>
                    <a:lnTo>
                      <a:pt x="3" y="1160"/>
                    </a:lnTo>
                    <a:lnTo>
                      <a:pt x="6" y="1194"/>
                    </a:lnTo>
                    <a:lnTo>
                      <a:pt x="11" y="1229"/>
                    </a:lnTo>
                    <a:lnTo>
                      <a:pt x="20" y="1266"/>
                    </a:lnTo>
                    <a:lnTo>
                      <a:pt x="31" y="1303"/>
                    </a:lnTo>
                    <a:lnTo>
                      <a:pt x="35" y="1322"/>
                    </a:lnTo>
                    <a:lnTo>
                      <a:pt x="40" y="1340"/>
                    </a:lnTo>
                    <a:lnTo>
                      <a:pt x="43" y="1359"/>
                    </a:lnTo>
                    <a:lnTo>
                      <a:pt x="46" y="1376"/>
                    </a:lnTo>
                    <a:lnTo>
                      <a:pt x="48" y="1421"/>
                    </a:lnTo>
                    <a:lnTo>
                      <a:pt x="54" y="1464"/>
                    </a:lnTo>
                    <a:lnTo>
                      <a:pt x="61" y="1508"/>
                    </a:lnTo>
                    <a:lnTo>
                      <a:pt x="69" y="1549"/>
                    </a:lnTo>
                    <a:lnTo>
                      <a:pt x="79" y="1592"/>
                    </a:lnTo>
                    <a:lnTo>
                      <a:pt x="91" y="1634"/>
                    </a:lnTo>
                    <a:lnTo>
                      <a:pt x="104" y="1675"/>
                    </a:lnTo>
                    <a:lnTo>
                      <a:pt x="117" y="1717"/>
                    </a:lnTo>
                    <a:lnTo>
                      <a:pt x="133" y="1758"/>
                    </a:lnTo>
                    <a:lnTo>
                      <a:pt x="148" y="1798"/>
                    </a:lnTo>
                    <a:lnTo>
                      <a:pt x="165" y="1838"/>
                    </a:lnTo>
                    <a:lnTo>
                      <a:pt x="182" y="1879"/>
                    </a:lnTo>
                    <a:lnTo>
                      <a:pt x="218" y="1959"/>
                    </a:lnTo>
                    <a:lnTo>
                      <a:pt x="255" y="2040"/>
                    </a:lnTo>
                    <a:lnTo>
                      <a:pt x="261" y="2050"/>
                    </a:lnTo>
                    <a:lnTo>
                      <a:pt x="267" y="2062"/>
                    </a:lnTo>
                    <a:lnTo>
                      <a:pt x="275" y="2072"/>
                    </a:lnTo>
                    <a:lnTo>
                      <a:pt x="283" y="2081"/>
                    </a:lnTo>
                    <a:lnTo>
                      <a:pt x="291" y="2091"/>
                    </a:lnTo>
                    <a:lnTo>
                      <a:pt x="300" y="2100"/>
                    </a:lnTo>
                    <a:lnTo>
                      <a:pt x="309" y="2108"/>
                    </a:lnTo>
                    <a:lnTo>
                      <a:pt x="320" y="2116"/>
                    </a:lnTo>
                    <a:lnTo>
                      <a:pt x="342" y="2131"/>
                    </a:lnTo>
                    <a:lnTo>
                      <a:pt x="366" y="2146"/>
                    </a:lnTo>
                    <a:lnTo>
                      <a:pt x="392" y="2159"/>
                    </a:lnTo>
                    <a:lnTo>
                      <a:pt x="418" y="2170"/>
                    </a:lnTo>
                    <a:lnTo>
                      <a:pt x="474" y="2194"/>
                    </a:lnTo>
                    <a:lnTo>
                      <a:pt x="530" y="2213"/>
                    </a:lnTo>
                    <a:lnTo>
                      <a:pt x="587" y="2234"/>
                    </a:lnTo>
                    <a:lnTo>
                      <a:pt x="640" y="2256"/>
                    </a:lnTo>
                    <a:lnTo>
                      <a:pt x="670" y="2270"/>
                    </a:lnTo>
                    <a:lnTo>
                      <a:pt x="699" y="2285"/>
                    </a:lnTo>
                    <a:lnTo>
                      <a:pt x="727" y="2301"/>
                    </a:lnTo>
                    <a:lnTo>
                      <a:pt x="755" y="2318"/>
                    </a:lnTo>
                    <a:lnTo>
                      <a:pt x="809" y="2355"/>
                    </a:lnTo>
                    <a:lnTo>
                      <a:pt x="862" y="2394"/>
                    </a:lnTo>
                    <a:lnTo>
                      <a:pt x="889" y="2412"/>
                    </a:lnTo>
                    <a:lnTo>
                      <a:pt x="916" y="2431"/>
                    </a:lnTo>
                    <a:lnTo>
                      <a:pt x="943" y="2448"/>
                    </a:lnTo>
                    <a:lnTo>
                      <a:pt x="971" y="2465"/>
                    </a:lnTo>
                    <a:lnTo>
                      <a:pt x="1000" y="2480"/>
                    </a:lnTo>
                    <a:lnTo>
                      <a:pt x="1030" y="2495"/>
                    </a:lnTo>
                    <a:lnTo>
                      <a:pt x="1060" y="2508"/>
                    </a:lnTo>
                    <a:lnTo>
                      <a:pt x="1091" y="2519"/>
                    </a:lnTo>
                    <a:lnTo>
                      <a:pt x="1110" y="2524"/>
                    </a:lnTo>
                    <a:lnTo>
                      <a:pt x="1128" y="2529"/>
                    </a:lnTo>
                    <a:lnTo>
                      <a:pt x="1148" y="2534"/>
                    </a:lnTo>
                    <a:lnTo>
                      <a:pt x="1167" y="2537"/>
                    </a:lnTo>
                    <a:lnTo>
                      <a:pt x="1206" y="2543"/>
                    </a:lnTo>
                    <a:lnTo>
                      <a:pt x="1245" y="2547"/>
                    </a:lnTo>
                    <a:lnTo>
                      <a:pt x="1284" y="2553"/>
                    </a:lnTo>
                    <a:lnTo>
                      <a:pt x="1323" y="2559"/>
                    </a:lnTo>
                    <a:lnTo>
                      <a:pt x="1362" y="2566"/>
                    </a:lnTo>
                    <a:lnTo>
                      <a:pt x="1400" y="2575"/>
                    </a:lnTo>
                    <a:lnTo>
                      <a:pt x="1426" y="2583"/>
                    </a:lnTo>
                    <a:lnTo>
                      <a:pt x="1453" y="2593"/>
                    </a:lnTo>
                    <a:lnTo>
                      <a:pt x="1480" y="2603"/>
                    </a:lnTo>
                    <a:lnTo>
                      <a:pt x="1505" y="2614"/>
                    </a:lnTo>
                    <a:lnTo>
                      <a:pt x="1556" y="2639"/>
                    </a:lnTo>
                    <a:lnTo>
                      <a:pt x="1606" y="2665"/>
                    </a:lnTo>
                    <a:lnTo>
                      <a:pt x="1654" y="2692"/>
                    </a:lnTo>
                    <a:lnTo>
                      <a:pt x="1704" y="2720"/>
                    </a:lnTo>
                    <a:lnTo>
                      <a:pt x="1728" y="2732"/>
                    </a:lnTo>
                    <a:lnTo>
                      <a:pt x="1754" y="2745"/>
                    </a:lnTo>
                    <a:lnTo>
                      <a:pt x="1779" y="2758"/>
                    </a:lnTo>
                    <a:lnTo>
                      <a:pt x="1804" y="2768"/>
                    </a:lnTo>
                    <a:lnTo>
                      <a:pt x="1833" y="2780"/>
                    </a:lnTo>
                    <a:lnTo>
                      <a:pt x="1862" y="2790"/>
                    </a:lnTo>
                    <a:lnTo>
                      <a:pt x="1892" y="2801"/>
                    </a:lnTo>
                    <a:lnTo>
                      <a:pt x="1921" y="2809"/>
                    </a:lnTo>
                    <a:lnTo>
                      <a:pt x="1951" y="2816"/>
                    </a:lnTo>
                    <a:lnTo>
                      <a:pt x="1981" y="2822"/>
                    </a:lnTo>
                    <a:lnTo>
                      <a:pt x="2011" y="2827"/>
                    </a:lnTo>
                    <a:lnTo>
                      <a:pt x="2041" y="2831"/>
                    </a:lnTo>
                    <a:lnTo>
                      <a:pt x="2072" y="2834"/>
                    </a:lnTo>
                    <a:lnTo>
                      <a:pt x="2103" y="2837"/>
                    </a:lnTo>
                    <a:lnTo>
                      <a:pt x="2133" y="2838"/>
                    </a:lnTo>
                    <a:lnTo>
                      <a:pt x="2164" y="2839"/>
                    </a:lnTo>
                    <a:lnTo>
                      <a:pt x="2195" y="2839"/>
                    </a:lnTo>
                    <a:lnTo>
                      <a:pt x="2225" y="2838"/>
                    </a:lnTo>
                    <a:lnTo>
                      <a:pt x="2257" y="2835"/>
                    </a:lnTo>
                    <a:lnTo>
                      <a:pt x="2288" y="2833"/>
                    </a:lnTo>
                    <a:lnTo>
                      <a:pt x="2319" y="2830"/>
                    </a:lnTo>
                    <a:lnTo>
                      <a:pt x="2349" y="2826"/>
                    </a:lnTo>
                    <a:lnTo>
                      <a:pt x="2380" y="2822"/>
                    </a:lnTo>
                    <a:lnTo>
                      <a:pt x="2411" y="2817"/>
                    </a:lnTo>
                    <a:lnTo>
                      <a:pt x="2473" y="2804"/>
                    </a:lnTo>
                    <a:lnTo>
                      <a:pt x="2534" y="2790"/>
                    </a:lnTo>
                    <a:lnTo>
                      <a:pt x="2594" y="2774"/>
                    </a:lnTo>
                    <a:lnTo>
                      <a:pt x="2654" y="2757"/>
                    </a:lnTo>
                    <a:lnTo>
                      <a:pt x="2713" y="2738"/>
                    </a:lnTo>
                    <a:lnTo>
                      <a:pt x="2771" y="2717"/>
                    </a:lnTo>
                    <a:lnTo>
                      <a:pt x="2814" y="2701"/>
                    </a:lnTo>
                    <a:lnTo>
                      <a:pt x="2857" y="2683"/>
                    </a:lnTo>
                    <a:lnTo>
                      <a:pt x="2898" y="2662"/>
                    </a:lnTo>
                    <a:lnTo>
                      <a:pt x="2939" y="2640"/>
                    </a:lnTo>
                    <a:lnTo>
                      <a:pt x="2977" y="2617"/>
                    </a:lnTo>
                    <a:lnTo>
                      <a:pt x="3015" y="2593"/>
                    </a:lnTo>
                    <a:lnTo>
                      <a:pt x="3053" y="2566"/>
                    </a:lnTo>
                    <a:lnTo>
                      <a:pt x="3089" y="2538"/>
                    </a:lnTo>
                    <a:lnTo>
                      <a:pt x="3124" y="2510"/>
                    </a:lnTo>
                    <a:lnTo>
                      <a:pt x="3158" y="2480"/>
                    </a:lnTo>
                    <a:lnTo>
                      <a:pt x="3192" y="2450"/>
                    </a:lnTo>
                    <a:lnTo>
                      <a:pt x="3224" y="2419"/>
                    </a:lnTo>
                    <a:lnTo>
                      <a:pt x="3256" y="2387"/>
                    </a:lnTo>
                    <a:lnTo>
                      <a:pt x="3287" y="2354"/>
                    </a:lnTo>
                    <a:lnTo>
                      <a:pt x="3317" y="2321"/>
                    </a:lnTo>
                    <a:lnTo>
                      <a:pt x="3346" y="2287"/>
                    </a:lnTo>
                    <a:lnTo>
                      <a:pt x="3402" y="2277"/>
                    </a:lnTo>
                    <a:lnTo>
                      <a:pt x="3458" y="2266"/>
                    </a:lnTo>
                    <a:lnTo>
                      <a:pt x="3513" y="2256"/>
                    </a:lnTo>
                    <a:lnTo>
                      <a:pt x="3569" y="2246"/>
                    </a:lnTo>
                    <a:lnTo>
                      <a:pt x="3624" y="2236"/>
                    </a:lnTo>
                    <a:lnTo>
                      <a:pt x="3681" y="2227"/>
                    </a:lnTo>
                    <a:lnTo>
                      <a:pt x="3738" y="2218"/>
                    </a:lnTo>
                    <a:lnTo>
                      <a:pt x="3797" y="2211"/>
                    </a:lnTo>
                    <a:lnTo>
                      <a:pt x="3831" y="2205"/>
                    </a:lnTo>
                    <a:lnTo>
                      <a:pt x="3866" y="2198"/>
                    </a:lnTo>
                    <a:lnTo>
                      <a:pt x="3900" y="2192"/>
                    </a:lnTo>
                    <a:lnTo>
                      <a:pt x="3932" y="2185"/>
                    </a:lnTo>
                    <a:lnTo>
                      <a:pt x="3964" y="2177"/>
                    </a:lnTo>
                    <a:lnTo>
                      <a:pt x="3996" y="2169"/>
                    </a:lnTo>
                    <a:lnTo>
                      <a:pt x="4024" y="2160"/>
                    </a:lnTo>
                    <a:lnTo>
                      <a:pt x="4055" y="2150"/>
                    </a:lnTo>
                    <a:lnTo>
                      <a:pt x="4063" y="2145"/>
                    </a:lnTo>
                    <a:lnTo>
                      <a:pt x="4071" y="2141"/>
                    </a:lnTo>
                    <a:lnTo>
                      <a:pt x="4073" y="2140"/>
                    </a:lnTo>
                    <a:lnTo>
                      <a:pt x="4075" y="2138"/>
                    </a:lnTo>
                    <a:lnTo>
                      <a:pt x="4078" y="2136"/>
                    </a:lnTo>
                    <a:lnTo>
                      <a:pt x="4079" y="2132"/>
                    </a:lnTo>
                    <a:lnTo>
                      <a:pt x="4081" y="2123"/>
                    </a:lnTo>
                    <a:lnTo>
                      <a:pt x="4081" y="2113"/>
                    </a:lnTo>
                    <a:lnTo>
                      <a:pt x="4081" y="2101"/>
                    </a:lnTo>
                    <a:lnTo>
                      <a:pt x="4080" y="2088"/>
                    </a:lnTo>
                    <a:lnTo>
                      <a:pt x="4078" y="2074"/>
                    </a:lnTo>
                    <a:lnTo>
                      <a:pt x="4075" y="2061"/>
                    </a:lnTo>
                    <a:lnTo>
                      <a:pt x="4071" y="2047"/>
                    </a:lnTo>
                    <a:lnTo>
                      <a:pt x="4067" y="2034"/>
                    </a:lnTo>
                    <a:lnTo>
                      <a:pt x="4063" y="2021"/>
                    </a:lnTo>
                    <a:lnTo>
                      <a:pt x="4057" y="2011"/>
                    </a:lnTo>
                    <a:lnTo>
                      <a:pt x="4051" y="2002"/>
                    </a:lnTo>
                    <a:lnTo>
                      <a:pt x="4046" y="1996"/>
                    </a:lnTo>
                    <a:lnTo>
                      <a:pt x="4043" y="1993"/>
                    </a:lnTo>
                    <a:lnTo>
                      <a:pt x="4039" y="1991"/>
                    </a:lnTo>
                    <a:lnTo>
                      <a:pt x="4037" y="1991"/>
                    </a:lnTo>
                    <a:lnTo>
                      <a:pt x="4034" y="1991"/>
                    </a:lnTo>
                    <a:lnTo>
                      <a:pt x="4007" y="1993"/>
                    </a:lnTo>
                    <a:lnTo>
                      <a:pt x="3981" y="1995"/>
                    </a:lnTo>
                    <a:lnTo>
                      <a:pt x="3954" y="1995"/>
                    </a:lnTo>
                    <a:lnTo>
                      <a:pt x="3928" y="1995"/>
                    </a:lnTo>
                    <a:lnTo>
                      <a:pt x="3902" y="1993"/>
                    </a:lnTo>
                    <a:lnTo>
                      <a:pt x="3875" y="1993"/>
                    </a:lnTo>
                    <a:lnTo>
                      <a:pt x="3849" y="1995"/>
                    </a:lnTo>
                    <a:lnTo>
                      <a:pt x="3822" y="1996"/>
                    </a:lnTo>
                    <a:lnTo>
                      <a:pt x="3765" y="2002"/>
                    </a:lnTo>
                    <a:lnTo>
                      <a:pt x="3710" y="2006"/>
                    </a:lnTo>
                    <a:lnTo>
                      <a:pt x="3654" y="2012"/>
                    </a:lnTo>
                    <a:lnTo>
                      <a:pt x="3600" y="2018"/>
                    </a:lnTo>
                    <a:lnTo>
                      <a:pt x="3545" y="2022"/>
                    </a:lnTo>
                    <a:lnTo>
                      <a:pt x="3490" y="2026"/>
                    </a:lnTo>
                    <a:lnTo>
                      <a:pt x="3435" y="2028"/>
                    </a:lnTo>
                    <a:lnTo>
                      <a:pt x="3379" y="2029"/>
                    </a:lnTo>
                    <a:lnTo>
                      <a:pt x="3341" y="2030"/>
                    </a:lnTo>
                    <a:lnTo>
                      <a:pt x="3303" y="2030"/>
                    </a:lnTo>
                    <a:lnTo>
                      <a:pt x="3283" y="2030"/>
                    </a:lnTo>
                    <a:lnTo>
                      <a:pt x="3265" y="2028"/>
                    </a:lnTo>
                    <a:lnTo>
                      <a:pt x="3247" y="2025"/>
                    </a:lnTo>
                    <a:lnTo>
                      <a:pt x="3230" y="2019"/>
                    </a:lnTo>
                    <a:lnTo>
                      <a:pt x="3205" y="2008"/>
                    </a:lnTo>
                    <a:lnTo>
                      <a:pt x="3180" y="1996"/>
                    </a:lnTo>
                    <a:lnTo>
                      <a:pt x="3157" y="1983"/>
                    </a:lnTo>
                    <a:lnTo>
                      <a:pt x="3135" y="1968"/>
                    </a:lnTo>
                    <a:lnTo>
                      <a:pt x="3113" y="1953"/>
                    </a:lnTo>
                    <a:lnTo>
                      <a:pt x="3093" y="1938"/>
                    </a:lnTo>
                    <a:lnTo>
                      <a:pt x="3073" y="1921"/>
                    </a:lnTo>
                    <a:lnTo>
                      <a:pt x="3052" y="1904"/>
                    </a:lnTo>
                    <a:lnTo>
                      <a:pt x="3012" y="1870"/>
                    </a:lnTo>
                    <a:lnTo>
                      <a:pt x="2971" y="1835"/>
                    </a:lnTo>
                    <a:lnTo>
                      <a:pt x="2950" y="1819"/>
                    </a:lnTo>
                    <a:lnTo>
                      <a:pt x="2928" y="1803"/>
                    </a:lnTo>
                    <a:lnTo>
                      <a:pt x="2905" y="1786"/>
                    </a:lnTo>
                    <a:lnTo>
                      <a:pt x="2881" y="1771"/>
                    </a:lnTo>
                    <a:lnTo>
                      <a:pt x="2874" y="1767"/>
                    </a:lnTo>
                    <a:lnTo>
                      <a:pt x="2867" y="1762"/>
                    </a:lnTo>
                    <a:lnTo>
                      <a:pt x="2860" y="1756"/>
                    </a:lnTo>
                    <a:lnTo>
                      <a:pt x="2854" y="1751"/>
                    </a:lnTo>
                    <a:lnTo>
                      <a:pt x="2843" y="1739"/>
                    </a:lnTo>
                    <a:lnTo>
                      <a:pt x="2834" y="1726"/>
                    </a:lnTo>
                    <a:lnTo>
                      <a:pt x="2823" y="1712"/>
                    </a:lnTo>
                    <a:lnTo>
                      <a:pt x="2812" y="1701"/>
                    </a:lnTo>
                    <a:lnTo>
                      <a:pt x="2806" y="1695"/>
                    </a:lnTo>
                    <a:lnTo>
                      <a:pt x="2800" y="1689"/>
                    </a:lnTo>
                    <a:lnTo>
                      <a:pt x="2792" y="1685"/>
                    </a:lnTo>
                    <a:lnTo>
                      <a:pt x="2785" y="1680"/>
                    </a:lnTo>
                    <a:lnTo>
                      <a:pt x="2757" y="1665"/>
                    </a:lnTo>
                    <a:lnTo>
                      <a:pt x="2732" y="1650"/>
                    </a:lnTo>
                    <a:lnTo>
                      <a:pt x="2706" y="1634"/>
                    </a:lnTo>
                    <a:lnTo>
                      <a:pt x="2681" y="1616"/>
                    </a:lnTo>
                    <a:lnTo>
                      <a:pt x="2657" y="1599"/>
                    </a:lnTo>
                    <a:lnTo>
                      <a:pt x="2632" y="1582"/>
                    </a:lnTo>
                    <a:lnTo>
                      <a:pt x="2608" y="1564"/>
                    </a:lnTo>
                    <a:lnTo>
                      <a:pt x="2584" y="1547"/>
                    </a:lnTo>
                    <a:lnTo>
                      <a:pt x="2572" y="1538"/>
                    </a:lnTo>
                    <a:lnTo>
                      <a:pt x="2563" y="1526"/>
                    </a:lnTo>
                    <a:lnTo>
                      <a:pt x="2553" y="1514"/>
                    </a:lnTo>
                    <a:lnTo>
                      <a:pt x="2543" y="1501"/>
                    </a:lnTo>
                    <a:lnTo>
                      <a:pt x="2534" y="1487"/>
                    </a:lnTo>
                    <a:lnTo>
                      <a:pt x="2525" y="1475"/>
                    </a:lnTo>
                    <a:lnTo>
                      <a:pt x="2513" y="1464"/>
                    </a:lnTo>
                    <a:lnTo>
                      <a:pt x="2502" y="1456"/>
                    </a:lnTo>
                    <a:lnTo>
                      <a:pt x="2472" y="1438"/>
                    </a:lnTo>
                    <a:lnTo>
                      <a:pt x="2443" y="1422"/>
                    </a:lnTo>
                    <a:lnTo>
                      <a:pt x="2413" y="1407"/>
                    </a:lnTo>
                    <a:lnTo>
                      <a:pt x="2383" y="1393"/>
                    </a:lnTo>
                    <a:lnTo>
                      <a:pt x="2351" y="1379"/>
                    </a:lnTo>
                    <a:lnTo>
                      <a:pt x="2321" y="1368"/>
                    </a:lnTo>
                    <a:lnTo>
                      <a:pt x="2290" y="1356"/>
                    </a:lnTo>
                    <a:lnTo>
                      <a:pt x="2259" y="1345"/>
                    </a:lnTo>
                    <a:lnTo>
                      <a:pt x="2195" y="1325"/>
                    </a:lnTo>
                    <a:lnTo>
                      <a:pt x="2131" y="1306"/>
                    </a:lnTo>
                    <a:lnTo>
                      <a:pt x="2066" y="1288"/>
                    </a:lnTo>
                    <a:lnTo>
                      <a:pt x="2000" y="1269"/>
                    </a:lnTo>
                    <a:lnTo>
                      <a:pt x="1971" y="1260"/>
                    </a:lnTo>
                    <a:lnTo>
                      <a:pt x="1942" y="1250"/>
                    </a:lnTo>
                    <a:lnTo>
                      <a:pt x="1914" y="1237"/>
                    </a:lnTo>
                    <a:lnTo>
                      <a:pt x="1888" y="1223"/>
                    </a:lnTo>
                    <a:lnTo>
                      <a:pt x="1861" y="1208"/>
                    </a:lnTo>
                    <a:lnTo>
                      <a:pt x="1836" y="1192"/>
                    </a:lnTo>
                    <a:lnTo>
                      <a:pt x="1811" y="1175"/>
                    </a:lnTo>
                    <a:lnTo>
                      <a:pt x="1787" y="1156"/>
                    </a:lnTo>
                    <a:lnTo>
                      <a:pt x="1764" y="1136"/>
                    </a:lnTo>
                    <a:lnTo>
                      <a:pt x="1741" y="1117"/>
                    </a:lnTo>
                    <a:lnTo>
                      <a:pt x="1719" y="1096"/>
                    </a:lnTo>
                    <a:lnTo>
                      <a:pt x="1697" y="1074"/>
                    </a:lnTo>
                    <a:lnTo>
                      <a:pt x="1655" y="1029"/>
                    </a:lnTo>
                    <a:lnTo>
                      <a:pt x="1615" y="984"/>
                    </a:lnTo>
                    <a:lnTo>
                      <a:pt x="1593" y="958"/>
                    </a:lnTo>
                    <a:lnTo>
                      <a:pt x="1570" y="934"/>
                    </a:lnTo>
                    <a:lnTo>
                      <a:pt x="1547" y="910"/>
                    </a:lnTo>
                    <a:lnTo>
                      <a:pt x="1523" y="887"/>
                    </a:lnTo>
                    <a:lnTo>
                      <a:pt x="1499" y="865"/>
                    </a:lnTo>
                    <a:lnTo>
                      <a:pt x="1474" y="843"/>
                    </a:lnTo>
                    <a:lnTo>
                      <a:pt x="1448" y="822"/>
                    </a:lnTo>
                    <a:lnTo>
                      <a:pt x="1423" y="801"/>
                    </a:lnTo>
                    <a:lnTo>
                      <a:pt x="1396" y="781"/>
                    </a:lnTo>
                    <a:lnTo>
                      <a:pt x="1369" y="762"/>
                    </a:lnTo>
                    <a:lnTo>
                      <a:pt x="1341" y="743"/>
                    </a:lnTo>
                    <a:lnTo>
                      <a:pt x="1313" y="725"/>
                    </a:lnTo>
                    <a:lnTo>
                      <a:pt x="1284" y="706"/>
                    </a:lnTo>
                    <a:lnTo>
                      <a:pt x="1254" y="689"/>
                    </a:lnTo>
                    <a:lnTo>
                      <a:pt x="1224" y="672"/>
                    </a:lnTo>
                    <a:lnTo>
                      <a:pt x="1193" y="654"/>
                    </a:lnTo>
                    <a:lnTo>
                      <a:pt x="1156" y="636"/>
                    </a:lnTo>
                    <a:lnTo>
                      <a:pt x="1118" y="618"/>
                    </a:lnTo>
                    <a:lnTo>
                      <a:pt x="1081" y="601"/>
                    </a:lnTo>
                    <a:lnTo>
                      <a:pt x="1042" y="586"/>
                    </a:lnTo>
                    <a:lnTo>
                      <a:pt x="967" y="556"/>
                    </a:lnTo>
                    <a:lnTo>
                      <a:pt x="891" y="528"/>
                    </a:lnTo>
                    <a:lnTo>
                      <a:pt x="816" y="499"/>
                    </a:lnTo>
                    <a:lnTo>
                      <a:pt x="741" y="469"/>
                    </a:lnTo>
                    <a:lnTo>
                      <a:pt x="704" y="453"/>
                    </a:lnTo>
                    <a:lnTo>
                      <a:pt x="666" y="436"/>
                    </a:lnTo>
                    <a:lnTo>
                      <a:pt x="629" y="417"/>
                    </a:lnTo>
                    <a:lnTo>
                      <a:pt x="593" y="397"/>
                    </a:lnTo>
                    <a:lnTo>
                      <a:pt x="579" y="389"/>
                    </a:lnTo>
                    <a:lnTo>
                      <a:pt x="566" y="381"/>
                    </a:lnTo>
                    <a:lnTo>
                      <a:pt x="555" y="372"/>
                    </a:lnTo>
                    <a:lnTo>
                      <a:pt x="544" y="363"/>
                    </a:lnTo>
                    <a:lnTo>
                      <a:pt x="534" y="352"/>
                    </a:lnTo>
                    <a:lnTo>
                      <a:pt x="524" y="342"/>
                    </a:lnTo>
                    <a:lnTo>
                      <a:pt x="515" y="332"/>
                    </a:lnTo>
                    <a:lnTo>
                      <a:pt x="506" y="320"/>
                    </a:lnTo>
                    <a:lnTo>
                      <a:pt x="472" y="273"/>
                    </a:lnTo>
                    <a:lnTo>
                      <a:pt x="439" y="224"/>
                    </a:lnTo>
                    <a:lnTo>
                      <a:pt x="435" y="218"/>
                    </a:lnTo>
                    <a:lnTo>
                      <a:pt x="433" y="211"/>
                    </a:lnTo>
                    <a:lnTo>
                      <a:pt x="431" y="204"/>
                    </a:lnTo>
                    <a:lnTo>
                      <a:pt x="430" y="199"/>
                    </a:lnTo>
                    <a:lnTo>
                      <a:pt x="427" y="185"/>
                    </a:lnTo>
                    <a:lnTo>
                      <a:pt x="423" y="173"/>
                    </a:lnTo>
                    <a:lnTo>
                      <a:pt x="395" y="126"/>
                    </a:lnTo>
                    <a:lnTo>
                      <a:pt x="368" y="83"/>
                    </a:lnTo>
                    <a:lnTo>
                      <a:pt x="355" y="62"/>
                    </a:lnTo>
                    <a:lnTo>
                      <a:pt x="338" y="41"/>
                    </a:lnTo>
                    <a:lnTo>
                      <a:pt x="322" y="20"/>
                    </a:lnTo>
                    <a:lnTo>
                      <a:pt x="304" y="0"/>
                    </a:lnTo>
                  </a:path>
                </a:pathLst>
              </a:custGeom>
              <a:noFill/>
              <a:ln w="6350">
                <a:solidFill>
                  <a:srgbClr val="1F1A17"/>
                </a:solidFill>
                <a:round/>
                <a:headEnd/>
                <a:tailEnd/>
              </a:ln>
            </p:spPr>
            <p:txBody>
              <a:bodyPr/>
              <a:lstStyle/>
              <a:p>
                <a:endParaRPr lang="en-US"/>
              </a:p>
            </p:txBody>
          </p:sp>
          <p:sp>
            <p:nvSpPr>
              <p:cNvPr id="40269" name="Freeform 1040"/>
              <p:cNvSpPr>
                <a:spLocks/>
              </p:cNvSpPr>
              <p:nvPr/>
            </p:nvSpPr>
            <p:spPr bwMode="auto">
              <a:xfrm>
                <a:off x="2285" y="3576"/>
                <a:ext cx="200" cy="224"/>
              </a:xfrm>
              <a:custGeom>
                <a:avLst/>
                <a:gdLst>
                  <a:gd name="T0" fmla="*/ 0 w 1196"/>
                  <a:gd name="T1" fmla="*/ 0 h 1348"/>
                  <a:gd name="T2" fmla="*/ 0 w 1196"/>
                  <a:gd name="T3" fmla="*/ 0 h 1348"/>
                  <a:gd name="T4" fmla="*/ 0 w 1196"/>
                  <a:gd name="T5" fmla="*/ 0 h 1348"/>
                  <a:gd name="T6" fmla="*/ 0 w 1196"/>
                  <a:gd name="T7" fmla="*/ 0 h 1348"/>
                  <a:gd name="T8" fmla="*/ 0 w 1196"/>
                  <a:gd name="T9" fmla="*/ 0 h 1348"/>
                  <a:gd name="T10" fmla="*/ 0 w 1196"/>
                  <a:gd name="T11" fmla="*/ 0 h 1348"/>
                  <a:gd name="T12" fmla="*/ 0 w 1196"/>
                  <a:gd name="T13" fmla="*/ 0 h 1348"/>
                  <a:gd name="T14" fmla="*/ 0 w 1196"/>
                  <a:gd name="T15" fmla="*/ 0 h 1348"/>
                  <a:gd name="T16" fmla="*/ 0 w 1196"/>
                  <a:gd name="T17" fmla="*/ 0 h 1348"/>
                  <a:gd name="T18" fmla="*/ 0 w 1196"/>
                  <a:gd name="T19" fmla="*/ 0 h 1348"/>
                  <a:gd name="T20" fmla="*/ 0 w 1196"/>
                  <a:gd name="T21" fmla="*/ 0 h 1348"/>
                  <a:gd name="T22" fmla="*/ 0 w 1196"/>
                  <a:gd name="T23" fmla="*/ 0 h 1348"/>
                  <a:gd name="T24" fmla="*/ 0 w 1196"/>
                  <a:gd name="T25" fmla="*/ 0 h 1348"/>
                  <a:gd name="T26" fmla="*/ 0 w 1196"/>
                  <a:gd name="T27" fmla="*/ 0 h 1348"/>
                  <a:gd name="T28" fmla="*/ 0 w 1196"/>
                  <a:gd name="T29" fmla="*/ 0 h 1348"/>
                  <a:gd name="T30" fmla="*/ 0 w 1196"/>
                  <a:gd name="T31" fmla="*/ 0 h 1348"/>
                  <a:gd name="T32" fmla="*/ 0 w 1196"/>
                  <a:gd name="T33" fmla="*/ 0 h 1348"/>
                  <a:gd name="T34" fmla="*/ 0 w 1196"/>
                  <a:gd name="T35" fmla="*/ 0 h 1348"/>
                  <a:gd name="T36" fmla="*/ 0 w 1196"/>
                  <a:gd name="T37" fmla="*/ 0 h 1348"/>
                  <a:gd name="T38" fmla="*/ 0 w 1196"/>
                  <a:gd name="T39" fmla="*/ 0 h 1348"/>
                  <a:gd name="T40" fmla="*/ 0 w 1196"/>
                  <a:gd name="T41" fmla="*/ 0 h 1348"/>
                  <a:gd name="T42" fmla="*/ 0 w 1196"/>
                  <a:gd name="T43" fmla="*/ 0 h 1348"/>
                  <a:gd name="T44" fmla="*/ 0 w 1196"/>
                  <a:gd name="T45" fmla="*/ 0 h 1348"/>
                  <a:gd name="T46" fmla="*/ 0 w 1196"/>
                  <a:gd name="T47" fmla="*/ 0 h 1348"/>
                  <a:gd name="T48" fmla="*/ 0 w 1196"/>
                  <a:gd name="T49" fmla="*/ 0 h 1348"/>
                  <a:gd name="T50" fmla="*/ 0 w 1196"/>
                  <a:gd name="T51" fmla="*/ 0 h 1348"/>
                  <a:gd name="T52" fmla="*/ 0 w 1196"/>
                  <a:gd name="T53" fmla="*/ 0 h 1348"/>
                  <a:gd name="T54" fmla="*/ 0 w 1196"/>
                  <a:gd name="T55" fmla="*/ 0 h 1348"/>
                  <a:gd name="T56" fmla="*/ 0 w 1196"/>
                  <a:gd name="T57" fmla="*/ 0 h 1348"/>
                  <a:gd name="T58" fmla="*/ 0 w 1196"/>
                  <a:gd name="T59" fmla="*/ 0 h 1348"/>
                  <a:gd name="T60" fmla="*/ 0 w 1196"/>
                  <a:gd name="T61" fmla="*/ 0 h 1348"/>
                  <a:gd name="T62" fmla="*/ 0 w 1196"/>
                  <a:gd name="T63" fmla="*/ 0 h 1348"/>
                  <a:gd name="T64" fmla="*/ 0 w 1196"/>
                  <a:gd name="T65" fmla="*/ 0 h 1348"/>
                  <a:gd name="T66" fmla="*/ 0 w 1196"/>
                  <a:gd name="T67" fmla="*/ 0 h 1348"/>
                  <a:gd name="T68" fmla="*/ 0 w 1196"/>
                  <a:gd name="T69" fmla="*/ 0 h 1348"/>
                  <a:gd name="T70" fmla="*/ 0 w 1196"/>
                  <a:gd name="T71" fmla="*/ 0 h 1348"/>
                  <a:gd name="T72" fmla="*/ 0 w 1196"/>
                  <a:gd name="T73" fmla="*/ 0 h 1348"/>
                  <a:gd name="T74" fmla="*/ 0 w 1196"/>
                  <a:gd name="T75" fmla="*/ 0 h 1348"/>
                  <a:gd name="T76" fmla="*/ 0 w 1196"/>
                  <a:gd name="T77" fmla="*/ 0 h 1348"/>
                  <a:gd name="T78" fmla="*/ 0 w 1196"/>
                  <a:gd name="T79" fmla="*/ 0 h 1348"/>
                  <a:gd name="T80" fmla="*/ 0 w 1196"/>
                  <a:gd name="T81" fmla="*/ 0 h 1348"/>
                  <a:gd name="T82" fmla="*/ 0 w 1196"/>
                  <a:gd name="T83" fmla="*/ 0 h 1348"/>
                  <a:gd name="T84" fmla="*/ 0 w 1196"/>
                  <a:gd name="T85" fmla="*/ 0 h 1348"/>
                  <a:gd name="T86" fmla="*/ 0 w 1196"/>
                  <a:gd name="T87" fmla="*/ 0 h 1348"/>
                  <a:gd name="T88" fmla="*/ 0 w 1196"/>
                  <a:gd name="T89" fmla="*/ 0 h 1348"/>
                  <a:gd name="T90" fmla="*/ 0 w 1196"/>
                  <a:gd name="T91" fmla="*/ 0 h 1348"/>
                  <a:gd name="T92" fmla="*/ 0 w 1196"/>
                  <a:gd name="T93" fmla="*/ 0 h 1348"/>
                  <a:gd name="T94" fmla="*/ 0 w 1196"/>
                  <a:gd name="T95" fmla="*/ 0 h 13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96"/>
                  <a:gd name="T145" fmla="*/ 0 h 1348"/>
                  <a:gd name="T146" fmla="*/ 1196 w 1196"/>
                  <a:gd name="T147" fmla="*/ 1348 h 13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96" h="1348">
                    <a:moveTo>
                      <a:pt x="829" y="392"/>
                    </a:moveTo>
                    <a:lnTo>
                      <a:pt x="793" y="365"/>
                    </a:lnTo>
                    <a:lnTo>
                      <a:pt x="756" y="338"/>
                    </a:lnTo>
                    <a:lnTo>
                      <a:pt x="720" y="313"/>
                    </a:lnTo>
                    <a:lnTo>
                      <a:pt x="682" y="287"/>
                    </a:lnTo>
                    <a:lnTo>
                      <a:pt x="645" y="263"/>
                    </a:lnTo>
                    <a:lnTo>
                      <a:pt x="607" y="240"/>
                    </a:lnTo>
                    <a:lnTo>
                      <a:pt x="569" y="217"/>
                    </a:lnTo>
                    <a:lnTo>
                      <a:pt x="529" y="196"/>
                    </a:lnTo>
                    <a:lnTo>
                      <a:pt x="490" y="174"/>
                    </a:lnTo>
                    <a:lnTo>
                      <a:pt x="450" y="153"/>
                    </a:lnTo>
                    <a:lnTo>
                      <a:pt x="410" y="133"/>
                    </a:lnTo>
                    <a:lnTo>
                      <a:pt x="370" y="114"/>
                    </a:lnTo>
                    <a:lnTo>
                      <a:pt x="286" y="77"/>
                    </a:lnTo>
                    <a:lnTo>
                      <a:pt x="202" y="41"/>
                    </a:lnTo>
                    <a:lnTo>
                      <a:pt x="180" y="30"/>
                    </a:lnTo>
                    <a:lnTo>
                      <a:pt x="156" y="21"/>
                    </a:lnTo>
                    <a:lnTo>
                      <a:pt x="132" y="12"/>
                    </a:lnTo>
                    <a:lnTo>
                      <a:pt x="107" y="5"/>
                    </a:lnTo>
                    <a:lnTo>
                      <a:pt x="96" y="3"/>
                    </a:lnTo>
                    <a:lnTo>
                      <a:pt x="84" y="1"/>
                    </a:lnTo>
                    <a:lnTo>
                      <a:pt x="74" y="0"/>
                    </a:lnTo>
                    <a:lnTo>
                      <a:pt x="63" y="0"/>
                    </a:lnTo>
                    <a:lnTo>
                      <a:pt x="53" y="1"/>
                    </a:lnTo>
                    <a:lnTo>
                      <a:pt x="45" y="4"/>
                    </a:lnTo>
                    <a:lnTo>
                      <a:pt x="37" y="7"/>
                    </a:lnTo>
                    <a:lnTo>
                      <a:pt x="30" y="12"/>
                    </a:lnTo>
                    <a:lnTo>
                      <a:pt x="22" y="20"/>
                    </a:lnTo>
                    <a:lnTo>
                      <a:pt x="15" y="28"/>
                    </a:lnTo>
                    <a:lnTo>
                      <a:pt x="9" y="36"/>
                    </a:lnTo>
                    <a:lnTo>
                      <a:pt x="6" y="44"/>
                    </a:lnTo>
                    <a:lnTo>
                      <a:pt x="2" y="51"/>
                    </a:lnTo>
                    <a:lnTo>
                      <a:pt x="1" y="59"/>
                    </a:lnTo>
                    <a:lnTo>
                      <a:pt x="0" y="66"/>
                    </a:lnTo>
                    <a:lnTo>
                      <a:pt x="0" y="74"/>
                    </a:lnTo>
                    <a:lnTo>
                      <a:pt x="1" y="81"/>
                    </a:lnTo>
                    <a:lnTo>
                      <a:pt x="3" y="89"/>
                    </a:lnTo>
                    <a:lnTo>
                      <a:pt x="6" y="96"/>
                    </a:lnTo>
                    <a:lnTo>
                      <a:pt x="9" y="103"/>
                    </a:lnTo>
                    <a:lnTo>
                      <a:pt x="18" y="118"/>
                    </a:lnTo>
                    <a:lnTo>
                      <a:pt x="30" y="133"/>
                    </a:lnTo>
                    <a:lnTo>
                      <a:pt x="59" y="162"/>
                    </a:lnTo>
                    <a:lnTo>
                      <a:pt x="92" y="192"/>
                    </a:lnTo>
                    <a:lnTo>
                      <a:pt x="108" y="207"/>
                    </a:lnTo>
                    <a:lnTo>
                      <a:pt x="125" y="224"/>
                    </a:lnTo>
                    <a:lnTo>
                      <a:pt x="140" y="240"/>
                    </a:lnTo>
                    <a:lnTo>
                      <a:pt x="155" y="257"/>
                    </a:lnTo>
                    <a:lnTo>
                      <a:pt x="171" y="278"/>
                    </a:lnTo>
                    <a:lnTo>
                      <a:pt x="187" y="298"/>
                    </a:lnTo>
                    <a:lnTo>
                      <a:pt x="203" y="316"/>
                    </a:lnTo>
                    <a:lnTo>
                      <a:pt x="219" y="333"/>
                    </a:lnTo>
                    <a:lnTo>
                      <a:pt x="252" y="368"/>
                    </a:lnTo>
                    <a:lnTo>
                      <a:pt x="284" y="398"/>
                    </a:lnTo>
                    <a:lnTo>
                      <a:pt x="348" y="455"/>
                    </a:lnTo>
                    <a:lnTo>
                      <a:pt x="409" y="505"/>
                    </a:lnTo>
                    <a:lnTo>
                      <a:pt x="438" y="530"/>
                    </a:lnTo>
                    <a:lnTo>
                      <a:pt x="466" y="554"/>
                    </a:lnTo>
                    <a:lnTo>
                      <a:pt x="492" y="579"/>
                    </a:lnTo>
                    <a:lnTo>
                      <a:pt x="517" y="605"/>
                    </a:lnTo>
                    <a:lnTo>
                      <a:pt x="528" y="618"/>
                    </a:lnTo>
                    <a:lnTo>
                      <a:pt x="540" y="632"/>
                    </a:lnTo>
                    <a:lnTo>
                      <a:pt x="551" y="647"/>
                    </a:lnTo>
                    <a:lnTo>
                      <a:pt x="562" y="661"/>
                    </a:lnTo>
                    <a:lnTo>
                      <a:pt x="572" y="677"/>
                    </a:lnTo>
                    <a:lnTo>
                      <a:pt x="581" y="692"/>
                    </a:lnTo>
                    <a:lnTo>
                      <a:pt x="591" y="709"/>
                    </a:lnTo>
                    <a:lnTo>
                      <a:pt x="599" y="727"/>
                    </a:lnTo>
                    <a:lnTo>
                      <a:pt x="606" y="740"/>
                    </a:lnTo>
                    <a:lnTo>
                      <a:pt x="610" y="756"/>
                    </a:lnTo>
                    <a:lnTo>
                      <a:pt x="615" y="771"/>
                    </a:lnTo>
                    <a:lnTo>
                      <a:pt x="618" y="786"/>
                    </a:lnTo>
                    <a:lnTo>
                      <a:pt x="625" y="817"/>
                    </a:lnTo>
                    <a:lnTo>
                      <a:pt x="629" y="848"/>
                    </a:lnTo>
                    <a:lnTo>
                      <a:pt x="631" y="882"/>
                    </a:lnTo>
                    <a:lnTo>
                      <a:pt x="631" y="915"/>
                    </a:lnTo>
                    <a:lnTo>
                      <a:pt x="631" y="949"/>
                    </a:lnTo>
                    <a:lnTo>
                      <a:pt x="630" y="983"/>
                    </a:lnTo>
                    <a:lnTo>
                      <a:pt x="626" y="1052"/>
                    </a:lnTo>
                    <a:lnTo>
                      <a:pt x="624" y="1120"/>
                    </a:lnTo>
                    <a:lnTo>
                      <a:pt x="624" y="1153"/>
                    </a:lnTo>
                    <a:lnTo>
                      <a:pt x="625" y="1186"/>
                    </a:lnTo>
                    <a:lnTo>
                      <a:pt x="629" y="1218"/>
                    </a:lnTo>
                    <a:lnTo>
                      <a:pt x="633" y="1249"/>
                    </a:lnTo>
                    <a:lnTo>
                      <a:pt x="635" y="1257"/>
                    </a:lnTo>
                    <a:lnTo>
                      <a:pt x="638" y="1264"/>
                    </a:lnTo>
                    <a:lnTo>
                      <a:pt x="641" y="1271"/>
                    </a:lnTo>
                    <a:lnTo>
                      <a:pt x="645" y="1278"/>
                    </a:lnTo>
                    <a:lnTo>
                      <a:pt x="650" y="1285"/>
                    </a:lnTo>
                    <a:lnTo>
                      <a:pt x="654" y="1292"/>
                    </a:lnTo>
                    <a:lnTo>
                      <a:pt x="660" y="1298"/>
                    </a:lnTo>
                    <a:lnTo>
                      <a:pt x="666" y="1304"/>
                    </a:lnTo>
                    <a:lnTo>
                      <a:pt x="680" y="1314"/>
                    </a:lnTo>
                    <a:lnTo>
                      <a:pt x="695" y="1323"/>
                    </a:lnTo>
                    <a:lnTo>
                      <a:pt x="711" y="1331"/>
                    </a:lnTo>
                    <a:lnTo>
                      <a:pt x="728" y="1337"/>
                    </a:lnTo>
                    <a:lnTo>
                      <a:pt x="747" y="1342"/>
                    </a:lnTo>
                    <a:lnTo>
                      <a:pt x="765" y="1345"/>
                    </a:lnTo>
                    <a:lnTo>
                      <a:pt x="784" y="1348"/>
                    </a:lnTo>
                    <a:lnTo>
                      <a:pt x="803" y="1346"/>
                    </a:lnTo>
                    <a:lnTo>
                      <a:pt x="822" y="1345"/>
                    </a:lnTo>
                    <a:lnTo>
                      <a:pt x="840" y="1342"/>
                    </a:lnTo>
                    <a:lnTo>
                      <a:pt x="858" y="1336"/>
                    </a:lnTo>
                    <a:lnTo>
                      <a:pt x="874" y="1328"/>
                    </a:lnTo>
                    <a:lnTo>
                      <a:pt x="904" y="1311"/>
                    </a:lnTo>
                    <a:lnTo>
                      <a:pt x="932" y="1292"/>
                    </a:lnTo>
                    <a:lnTo>
                      <a:pt x="958" y="1272"/>
                    </a:lnTo>
                    <a:lnTo>
                      <a:pt x="984" y="1252"/>
                    </a:lnTo>
                    <a:lnTo>
                      <a:pt x="1008" y="1230"/>
                    </a:lnTo>
                    <a:lnTo>
                      <a:pt x="1030" y="1208"/>
                    </a:lnTo>
                    <a:lnTo>
                      <a:pt x="1052" y="1183"/>
                    </a:lnTo>
                    <a:lnTo>
                      <a:pt x="1072" y="1159"/>
                    </a:lnTo>
                    <a:lnTo>
                      <a:pt x="1091" y="1135"/>
                    </a:lnTo>
                    <a:lnTo>
                      <a:pt x="1109" y="1108"/>
                    </a:lnTo>
                    <a:lnTo>
                      <a:pt x="1125" y="1082"/>
                    </a:lnTo>
                    <a:lnTo>
                      <a:pt x="1141" y="1055"/>
                    </a:lnTo>
                    <a:lnTo>
                      <a:pt x="1155" y="1027"/>
                    </a:lnTo>
                    <a:lnTo>
                      <a:pt x="1168" y="1000"/>
                    </a:lnTo>
                    <a:lnTo>
                      <a:pt x="1180" y="972"/>
                    </a:lnTo>
                    <a:lnTo>
                      <a:pt x="1191" y="943"/>
                    </a:lnTo>
                    <a:lnTo>
                      <a:pt x="1193" y="934"/>
                    </a:lnTo>
                    <a:lnTo>
                      <a:pt x="1195" y="924"/>
                    </a:lnTo>
                    <a:lnTo>
                      <a:pt x="1196" y="915"/>
                    </a:lnTo>
                    <a:lnTo>
                      <a:pt x="1196" y="905"/>
                    </a:lnTo>
                    <a:lnTo>
                      <a:pt x="1196" y="883"/>
                    </a:lnTo>
                    <a:lnTo>
                      <a:pt x="1194" y="861"/>
                    </a:lnTo>
                    <a:lnTo>
                      <a:pt x="1191" y="838"/>
                    </a:lnTo>
                    <a:lnTo>
                      <a:pt x="1186" y="814"/>
                    </a:lnTo>
                    <a:lnTo>
                      <a:pt x="1180" y="791"/>
                    </a:lnTo>
                    <a:lnTo>
                      <a:pt x="1174" y="769"/>
                    </a:lnTo>
                    <a:lnTo>
                      <a:pt x="1169" y="754"/>
                    </a:lnTo>
                    <a:lnTo>
                      <a:pt x="1163" y="739"/>
                    </a:lnTo>
                    <a:lnTo>
                      <a:pt x="1157" y="724"/>
                    </a:lnTo>
                    <a:lnTo>
                      <a:pt x="1150" y="710"/>
                    </a:lnTo>
                    <a:lnTo>
                      <a:pt x="1135" y="683"/>
                    </a:lnTo>
                    <a:lnTo>
                      <a:pt x="1119" y="656"/>
                    </a:lnTo>
                    <a:lnTo>
                      <a:pt x="1099" y="632"/>
                    </a:lnTo>
                    <a:lnTo>
                      <a:pt x="1080" y="607"/>
                    </a:lnTo>
                    <a:lnTo>
                      <a:pt x="1058" y="583"/>
                    </a:lnTo>
                    <a:lnTo>
                      <a:pt x="1036" y="561"/>
                    </a:lnTo>
                    <a:lnTo>
                      <a:pt x="1011" y="539"/>
                    </a:lnTo>
                    <a:lnTo>
                      <a:pt x="987" y="517"/>
                    </a:lnTo>
                    <a:lnTo>
                      <a:pt x="961" y="496"/>
                    </a:lnTo>
                    <a:lnTo>
                      <a:pt x="935" y="476"/>
                    </a:lnTo>
                    <a:lnTo>
                      <a:pt x="882" y="434"/>
                    </a:lnTo>
                    <a:lnTo>
                      <a:pt x="829" y="392"/>
                    </a:lnTo>
                    <a:close/>
                  </a:path>
                </a:pathLst>
              </a:custGeom>
              <a:solidFill>
                <a:srgbClr val="BCBCBB"/>
              </a:solidFill>
              <a:ln w="9525">
                <a:noFill/>
                <a:round/>
                <a:headEnd/>
                <a:tailEnd/>
              </a:ln>
            </p:spPr>
            <p:txBody>
              <a:bodyPr/>
              <a:lstStyle/>
              <a:p>
                <a:endParaRPr lang="en-US"/>
              </a:p>
            </p:txBody>
          </p:sp>
          <p:sp>
            <p:nvSpPr>
              <p:cNvPr id="40270" name="Freeform 1041"/>
              <p:cNvSpPr>
                <a:spLocks/>
              </p:cNvSpPr>
              <p:nvPr/>
            </p:nvSpPr>
            <p:spPr bwMode="auto">
              <a:xfrm>
                <a:off x="2345" y="3607"/>
                <a:ext cx="125" cy="169"/>
              </a:xfrm>
              <a:custGeom>
                <a:avLst/>
                <a:gdLst>
                  <a:gd name="T0" fmla="*/ 0 w 751"/>
                  <a:gd name="T1" fmla="*/ 0 h 1018"/>
                  <a:gd name="T2" fmla="*/ 0 w 751"/>
                  <a:gd name="T3" fmla="*/ 0 h 1018"/>
                  <a:gd name="T4" fmla="*/ 0 w 751"/>
                  <a:gd name="T5" fmla="*/ 0 h 1018"/>
                  <a:gd name="T6" fmla="*/ 0 w 751"/>
                  <a:gd name="T7" fmla="*/ 0 h 1018"/>
                  <a:gd name="T8" fmla="*/ 0 w 751"/>
                  <a:gd name="T9" fmla="*/ 0 h 1018"/>
                  <a:gd name="T10" fmla="*/ 0 w 751"/>
                  <a:gd name="T11" fmla="*/ 0 h 1018"/>
                  <a:gd name="T12" fmla="*/ 0 w 751"/>
                  <a:gd name="T13" fmla="*/ 0 h 1018"/>
                  <a:gd name="T14" fmla="*/ 0 w 751"/>
                  <a:gd name="T15" fmla="*/ 0 h 1018"/>
                  <a:gd name="T16" fmla="*/ 0 w 751"/>
                  <a:gd name="T17" fmla="*/ 0 h 1018"/>
                  <a:gd name="T18" fmla="*/ 0 w 751"/>
                  <a:gd name="T19" fmla="*/ 0 h 1018"/>
                  <a:gd name="T20" fmla="*/ 0 w 751"/>
                  <a:gd name="T21" fmla="*/ 0 h 1018"/>
                  <a:gd name="T22" fmla="*/ 0 w 751"/>
                  <a:gd name="T23" fmla="*/ 0 h 1018"/>
                  <a:gd name="T24" fmla="*/ 0 w 751"/>
                  <a:gd name="T25" fmla="*/ 0 h 1018"/>
                  <a:gd name="T26" fmla="*/ 0 w 751"/>
                  <a:gd name="T27" fmla="*/ 0 h 1018"/>
                  <a:gd name="T28" fmla="*/ 0 w 751"/>
                  <a:gd name="T29" fmla="*/ 0 h 1018"/>
                  <a:gd name="T30" fmla="*/ 0 w 751"/>
                  <a:gd name="T31" fmla="*/ 0 h 1018"/>
                  <a:gd name="T32" fmla="*/ 0 w 751"/>
                  <a:gd name="T33" fmla="*/ 0 h 1018"/>
                  <a:gd name="T34" fmla="*/ 0 w 751"/>
                  <a:gd name="T35" fmla="*/ 0 h 1018"/>
                  <a:gd name="T36" fmla="*/ 0 w 751"/>
                  <a:gd name="T37" fmla="*/ 0 h 1018"/>
                  <a:gd name="T38" fmla="*/ 0 w 751"/>
                  <a:gd name="T39" fmla="*/ 0 h 1018"/>
                  <a:gd name="T40" fmla="*/ 0 w 751"/>
                  <a:gd name="T41" fmla="*/ 0 h 1018"/>
                  <a:gd name="T42" fmla="*/ 0 w 751"/>
                  <a:gd name="T43" fmla="*/ 0 h 1018"/>
                  <a:gd name="T44" fmla="*/ 0 w 751"/>
                  <a:gd name="T45" fmla="*/ 0 h 1018"/>
                  <a:gd name="T46" fmla="*/ 0 w 751"/>
                  <a:gd name="T47" fmla="*/ 0 h 1018"/>
                  <a:gd name="T48" fmla="*/ 0 w 751"/>
                  <a:gd name="T49" fmla="*/ 0 h 1018"/>
                  <a:gd name="T50" fmla="*/ 0 w 751"/>
                  <a:gd name="T51" fmla="*/ 0 h 1018"/>
                  <a:gd name="T52" fmla="*/ 0 w 751"/>
                  <a:gd name="T53" fmla="*/ 0 h 1018"/>
                  <a:gd name="T54" fmla="*/ 0 w 751"/>
                  <a:gd name="T55" fmla="*/ 0 h 1018"/>
                  <a:gd name="T56" fmla="*/ 0 w 751"/>
                  <a:gd name="T57" fmla="*/ 0 h 1018"/>
                  <a:gd name="T58" fmla="*/ 0 w 751"/>
                  <a:gd name="T59" fmla="*/ 0 h 1018"/>
                  <a:gd name="T60" fmla="*/ 0 w 751"/>
                  <a:gd name="T61" fmla="*/ 0 h 1018"/>
                  <a:gd name="T62" fmla="*/ 0 w 751"/>
                  <a:gd name="T63" fmla="*/ 0 h 1018"/>
                  <a:gd name="T64" fmla="*/ 0 w 751"/>
                  <a:gd name="T65" fmla="*/ 0 h 1018"/>
                  <a:gd name="T66" fmla="*/ 0 w 751"/>
                  <a:gd name="T67" fmla="*/ 0 h 1018"/>
                  <a:gd name="T68" fmla="*/ 0 w 751"/>
                  <a:gd name="T69" fmla="*/ 0 h 1018"/>
                  <a:gd name="T70" fmla="*/ 0 w 751"/>
                  <a:gd name="T71" fmla="*/ 0 h 1018"/>
                  <a:gd name="T72" fmla="*/ 0 w 751"/>
                  <a:gd name="T73" fmla="*/ 0 h 1018"/>
                  <a:gd name="T74" fmla="*/ 0 w 751"/>
                  <a:gd name="T75" fmla="*/ 0 h 1018"/>
                  <a:gd name="T76" fmla="*/ 0 w 751"/>
                  <a:gd name="T77" fmla="*/ 0 h 1018"/>
                  <a:gd name="T78" fmla="*/ 0 w 751"/>
                  <a:gd name="T79" fmla="*/ 0 h 1018"/>
                  <a:gd name="T80" fmla="*/ 0 w 751"/>
                  <a:gd name="T81" fmla="*/ 0 h 1018"/>
                  <a:gd name="T82" fmla="*/ 0 w 751"/>
                  <a:gd name="T83" fmla="*/ 0 h 1018"/>
                  <a:gd name="T84" fmla="*/ 0 w 751"/>
                  <a:gd name="T85" fmla="*/ 0 h 1018"/>
                  <a:gd name="T86" fmla="*/ 0 w 751"/>
                  <a:gd name="T87" fmla="*/ 0 h 1018"/>
                  <a:gd name="T88" fmla="*/ 0 w 751"/>
                  <a:gd name="T89" fmla="*/ 0 h 1018"/>
                  <a:gd name="T90" fmla="*/ 0 w 751"/>
                  <a:gd name="T91" fmla="*/ 0 h 1018"/>
                  <a:gd name="T92" fmla="*/ 0 w 751"/>
                  <a:gd name="T93" fmla="*/ 0 h 1018"/>
                  <a:gd name="T94" fmla="*/ 0 w 751"/>
                  <a:gd name="T95" fmla="*/ 0 h 1018"/>
                  <a:gd name="T96" fmla="*/ 0 w 751"/>
                  <a:gd name="T97" fmla="*/ 0 h 1018"/>
                  <a:gd name="T98" fmla="*/ 0 w 751"/>
                  <a:gd name="T99" fmla="*/ 0 h 1018"/>
                  <a:gd name="T100" fmla="*/ 0 w 751"/>
                  <a:gd name="T101" fmla="*/ 0 h 1018"/>
                  <a:gd name="T102" fmla="*/ 0 w 751"/>
                  <a:gd name="T103" fmla="*/ 0 h 1018"/>
                  <a:gd name="T104" fmla="*/ 0 w 751"/>
                  <a:gd name="T105" fmla="*/ 0 h 1018"/>
                  <a:gd name="T106" fmla="*/ 0 w 751"/>
                  <a:gd name="T107" fmla="*/ 0 h 1018"/>
                  <a:gd name="T108" fmla="*/ 0 w 751"/>
                  <a:gd name="T109" fmla="*/ 0 h 1018"/>
                  <a:gd name="T110" fmla="*/ 0 w 751"/>
                  <a:gd name="T111" fmla="*/ 0 h 1018"/>
                  <a:gd name="T112" fmla="*/ 0 w 751"/>
                  <a:gd name="T113" fmla="*/ 0 h 1018"/>
                  <a:gd name="T114" fmla="*/ 0 w 751"/>
                  <a:gd name="T115" fmla="*/ 0 h 1018"/>
                  <a:gd name="T116" fmla="*/ 0 w 751"/>
                  <a:gd name="T117" fmla="*/ 0 h 1018"/>
                  <a:gd name="T118" fmla="*/ 0 w 751"/>
                  <a:gd name="T119" fmla="*/ 0 h 1018"/>
                  <a:gd name="T120" fmla="*/ 0 w 751"/>
                  <a:gd name="T121" fmla="*/ 0 h 1018"/>
                  <a:gd name="T122" fmla="*/ 0 w 751"/>
                  <a:gd name="T123" fmla="*/ 0 h 10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51"/>
                  <a:gd name="T187" fmla="*/ 0 h 1018"/>
                  <a:gd name="T188" fmla="*/ 751 w 751"/>
                  <a:gd name="T189" fmla="*/ 1018 h 10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51" h="1018">
                    <a:moveTo>
                      <a:pt x="315" y="149"/>
                    </a:moveTo>
                    <a:lnTo>
                      <a:pt x="282" y="127"/>
                    </a:lnTo>
                    <a:lnTo>
                      <a:pt x="240" y="99"/>
                    </a:lnTo>
                    <a:lnTo>
                      <a:pt x="192" y="69"/>
                    </a:lnTo>
                    <a:lnTo>
                      <a:pt x="142" y="40"/>
                    </a:lnTo>
                    <a:lnTo>
                      <a:pt x="117" y="28"/>
                    </a:lnTo>
                    <a:lnTo>
                      <a:pt x="94" y="17"/>
                    </a:lnTo>
                    <a:lnTo>
                      <a:pt x="72" y="9"/>
                    </a:lnTo>
                    <a:lnTo>
                      <a:pt x="52" y="3"/>
                    </a:lnTo>
                    <a:lnTo>
                      <a:pt x="44" y="1"/>
                    </a:lnTo>
                    <a:lnTo>
                      <a:pt x="35" y="0"/>
                    </a:lnTo>
                    <a:lnTo>
                      <a:pt x="28" y="0"/>
                    </a:lnTo>
                    <a:lnTo>
                      <a:pt x="21" y="1"/>
                    </a:lnTo>
                    <a:lnTo>
                      <a:pt x="15" y="2"/>
                    </a:lnTo>
                    <a:lnTo>
                      <a:pt x="11" y="5"/>
                    </a:lnTo>
                    <a:lnTo>
                      <a:pt x="6" y="9"/>
                    </a:lnTo>
                    <a:lnTo>
                      <a:pt x="4" y="13"/>
                    </a:lnTo>
                    <a:lnTo>
                      <a:pt x="1" y="18"/>
                    </a:lnTo>
                    <a:lnTo>
                      <a:pt x="0" y="24"/>
                    </a:lnTo>
                    <a:lnTo>
                      <a:pt x="0" y="28"/>
                    </a:lnTo>
                    <a:lnTo>
                      <a:pt x="1" y="33"/>
                    </a:lnTo>
                    <a:lnTo>
                      <a:pt x="5" y="42"/>
                    </a:lnTo>
                    <a:lnTo>
                      <a:pt x="11" y="53"/>
                    </a:lnTo>
                    <a:lnTo>
                      <a:pt x="18" y="62"/>
                    </a:lnTo>
                    <a:lnTo>
                      <a:pt x="28" y="72"/>
                    </a:lnTo>
                    <a:lnTo>
                      <a:pt x="38" y="83"/>
                    </a:lnTo>
                    <a:lnTo>
                      <a:pt x="50" y="92"/>
                    </a:lnTo>
                    <a:lnTo>
                      <a:pt x="74" y="112"/>
                    </a:lnTo>
                    <a:lnTo>
                      <a:pt x="98" y="129"/>
                    </a:lnTo>
                    <a:lnTo>
                      <a:pt x="109" y="138"/>
                    </a:lnTo>
                    <a:lnTo>
                      <a:pt x="118" y="145"/>
                    </a:lnTo>
                    <a:lnTo>
                      <a:pt x="125" y="153"/>
                    </a:lnTo>
                    <a:lnTo>
                      <a:pt x="131" y="159"/>
                    </a:lnTo>
                    <a:lnTo>
                      <a:pt x="152" y="186"/>
                    </a:lnTo>
                    <a:lnTo>
                      <a:pt x="175" y="212"/>
                    </a:lnTo>
                    <a:lnTo>
                      <a:pt x="198" y="238"/>
                    </a:lnTo>
                    <a:lnTo>
                      <a:pt x="222" y="263"/>
                    </a:lnTo>
                    <a:lnTo>
                      <a:pt x="273" y="313"/>
                    </a:lnTo>
                    <a:lnTo>
                      <a:pt x="323" y="363"/>
                    </a:lnTo>
                    <a:lnTo>
                      <a:pt x="348" y="388"/>
                    </a:lnTo>
                    <a:lnTo>
                      <a:pt x="372" y="412"/>
                    </a:lnTo>
                    <a:lnTo>
                      <a:pt x="396" y="439"/>
                    </a:lnTo>
                    <a:lnTo>
                      <a:pt x="418" y="464"/>
                    </a:lnTo>
                    <a:lnTo>
                      <a:pt x="438" y="492"/>
                    </a:lnTo>
                    <a:lnTo>
                      <a:pt x="457" y="520"/>
                    </a:lnTo>
                    <a:lnTo>
                      <a:pt x="475" y="548"/>
                    </a:lnTo>
                    <a:lnTo>
                      <a:pt x="490" y="578"/>
                    </a:lnTo>
                    <a:lnTo>
                      <a:pt x="500" y="600"/>
                    </a:lnTo>
                    <a:lnTo>
                      <a:pt x="509" y="621"/>
                    </a:lnTo>
                    <a:lnTo>
                      <a:pt x="516" y="640"/>
                    </a:lnTo>
                    <a:lnTo>
                      <a:pt x="520" y="660"/>
                    </a:lnTo>
                    <a:lnTo>
                      <a:pt x="525" y="678"/>
                    </a:lnTo>
                    <a:lnTo>
                      <a:pt x="529" y="696"/>
                    </a:lnTo>
                    <a:lnTo>
                      <a:pt x="531" y="713"/>
                    </a:lnTo>
                    <a:lnTo>
                      <a:pt x="531" y="729"/>
                    </a:lnTo>
                    <a:lnTo>
                      <a:pt x="532" y="744"/>
                    </a:lnTo>
                    <a:lnTo>
                      <a:pt x="531" y="759"/>
                    </a:lnTo>
                    <a:lnTo>
                      <a:pt x="530" y="774"/>
                    </a:lnTo>
                    <a:lnTo>
                      <a:pt x="527" y="788"/>
                    </a:lnTo>
                    <a:lnTo>
                      <a:pt x="520" y="815"/>
                    </a:lnTo>
                    <a:lnTo>
                      <a:pt x="514" y="840"/>
                    </a:lnTo>
                    <a:lnTo>
                      <a:pt x="495" y="887"/>
                    </a:lnTo>
                    <a:lnTo>
                      <a:pt x="478" y="929"/>
                    </a:lnTo>
                    <a:lnTo>
                      <a:pt x="471" y="950"/>
                    </a:lnTo>
                    <a:lnTo>
                      <a:pt x="467" y="972"/>
                    </a:lnTo>
                    <a:lnTo>
                      <a:pt x="466" y="983"/>
                    </a:lnTo>
                    <a:lnTo>
                      <a:pt x="465" y="994"/>
                    </a:lnTo>
                    <a:lnTo>
                      <a:pt x="466" y="1005"/>
                    </a:lnTo>
                    <a:lnTo>
                      <a:pt x="467" y="1016"/>
                    </a:lnTo>
                    <a:lnTo>
                      <a:pt x="479" y="1017"/>
                    </a:lnTo>
                    <a:lnTo>
                      <a:pt x="489" y="1018"/>
                    </a:lnTo>
                    <a:lnTo>
                      <a:pt x="500" y="1018"/>
                    </a:lnTo>
                    <a:lnTo>
                      <a:pt x="509" y="1017"/>
                    </a:lnTo>
                    <a:lnTo>
                      <a:pt x="519" y="1016"/>
                    </a:lnTo>
                    <a:lnTo>
                      <a:pt x="529" y="1014"/>
                    </a:lnTo>
                    <a:lnTo>
                      <a:pt x="538" y="1011"/>
                    </a:lnTo>
                    <a:lnTo>
                      <a:pt x="547" y="1008"/>
                    </a:lnTo>
                    <a:lnTo>
                      <a:pt x="564" y="1000"/>
                    </a:lnTo>
                    <a:lnTo>
                      <a:pt x="581" y="989"/>
                    </a:lnTo>
                    <a:lnTo>
                      <a:pt x="596" y="978"/>
                    </a:lnTo>
                    <a:lnTo>
                      <a:pt x="611" y="965"/>
                    </a:lnTo>
                    <a:lnTo>
                      <a:pt x="625" y="951"/>
                    </a:lnTo>
                    <a:lnTo>
                      <a:pt x="637" y="936"/>
                    </a:lnTo>
                    <a:lnTo>
                      <a:pt x="649" y="921"/>
                    </a:lnTo>
                    <a:lnTo>
                      <a:pt x="659" y="905"/>
                    </a:lnTo>
                    <a:lnTo>
                      <a:pt x="670" y="889"/>
                    </a:lnTo>
                    <a:lnTo>
                      <a:pt x="679" y="872"/>
                    </a:lnTo>
                    <a:lnTo>
                      <a:pt x="687" y="855"/>
                    </a:lnTo>
                    <a:lnTo>
                      <a:pt x="694" y="840"/>
                    </a:lnTo>
                    <a:lnTo>
                      <a:pt x="709" y="808"/>
                    </a:lnTo>
                    <a:lnTo>
                      <a:pt x="723" y="774"/>
                    </a:lnTo>
                    <a:lnTo>
                      <a:pt x="729" y="758"/>
                    </a:lnTo>
                    <a:lnTo>
                      <a:pt x="734" y="741"/>
                    </a:lnTo>
                    <a:lnTo>
                      <a:pt x="739" y="723"/>
                    </a:lnTo>
                    <a:lnTo>
                      <a:pt x="744" y="707"/>
                    </a:lnTo>
                    <a:lnTo>
                      <a:pt x="746" y="690"/>
                    </a:lnTo>
                    <a:lnTo>
                      <a:pt x="748" y="674"/>
                    </a:lnTo>
                    <a:lnTo>
                      <a:pt x="751" y="656"/>
                    </a:lnTo>
                    <a:lnTo>
                      <a:pt x="751" y="640"/>
                    </a:lnTo>
                    <a:lnTo>
                      <a:pt x="749" y="624"/>
                    </a:lnTo>
                    <a:lnTo>
                      <a:pt x="746" y="608"/>
                    </a:lnTo>
                    <a:lnTo>
                      <a:pt x="742" y="593"/>
                    </a:lnTo>
                    <a:lnTo>
                      <a:pt x="737" y="578"/>
                    </a:lnTo>
                    <a:lnTo>
                      <a:pt x="729" y="559"/>
                    </a:lnTo>
                    <a:lnTo>
                      <a:pt x="721" y="542"/>
                    </a:lnTo>
                    <a:lnTo>
                      <a:pt x="710" y="525"/>
                    </a:lnTo>
                    <a:lnTo>
                      <a:pt x="699" y="506"/>
                    </a:lnTo>
                    <a:lnTo>
                      <a:pt x="686" y="489"/>
                    </a:lnTo>
                    <a:lnTo>
                      <a:pt x="673" y="471"/>
                    </a:lnTo>
                    <a:lnTo>
                      <a:pt x="658" y="454"/>
                    </a:lnTo>
                    <a:lnTo>
                      <a:pt x="644" y="437"/>
                    </a:lnTo>
                    <a:lnTo>
                      <a:pt x="628" y="419"/>
                    </a:lnTo>
                    <a:lnTo>
                      <a:pt x="612" y="403"/>
                    </a:lnTo>
                    <a:lnTo>
                      <a:pt x="596" y="387"/>
                    </a:lnTo>
                    <a:lnTo>
                      <a:pt x="578" y="372"/>
                    </a:lnTo>
                    <a:lnTo>
                      <a:pt x="545" y="342"/>
                    </a:lnTo>
                    <a:lnTo>
                      <a:pt x="510" y="315"/>
                    </a:lnTo>
                    <a:lnTo>
                      <a:pt x="487" y="297"/>
                    </a:lnTo>
                    <a:lnTo>
                      <a:pt x="465" y="277"/>
                    </a:lnTo>
                    <a:lnTo>
                      <a:pt x="443" y="256"/>
                    </a:lnTo>
                    <a:lnTo>
                      <a:pt x="421" y="235"/>
                    </a:lnTo>
                    <a:lnTo>
                      <a:pt x="398" y="215"/>
                    </a:lnTo>
                    <a:lnTo>
                      <a:pt x="374" y="193"/>
                    </a:lnTo>
                    <a:lnTo>
                      <a:pt x="346" y="171"/>
                    </a:lnTo>
                    <a:lnTo>
                      <a:pt x="315" y="149"/>
                    </a:lnTo>
                    <a:close/>
                  </a:path>
                </a:pathLst>
              </a:custGeom>
              <a:solidFill>
                <a:srgbClr val="B2B1B1"/>
              </a:solidFill>
              <a:ln w="9525">
                <a:noFill/>
                <a:round/>
                <a:headEnd/>
                <a:tailEnd/>
              </a:ln>
            </p:spPr>
            <p:txBody>
              <a:bodyPr/>
              <a:lstStyle/>
              <a:p>
                <a:endParaRPr lang="en-US"/>
              </a:p>
            </p:txBody>
          </p:sp>
          <p:sp>
            <p:nvSpPr>
              <p:cNvPr id="40271" name="Freeform 1042"/>
              <p:cNvSpPr>
                <a:spLocks/>
              </p:cNvSpPr>
              <p:nvPr/>
            </p:nvSpPr>
            <p:spPr bwMode="auto">
              <a:xfrm>
                <a:off x="2294" y="3776"/>
                <a:ext cx="145" cy="92"/>
              </a:xfrm>
              <a:custGeom>
                <a:avLst/>
                <a:gdLst>
                  <a:gd name="T0" fmla="*/ 0 w 872"/>
                  <a:gd name="T1" fmla="*/ 0 h 550"/>
                  <a:gd name="T2" fmla="*/ 0 w 872"/>
                  <a:gd name="T3" fmla="*/ 0 h 550"/>
                  <a:gd name="T4" fmla="*/ 0 w 872"/>
                  <a:gd name="T5" fmla="*/ 0 h 550"/>
                  <a:gd name="T6" fmla="*/ 0 w 872"/>
                  <a:gd name="T7" fmla="*/ 0 h 550"/>
                  <a:gd name="T8" fmla="*/ 0 w 872"/>
                  <a:gd name="T9" fmla="*/ 0 h 550"/>
                  <a:gd name="T10" fmla="*/ 0 w 872"/>
                  <a:gd name="T11" fmla="*/ 0 h 550"/>
                  <a:gd name="T12" fmla="*/ 0 w 872"/>
                  <a:gd name="T13" fmla="*/ 0 h 550"/>
                  <a:gd name="T14" fmla="*/ 0 w 872"/>
                  <a:gd name="T15" fmla="*/ 0 h 550"/>
                  <a:gd name="T16" fmla="*/ 0 w 872"/>
                  <a:gd name="T17" fmla="*/ 0 h 550"/>
                  <a:gd name="T18" fmla="*/ 0 w 872"/>
                  <a:gd name="T19" fmla="*/ 0 h 550"/>
                  <a:gd name="T20" fmla="*/ 0 w 872"/>
                  <a:gd name="T21" fmla="*/ 0 h 550"/>
                  <a:gd name="T22" fmla="*/ 0 w 872"/>
                  <a:gd name="T23" fmla="*/ 0 h 550"/>
                  <a:gd name="T24" fmla="*/ 0 w 872"/>
                  <a:gd name="T25" fmla="*/ 0 h 550"/>
                  <a:gd name="T26" fmla="*/ 0 w 872"/>
                  <a:gd name="T27" fmla="*/ 0 h 550"/>
                  <a:gd name="T28" fmla="*/ 0 w 872"/>
                  <a:gd name="T29" fmla="*/ 0 h 550"/>
                  <a:gd name="T30" fmla="*/ 0 w 872"/>
                  <a:gd name="T31" fmla="*/ 0 h 550"/>
                  <a:gd name="T32" fmla="*/ 0 w 872"/>
                  <a:gd name="T33" fmla="*/ 0 h 550"/>
                  <a:gd name="T34" fmla="*/ 0 w 872"/>
                  <a:gd name="T35" fmla="*/ 0 h 550"/>
                  <a:gd name="T36" fmla="*/ 0 w 872"/>
                  <a:gd name="T37" fmla="*/ 0 h 550"/>
                  <a:gd name="T38" fmla="*/ 0 w 872"/>
                  <a:gd name="T39" fmla="*/ 0 h 550"/>
                  <a:gd name="T40" fmla="*/ 0 w 872"/>
                  <a:gd name="T41" fmla="*/ 0 h 550"/>
                  <a:gd name="T42" fmla="*/ 0 w 872"/>
                  <a:gd name="T43" fmla="*/ 0 h 550"/>
                  <a:gd name="T44" fmla="*/ 0 w 872"/>
                  <a:gd name="T45" fmla="*/ 0 h 550"/>
                  <a:gd name="T46" fmla="*/ 0 w 872"/>
                  <a:gd name="T47" fmla="*/ 0 h 550"/>
                  <a:gd name="T48" fmla="*/ 0 w 872"/>
                  <a:gd name="T49" fmla="*/ 0 h 550"/>
                  <a:gd name="T50" fmla="*/ 0 w 872"/>
                  <a:gd name="T51" fmla="*/ 0 h 550"/>
                  <a:gd name="T52" fmla="*/ 0 w 872"/>
                  <a:gd name="T53" fmla="*/ 0 h 550"/>
                  <a:gd name="T54" fmla="*/ 0 w 872"/>
                  <a:gd name="T55" fmla="*/ 0 h 550"/>
                  <a:gd name="T56" fmla="*/ 0 w 872"/>
                  <a:gd name="T57" fmla="*/ 0 h 550"/>
                  <a:gd name="T58" fmla="*/ 0 w 872"/>
                  <a:gd name="T59" fmla="*/ 0 h 550"/>
                  <a:gd name="T60" fmla="*/ 0 w 872"/>
                  <a:gd name="T61" fmla="*/ 0 h 550"/>
                  <a:gd name="T62" fmla="*/ 0 w 872"/>
                  <a:gd name="T63" fmla="*/ 0 h 550"/>
                  <a:gd name="T64" fmla="*/ 0 w 872"/>
                  <a:gd name="T65" fmla="*/ 0 h 550"/>
                  <a:gd name="T66" fmla="*/ 0 w 872"/>
                  <a:gd name="T67" fmla="*/ 0 h 550"/>
                  <a:gd name="T68" fmla="*/ 0 w 872"/>
                  <a:gd name="T69" fmla="*/ 0 h 550"/>
                  <a:gd name="T70" fmla="*/ 0 w 872"/>
                  <a:gd name="T71" fmla="*/ 0 h 550"/>
                  <a:gd name="T72" fmla="*/ 0 w 872"/>
                  <a:gd name="T73" fmla="*/ 0 h 550"/>
                  <a:gd name="T74" fmla="*/ 0 w 872"/>
                  <a:gd name="T75" fmla="*/ 0 h 550"/>
                  <a:gd name="T76" fmla="*/ 0 w 872"/>
                  <a:gd name="T77" fmla="*/ 0 h 550"/>
                  <a:gd name="T78" fmla="*/ 0 w 872"/>
                  <a:gd name="T79" fmla="*/ 0 h 550"/>
                  <a:gd name="T80" fmla="*/ 0 w 872"/>
                  <a:gd name="T81" fmla="*/ 0 h 550"/>
                  <a:gd name="T82" fmla="*/ 0 w 872"/>
                  <a:gd name="T83" fmla="*/ 0 h 550"/>
                  <a:gd name="T84" fmla="*/ 0 w 872"/>
                  <a:gd name="T85" fmla="*/ 0 h 550"/>
                  <a:gd name="T86" fmla="*/ 0 w 872"/>
                  <a:gd name="T87" fmla="*/ 0 h 550"/>
                  <a:gd name="T88" fmla="*/ 0 w 872"/>
                  <a:gd name="T89" fmla="*/ 0 h 550"/>
                  <a:gd name="T90" fmla="*/ 0 w 872"/>
                  <a:gd name="T91" fmla="*/ 0 h 550"/>
                  <a:gd name="T92" fmla="*/ 0 w 872"/>
                  <a:gd name="T93" fmla="*/ 0 h 550"/>
                  <a:gd name="T94" fmla="*/ 0 w 872"/>
                  <a:gd name="T95" fmla="*/ 0 h 550"/>
                  <a:gd name="T96" fmla="*/ 0 w 872"/>
                  <a:gd name="T97" fmla="*/ 0 h 550"/>
                  <a:gd name="T98" fmla="*/ 0 w 872"/>
                  <a:gd name="T99" fmla="*/ 0 h 550"/>
                  <a:gd name="T100" fmla="*/ 0 w 872"/>
                  <a:gd name="T101" fmla="*/ 0 h 550"/>
                  <a:gd name="T102" fmla="*/ 0 w 872"/>
                  <a:gd name="T103" fmla="*/ 0 h 550"/>
                  <a:gd name="T104" fmla="*/ 0 w 872"/>
                  <a:gd name="T105" fmla="*/ 0 h 550"/>
                  <a:gd name="T106" fmla="*/ 0 w 872"/>
                  <a:gd name="T107" fmla="*/ 0 h 550"/>
                  <a:gd name="T108" fmla="*/ 0 w 872"/>
                  <a:gd name="T109" fmla="*/ 0 h 550"/>
                  <a:gd name="T110" fmla="*/ 0 w 872"/>
                  <a:gd name="T111" fmla="*/ 0 h 550"/>
                  <a:gd name="T112" fmla="*/ 0 w 872"/>
                  <a:gd name="T113" fmla="*/ 0 h 550"/>
                  <a:gd name="T114" fmla="*/ 0 w 872"/>
                  <a:gd name="T115" fmla="*/ 0 h 550"/>
                  <a:gd name="T116" fmla="*/ 0 w 872"/>
                  <a:gd name="T117" fmla="*/ 0 h 550"/>
                  <a:gd name="T118" fmla="*/ 0 w 872"/>
                  <a:gd name="T119" fmla="*/ 0 h 550"/>
                  <a:gd name="T120" fmla="*/ 0 w 872"/>
                  <a:gd name="T121" fmla="*/ 0 h 550"/>
                  <a:gd name="T122" fmla="*/ 0 w 872"/>
                  <a:gd name="T123" fmla="*/ 0 h 5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72"/>
                  <a:gd name="T187" fmla="*/ 0 h 550"/>
                  <a:gd name="T188" fmla="*/ 872 w 872"/>
                  <a:gd name="T189" fmla="*/ 550 h 5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72" h="550">
                    <a:moveTo>
                      <a:pt x="734" y="233"/>
                    </a:moveTo>
                    <a:lnTo>
                      <a:pt x="719" y="231"/>
                    </a:lnTo>
                    <a:lnTo>
                      <a:pt x="705" y="226"/>
                    </a:lnTo>
                    <a:lnTo>
                      <a:pt x="691" y="222"/>
                    </a:lnTo>
                    <a:lnTo>
                      <a:pt x="677" y="217"/>
                    </a:lnTo>
                    <a:lnTo>
                      <a:pt x="665" y="211"/>
                    </a:lnTo>
                    <a:lnTo>
                      <a:pt x="653" y="205"/>
                    </a:lnTo>
                    <a:lnTo>
                      <a:pt x="640" y="198"/>
                    </a:lnTo>
                    <a:lnTo>
                      <a:pt x="630" y="190"/>
                    </a:lnTo>
                    <a:lnTo>
                      <a:pt x="618" y="182"/>
                    </a:lnTo>
                    <a:lnTo>
                      <a:pt x="608" y="174"/>
                    </a:lnTo>
                    <a:lnTo>
                      <a:pt x="599" y="165"/>
                    </a:lnTo>
                    <a:lnTo>
                      <a:pt x="588" y="155"/>
                    </a:lnTo>
                    <a:lnTo>
                      <a:pt x="570" y="136"/>
                    </a:lnTo>
                    <a:lnTo>
                      <a:pt x="552" y="115"/>
                    </a:lnTo>
                    <a:lnTo>
                      <a:pt x="548" y="109"/>
                    </a:lnTo>
                    <a:lnTo>
                      <a:pt x="544" y="102"/>
                    </a:lnTo>
                    <a:lnTo>
                      <a:pt x="541" y="95"/>
                    </a:lnTo>
                    <a:lnTo>
                      <a:pt x="539" y="88"/>
                    </a:lnTo>
                    <a:lnTo>
                      <a:pt x="534" y="73"/>
                    </a:lnTo>
                    <a:lnTo>
                      <a:pt x="529" y="58"/>
                    </a:lnTo>
                    <a:lnTo>
                      <a:pt x="525" y="44"/>
                    </a:lnTo>
                    <a:lnTo>
                      <a:pt x="518" y="30"/>
                    </a:lnTo>
                    <a:lnTo>
                      <a:pt x="514" y="24"/>
                    </a:lnTo>
                    <a:lnTo>
                      <a:pt x="510" y="18"/>
                    </a:lnTo>
                    <a:lnTo>
                      <a:pt x="505" y="11"/>
                    </a:lnTo>
                    <a:lnTo>
                      <a:pt x="499" y="6"/>
                    </a:lnTo>
                    <a:lnTo>
                      <a:pt x="492" y="4"/>
                    </a:lnTo>
                    <a:lnTo>
                      <a:pt x="483" y="2"/>
                    </a:lnTo>
                    <a:lnTo>
                      <a:pt x="472" y="0"/>
                    </a:lnTo>
                    <a:lnTo>
                      <a:pt x="459" y="0"/>
                    </a:lnTo>
                    <a:lnTo>
                      <a:pt x="446" y="2"/>
                    </a:lnTo>
                    <a:lnTo>
                      <a:pt x="435" y="3"/>
                    </a:lnTo>
                    <a:lnTo>
                      <a:pt x="424" y="5"/>
                    </a:lnTo>
                    <a:lnTo>
                      <a:pt x="417" y="8"/>
                    </a:lnTo>
                    <a:lnTo>
                      <a:pt x="406" y="15"/>
                    </a:lnTo>
                    <a:lnTo>
                      <a:pt x="396" y="22"/>
                    </a:lnTo>
                    <a:lnTo>
                      <a:pt x="387" y="30"/>
                    </a:lnTo>
                    <a:lnTo>
                      <a:pt x="379" y="39"/>
                    </a:lnTo>
                    <a:lnTo>
                      <a:pt x="371" y="48"/>
                    </a:lnTo>
                    <a:lnTo>
                      <a:pt x="364" y="57"/>
                    </a:lnTo>
                    <a:lnTo>
                      <a:pt x="358" y="67"/>
                    </a:lnTo>
                    <a:lnTo>
                      <a:pt x="352" y="78"/>
                    </a:lnTo>
                    <a:lnTo>
                      <a:pt x="342" y="99"/>
                    </a:lnTo>
                    <a:lnTo>
                      <a:pt x="333" y="121"/>
                    </a:lnTo>
                    <a:lnTo>
                      <a:pt x="325" y="143"/>
                    </a:lnTo>
                    <a:lnTo>
                      <a:pt x="318" y="163"/>
                    </a:lnTo>
                    <a:lnTo>
                      <a:pt x="310" y="187"/>
                    </a:lnTo>
                    <a:lnTo>
                      <a:pt x="299" y="210"/>
                    </a:lnTo>
                    <a:lnTo>
                      <a:pt x="287" y="234"/>
                    </a:lnTo>
                    <a:lnTo>
                      <a:pt x="274" y="258"/>
                    </a:lnTo>
                    <a:lnTo>
                      <a:pt x="258" y="284"/>
                    </a:lnTo>
                    <a:lnTo>
                      <a:pt x="241" y="309"/>
                    </a:lnTo>
                    <a:lnTo>
                      <a:pt x="223" y="335"/>
                    </a:lnTo>
                    <a:lnTo>
                      <a:pt x="203" y="359"/>
                    </a:lnTo>
                    <a:lnTo>
                      <a:pt x="182" y="382"/>
                    </a:lnTo>
                    <a:lnTo>
                      <a:pt x="160" y="405"/>
                    </a:lnTo>
                    <a:lnTo>
                      <a:pt x="136" y="427"/>
                    </a:lnTo>
                    <a:lnTo>
                      <a:pt x="112" y="447"/>
                    </a:lnTo>
                    <a:lnTo>
                      <a:pt x="86" y="465"/>
                    </a:lnTo>
                    <a:lnTo>
                      <a:pt x="61" y="481"/>
                    </a:lnTo>
                    <a:lnTo>
                      <a:pt x="47" y="488"/>
                    </a:lnTo>
                    <a:lnTo>
                      <a:pt x="33" y="494"/>
                    </a:lnTo>
                    <a:lnTo>
                      <a:pt x="19" y="500"/>
                    </a:lnTo>
                    <a:lnTo>
                      <a:pt x="6" y="506"/>
                    </a:lnTo>
                    <a:lnTo>
                      <a:pt x="2" y="507"/>
                    </a:lnTo>
                    <a:lnTo>
                      <a:pt x="1" y="508"/>
                    </a:lnTo>
                    <a:lnTo>
                      <a:pt x="0" y="509"/>
                    </a:lnTo>
                    <a:lnTo>
                      <a:pt x="0" y="510"/>
                    </a:lnTo>
                    <a:lnTo>
                      <a:pt x="3" y="512"/>
                    </a:lnTo>
                    <a:lnTo>
                      <a:pt x="11" y="514"/>
                    </a:lnTo>
                    <a:lnTo>
                      <a:pt x="34" y="517"/>
                    </a:lnTo>
                    <a:lnTo>
                      <a:pt x="67" y="521"/>
                    </a:lnTo>
                    <a:lnTo>
                      <a:pt x="103" y="524"/>
                    </a:lnTo>
                    <a:lnTo>
                      <a:pt x="137" y="527"/>
                    </a:lnTo>
                    <a:lnTo>
                      <a:pt x="167" y="530"/>
                    </a:lnTo>
                    <a:lnTo>
                      <a:pt x="187" y="534"/>
                    </a:lnTo>
                    <a:lnTo>
                      <a:pt x="209" y="539"/>
                    </a:lnTo>
                    <a:lnTo>
                      <a:pt x="231" y="543"/>
                    </a:lnTo>
                    <a:lnTo>
                      <a:pt x="253" y="546"/>
                    </a:lnTo>
                    <a:lnTo>
                      <a:pt x="275" y="549"/>
                    </a:lnTo>
                    <a:lnTo>
                      <a:pt x="297" y="550"/>
                    </a:lnTo>
                    <a:lnTo>
                      <a:pt x="319" y="550"/>
                    </a:lnTo>
                    <a:lnTo>
                      <a:pt x="341" y="550"/>
                    </a:lnTo>
                    <a:lnTo>
                      <a:pt x="363" y="550"/>
                    </a:lnTo>
                    <a:lnTo>
                      <a:pt x="407" y="547"/>
                    </a:lnTo>
                    <a:lnTo>
                      <a:pt x="450" y="544"/>
                    </a:lnTo>
                    <a:lnTo>
                      <a:pt x="493" y="539"/>
                    </a:lnTo>
                    <a:lnTo>
                      <a:pt x="536" y="536"/>
                    </a:lnTo>
                    <a:lnTo>
                      <a:pt x="570" y="534"/>
                    </a:lnTo>
                    <a:lnTo>
                      <a:pt x="606" y="528"/>
                    </a:lnTo>
                    <a:lnTo>
                      <a:pt x="623" y="525"/>
                    </a:lnTo>
                    <a:lnTo>
                      <a:pt x="641" y="521"/>
                    </a:lnTo>
                    <a:lnTo>
                      <a:pt x="659" y="516"/>
                    </a:lnTo>
                    <a:lnTo>
                      <a:pt x="676" y="510"/>
                    </a:lnTo>
                    <a:lnTo>
                      <a:pt x="694" y="505"/>
                    </a:lnTo>
                    <a:lnTo>
                      <a:pt x="710" y="498"/>
                    </a:lnTo>
                    <a:lnTo>
                      <a:pt x="726" y="491"/>
                    </a:lnTo>
                    <a:lnTo>
                      <a:pt x="742" y="481"/>
                    </a:lnTo>
                    <a:lnTo>
                      <a:pt x="757" y="472"/>
                    </a:lnTo>
                    <a:lnTo>
                      <a:pt x="772" y="462"/>
                    </a:lnTo>
                    <a:lnTo>
                      <a:pt x="786" y="451"/>
                    </a:lnTo>
                    <a:lnTo>
                      <a:pt x="799" y="440"/>
                    </a:lnTo>
                    <a:lnTo>
                      <a:pt x="813" y="427"/>
                    </a:lnTo>
                    <a:lnTo>
                      <a:pt x="826" y="414"/>
                    </a:lnTo>
                    <a:lnTo>
                      <a:pt x="839" y="401"/>
                    </a:lnTo>
                    <a:lnTo>
                      <a:pt x="852" y="387"/>
                    </a:lnTo>
                    <a:lnTo>
                      <a:pt x="857" y="380"/>
                    </a:lnTo>
                    <a:lnTo>
                      <a:pt x="861" y="372"/>
                    </a:lnTo>
                    <a:lnTo>
                      <a:pt x="866" y="364"/>
                    </a:lnTo>
                    <a:lnTo>
                      <a:pt x="868" y="355"/>
                    </a:lnTo>
                    <a:lnTo>
                      <a:pt x="870" y="346"/>
                    </a:lnTo>
                    <a:lnTo>
                      <a:pt x="872" y="337"/>
                    </a:lnTo>
                    <a:lnTo>
                      <a:pt x="872" y="328"/>
                    </a:lnTo>
                    <a:lnTo>
                      <a:pt x="870" y="317"/>
                    </a:lnTo>
                    <a:lnTo>
                      <a:pt x="868" y="308"/>
                    </a:lnTo>
                    <a:lnTo>
                      <a:pt x="863" y="300"/>
                    </a:lnTo>
                    <a:lnTo>
                      <a:pt x="858" y="292"/>
                    </a:lnTo>
                    <a:lnTo>
                      <a:pt x="851" y="285"/>
                    </a:lnTo>
                    <a:lnTo>
                      <a:pt x="844" y="278"/>
                    </a:lnTo>
                    <a:lnTo>
                      <a:pt x="835" y="272"/>
                    </a:lnTo>
                    <a:lnTo>
                      <a:pt x="825" y="268"/>
                    </a:lnTo>
                    <a:lnTo>
                      <a:pt x="815" y="263"/>
                    </a:lnTo>
                    <a:lnTo>
                      <a:pt x="772" y="247"/>
                    </a:lnTo>
                    <a:lnTo>
                      <a:pt x="734" y="233"/>
                    </a:lnTo>
                    <a:close/>
                  </a:path>
                </a:pathLst>
              </a:custGeom>
              <a:solidFill>
                <a:srgbClr val="B7B7B6"/>
              </a:solidFill>
              <a:ln w="9525">
                <a:noFill/>
                <a:round/>
                <a:headEnd/>
                <a:tailEnd/>
              </a:ln>
            </p:spPr>
            <p:txBody>
              <a:bodyPr/>
              <a:lstStyle/>
              <a:p>
                <a:endParaRPr lang="en-US"/>
              </a:p>
            </p:txBody>
          </p:sp>
          <p:sp>
            <p:nvSpPr>
              <p:cNvPr id="40272" name="Freeform 1043"/>
              <p:cNvSpPr>
                <a:spLocks/>
              </p:cNvSpPr>
              <p:nvPr/>
            </p:nvSpPr>
            <p:spPr bwMode="auto">
              <a:xfrm>
                <a:off x="2201" y="3505"/>
                <a:ext cx="57" cy="186"/>
              </a:xfrm>
              <a:custGeom>
                <a:avLst/>
                <a:gdLst>
                  <a:gd name="T0" fmla="*/ 0 w 345"/>
                  <a:gd name="T1" fmla="*/ 0 h 1115"/>
                  <a:gd name="T2" fmla="*/ 0 w 345"/>
                  <a:gd name="T3" fmla="*/ 0 h 1115"/>
                  <a:gd name="T4" fmla="*/ 0 w 345"/>
                  <a:gd name="T5" fmla="*/ 0 h 1115"/>
                  <a:gd name="T6" fmla="*/ 0 w 345"/>
                  <a:gd name="T7" fmla="*/ 0 h 1115"/>
                  <a:gd name="T8" fmla="*/ 0 w 345"/>
                  <a:gd name="T9" fmla="*/ 0 h 1115"/>
                  <a:gd name="T10" fmla="*/ 0 w 345"/>
                  <a:gd name="T11" fmla="*/ 0 h 1115"/>
                  <a:gd name="T12" fmla="*/ 0 w 345"/>
                  <a:gd name="T13" fmla="*/ 0 h 1115"/>
                  <a:gd name="T14" fmla="*/ 0 w 345"/>
                  <a:gd name="T15" fmla="*/ 0 h 1115"/>
                  <a:gd name="T16" fmla="*/ 0 w 345"/>
                  <a:gd name="T17" fmla="*/ 0 h 1115"/>
                  <a:gd name="T18" fmla="*/ 0 w 345"/>
                  <a:gd name="T19" fmla="*/ 0 h 1115"/>
                  <a:gd name="T20" fmla="*/ 0 w 345"/>
                  <a:gd name="T21" fmla="*/ 0 h 1115"/>
                  <a:gd name="T22" fmla="*/ 0 w 345"/>
                  <a:gd name="T23" fmla="*/ 0 h 1115"/>
                  <a:gd name="T24" fmla="*/ 0 w 345"/>
                  <a:gd name="T25" fmla="*/ 0 h 1115"/>
                  <a:gd name="T26" fmla="*/ 0 w 345"/>
                  <a:gd name="T27" fmla="*/ 0 h 1115"/>
                  <a:gd name="T28" fmla="*/ 0 w 345"/>
                  <a:gd name="T29" fmla="*/ 0 h 1115"/>
                  <a:gd name="T30" fmla="*/ 0 w 345"/>
                  <a:gd name="T31" fmla="*/ 0 h 1115"/>
                  <a:gd name="T32" fmla="*/ 0 w 345"/>
                  <a:gd name="T33" fmla="*/ 0 h 1115"/>
                  <a:gd name="T34" fmla="*/ 0 w 345"/>
                  <a:gd name="T35" fmla="*/ 0 h 1115"/>
                  <a:gd name="T36" fmla="*/ 0 w 345"/>
                  <a:gd name="T37" fmla="*/ 0 h 1115"/>
                  <a:gd name="T38" fmla="*/ 0 w 345"/>
                  <a:gd name="T39" fmla="*/ 0 h 1115"/>
                  <a:gd name="T40" fmla="*/ 0 w 345"/>
                  <a:gd name="T41" fmla="*/ 0 h 1115"/>
                  <a:gd name="T42" fmla="*/ 0 w 345"/>
                  <a:gd name="T43" fmla="*/ 0 h 1115"/>
                  <a:gd name="T44" fmla="*/ 0 w 345"/>
                  <a:gd name="T45" fmla="*/ 0 h 1115"/>
                  <a:gd name="T46" fmla="*/ 0 w 345"/>
                  <a:gd name="T47" fmla="*/ 0 h 1115"/>
                  <a:gd name="T48" fmla="*/ 0 w 345"/>
                  <a:gd name="T49" fmla="*/ 0 h 1115"/>
                  <a:gd name="T50" fmla="*/ 0 w 345"/>
                  <a:gd name="T51" fmla="*/ 0 h 1115"/>
                  <a:gd name="T52" fmla="*/ 0 w 345"/>
                  <a:gd name="T53" fmla="*/ 0 h 1115"/>
                  <a:gd name="T54" fmla="*/ 0 w 345"/>
                  <a:gd name="T55" fmla="*/ 0 h 1115"/>
                  <a:gd name="T56" fmla="*/ 0 w 345"/>
                  <a:gd name="T57" fmla="*/ 0 h 1115"/>
                  <a:gd name="T58" fmla="*/ 0 w 345"/>
                  <a:gd name="T59" fmla="*/ 0 h 1115"/>
                  <a:gd name="T60" fmla="*/ 0 w 345"/>
                  <a:gd name="T61" fmla="*/ 0 h 1115"/>
                  <a:gd name="T62" fmla="*/ 0 w 345"/>
                  <a:gd name="T63" fmla="*/ 0 h 1115"/>
                  <a:gd name="T64" fmla="*/ 0 w 345"/>
                  <a:gd name="T65" fmla="*/ 0 h 1115"/>
                  <a:gd name="T66" fmla="*/ 0 w 345"/>
                  <a:gd name="T67" fmla="*/ 0 h 1115"/>
                  <a:gd name="T68" fmla="*/ 0 w 345"/>
                  <a:gd name="T69" fmla="*/ 0 h 1115"/>
                  <a:gd name="T70" fmla="*/ 0 w 345"/>
                  <a:gd name="T71" fmla="*/ 0 h 1115"/>
                  <a:gd name="T72" fmla="*/ 0 w 345"/>
                  <a:gd name="T73" fmla="*/ 0 h 1115"/>
                  <a:gd name="T74" fmla="*/ 0 w 345"/>
                  <a:gd name="T75" fmla="*/ 0 h 1115"/>
                  <a:gd name="T76" fmla="*/ 0 w 345"/>
                  <a:gd name="T77" fmla="*/ 0 h 1115"/>
                  <a:gd name="T78" fmla="*/ 0 w 345"/>
                  <a:gd name="T79" fmla="*/ 0 h 1115"/>
                  <a:gd name="T80" fmla="*/ 0 w 345"/>
                  <a:gd name="T81" fmla="*/ 0 h 1115"/>
                  <a:gd name="T82" fmla="*/ 0 w 345"/>
                  <a:gd name="T83" fmla="*/ 0 h 1115"/>
                  <a:gd name="T84" fmla="*/ 0 w 345"/>
                  <a:gd name="T85" fmla="*/ 0 h 1115"/>
                  <a:gd name="T86" fmla="*/ 0 w 345"/>
                  <a:gd name="T87" fmla="*/ 0 h 1115"/>
                  <a:gd name="T88" fmla="*/ 0 w 345"/>
                  <a:gd name="T89" fmla="*/ 0 h 1115"/>
                  <a:gd name="T90" fmla="*/ 0 w 345"/>
                  <a:gd name="T91" fmla="*/ 0 h 1115"/>
                  <a:gd name="T92" fmla="*/ 0 w 345"/>
                  <a:gd name="T93" fmla="*/ 0 h 1115"/>
                  <a:gd name="T94" fmla="*/ 0 w 345"/>
                  <a:gd name="T95" fmla="*/ 0 h 1115"/>
                  <a:gd name="T96" fmla="*/ 0 w 345"/>
                  <a:gd name="T97" fmla="*/ 0 h 1115"/>
                  <a:gd name="T98" fmla="*/ 0 w 345"/>
                  <a:gd name="T99" fmla="*/ 0 h 1115"/>
                  <a:gd name="T100" fmla="*/ 0 w 345"/>
                  <a:gd name="T101" fmla="*/ 0 h 1115"/>
                  <a:gd name="T102" fmla="*/ 0 w 345"/>
                  <a:gd name="T103" fmla="*/ 0 h 1115"/>
                  <a:gd name="T104" fmla="*/ 0 w 345"/>
                  <a:gd name="T105" fmla="*/ 0 h 1115"/>
                  <a:gd name="T106" fmla="*/ 0 w 345"/>
                  <a:gd name="T107" fmla="*/ 0 h 1115"/>
                  <a:gd name="T108" fmla="*/ 0 w 345"/>
                  <a:gd name="T109" fmla="*/ 0 h 1115"/>
                  <a:gd name="T110" fmla="*/ 0 w 345"/>
                  <a:gd name="T111" fmla="*/ 0 h 1115"/>
                  <a:gd name="T112" fmla="*/ 0 w 345"/>
                  <a:gd name="T113" fmla="*/ 0 h 1115"/>
                  <a:gd name="T114" fmla="*/ 0 w 345"/>
                  <a:gd name="T115" fmla="*/ 0 h 111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45"/>
                  <a:gd name="T175" fmla="*/ 0 h 1115"/>
                  <a:gd name="T176" fmla="*/ 345 w 345"/>
                  <a:gd name="T177" fmla="*/ 1115 h 111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45" h="1115">
                    <a:moveTo>
                      <a:pt x="149" y="45"/>
                    </a:moveTo>
                    <a:lnTo>
                      <a:pt x="197" y="144"/>
                    </a:lnTo>
                    <a:lnTo>
                      <a:pt x="238" y="229"/>
                    </a:lnTo>
                    <a:lnTo>
                      <a:pt x="257" y="268"/>
                    </a:lnTo>
                    <a:lnTo>
                      <a:pt x="274" y="305"/>
                    </a:lnTo>
                    <a:lnTo>
                      <a:pt x="290" y="339"/>
                    </a:lnTo>
                    <a:lnTo>
                      <a:pt x="304" y="373"/>
                    </a:lnTo>
                    <a:lnTo>
                      <a:pt x="316" y="405"/>
                    </a:lnTo>
                    <a:lnTo>
                      <a:pt x="326" y="436"/>
                    </a:lnTo>
                    <a:lnTo>
                      <a:pt x="334" y="469"/>
                    </a:lnTo>
                    <a:lnTo>
                      <a:pt x="340" y="501"/>
                    </a:lnTo>
                    <a:lnTo>
                      <a:pt x="342" y="517"/>
                    </a:lnTo>
                    <a:lnTo>
                      <a:pt x="344" y="533"/>
                    </a:lnTo>
                    <a:lnTo>
                      <a:pt x="345" y="550"/>
                    </a:lnTo>
                    <a:lnTo>
                      <a:pt x="345" y="567"/>
                    </a:lnTo>
                    <a:lnTo>
                      <a:pt x="345" y="584"/>
                    </a:lnTo>
                    <a:lnTo>
                      <a:pt x="344" y="603"/>
                    </a:lnTo>
                    <a:lnTo>
                      <a:pt x="341" y="621"/>
                    </a:lnTo>
                    <a:lnTo>
                      <a:pt x="339" y="640"/>
                    </a:lnTo>
                    <a:lnTo>
                      <a:pt x="334" y="656"/>
                    </a:lnTo>
                    <a:lnTo>
                      <a:pt x="329" y="672"/>
                    </a:lnTo>
                    <a:lnTo>
                      <a:pt x="325" y="679"/>
                    </a:lnTo>
                    <a:lnTo>
                      <a:pt x="322" y="687"/>
                    </a:lnTo>
                    <a:lnTo>
                      <a:pt x="318" y="693"/>
                    </a:lnTo>
                    <a:lnTo>
                      <a:pt x="313" y="699"/>
                    </a:lnTo>
                    <a:lnTo>
                      <a:pt x="275" y="738"/>
                    </a:lnTo>
                    <a:lnTo>
                      <a:pt x="237" y="776"/>
                    </a:lnTo>
                    <a:lnTo>
                      <a:pt x="218" y="796"/>
                    </a:lnTo>
                    <a:lnTo>
                      <a:pt x="199" y="815"/>
                    </a:lnTo>
                    <a:lnTo>
                      <a:pt x="182" y="834"/>
                    </a:lnTo>
                    <a:lnTo>
                      <a:pt x="164" y="855"/>
                    </a:lnTo>
                    <a:lnTo>
                      <a:pt x="148" y="877"/>
                    </a:lnTo>
                    <a:lnTo>
                      <a:pt x="132" y="900"/>
                    </a:lnTo>
                    <a:lnTo>
                      <a:pt x="118" y="926"/>
                    </a:lnTo>
                    <a:lnTo>
                      <a:pt x="104" y="953"/>
                    </a:lnTo>
                    <a:lnTo>
                      <a:pt x="98" y="967"/>
                    </a:lnTo>
                    <a:lnTo>
                      <a:pt x="93" y="982"/>
                    </a:lnTo>
                    <a:lnTo>
                      <a:pt x="88" y="998"/>
                    </a:lnTo>
                    <a:lnTo>
                      <a:pt x="82" y="1015"/>
                    </a:lnTo>
                    <a:lnTo>
                      <a:pt x="79" y="1032"/>
                    </a:lnTo>
                    <a:lnTo>
                      <a:pt x="74" y="1050"/>
                    </a:lnTo>
                    <a:lnTo>
                      <a:pt x="71" y="1069"/>
                    </a:lnTo>
                    <a:lnTo>
                      <a:pt x="67" y="1089"/>
                    </a:lnTo>
                    <a:lnTo>
                      <a:pt x="60" y="1097"/>
                    </a:lnTo>
                    <a:lnTo>
                      <a:pt x="53" y="1104"/>
                    </a:lnTo>
                    <a:lnTo>
                      <a:pt x="46" y="1108"/>
                    </a:lnTo>
                    <a:lnTo>
                      <a:pt x="41" y="1112"/>
                    </a:lnTo>
                    <a:lnTo>
                      <a:pt x="35" y="1114"/>
                    </a:lnTo>
                    <a:lnTo>
                      <a:pt x="30" y="1115"/>
                    </a:lnTo>
                    <a:lnTo>
                      <a:pt x="26" y="1114"/>
                    </a:lnTo>
                    <a:lnTo>
                      <a:pt x="21" y="1112"/>
                    </a:lnTo>
                    <a:lnTo>
                      <a:pt x="17" y="1109"/>
                    </a:lnTo>
                    <a:lnTo>
                      <a:pt x="14" y="1105"/>
                    </a:lnTo>
                    <a:lnTo>
                      <a:pt x="12" y="1100"/>
                    </a:lnTo>
                    <a:lnTo>
                      <a:pt x="9" y="1094"/>
                    </a:lnTo>
                    <a:lnTo>
                      <a:pt x="5" y="1079"/>
                    </a:lnTo>
                    <a:lnTo>
                      <a:pt x="2" y="1063"/>
                    </a:lnTo>
                    <a:lnTo>
                      <a:pt x="0" y="1045"/>
                    </a:lnTo>
                    <a:lnTo>
                      <a:pt x="0" y="1025"/>
                    </a:lnTo>
                    <a:lnTo>
                      <a:pt x="0" y="1005"/>
                    </a:lnTo>
                    <a:lnTo>
                      <a:pt x="2" y="986"/>
                    </a:lnTo>
                    <a:lnTo>
                      <a:pt x="4" y="966"/>
                    </a:lnTo>
                    <a:lnTo>
                      <a:pt x="7" y="950"/>
                    </a:lnTo>
                    <a:lnTo>
                      <a:pt x="11" y="935"/>
                    </a:lnTo>
                    <a:lnTo>
                      <a:pt x="14" y="923"/>
                    </a:lnTo>
                    <a:lnTo>
                      <a:pt x="24" y="894"/>
                    </a:lnTo>
                    <a:lnTo>
                      <a:pt x="35" y="868"/>
                    </a:lnTo>
                    <a:lnTo>
                      <a:pt x="46" y="842"/>
                    </a:lnTo>
                    <a:lnTo>
                      <a:pt x="58" y="819"/>
                    </a:lnTo>
                    <a:lnTo>
                      <a:pt x="71" y="796"/>
                    </a:lnTo>
                    <a:lnTo>
                      <a:pt x="83" y="772"/>
                    </a:lnTo>
                    <a:lnTo>
                      <a:pt x="96" y="746"/>
                    </a:lnTo>
                    <a:lnTo>
                      <a:pt x="110" y="719"/>
                    </a:lnTo>
                    <a:lnTo>
                      <a:pt x="117" y="706"/>
                    </a:lnTo>
                    <a:lnTo>
                      <a:pt x="125" y="693"/>
                    </a:lnTo>
                    <a:lnTo>
                      <a:pt x="133" y="682"/>
                    </a:lnTo>
                    <a:lnTo>
                      <a:pt x="142" y="669"/>
                    </a:lnTo>
                    <a:lnTo>
                      <a:pt x="161" y="645"/>
                    </a:lnTo>
                    <a:lnTo>
                      <a:pt x="181" y="620"/>
                    </a:lnTo>
                    <a:lnTo>
                      <a:pt x="189" y="608"/>
                    </a:lnTo>
                    <a:lnTo>
                      <a:pt x="198" y="595"/>
                    </a:lnTo>
                    <a:lnTo>
                      <a:pt x="206" y="582"/>
                    </a:lnTo>
                    <a:lnTo>
                      <a:pt x="213" y="569"/>
                    </a:lnTo>
                    <a:lnTo>
                      <a:pt x="219" y="557"/>
                    </a:lnTo>
                    <a:lnTo>
                      <a:pt x="223" y="543"/>
                    </a:lnTo>
                    <a:lnTo>
                      <a:pt x="227" y="529"/>
                    </a:lnTo>
                    <a:lnTo>
                      <a:pt x="229" y="515"/>
                    </a:lnTo>
                    <a:lnTo>
                      <a:pt x="231" y="488"/>
                    </a:lnTo>
                    <a:lnTo>
                      <a:pt x="233" y="462"/>
                    </a:lnTo>
                    <a:lnTo>
                      <a:pt x="234" y="438"/>
                    </a:lnTo>
                    <a:lnTo>
                      <a:pt x="233" y="413"/>
                    </a:lnTo>
                    <a:lnTo>
                      <a:pt x="230" y="391"/>
                    </a:lnTo>
                    <a:lnTo>
                      <a:pt x="228" y="368"/>
                    </a:lnTo>
                    <a:lnTo>
                      <a:pt x="224" y="346"/>
                    </a:lnTo>
                    <a:lnTo>
                      <a:pt x="220" y="325"/>
                    </a:lnTo>
                    <a:lnTo>
                      <a:pt x="214" y="303"/>
                    </a:lnTo>
                    <a:lnTo>
                      <a:pt x="208" y="281"/>
                    </a:lnTo>
                    <a:lnTo>
                      <a:pt x="201" y="261"/>
                    </a:lnTo>
                    <a:lnTo>
                      <a:pt x="193" y="239"/>
                    </a:lnTo>
                    <a:lnTo>
                      <a:pt x="176" y="192"/>
                    </a:lnTo>
                    <a:lnTo>
                      <a:pt x="155" y="143"/>
                    </a:lnTo>
                    <a:lnTo>
                      <a:pt x="148" y="126"/>
                    </a:lnTo>
                    <a:lnTo>
                      <a:pt x="135" y="99"/>
                    </a:lnTo>
                    <a:lnTo>
                      <a:pt x="120" y="66"/>
                    </a:lnTo>
                    <a:lnTo>
                      <a:pt x="108" y="35"/>
                    </a:lnTo>
                    <a:lnTo>
                      <a:pt x="103" y="21"/>
                    </a:lnTo>
                    <a:lnTo>
                      <a:pt x="101" y="11"/>
                    </a:lnTo>
                    <a:lnTo>
                      <a:pt x="100" y="7"/>
                    </a:lnTo>
                    <a:lnTo>
                      <a:pt x="101" y="4"/>
                    </a:lnTo>
                    <a:lnTo>
                      <a:pt x="101" y="2"/>
                    </a:lnTo>
                    <a:lnTo>
                      <a:pt x="103" y="0"/>
                    </a:lnTo>
                    <a:lnTo>
                      <a:pt x="105" y="0"/>
                    </a:lnTo>
                    <a:lnTo>
                      <a:pt x="109" y="3"/>
                    </a:lnTo>
                    <a:lnTo>
                      <a:pt x="112" y="5"/>
                    </a:lnTo>
                    <a:lnTo>
                      <a:pt x="118" y="10"/>
                    </a:lnTo>
                    <a:lnTo>
                      <a:pt x="131" y="25"/>
                    </a:lnTo>
                    <a:lnTo>
                      <a:pt x="149" y="45"/>
                    </a:lnTo>
                    <a:close/>
                  </a:path>
                </a:pathLst>
              </a:custGeom>
              <a:solidFill>
                <a:srgbClr val="D3D2D2"/>
              </a:solidFill>
              <a:ln w="9525">
                <a:noFill/>
                <a:round/>
                <a:headEnd/>
                <a:tailEnd/>
              </a:ln>
            </p:spPr>
            <p:txBody>
              <a:bodyPr/>
              <a:lstStyle/>
              <a:p>
                <a:endParaRPr lang="en-US"/>
              </a:p>
            </p:txBody>
          </p:sp>
          <p:sp>
            <p:nvSpPr>
              <p:cNvPr id="40273" name="Freeform 1044"/>
              <p:cNvSpPr>
                <a:spLocks/>
              </p:cNvSpPr>
              <p:nvPr/>
            </p:nvSpPr>
            <p:spPr bwMode="auto">
              <a:xfrm>
                <a:off x="2525" y="3759"/>
                <a:ext cx="217" cy="200"/>
              </a:xfrm>
              <a:custGeom>
                <a:avLst/>
                <a:gdLst>
                  <a:gd name="T0" fmla="*/ 0 w 1297"/>
                  <a:gd name="T1" fmla="*/ 0 h 1201"/>
                  <a:gd name="T2" fmla="*/ 0 w 1297"/>
                  <a:gd name="T3" fmla="*/ 0 h 1201"/>
                  <a:gd name="T4" fmla="*/ 0 w 1297"/>
                  <a:gd name="T5" fmla="*/ 0 h 1201"/>
                  <a:gd name="T6" fmla="*/ 0 w 1297"/>
                  <a:gd name="T7" fmla="*/ 0 h 1201"/>
                  <a:gd name="T8" fmla="*/ 0 w 1297"/>
                  <a:gd name="T9" fmla="*/ 0 h 1201"/>
                  <a:gd name="T10" fmla="*/ 0 w 1297"/>
                  <a:gd name="T11" fmla="*/ 0 h 1201"/>
                  <a:gd name="T12" fmla="*/ 0 w 1297"/>
                  <a:gd name="T13" fmla="*/ 0 h 1201"/>
                  <a:gd name="T14" fmla="*/ 0 w 1297"/>
                  <a:gd name="T15" fmla="*/ 0 h 1201"/>
                  <a:gd name="T16" fmla="*/ 0 w 1297"/>
                  <a:gd name="T17" fmla="*/ 0 h 1201"/>
                  <a:gd name="T18" fmla="*/ 0 w 1297"/>
                  <a:gd name="T19" fmla="*/ 0 h 1201"/>
                  <a:gd name="T20" fmla="*/ 0 w 1297"/>
                  <a:gd name="T21" fmla="*/ 0 h 1201"/>
                  <a:gd name="T22" fmla="*/ 0 w 1297"/>
                  <a:gd name="T23" fmla="*/ 0 h 1201"/>
                  <a:gd name="T24" fmla="*/ 0 w 1297"/>
                  <a:gd name="T25" fmla="*/ 0 h 1201"/>
                  <a:gd name="T26" fmla="*/ 0 w 1297"/>
                  <a:gd name="T27" fmla="*/ 0 h 1201"/>
                  <a:gd name="T28" fmla="*/ 0 w 1297"/>
                  <a:gd name="T29" fmla="*/ 0 h 1201"/>
                  <a:gd name="T30" fmla="*/ 0 w 1297"/>
                  <a:gd name="T31" fmla="*/ 0 h 1201"/>
                  <a:gd name="T32" fmla="*/ 0 w 1297"/>
                  <a:gd name="T33" fmla="*/ 0 h 1201"/>
                  <a:gd name="T34" fmla="*/ 0 w 1297"/>
                  <a:gd name="T35" fmla="*/ 0 h 1201"/>
                  <a:gd name="T36" fmla="*/ 0 w 1297"/>
                  <a:gd name="T37" fmla="*/ 0 h 1201"/>
                  <a:gd name="T38" fmla="*/ 0 w 1297"/>
                  <a:gd name="T39" fmla="*/ 0 h 1201"/>
                  <a:gd name="T40" fmla="*/ 0 w 1297"/>
                  <a:gd name="T41" fmla="*/ 0 h 1201"/>
                  <a:gd name="T42" fmla="*/ 0 w 1297"/>
                  <a:gd name="T43" fmla="*/ 0 h 1201"/>
                  <a:gd name="T44" fmla="*/ 0 w 1297"/>
                  <a:gd name="T45" fmla="*/ 0 h 1201"/>
                  <a:gd name="T46" fmla="*/ 0 w 1297"/>
                  <a:gd name="T47" fmla="*/ 0 h 1201"/>
                  <a:gd name="T48" fmla="*/ 0 w 1297"/>
                  <a:gd name="T49" fmla="*/ 0 h 1201"/>
                  <a:gd name="T50" fmla="*/ 0 w 1297"/>
                  <a:gd name="T51" fmla="*/ 0 h 1201"/>
                  <a:gd name="T52" fmla="*/ 0 w 1297"/>
                  <a:gd name="T53" fmla="*/ 0 h 1201"/>
                  <a:gd name="T54" fmla="*/ 0 w 1297"/>
                  <a:gd name="T55" fmla="*/ 0 h 1201"/>
                  <a:gd name="T56" fmla="*/ 0 w 1297"/>
                  <a:gd name="T57" fmla="*/ 0 h 1201"/>
                  <a:gd name="T58" fmla="*/ 0 w 1297"/>
                  <a:gd name="T59" fmla="*/ 0 h 1201"/>
                  <a:gd name="T60" fmla="*/ 0 w 1297"/>
                  <a:gd name="T61" fmla="*/ 0 h 1201"/>
                  <a:gd name="T62" fmla="*/ 0 w 1297"/>
                  <a:gd name="T63" fmla="*/ 0 h 1201"/>
                  <a:gd name="T64" fmla="*/ 0 w 1297"/>
                  <a:gd name="T65" fmla="*/ 0 h 1201"/>
                  <a:gd name="T66" fmla="*/ 0 w 1297"/>
                  <a:gd name="T67" fmla="*/ 0 h 1201"/>
                  <a:gd name="T68" fmla="*/ 0 w 1297"/>
                  <a:gd name="T69" fmla="*/ 0 h 1201"/>
                  <a:gd name="T70" fmla="*/ 0 w 1297"/>
                  <a:gd name="T71" fmla="*/ 0 h 1201"/>
                  <a:gd name="T72" fmla="*/ 0 w 1297"/>
                  <a:gd name="T73" fmla="*/ 0 h 1201"/>
                  <a:gd name="T74" fmla="*/ 0 w 1297"/>
                  <a:gd name="T75" fmla="*/ 0 h 1201"/>
                  <a:gd name="T76" fmla="*/ 0 w 1297"/>
                  <a:gd name="T77" fmla="*/ 0 h 1201"/>
                  <a:gd name="T78" fmla="*/ 0 w 1297"/>
                  <a:gd name="T79" fmla="*/ 0 h 1201"/>
                  <a:gd name="T80" fmla="*/ 0 w 1297"/>
                  <a:gd name="T81" fmla="*/ 0 h 1201"/>
                  <a:gd name="T82" fmla="*/ 0 w 1297"/>
                  <a:gd name="T83" fmla="*/ 0 h 1201"/>
                  <a:gd name="T84" fmla="*/ 0 w 1297"/>
                  <a:gd name="T85" fmla="*/ 0 h 1201"/>
                  <a:gd name="T86" fmla="*/ 0 w 1297"/>
                  <a:gd name="T87" fmla="*/ 0 h 1201"/>
                  <a:gd name="T88" fmla="*/ 0 w 1297"/>
                  <a:gd name="T89" fmla="*/ 0 h 1201"/>
                  <a:gd name="T90" fmla="*/ 0 w 1297"/>
                  <a:gd name="T91" fmla="*/ 0 h 1201"/>
                  <a:gd name="T92" fmla="*/ 0 w 1297"/>
                  <a:gd name="T93" fmla="*/ 0 h 1201"/>
                  <a:gd name="T94" fmla="*/ 0 w 1297"/>
                  <a:gd name="T95" fmla="*/ 0 h 1201"/>
                  <a:gd name="T96" fmla="*/ 0 w 1297"/>
                  <a:gd name="T97" fmla="*/ 0 h 1201"/>
                  <a:gd name="T98" fmla="*/ 0 w 1297"/>
                  <a:gd name="T99" fmla="*/ 0 h 1201"/>
                  <a:gd name="T100" fmla="*/ 0 w 1297"/>
                  <a:gd name="T101" fmla="*/ 0 h 12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97"/>
                  <a:gd name="T154" fmla="*/ 0 h 1201"/>
                  <a:gd name="T155" fmla="*/ 1297 w 1297"/>
                  <a:gd name="T156" fmla="*/ 1201 h 120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97" h="1201">
                    <a:moveTo>
                      <a:pt x="559" y="771"/>
                    </a:moveTo>
                    <a:lnTo>
                      <a:pt x="574" y="751"/>
                    </a:lnTo>
                    <a:lnTo>
                      <a:pt x="589" y="730"/>
                    </a:lnTo>
                    <a:lnTo>
                      <a:pt x="601" y="709"/>
                    </a:lnTo>
                    <a:lnTo>
                      <a:pt x="612" y="688"/>
                    </a:lnTo>
                    <a:lnTo>
                      <a:pt x="622" y="666"/>
                    </a:lnTo>
                    <a:lnTo>
                      <a:pt x="630" y="644"/>
                    </a:lnTo>
                    <a:lnTo>
                      <a:pt x="637" y="623"/>
                    </a:lnTo>
                    <a:lnTo>
                      <a:pt x="642" y="601"/>
                    </a:lnTo>
                    <a:lnTo>
                      <a:pt x="647" y="577"/>
                    </a:lnTo>
                    <a:lnTo>
                      <a:pt x="651" y="554"/>
                    </a:lnTo>
                    <a:lnTo>
                      <a:pt x="653" y="531"/>
                    </a:lnTo>
                    <a:lnTo>
                      <a:pt x="655" y="508"/>
                    </a:lnTo>
                    <a:lnTo>
                      <a:pt x="655" y="484"/>
                    </a:lnTo>
                    <a:lnTo>
                      <a:pt x="654" y="461"/>
                    </a:lnTo>
                    <a:lnTo>
                      <a:pt x="653" y="436"/>
                    </a:lnTo>
                    <a:lnTo>
                      <a:pt x="651" y="413"/>
                    </a:lnTo>
                    <a:lnTo>
                      <a:pt x="647" y="389"/>
                    </a:lnTo>
                    <a:lnTo>
                      <a:pt x="644" y="365"/>
                    </a:lnTo>
                    <a:lnTo>
                      <a:pt x="638" y="340"/>
                    </a:lnTo>
                    <a:lnTo>
                      <a:pt x="633" y="317"/>
                    </a:lnTo>
                    <a:lnTo>
                      <a:pt x="620" y="270"/>
                    </a:lnTo>
                    <a:lnTo>
                      <a:pt x="605" y="222"/>
                    </a:lnTo>
                    <a:lnTo>
                      <a:pt x="588" y="176"/>
                    </a:lnTo>
                    <a:lnTo>
                      <a:pt x="571" y="131"/>
                    </a:lnTo>
                    <a:lnTo>
                      <a:pt x="551" y="86"/>
                    </a:lnTo>
                    <a:lnTo>
                      <a:pt x="531" y="43"/>
                    </a:lnTo>
                    <a:lnTo>
                      <a:pt x="522" y="22"/>
                    </a:lnTo>
                    <a:lnTo>
                      <a:pt x="516" y="10"/>
                    </a:lnTo>
                    <a:lnTo>
                      <a:pt x="516" y="5"/>
                    </a:lnTo>
                    <a:lnTo>
                      <a:pt x="516" y="3"/>
                    </a:lnTo>
                    <a:lnTo>
                      <a:pt x="518" y="1"/>
                    </a:lnTo>
                    <a:lnTo>
                      <a:pt x="520" y="0"/>
                    </a:lnTo>
                    <a:lnTo>
                      <a:pt x="540" y="8"/>
                    </a:lnTo>
                    <a:lnTo>
                      <a:pt x="573" y="23"/>
                    </a:lnTo>
                    <a:lnTo>
                      <a:pt x="605" y="37"/>
                    </a:lnTo>
                    <a:lnTo>
                      <a:pt x="636" y="52"/>
                    </a:lnTo>
                    <a:lnTo>
                      <a:pt x="663" y="69"/>
                    </a:lnTo>
                    <a:lnTo>
                      <a:pt x="689" y="86"/>
                    </a:lnTo>
                    <a:lnTo>
                      <a:pt x="713" y="104"/>
                    </a:lnTo>
                    <a:lnTo>
                      <a:pt x="736" y="124"/>
                    </a:lnTo>
                    <a:lnTo>
                      <a:pt x="758" y="144"/>
                    </a:lnTo>
                    <a:lnTo>
                      <a:pt x="780" y="165"/>
                    </a:lnTo>
                    <a:lnTo>
                      <a:pt x="823" y="210"/>
                    </a:lnTo>
                    <a:lnTo>
                      <a:pt x="868" y="256"/>
                    </a:lnTo>
                    <a:lnTo>
                      <a:pt x="891" y="280"/>
                    </a:lnTo>
                    <a:lnTo>
                      <a:pt x="916" y="304"/>
                    </a:lnTo>
                    <a:lnTo>
                      <a:pt x="944" y="330"/>
                    </a:lnTo>
                    <a:lnTo>
                      <a:pt x="973" y="354"/>
                    </a:lnTo>
                    <a:lnTo>
                      <a:pt x="984" y="362"/>
                    </a:lnTo>
                    <a:lnTo>
                      <a:pt x="997" y="374"/>
                    </a:lnTo>
                    <a:lnTo>
                      <a:pt x="1016" y="385"/>
                    </a:lnTo>
                    <a:lnTo>
                      <a:pt x="1034" y="398"/>
                    </a:lnTo>
                    <a:lnTo>
                      <a:pt x="1055" y="410"/>
                    </a:lnTo>
                    <a:lnTo>
                      <a:pt x="1074" y="420"/>
                    </a:lnTo>
                    <a:lnTo>
                      <a:pt x="1090" y="429"/>
                    </a:lnTo>
                    <a:lnTo>
                      <a:pt x="1104" y="434"/>
                    </a:lnTo>
                    <a:lnTo>
                      <a:pt x="1118" y="439"/>
                    </a:lnTo>
                    <a:lnTo>
                      <a:pt x="1133" y="444"/>
                    </a:lnTo>
                    <a:lnTo>
                      <a:pt x="1148" y="452"/>
                    </a:lnTo>
                    <a:lnTo>
                      <a:pt x="1164" y="461"/>
                    </a:lnTo>
                    <a:lnTo>
                      <a:pt x="1178" y="469"/>
                    </a:lnTo>
                    <a:lnTo>
                      <a:pt x="1191" y="477"/>
                    </a:lnTo>
                    <a:lnTo>
                      <a:pt x="1202" y="485"/>
                    </a:lnTo>
                    <a:lnTo>
                      <a:pt x="1211" y="492"/>
                    </a:lnTo>
                    <a:lnTo>
                      <a:pt x="1219" y="500"/>
                    </a:lnTo>
                    <a:lnTo>
                      <a:pt x="1229" y="508"/>
                    </a:lnTo>
                    <a:lnTo>
                      <a:pt x="1238" y="516"/>
                    </a:lnTo>
                    <a:lnTo>
                      <a:pt x="1246" y="527"/>
                    </a:lnTo>
                    <a:lnTo>
                      <a:pt x="1255" y="536"/>
                    </a:lnTo>
                    <a:lnTo>
                      <a:pt x="1262" y="546"/>
                    </a:lnTo>
                    <a:lnTo>
                      <a:pt x="1270" y="557"/>
                    </a:lnTo>
                    <a:lnTo>
                      <a:pt x="1276" y="568"/>
                    </a:lnTo>
                    <a:lnTo>
                      <a:pt x="1282" y="579"/>
                    </a:lnTo>
                    <a:lnTo>
                      <a:pt x="1288" y="590"/>
                    </a:lnTo>
                    <a:lnTo>
                      <a:pt x="1291" y="601"/>
                    </a:lnTo>
                    <a:lnTo>
                      <a:pt x="1295" y="610"/>
                    </a:lnTo>
                    <a:lnTo>
                      <a:pt x="1296" y="620"/>
                    </a:lnTo>
                    <a:lnTo>
                      <a:pt x="1297" y="629"/>
                    </a:lnTo>
                    <a:lnTo>
                      <a:pt x="1296" y="638"/>
                    </a:lnTo>
                    <a:lnTo>
                      <a:pt x="1293" y="646"/>
                    </a:lnTo>
                    <a:lnTo>
                      <a:pt x="1283" y="666"/>
                    </a:lnTo>
                    <a:lnTo>
                      <a:pt x="1270" y="687"/>
                    </a:lnTo>
                    <a:lnTo>
                      <a:pt x="1258" y="708"/>
                    </a:lnTo>
                    <a:lnTo>
                      <a:pt x="1243" y="728"/>
                    </a:lnTo>
                    <a:lnTo>
                      <a:pt x="1226" y="746"/>
                    </a:lnTo>
                    <a:lnTo>
                      <a:pt x="1209" y="765"/>
                    </a:lnTo>
                    <a:lnTo>
                      <a:pt x="1191" y="782"/>
                    </a:lnTo>
                    <a:lnTo>
                      <a:pt x="1172" y="799"/>
                    </a:lnTo>
                    <a:lnTo>
                      <a:pt x="1132" y="833"/>
                    </a:lnTo>
                    <a:lnTo>
                      <a:pt x="1090" y="867"/>
                    </a:lnTo>
                    <a:lnTo>
                      <a:pt x="1047" y="899"/>
                    </a:lnTo>
                    <a:lnTo>
                      <a:pt x="1004" y="931"/>
                    </a:lnTo>
                    <a:lnTo>
                      <a:pt x="978" y="951"/>
                    </a:lnTo>
                    <a:lnTo>
                      <a:pt x="951" y="969"/>
                    </a:lnTo>
                    <a:lnTo>
                      <a:pt x="926" y="988"/>
                    </a:lnTo>
                    <a:lnTo>
                      <a:pt x="900" y="1004"/>
                    </a:lnTo>
                    <a:lnTo>
                      <a:pt x="875" y="1020"/>
                    </a:lnTo>
                    <a:lnTo>
                      <a:pt x="849" y="1034"/>
                    </a:lnTo>
                    <a:lnTo>
                      <a:pt x="824" y="1048"/>
                    </a:lnTo>
                    <a:lnTo>
                      <a:pt x="800" y="1062"/>
                    </a:lnTo>
                    <a:lnTo>
                      <a:pt x="774" y="1074"/>
                    </a:lnTo>
                    <a:lnTo>
                      <a:pt x="750" y="1085"/>
                    </a:lnTo>
                    <a:lnTo>
                      <a:pt x="725" y="1096"/>
                    </a:lnTo>
                    <a:lnTo>
                      <a:pt x="699" y="1105"/>
                    </a:lnTo>
                    <a:lnTo>
                      <a:pt x="675" y="1114"/>
                    </a:lnTo>
                    <a:lnTo>
                      <a:pt x="649" y="1122"/>
                    </a:lnTo>
                    <a:lnTo>
                      <a:pt x="624" y="1130"/>
                    </a:lnTo>
                    <a:lnTo>
                      <a:pt x="599" y="1137"/>
                    </a:lnTo>
                    <a:lnTo>
                      <a:pt x="548" y="1150"/>
                    </a:lnTo>
                    <a:lnTo>
                      <a:pt x="494" y="1160"/>
                    </a:lnTo>
                    <a:lnTo>
                      <a:pt x="440" y="1170"/>
                    </a:lnTo>
                    <a:lnTo>
                      <a:pt x="385" y="1176"/>
                    </a:lnTo>
                    <a:lnTo>
                      <a:pt x="327" y="1183"/>
                    </a:lnTo>
                    <a:lnTo>
                      <a:pt x="268" y="1190"/>
                    </a:lnTo>
                    <a:lnTo>
                      <a:pt x="205" y="1196"/>
                    </a:lnTo>
                    <a:lnTo>
                      <a:pt x="141" y="1201"/>
                    </a:lnTo>
                    <a:lnTo>
                      <a:pt x="133" y="1201"/>
                    </a:lnTo>
                    <a:lnTo>
                      <a:pt x="124" y="1200"/>
                    </a:lnTo>
                    <a:lnTo>
                      <a:pt x="116" y="1198"/>
                    </a:lnTo>
                    <a:lnTo>
                      <a:pt x="106" y="1195"/>
                    </a:lnTo>
                    <a:lnTo>
                      <a:pt x="85" y="1187"/>
                    </a:lnTo>
                    <a:lnTo>
                      <a:pt x="63" y="1176"/>
                    </a:lnTo>
                    <a:lnTo>
                      <a:pt x="42" y="1165"/>
                    </a:lnTo>
                    <a:lnTo>
                      <a:pt x="24" y="1152"/>
                    </a:lnTo>
                    <a:lnTo>
                      <a:pt x="17" y="1145"/>
                    </a:lnTo>
                    <a:lnTo>
                      <a:pt x="10" y="1139"/>
                    </a:lnTo>
                    <a:lnTo>
                      <a:pt x="5" y="1134"/>
                    </a:lnTo>
                    <a:lnTo>
                      <a:pt x="1" y="1128"/>
                    </a:lnTo>
                    <a:lnTo>
                      <a:pt x="0" y="1121"/>
                    </a:lnTo>
                    <a:lnTo>
                      <a:pt x="1" y="1114"/>
                    </a:lnTo>
                    <a:lnTo>
                      <a:pt x="5" y="1106"/>
                    </a:lnTo>
                    <a:lnTo>
                      <a:pt x="12" y="1098"/>
                    </a:lnTo>
                    <a:lnTo>
                      <a:pt x="23" y="1089"/>
                    </a:lnTo>
                    <a:lnTo>
                      <a:pt x="34" y="1079"/>
                    </a:lnTo>
                    <a:lnTo>
                      <a:pt x="48" y="1070"/>
                    </a:lnTo>
                    <a:lnTo>
                      <a:pt x="64" y="1060"/>
                    </a:lnTo>
                    <a:lnTo>
                      <a:pt x="101" y="1039"/>
                    </a:lnTo>
                    <a:lnTo>
                      <a:pt x="144" y="1016"/>
                    </a:lnTo>
                    <a:lnTo>
                      <a:pt x="192" y="993"/>
                    </a:lnTo>
                    <a:lnTo>
                      <a:pt x="241" y="968"/>
                    </a:lnTo>
                    <a:lnTo>
                      <a:pt x="292" y="943"/>
                    </a:lnTo>
                    <a:lnTo>
                      <a:pt x="343" y="917"/>
                    </a:lnTo>
                    <a:lnTo>
                      <a:pt x="392" y="892"/>
                    </a:lnTo>
                    <a:lnTo>
                      <a:pt x="438" y="867"/>
                    </a:lnTo>
                    <a:lnTo>
                      <a:pt x="459" y="854"/>
                    </a:lnTo>
                    <a:lnTo>
                      <a:pt x="478" y="841"/>
                    </a:lnTo>
                    <a:lnTo>
                      <a:pt x="497" y="828"/>
                    </a:lnTo>
                    <a:lnTo>
                      <a:pt x="514" y="817"/>
                    </a:lnTo>
                    <a:lnTo>
                      <a:pt x="528" y="805"/>
                    </a:lnTo>
                    <a:lnTo>
                      <a:pt x="541" y="793"/>
                    </a:lnTo>
                    <a:lnTo>
                      <a:pt x="551" y="781"/>
                    </a:lnTo>
                    <a:lnTo>
                      <a:pt x="559" y="771"/>
                    </a:lnTo>
                    <a:close/>
                  </a:path>
                </a:pathLst>
              </a:custGeom>
              <a:solidFill>
                <a:srgbClr val="B7B7B6"/>
              </a:solidFill>
              <a:ln w="9525">
                <a:noFill/>
                <a:round/>
                <a:headEnd/>
                <a:tailEnd/>
              </a:ln>
            </p:spPr>
            <p:txBody>
              <a:bodyPr/>
              <a:lstStyle/>
              <a:p>
                <a:endParaRPr lang="en-US"/>
              </a:p>
            </p:txBody>
          </p:sp>
          <p:sp>
            <p:nvSpPr>
              <p:cNvPr id="40274" name="Freeform 1045"/>
              <p:cNvSpPr>
                <a:spLocks/>
              </p:cNvSpPr>
              <p:nvPr/>
            </p:nvSpPr>
            <p:spPr bwMode="auto">
              <a:xfrm>
                <a:off x="2557" y="3823"/>
                <a:ext cx="179" cy="130"/>
              </a:xfrm>
              <a:custGeom>
                <a:avLst/>
                <a:gdLst>
                  <a:gd name="T0" fmla="*/ 0 w 1078"/>
                  <a:gd name="T1" fmla="*/ 0 h 780"/>
                  <a:gd name="T2" fmla="*/ 0 w 1078"/>
                  <a:gd name="T3" fmla="*/ 0 h 780"/>
                  <a:gd name="T4" fmla="*/ 0 w 1078"/>
                  <a:gd name="T5" fmla="*/ 0 h 780"/>
                  <a:gd name="T6" fmla="*/ 0 w 1078"/>
                  <a:gd name="T7" fmla="*/ 0 h 780"/>
                  <a:gd name="T8" fmla="*/ 0 w 1078"/>
                  <a:gd name="T9" fmla="*/ 0 h 780"/>
                  <a:gd name="T10" fmla="*/ 0 w 1078"/>
                  <a:gd name="T11" fmla="*/ 0 h 780"/>
                  <a:gd name="T12" fmla="*/ 0 w 1078"/>
                  <a:gd name="T13" fmla="*/ 0 h 780"/>
                  <a:gd name="T14" fmla="*/ 0 w 1078"/>
                  <a:gd name="T15" fmla="*/ 0 h 780"/>
                  <a:gd name="T16" fmla="*/ 0 w 1078"/>
                  <a:gd name="T17" fmla="*/ 0 h 780"/>
                  <a:gd name="T18" fmla="*/ 0 w 1078"/>
                  <a:gd name="T19" fmla="*/ 0 h 780"/>
                  <a:gd name="T20" fmla="*/ 0 w 1078"/>
                  <a:gd name="T21" fmla="*/ 0 h 780"/>
                  <a:gd name="T22" fmla="*/ 0 w 1078"/>
                  <a:gd name="T23" fmla="*/ 0 h 780"/>
                  <a:gd name="T24" fmla="*/ 0 w 1078"/>
                  <a:gd name="T25" fmla="*/ 0 h 780"/>
                  <a:gd name="T26" fmla="*/ 0 w 1078"/>
                  <a:gd name="T27" fmla="*/ 0 h 780"/>
                  <a:gd name="T28" fmla="*/ 0 w 1078"/>
                  <a:gd name="T29" fmla="*/ 0 h 780"/>
                  <a:gd name="T30" fmla="*/ 0 w 1078"/>
                  <a:gd name="T31" fmla="*/ 0 h 780"/>
                  <a:gd name="T32" fmla="*/ 0 w 1078"/>
                  <a:gd name="T33" fmla="*/ 0 h 780"/>
                  <a:gd name="T34" fmla="*/ 0 w 1078"/>
                  <a:gd name="T35" fmla="*/ 0 h 780"/>
                  <a:gd name="T36" fmla="*/ 0 w 1078"/>
                  <a:gd name="T37" fmla="*/ 0 h 780"/>
                  <a:gd name="T38" fmla="*/ 0 w 1078"/>
                  <a:gd name="T39" fmla="*/ 0 h 780"/>
                  <a:gd name="T40" fmla="*/ 0 w 1078"/>
                  <a:gd name="T41" fmla="*/ 0 h 780"/>
                  <a:gd name="T42" fmla="*/ 0 w 1078"/>
                  <a:gd name="T43" fmla="*/ 0 h 780"/>
                  <a:gd name="T44" fmla="*/ 0 w 1078"/>
                  <a:gd name="T45" fmla="*/ 0 h 780"/>
                  <a:gd name="T46" fmla="*/ 0 w 1078"/>
                  <a:gd name="T47" fmla="*/ 0 h 780"/>
                  <a:gd name="T48" fmla="*/ 0 w 1078"/>
                  <a:gd name="T49" fmla="*/ 0 h 780"/>
                  <a:gd name="T50" fmla="*/ 0 w 1078"/>
                  <a:gd name="T51" fmla="*/ 0 h 780"/>
                  <a:gd name="T52" fmla="*/ 0 w 1078"/>
                  <a:gd name="T53" fmla="*/ 0 h 780"/>
                  <a:gd name="T54" fmla="*/ 0 w 1078"/>
                  <a:gd name="T55" fmla="*/ 0 h 780"/>
                  <a:gd name="T56" fmla="*/ 0 w 1078"/>
                  <a:gd name="T57" fmla="*/ 0 h 780"/>
                  <a:gd name="T58" fmla="*/ 0 w 1078"/>
                  <a:gd name="T59" fmla="*/ 0 h 780"/>
                  <a:gd name="T60" fmla="*/ 0 w 1078"/>
                  <a:gd name="T61" fmla="*/ 0 h 780"/>
                  <a:gd name="T62" fmla="*/ 0 w 1078"/>
                  <a:gd name="T63" fmla="*/ 0 h 780"/>
                  <a:gd name="T64" fmla="*/ 0 w 1078"/>
                  <a:gd name="T65" fmla="*/ 0 h 780"/>
                  <a:gd name="T66" fmla="*/ 0 w 1078"/>
                  <a:gd name="T67" fmla="*/ 0 h 780"/>
                  <a:gd name="T68" fmla="*/ 0 w 1078"/>
                  <a:gd name="T69" fmla="*/ 0 h 780"/>
                  <a:gd name="T70" fmla="*/ 0 w 1078"/>
                  <a:gd name="T71" fmla="*/ 0 h 780"/>
                  <a:gd name="T72" fmla="*/ 0 w 1078"/>
                  <a:gd name="T73" fmla="*/ 0 h 780"/>
                  <a:gd name="T74" fmla="*/ 0 w 1078"/>
                  <a:gd name="T75" fmla="*/ 0 h 780"/>
                  <a:gd name="T76" fmla="*/ 0 w 1078"/>
                  <a:gd name="T77" fmla="*/ 0 h 780"/>
                  <a:gd name="T78" fmla="*/ 0 w 1078"/>
                  <a:gd name="T79" fmla="*/ 0 h 780"/>
                  <a:gd name="T80" fmla="*/ 0 w 1078"/>
                  <a:gd name="T81" fmla="*/ 0 h 780"/>
                  <a:gd name="T82" fmla="*/ 0 w 1078"/>
                  <a:gd name="T83" fmla="*/ 0 h 780"/>
                  <a:gd name="T84" fmla="*/ 0 w 1078"/>
                  <a:gd name="T85" fmla="*/ 0 h 780"/>
                  <a:gd name="T86" fmla="*/ 0 w 1078"/>
                  <a:gd name="T87" fmla="*/ 0 h 780"/>
                  <a:gd name="T88" fmla="*/ 0 w 1078"/>
                  <a:gd name="T89" fmla="*/ 0 h 780"/>
                  <a:gd name="T90" fmla="*/ 0 w 1078"/>
                  <a:gd name="T91" fmla="*/ 0 h 780"/>
                  <a:gd name="T92" fmla="*/ 0 w 1078"/>
                  <a:gd name="T93" fmla="*/ 0 h 780"/>
                  <a:gd name="T94" fmla="*/ 0 w 1078"/>
                  <a:gd name="T95" fmla="*/ 0 h 780"/>
                  <a:gd name="T96" fmla="*/ 0 w 1078"/>
                  <a:gd name="T97" fmla="*/ 0 h 780"/>
                  <a:gd name="T98" fmla="*/ 0 w 1078"/>
                  <a:gd name="T99" fmla="*/ 0 h 780"/>
                  <a:gd name="T100" fmla="*/ 0 w 1078"/>
                  <a:gd name="T101" fmla="*/ 0 h 780"/>
                  <a:gd name="T102" fmla="*/ 0 w 1078"/>
                  <a:gd name="T103" fmla="*/ 0 h 780"/>
                  <a:gd name="T104" fmla="*/ 0 w 1078"/>
                  <a:gd name="T105" fmla="*/ 0 h 780"/>
                  <a:gd name="T106" fmla="*/ 0 w 1078"/>
                  <a:gd name="T107" fmla="*/ 0 h 780"/>
                  <a:gd name="T108" fmla="*/ 0 w 1078"/>
                  <a:gd name="T109" fmla="*/ 0 h 78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78"/>
                  <a:gd name="T166" fmla="*/ 0 h 780"/>
                  <a:gd name="T167" fmla="*/ 1078 w 1078"/>
                  <a:gd name="T168" fmla="*/ 780 h 78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78" h="780">
                    <a:moveTo>
                      <a:pt x="819" y="205"/>
                    </a:moveTo>
                    <a:lnTo>
                      <a:pt x="816" y="211"/>
                    </a:lnTo>
                    <a:lnTo>
                      <a:pt x="815" y="219"/>
                    </a:lnTo>
                    <a:lnTo>
                      <a:pt x="815" y="227"/>
                    </a:lnTo>
                    <a:lnTo>
                      <a:pt x="815" y="237"/>
                    </a:lnTo>
                    <a:lnTo>
                      <a:pt x="815" y="259"/>
                    </a:lnTo>
                    <a:lnTo>
                      <a:pt x="815" y="284"/>
                    </a:lnTo>
                    <a:lnTo>
                      <a:pt x="815" y="296"/>
                    </a:lnTo>
                    <a:lnTo>
                      <a:pt x="814" y="309"/>
                    </a:lnTo>
                    <a:lnTo>
                      <a:pt x="813" y="322"/>
                    </a:lnTo>
                    <a:lnTo>
                      <a:pt x="809" y="334"/>
                    </a:lnTo>
                    <a:lnTo>
                      <a:pt x="806" y="347"/>
                    </a:lnTo>
                    <a:lnTo>
                      <a:pt x="800" y="360"/>
                    </a:lnTo>
                    <a:lnTo>
                      <a:pt x="793" y="370"/>
                    </a:lnTo>
                    <a:lnTo>
                      <a:pt x="785" y="381"/>
                    </a:lnTo>
                    <a:lnTo>
                      <a:pt x="765" y="399"/>
                    </a:lnTo>
                    <a:lnTo>
                      <a:pt x="744" y="420"/>
                    </a:lnTo>
                    <a:lnTo>
                      <a:pt x="719" y="443"/>
                    </a:lnTo>
                    <a:lnTo>
                      <a:pt x="694" y="467"/>
                    </a:lnTo>
                    <a:lnTo>
                      <a:pt x="668" y="491"/>
                    </a:lnTo>
                    <a:lnTo>
                      <a:pt x="644" y="513"/>
                    </a:lnTo>
                    <a:lnTo>
                      <a:pt x="621" y="531"/>
                    </a:lnTo>
                    <a:lnTo>
                      <a:pt x="601" y="547"/>
                    </a:lnTo>
                    <a:lnTo>
                      <a:pt x="577" y="562"/>
                    </a:lnTo>
                    <a:lnTo>
                      <a:pt x="548" y="577"/>
                    </a:lnTo>
                    <a:lnTo>
                      <a:pt x="516" y="592"/>
                    </a:lnTo>
                    <a:lnTo>
                      <a:pt x="480" y="607"/>
                    </a:lnTo>
                    <a:lnTo>
                      <a:pt x="441" y="622"/>
                    </a:lnTo>
                    <a:lnTo>
                      <a:pt x="400" y="637"/>
                    </a:lnTo>
                    <a:lnTo>
                      <a:pt x="357" y="651"/>
                    </a:lnTo>
                    <a:lnTo>
                      <a:pt x="313" y="666"/>
                    </a:lnTo>
                    <a:lnTo>
                      <a:pt x="226" y="695"/>
                    </a:lnTo>
                    <a:lnTo>
                      <a:pt x="140" y="722"/>
                    </a:lnTo>
                    <a:lnTo>
                      <a:pt x="64" y="746"/>
                    </a:lnTo>
                    <a:lnTo>
                      <a:pt x="0" y="769"/>
                    </a:lnTo>
                    <a:lnTo>
                      <a:pt x="0" y="772"/>
                    </a:lnTo>
                    <a:lnTo>
                      <a:pt x="1" y="774"/>
                    </a:lnTo>
                    <a:lnTo>
                      <a:pt x="5" y="776"/>
                    </a:lnTo>
                    <a:lnTo>
                      <a:pt x="10" y="777"/>
                    </a:lnTo>
                    <a:lnTo>
                      <a:pt x="24" y="780"/>
                    </a:lnTo>
                    <a:lnTo>
                      <a:pt x="45" y="780"/>
                    </a:lnTo>
                    <a:lnTo>
                      <a:pt x="69" y="779"/>
                    </a:lnTo>
                    <a:lnTo>
                      <a:pt x="97" y="775"/>
                    </a:lnTo>
                    <a:lnTo>
                      <a:pt x="128" y="772"/>
                    </a:lnTo>
                    <a:lnTo>
                      <a:pt x="162" y="767"/>
                    </a:lnTo>
                    <a:lnTo>
                      <a:pt x="229" y="757"/>
                    </a:lnTo>
                    <a:lnTo>
                      <a:pt x="293" y="745"/>
                    </a:lnTo>
                    <a:lnTo>
                      <a:pt x="345" y="733"/>
                    </a:lnTo>
                    <a:lnTo>
                      <a:pt x="380" y="725"/>
                    </a:lnTo>
                    <a:lnTo>
                      <a:pt x="431" y="710"/>
                    </a:lnTo>
                    <a:lnTo>
                      <a:pt x="476" y="698"/>
                    </a:lnTo>
                    <a:lnTo>
                      <a:pt x="517" y="685"/>
                    </a:lnTo>
                    <a:lnTo>
                      <a:pt x="555" y="671"/>
                    </a:lnTo>
                    <a:lnTo>
                      <a:pt x="591" y="657"/>
                    </a:lnTo>
                    <a:lnTo>
                      <a:pt x="624" y="642"/>
                    </a:lnTo>
                    <a:lnTo>
                      <a:pt x="659" y="625"/>
                    </a:lnTo>
                    <a:lnTo>
                      <a:pt x="694" y="605"/>
                    </a:lnTo>
                    <a:lnTo>
                      <a:pt x="727" y="584"/>
                    </a:lnTo>
                    <a:lnTo>
                      <a:pt x="761" y="561"/>
                    </a:lnTo>
                    <a:lnTo>
                      <a:pt x="796" y="537"/>
                    </a:lnTo>
                    <a:lnTo>
                      <a:pt x="829" y="511"/>
                    </a:lnTo>
                    <a:lnTo>
                      <a:pt x="861" y="485"/>
                    </a:lnTo>
                    <a:lnTo>
                      <a:pt x="894" y="458"/>
                    </a:lnTo>
                    <a:lnTo>
                      <a:pt x="925" y="432"/>
                    </a:lnTo>
                    <a:lnTo>
                      <a:pt x="955" y="404"/>
                    </a:lnTo>
                    <a:lnTo>
                      <a:pt x="972" y="390"/>
                    </a:lnTo>
                    <a:lnTo>
                      <a:pt x="994" y="375"/>
                    </a:lnTo>
                    <a:lnTo>
                      <a:pt x="1005" y="366"/>
                    </a:lnTo>
                    <a:lnTo>
                      <a:pt x="1016" y="355"/>
                    </a:lnTo>
                    <a:lnTo>
                      <a:pt x="1028" y="345"/>
                    </a:lnTo>
                    <a:lnTo>
                      <a:pt x="1038" y="334"/>
                    </a:lnTo>
                    <a:lnTo>
                      <a:pt x="1049" y="323"/>
                    </a:lnTo>
                    <a:lnTo>
                      <a:pt x="1058" y="310"/>
                    </a:lnTo>
                    <a:lnTo>
                      <a:pt x="1066" y="297"/>
                    </a:lnTo>
                    <a:lnTo>
                      <a:pt x="1072" y="284"/>
                    </a:lnTo>
                    <a:lnTo>
                      <a:pt x="1075" y="269"/>
                    </a:lnTo>
                    <a:lnTo>
                      <a:pt x="1078" y="254"/>
                    </a:lnTo>
                    <a:lnTo>
                      <a:pt x="1078" y="245"/>
                    </a:lnTo>
                    <a:lnTo>
                      <a:pt x="1078" y="237"/>
                    </a:lnTo>
                    <a:lnTo>
                      <a:pt x="1075" y="229"/>
                    </a:lnTo>
                    <a:lnTo>
                      <a:pt x="1074" y="220"/>
                    </a:lnTo>
                    <a:lnTo>
                      <a:pt x="1072" y="215"/>
                    </a:lnTo>
                    <a:lnTo>
                      <a:pt x="1068" y="210"/>
                    </a:lnTo>
                    <a:lnTo>
                      <a:pt x="1065" y="204"/>
                    </a:lnTo>
                    <a:lnTo>
                      <a:pt x="1059" y="198"/>
                    </a:lnTo>
                    <a:lnTo>
                      <a:pt x="1046" y="184"/>
                    </a:lnTo>
                    <a:lnTo>
                      <a:pt x="1031" y="170"/>
                    </a:lnTo>
                    <a:lnTo>
                      <a:pt x="1013" y="154"/>
                    </a:lnTo>
                    <a:lnTo>
                      <a:pt x="992" y="138"/>
                    </a:lnTo>
                    <a:lnTo>
                      <a:pt x="970" y="122"/>
                    </a:lnTo>
                    <a:lnTo>
                      <a:pt x="946" y="106"/>
                    </a:lnTo>
                    <a:lnTo>
                      <a:pt x="897" y="73"/>
                    </a:lnTo>
                    <a:lnTo>
                      <a:pt x="848" y="43"/>
                    </a:lnTo>
                    <a:lnTo>
                      <a:pt x="824" y="30"/>
                    </a:lnTo>
                    <a:lnTo>
                      <a:pt x="802" y="19"/>
                    </a:lnTo>
                    <a:lnTo>
                      <a:pt x="783" y="10"/>
                    </a:lnTo>
                    <a:lnTo>
                      <a:pt x="765" y="1"/>
                    </a:lnTo>
                    <a:lnTo>
                      <a:pt x="763" y="0"/>
                    </a:lnTo>
                    <a:lnTo>
                      <a:pt x="761" y="0"/>
                    </a:lnTo>
                    <a:lnTo>
                      <a:pt x="760" y="1"/>
                    </a:lnTo>
                    <a:lnTo>
                      <a:pt x="760" y="3"/>
                    </a:lnTo>
                    <a:lnTo>
                      <a:pt x="760" y="7"/>
                    </a:lnTo>
                    <a:lnTo>
                      <a:pt x="762" y="14"/>
                    </a:lnTo>
                    <a:lnTo>
                      <a:pt x="770" y="33"/>
                    </a:lnTo>
                    <a:lnTo>
                      <a:pt x="782" y="59"/>
                    </a:lnTo>
                    <a:lnTo>
                      <a:pt x="794" y="90"/>
                    </a:lnTo>
                    <a:lnTo>
                      <a:pt x="807" y="126"/>
                    </a:lnTo>
                    <a:lnTo>
                      <a:pt x="812" y="146"/>
                    </a:lnTo>
                    <a:lnTo>
                      <a:pt x="815" y="166"/>
                    </a:lnTo>
                    <a:lnTo>
                      <a:pt x="818" y="185"/>
                    </a:lnTo>
                    <a:lnTo>
                      <a:pt x="819" y="205"/>
                    </a:lnTo>
                    <a:close/>
                  </a:path>
                </a:pathLst>
              </a:custGeom>
              <a:solidFill>
                <a:srgbClr val="ABAAA9"/>
              </a:solidFill>
              <a:ln w="9525">
                <a:noFill/>
                <a:round/>
                <a:headEnd/>
                <a:tailEnd/>
              </a:ln>
            </p:spPr>
            <p:txBody>
              <a:bodyPr/>
              <a:lstStyle/>
              <a:p>
                <a:endParaRPr lang="en-US"/>
              </a:p>
            </p:txBody>
          </p:sp>
          <p:sp>
            <p:nvSpPr>
              <p:cNvPr id="40275" name="Freeform 1046"/>
              <p:cNvSpPr>
                <a:spLocks/>
              </p:cNvSpPr>
              <p:nvPr/>
            </p:nvSpPr>
            <p:spPr bwMode="auto">
              <a:xfrm>
                <a:off x="2745" y="3844"/>
                <a:ext cx="114" cy="29"/>
              </a:xfrm>
              <a:custGeom>
                <a:avLst/>
                <a:gdLst>
                  <a:gd name="T0" fmla="*/ 0 w 684"/>
                  <a:gd name="T1" fmla="*/ 0 h 174"/>
                  <a:gd name="T2" fmla="*/ 0 w 684"/>
                  <a:gd name="T3" fmla="*/ 0 h 174"/>
                  <a:gd name="T4" fmla="*/ 0 w 684"/>
                  <a:gd name="T5" fmla="*/ 0 h 174"/>
                  <a:gd name="T6" fmla="*/ 0 w 684"/>
                  <a:gd name="T7" fmla="*/ 0 h 174"/>
                  <a:gd name="T8" fmla="*/ 0 w 684"/>
                  <a:gd name="T9" fmla="*/ 0 h 174"/>
                  <a:gd name="T10" fmla="*/ 0 w 684"/>
                  <a:gd name="T11" fmla="*/ 0 h 174"/>
                  <a:gd name="T12" fmla="*/ 0 w 684"/>
                  <a:gd name="T13" fmla="*/ 0 h 174"/>
                  <a:gd name="T14" fmla="*/ 0 w 684"/>
                  <a:gd name="T15" fmla="*/ 0 h 174"/>
                  <a:gd name="T16" fmla="*/ 0 w 684"/>
                  <a:gd name="T17" fmla="*/ 0 h 174"/>
                  <a:gd name="T18" fmla="*/ 0 w 684"/>
                  <a:gd name="T19" fmla="*/ 0 h 174"/>
                  <a:gd name="T20" fmla="*/ 0 w 684"/>
                  <a:gd name="T21" fmla="*/ 0 h 174"/>
                  <a:gd name="T22" fmla="*/ 0 w 684"/>
                  <a:gd name="T23" fmla="*/ 0 h 174"/>
                  <a:gd name="T24" fmla="*/ 0 w 684"/>
                  <a:gd name="T25" fmla="*/ 0 h 174"/>
                  <a:gd name="T26" fmla="*/ 0 w 684"/>
                  <a:gd name="T27" fmla="*/ 0 h 174"/>
                  <a:gd name="T28" fmla="*/ 0 w 684"/>
                  <a:gd name="T29" fmla="*/ 0 h 174"/>
                  <a:gd name="T30" fmla="*/ 0 w 684"/>
                  <a:gd name="T31" fmla="*/ 0 h 174"/>
                  <a:gd name="T32" fmla="*/ 0 w 684"/>
                  <a:gd name="T33" fmla="*/ 0 h 174"/>
                  <a:gd name="T34" fmla="*/ 0 w 684"/>
                  <a:gd name="T35" fmla="*/ 0 h 174"/>
                  <a:gd name="T36" fmla="*/ 0 w 684"/>
                  <a:gd name="T37" fmla="*/ 0 h 174"/>
                  <a:gd name="T38" fmla="*/ 0 w 684"/>
                  <a:gd name="T39" fmla="*/ 0 h 174"/>
                  <a:gd name="T40" fmla="*/ 0 w 684"/>
                  <a:gd name="T41" fmla="*/ 0 h 174"/>
                  <a:gd name="T42" fmla="*/ 0 w 684"/>
                  <a:gd name="T43" fmla="*/ 0 h 174"/>
                  <a:gd name="T44" fmla="*/ 0 w 684"/>
                  <a:gd name="T45" fmla="*/ 0 h 174"/>
                  <a:gd name="T46" fmla="*/ 0 w 684"/>
                  <a:gd name="T47" fmla="*/ 0 h 174"/>
                  <a:gd name="T48" fmla="*/ 0 w 684"/>
                  <a:gd name="T49" fmla="*/ 0 h 174"/>
                  <a:gd name="T50" fmla="*/ 0 w 684"/>
                  <a:gd name="T51" fmla="*/ 0 h 174"/>
                  <a:gd name="T52" fmla="*/ 0 w 684"/>
                  <a:gd name="T53" fmla="*/ 0 h 174"/>
                  <a:gd name="T54" fmla="*/ 0 w 684"/>
                  <a:gd name="T55" fmla="*/ 0 h 174"/>
                  <a:gd name="T56" fmla="*/ 0 w 684"/>
                  <a:gd name="T57" fmla="*/ 0 h 174"/>
                  <a:gd name="T58" fmla="*/ 0 w 684"/>
                  <a:gd name="T59" fmla="*/ 0 h 174"/>
                  <a:gd name="T60" fmla="*/ 0 w 684"/>
                  <a:gd name="T61" fmla="*/ 0 h 174"/>
                  <a:gd name="T62" fmla="*/ 0 w 684"/>
                  <a:gd name="T63" fmla="*/ 0 h 1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4"/>
                  <a:gd name="T97" fmla="*/ 0 h 174"/>
                  <a:gd name="T98" fmla="*/ 684 w 684"/>
                  <a:gd name="T99" fmla="*/ 174 h 1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4" h="174">
                    <a:moveTo>
                      <a:pt x="521" y="0"/>
                    </a:moveTo>
                    <a:lnTo>
                      <a:pt x="453" y="8"/>
                    </a:lnTo>
                    <a:lnTo>
                      <a:pt x="390" y="18"/>
                    </a:lnTo>
                    <a:lnTo>
                      <a:pt x="328" y="28"/>
                    </a:lnTo>
                    <a:lnTo>
                      <a:pt x="267" y="37"/>
                    </a:lnTo>
                    <a:lnTo>
                      <a:pt x="237" y="42"/>
                    </a:lnTo>
                    <a:lnTo>
                      <a:pt x="207" y="45"/>
                    </a:lnTo>
                    <a:lnTo>
                      <a:pt x="177" y="49"/>
                    </a:lnTo>
                    <a:lnTo>
                      <a:pt x="147" y="51"/>
                    </a:lnTo>
                    <a:lnTo>
                      <a:pt x="117" y="52"/>
                    </a:lnTo>
                    <a:lnTo>
                      <a:pt x="85" y="52"/>
                    </a:lnTo>
                    <a:lnTo>
                      <a:pt x="54" y="51"/>
                    </a:lnTo>
                    <a:lnTo>
                      <a:pt x="22" y="49"/>
                    </a:lnTo>
                    <a:lnTo>
                      <a:pt x="21" y="49"/>
                    </a:lnTo>
                    <a:lnTo>
                      <a:pt x="20" y="50"/>
                    </a:lnTo>
                    <a:lnTo>
                      <a:pt x="20" y="51"/>
                    </a:lnTo>
                    <a:lnTo>
                      <a:pt x="18" y="52"/>
                    </a:lnTo>
                    <a:lnTo>
                      <a:pt x="20" y="57"/>
                    </a:lnTo>
                    <a:lnTo>
                      <a:pt x="22" y="63"/>
                    </a:lnTo>
                    <a:lnTo>
                      <a:pt x="28" y="79"/>
                    </a:lnTo>
                    <a:lnTo>
                      <a:pt x="33" y="97"/>
                    </a:lnTo>
                    <a:lnTo>
                      <a:pt x="36" y="108"/>
                    </a:lnTo>
                    <a:lnTo>
                      <a:pt x="37" y="118"/>
                    </a:lnTo>
                    <a:lnTo>
                      <a:pt x="36" y="129"/>
                    </a:lnTo>
                    <a:lnTo>
                      <a:pt x="33" y="139"/>
                    </a:lnTo>
                    <a:lnTo>
                      <a:pt x="32" y="144"/>
                    </a:lnTo>
                    <a:lnTo>
                      <a:pt x="30" y="148"/>
                    </a:lnTo>
                    <a:lnTo>
                      <a:pt x="26" y="153"/>
                    </a:lnTo>
                    <a:lnTo>
                      <a:pt x="23" y="158"/>
                    </a:lnTo>
                    <a:lnTo>
                      <a:pt x="18" y="162"/>
                    </a:lnTo>
                    <a:lnTo>
                      <a:pt x="13" y="167"/>
                    </a:lnTo>
                    <a:lnTo>
                      <a:pt x="7" y="170"/>
                    </a:lnTo>
                    <a:lnTo>
                      <a:pt x="0" y="174"/>
                    </a:lnTo>
                    <a:lnTo>
                      <a:pt x="17" y="166"/>
                    </a:lnTo>
                    <a:lnTo>
                      <a:pt x="37" y="158"/>
                    </a:lnTo>
                    <a:lnTo>
                      <a:pt x="55" y="151"/>
                    </a:lnTo>
                    <a:lnTo>
                      <a:pt x="76" y="144"/>
                    </a:lnTo>
                    <a:lnTo>
                      <a:pt x="117" y="133"/>
                    </a:lnTo>
                    <a:lnTo>
                      <a:pt x="159" y="123"/>
                    </a:lnTo>
                    <a:lnTo>
                      <a:pt x="203" y="115"/>
                    </a:lnTo>
                    <a:lnTo>
                      <a:pt x="248" y="108"/>
                    </a:lnTo>
                    <a:lnTo>
                      <a:pt x="295" y="101"/>
                    </a:lnTo>
                    <a:lnTo>
                      <a:pt x="341" y="95"/>
                    </a:lnTo>
                    <a:lnTo>
                      <a:pt x="387" y="89"/>
                    </a:lnTo>
                    <a:lnTo>
                      <a:pt x="433" y="82"/>
                    </a:lnTo>
                    <a:lnTo>
                      <a:pt x="479" y="75"/>
                    </a:lnTo>
                    <a:lnTo>
                      <a:pt x="522" y="69"/>
                    </a:lnTo>
                    <a:lnTo>
                      <a:pt x="565" y="59"/>
                    </a:lnTo>
                    <a:lnTo>
                      <a:pt x="606" y="48"/>
                    </a:lnTo>
                    <a:lnTo>
                      <a:pt x="627" y="42"/>
                    </a:lnTo>
                    <a:lnTo>
                      <a:pt x="645" y="35"/>
                    </a:lnTo>
                    <a:lnTo>
                      <a:pt x="665" y="28"/>
                    </a:lnTo>
                    <a:lnTo>
                      <a:pt x="682" y="21"/>
                    </a:lnTo>
                    <a:lnTo>
                      <a:pt x="683" y="20"/>
                    </a:lnTo>
                    <a:lnTo>
                      <a:pt x="684" y="19"/>
                    </a:lnTo>
                    <a:lnTo>
                      <a:pt x="683" y="18"/>
                    </a:lnTo>
                    <a:lnTo>
                      <a:pt x="682" y="17"/>
                    </a:lnTo>
                    <a:lnTo>
                      <a:pt x="677" y="14"/>
                    </a:lnTo>
                    <a:lnTo>
                      <a:pt x="669" y="13"/>
                    </a:lnTo>
                    <a:lnTo>
                      <a:pt x="649" y="10"/>
                    </a:lnTo>
                    <a:lnTo>
                      <a:pt x="621" y="6"/>
                    </a:lnTo>
                    <a:lnTo>
                      <a:pt x="591" y="3"/>
                    </a:lnTo>
                    <a:lnTo>
                      <a:pt x="562" y="0"/>
                    </a:lnTo>
                    <a:lnTo>
                      <a:pt x="538" y="0"/>
                    </a:lnTo>
                    <a:lnTo>
                      <a:pt x="521" y="0"/>
                    </a:lnTo>
                    <a:close/>
                  </a:path>
                </a:pathLst>
              </a:custGeom>
              <a:solidFill>
                <a:srgbClr val="ABAAA9"/>
              </a:solidFill>
              <a:ln w="9525">
                <a:noFill/>
                <a:round/>
                <a:headEnd/>
                <a:tailEnd/>
              </a:ln>
            </p:spPr>
            <p:txBody>
              <a:bodyPr/>
              <a:lstStyle/>
              <a:p>
                <a:endParaRPr lang="en-US"/>
              </a:p>
            </p:txBody>
          </p:sp>
          <p:sp>
            <p:nvSpPr>
              <p:cNvPr id="40276" name="Freeform 1047"/>
              <p:cNvSpPr>
                <a:spLocks/>
              </p:cNvSpPr>
              <p:nvPr/>
            </p:nvSpPr>
            <p:spPr bwMode="auto">
              <a:xfrm>
                <a:off x="2350" y="3836"/>
                <a:ext cx="194" cy="86"/>
              </a:xfrm>
              <a:custGeom>
                <a:avLst/>
                <a:gdLst>
                  <a:gd name="T0" fmla="*/ 0 w 1162"/>
                  <a:gd name="T1" fmla="*/ 0 h 514"/>
                  <a:gd name="T2" fmla="*/ 0 w 1162"/>
                  <a:gd name="T3" fmla="*/ 0 h 514"/>
                  <a:gd name="T4" fmla="*/ 0 w 1162"/>
                  <a:gd name="T5" fmla="*/ 0 h 514"/>
                  <a:gd name="T6" fmla="*/ 0 w 1162"/>
                  <a:gd name="T7" fmla="*/ 0 h 514"/>
                  <a:gd name="T8" fmla="*/ 0 w 1162"/>
                  <a:gd name="T9" fmla="*/ 0 h 514"/>
                  <a:gd name="T10" fmla="*/ 0 w 1162"/>
                  <a:gd name="T11" fmla="*/ 0 h 514"/>
                  <a:gd name="T12" fmla="*/ 0 w 1162"/>
                  <a:gd name="T13" fmla="*/ 0 h 514"/>
                  <a:gd name="T14" fmla="*/ 0 w 1162"/>
                  <a:gd name="T15" fmla="*/ 0 h 514"/>
                  <a:gd name="T16" fmla="*/ 0 w 1162"/>
                  <a:gd name="T17" fmla="*/ 0 h 514"/>
                  <a:gd name="T18" fmla="*/ 0 w 1162"/>
                  <a:gd name="T19" fmla="*/ 0 h 514"/>
                  <a:gd name="T20" fmla="*/ 0 w 1162"/>
                  <a:gd name="T21" fmla="*/ 0 h 514"/>
                  <a:gd name="T22" fmla="*/ 0 w 1162"/>
                  <a:gd name="T23" fmla="*/ 0 h 514"/>
                  <a:gd name="T24" fmla="*/ 0 w 1162"/>
                  <a:gd name="T25" fmla="*/ 0 h 514"/>
                  <a:gd name="T26" fmla="*/ 0 w 1162"/>
                  <a:gd name="T27" fmla="*/ 0 h 514"/>
                  <a:gd name="T28" fmla="*/ 0 w 1162"/>
                  <a:gd name="T29" fmla="*/ 0 h 514"/>
                  <a:gd name="T30" fmla="*/ 0 w 1162"/>
                  <a:gd name="T31" fmla="*/ 0 h 514"/>
                  <a:gd name="T32" fmla="*/ 0 w 1162"/>
                  <a:gd name="T33" fmla="*/ 0 h 514"/>
                  <a:gd name="T34" fmla="*/ 0 w 1162"/>
                  <a:gd name="T35" fmla="*/ 0 h 514"/>
                  <a:gd name="T36" fmla="*/ 0 w 1162"/>
                  <a:gd name="T37" fmla="*/ 0 h 514"/>
                  <a:gd name="T38" fmla="*/ 0 w 1162"/>
                  <a:gd name="T39" fmla="*/ 0 h 514"/>
                  <a:gd name="T40" fmla="*/ 0 w 1162"/>
                  <a:gd name="T41" fmla="*/ 0 h 514"/>
                  <a:gd name="T42" fmla="*/ 0 w 1162"/>
                  <a:gd name="T43" fmla="*/ 0 h 514"/>
                  <a:gd name="T44" fmla="*/ 0 w 1162"/>
                  <a:gd name="T45" fmla="*/ 0 h 514"/>
                  <a:gd name="T46" fmla="*/ 0 w 1162"/>
                  <a:gd name="T47" fmla="*/ 0 h 514"/>
                  <a:gd name="T48" fmla="*/ 0 w 1162"/>
                  <a:gd name="T49" fmla="*/ 0 h 514"/>
                  <a:gd name="T50" fmla="*/ 0 w 1162"/>
                  <a:gd name="T51" fmla="*/ 0 h 514"/>
                  <a:gd name="T52" fmla="*/ 0 w 1162"/>
                  <a:gd name="T53" fmla="*/ 0 h 514"/>
                  <a:gd name="T54" fmla="*/ 0 w 1162"/>
                  <a:gd name="T55" fmla="*/ 0 h 514"/>
                  <a:gd name="T56" fmla="*/ 0 w 1162"/>
                  <a:gd name="T57" fmla="*/ 0 h 514"/>
                  <a:gd name="T58" fmla="*/ 0 w 1162"/>
                  <a:gd name="T59" fmla="*/ 0 h 514"/>
                  <a:gd name="T60" fmla="*/ 0 w 1162"/>
                  <a:gd name="T61" fmla="*/ 0 h 514"/>
                  <a:gd name="T62" fmla="*/ 0 w 1162"/>
                  <a:gd name="T63" fmla="*/ 0 h 514"/>
                  <a:gd name="T64" fmla="*/ 0 w 1162"/>
                  <a:gd name="T65" fmla="*/ 0 h 514"/>
                  <a:gd name="T66" fmla="*/ 0 w 1162"/>
                  <a:gd name="T67" fmla="*/ 0 h 514"/>
                  <a:gd name="T68" fmla="*/ 0 w 1162"/>
                  <a:gd name="T69" fmla="*/ 0 h 514"/>
                  <a:gd name="T70" fmla="*/ 0 w 1162"/>
                  <a:gd name="T71" fmla="*/ 0 h 514"/>
                  <a:gd name="T72" fmla="*/ 0 w 1162"/>
                  <a:gd name="T73" fmla="*/ 0 h 514"/>
                  <a:gd name="T74" fmla="*/ 0 w 1162"/>
                  <a:gd name="T75" fmla="*/ 0 h 514"/>
                  <a:gd name="T76" fmla="*/ 0 w 1162"/>
                  <a:gd name="T77" fmla="*/ 0 h 514"/>
                  <a:gd name="T78" fmla="*/ 0 w 1162"/>
                  <a:gd name="T79" fmla="*/ 0 h 514"/>
                  <a:gd name="T80" fmla="*/ 0 w 1162"/>
                  <a:gd name="T81" fmla="*/ 0 h 514"/>
                  <a:gd name="T82" fmla="*/ 0 w 1162"/>
                  <a:gd name="T83" fmla="*/ 0 h 514"/>
                  <a:gd name="T84" fmla="*/ 0 w 1162"/>
                  <a:gd name="T85" fmla="*/ 0 h 514"/>
                  <a:gd name="T86" fmla="*/ 0 w 1162"/>
                  <a:gd name="T87" fmla="*/ 0 h 5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62"/>
                  <a:gd name="T133" fmla="*/ 0 h 514"/>
                  <a:gd name="T134" fmla="*/ 1162 w 1162"/>
                  <a:gd name="T135" fmla="*/ 514 h 51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62" h="514">
                    <a:moveTo>
                      <a:pt x="629" y="107"/>
                    </a:moveTo>
                    <a:lnTo>
                      <a:pt x="601" y="128"/>
                    </a:lnTo>
                    <a:lnTo>
                      <a:pt x="573" y="147"/>
                    </a:lnTo>
                    <a:lnTo>
                      <a:pt x="545" y="164"/>
                    </a:lnTo>
                    <a:lnTo>
                      <a:pt x="518" y="180"/>
                    </a:lnTo>
                    <a:lnTo>
                      <a:pt x="490" y="194"/>
                    </a:lnTo>
                    <a:lnTo>
                      <a:pt x="463" y="207"/>
                    </a:lnTo>
                    <a:lnTo>
                      <a:pt x="436" y="218"/>
                    </a:lnTo>
                    <a:lnTo>
                      <a:pt x="407" y="228"/>
                    </a:lnTo>
                    <a:lnTo>
                      <a:pt x="379" y="237"/>
                    </a:lnTo>
                    <a:lnTo>
                      <a:pt x="349" y="245"/>
                    </a:lnTo>
                    <a:lnTo>
                      <a:pt x="319" y="251"/>
                    </a:lnTo>
                    <a:lnTo>
                      <a:pt x="289" y="256"/>
                    </a:lnTo>
                    <a:lnTo>
                      <a:pt x="256" y="262"/>
                    </a:lnTo>
                    <a:lnTo>
                      <a:pt x="224" y="266"/>
                    </a:lnTo>
                    <a:lnTo>
                      <a:pt x="189" y="269"/>
                    </a:lnTo>
                    <a:lnTo>
                      <a:pt x="153" y="273"/>
                    </a:lnTo>
                    <a:lnTo>
                      <a:pt x="140" y="273"/>
                    </a:lnTo>
                    <a:lnTo>
                      <a:pt x="118" y="273"/>
                    </a:lnTo>
                    <a:lnTo>
                      <a:pt x="92" y="273"/>
                    </a:lnTo>
                    <a:lnTo>
                      <a:pt x="64" y="274"/>
                    </a:lnTo>
                    <a:lnTo>
                      <a:pt x="51" y="275"/>
                    </a:lnTo>
                    <a:lnTo>
                      <a:pt x="38" y="276"/>
                    </a:lnTo>
                    <a:lnTo>
                      <a:pt x="26" y="278"/>
                    </a:lnTo>
                    <a:lnTo>
                      <a:pt x="16" y="282"/>
                    </a:lnTo>
                    <a:lnTo>
                      <a:pt x="8" y="285"/>
                    </a:lnTo>
                    <a:lnTo>
                      <a:pt x="3" y="290"/>
                    </a:lnTo>
                    <a:lnTo>
                      <a:pt x="1" y="294"/>
                    </a:lnTo>
                    <a:lnTo>
                      <a:pt x="0" y="296"/>
                    </a:lnTo>
                    <a:lnTo>
                      <a:pt x="0" y="299"/>
                    </a:lnTo>
                    <a:lnTo>
                      <a:pt x="0" y="303"/>
                    </a:lnTo>
                    <a:lnTo>
                      <a:pt x="2" y="306"/>
                    </a:lnTo>
                    <a:lnTo>
                      <a:pt x="3" y="310"/>
                    </a:lnTo>
                    <a:lnTo>
                      <a:pt x="7" y="313"/>
                    </a:lnTo>
                    <a:lnTo>
                      <a:pt x="9" y="317"/>
                    </a:lnTo>
                    <a:lnTo>
                      <a:pt x="18" y="324"/>
                    </a:lnTo>
                    <a:lnTo>
                      <a:pt x="29" y="331"/>
                    </a:lnTo>
                    <a:lnTo>
                      <a:pt x="41" y="337"/>
                    </a:lnTo>
                    <a:lnTo>
                      <a:pt x="55" y="344"/>
                    </a:lnTo>
                    <a:lnTo>
                      <a:pt x="70" y="351"/>
                    </a:lnTo>
                    <a:lnTo>
                      <a:pt x="85" y="357"/>
                    </a:lnTo>
                    <a:lnTo>
                      <a:pt x="116" y="369"/>
                    </a:lnTo>
                    <a:lnTo>
                      <a:pt x="147" y="379"/>
                    </a:lnTo>
                    <a:lnTo>
                      <a:pt x="171" y="387"/>
                    </a:lnTo>
                    <a:lnTo>
                      <a:pt x="187" y="393"/>
                    </a:lnTo>
                    <a:lnTo>
                      <a:pt x="202" y="396"/>
                    </a:lnTo>
                    <a:lnTo>
                      <a:pt x="218" y="400"/>
                    </a:lnTo>
                    <a:lnTo>
                      <a:pt x="234" y="402"/>
                    </a:lnTo>
                    <a:lnTo>
                      <a:pt x="252" y="405"/>
                    </a:lnTo>
                    <a:lnTo>
                      <a:pt x="288" y="408"/>
                    </a:lnTo>
                    <a:lnTo>
                      <a:pt x="323" y="413"/>
                    </a:lnTo>
                    <a:lnTo>
                      <a:pt x="355" y="420"/>
                    </a:lnTo>
                    <a:lnTo>
                      <a:pt x="385" y="426"/>
                    </a:lnTo>
                    <a:lnTo>
                      <a:pt x="415" y="436"/>
                    </a:lnTo>
                    <a:lnTo>
                      <a:pt x="445" y="444"/>
                    </a:lnTo>
                    <a:lnTo>
                      <a:pt x="474" y="453"/>
                    </a:lnTo>
                    <a:lnTo>
                      <a:pt x="504" y="462"/>
                    </a:lnTo>
                    <a:lnTo>
                      <a:pt x="534" y="472"/>
                    </a:lnTo>
                    <a:lnTo>
                      <a:pt x="564" y="480"/>
                    </a:lnTo>
                    <a:lnTo>
                      <a:pt x="584" y="487"/>
                    </a:lnTo>
                    <a:lnTo>
                      <a:pt x="604" y="497"/>
                    </a:lnTo>
                    <a:lnTo>
                      <a:pt x="615" y="502"/>
                    </a:lnTo>
                    <a:lnTo>
                      <a:pt x="626" y="507"/>
                    </a:lnTo>
                    <a:lnTo>
                      <a:pt x="638" y="511"/>
                    </a:lnTo>
                    <a:lnTo>
                      <a:pt x="650" y="514"/>
                    </a:lnTo>
                    <a:lnTo>
                      <a:pt x="643" y="507"/>
                    </a:lnTo>
                    <a:lnTo>
                      <a:pt x="637" y="499"/>
                    </a:lnTo>
                    <a:lnTo>
                      <a:pt x="632" y="492"/>
                    </a:lnTo>
                    <a:lnTo>
                      <a:pt x="629" y="484"/>
                    </a:lnTo>
                    <a:lnTo>
                      <a:pt x="626" y="475"/>
                    </a:lnTo>
                    <a:lnTo>
                      <a:pt x="625" y="467"/>
                    </a:lnTo>
                    <a:lnTo>
                      <a:pt x="624" y="459"/>
                    </a:lnTo>
                    <a:lnTo>
                      <a:pt x="625" y="451"/>
                    </a:lnTo>
                    <a:lnTo>
                      <a:pt x="626" y="443"/>
                    </a:lnTo>
                    <a:lnTo>
                      <a:pt x="628" y="433"/>
                    </a:lnTo>
                    <a:lnTo>
                      <a:pt x="631" y="425"/>
                    </a:lnTo>
                    <a:lnTo>
                      <a:pt x="633" y="418"/>
                    </a:lnTo>
                    <a:lnTo>
                      <a:pt x="638" y="410"/>
                    </a:lnTo>
                    <a:lnTo>
                      <a:pt x="641" y="403"/>
                    </a:lnTo>
                    <a:lnTo>
                      <a:pt x="647" y="396"/>
                    </a:lnTo>
                    <a:lnTo>
                      <a:pt x="652" y="389"/>
                    </a:lnTo>
                    <a:lnTo>
                      <a:pt x="684" y="350"/>
                    </a:lnTo>
                    <a:lnTo>
                      <a:pt x="715" y="312"/>
                    </a:lnTo>
                    <a:lnTo>
                      <a:pt x="733" y="294"/>
                    </a:lnTo>
                    <a:lnTo>
                      <a:pt x="750" y="276"/>
                    </a:lnTo>
                    <a:lnTo>
                      <a:pt x="759" y="268"/>
                    </a:lnTo>
                    <a:lnTo>
                      <a:pt x="770" y="261"/>
                    </a:lnTo>
                    <a:lnTo>
                      <a:pt x="780" y="254"/>
                    </a:lnTo>
                    <a:lnTo>
                      <a:pt x="791" y="247"/>
                    </a:lnTo>
                    <a:lnTo>
                      <a:pt x="828" y="225"/>
                    </a:lnTo>
                    <a:lnTo>
                      <a:pt x="862" y="204"/>
                    </a:lnTo>
                    <a:lnTo>
                      <a:pt x="898" y="184"/>
                    </a:lnTo>
                    <a:lnTo>
                      <a:pt x="933" y="164"/>
                    </a:lnTo>
                    <a:lnTo>
                      <a:pt x="966" y="144"/>
                    </a:lnTo>
                    <a:lnTo>
                      <a:pt x="1002" y="126"/>
                    </a:lnTo>
                    <a:lnTo>
                      <a:pt x="1037" y="107"/>
                    </a:lnTo>
                    <a:lnTo>
                      <a:pt x="1074" y="89"/>
                    </a:lnTo>
                    <a:lnTo>
                      <a:pt x="1087" y="82"/>
                    </a:lnTo>
                    <a:lnTo>
                      <a:pt x="1100" y="74"/>
                    </a:lnTo>
                    <a:lnTo>
                      <a:pt x="1114" y="65"/>
                    </a:lnTo>
                    <a:lnTo>
                      <a:pt x="1127" y="55"/>
                    </a:lnTo>
                    <a:lnTo>
                      <a:pt x="1140" y="44"/>
                    </a:lnTo>
                    <a:lnTo>
                      <a:pt x="1149" y="31"/>
                    </a:lnTo>
                    <a:lnTo>
                      <a:pt x="1154" y="24"/>
                    </a:lnTo>
                    <a:lnTo>
                      <a:pt x="1157" y="16"/>
                    </a:lnTo>
                    <a:lnTo>
                      <a:pt x="1159" y="8"/>
                    </a:lnTo>
                    <a:lnTo>
                      <a:pt x="1162" y="0"/>
                    </a:lnTo>
                    <a:lnTo>
                      <a:pt x="1148" y="0"/>
                    </a:lnTo>
                    <a:lnTo>
                      <a:pt x="1134" y="2"/>
                    </a:lnTo>
                    <a:lnTo>
                      <a:pt x="1121" y="4"/>
                    </a:lnTo>
                    <a:lnTo>
                      <a:pt x="1109" y="7"/>
                    </a:lnTo>
                    <a:lnTo>
                      <a:pt x="1083" y="15"/>
                    </a:lnTo>
                    <a:lnTo>
                      <a:pt x="1059" y="23"/>
                    </a:lnTo>
                    <a:lnTo>
                      <a:pt x="1036" y="33"/>
                    </a:lnTo>
                    <a:lnTo>
                      <a:pt x="1011" y="43"/>
                    </a:lnTo>
                    <a:lnTo>
                      <a:pt x="986" y="52"/>
                    </a:lnTo>
                    <a:lnTo>
                      <a:pt x="961" y="59"/>
                    </a:lnTo>
                    <a:lnTo>
                      <a:pt x="943" y="62"/>
                    </a:lnTo>
                    <a:lnTo>
                      <a:pt x="922" y="66"/>
                    </a:lnTo>
                    <a:lnTo>
                      <a:pt x="902" y="68"/>
                    </a:lnTo>
                    <a:lnTo>
                      <a:pt x="878" y="69"/>
                    </a:lnTo>
                    <a:lnTo>
                      <a:pt x="831" y="71"/>
                    </a:lnTo>
                    <a:lnTo>
                      <a:pt x="784" y="74"/>
                    </a:lnTo>
                    <a:lnTo>
                      <a:pt x="759" y="76"/>
                    </a:lnTo>
                    <a:lnTo>
                      <a:pt x="736" y="77"/>
                    </a:lnTo>
                    <a:lnTo>
                      <a:pt x="714" y="80"/>
                    </a:lnTo>
                    <a:lnTo>
                      <a:pt x="693" y="83"/>
                    </a:lnTo>
                    <a:lnTo>
                      <a:pt x="674" y="88"/>
                    </a:lnTo>
                    <a:lnTo>
                      <a:pt x="656" y="92"/>
                    </a:lnTo>
                    <a:lnTo>
                      <a:pt x="648" y="96"/>
                    </a:lnTo>
                    <a:lnTo>
                      <a:pt x="641" y="99"/>
                    </a:lnTo>
                    <a:lnTo>
                      <a:pt x="636" y="103"/>
                    </a:lnTo>
                    <a:lnTo>
                      <a:pt x="629" y="107"/>
                    </a:lnTo>
                    <a:close/>
                  </a:path>
                </a:pathLst>
              </a:custGeom>
              <a:solidFill>
                <a:srgbClr val="ABAAA9"/>
              </a:solidFill>
              <a:ln w="9525">
                <a:noFill/>
                <a:round/>
                <a:headEnd/>
                <a:tailEnd/>
              </a:ln>
            </p:spPr>
            <p:txBody>
              <a:bodyPr/>
              <a:lstStyle/>
              <a:p>
                <a:endParaRPr lang="en-US"/>
              </a:p>
            </p:txBody>
          </p:sp>
          <p:sp>
            <p:nvSpPr>
              <p:cNvPr id="40277" name="Freeform 1048"/>
              <p:cNvSpPr>
                <a:spLocks/>
              </p:cNvSpPr>
              <p:nvPr/>
            </p:nvSpPr>
            <p:spPr bwMode="auto">
              <a:xfrm>
                <a:off x="2476" y="3732"/>
                <a:ext cx="145" cy="198"/>
              </a:xfrm>
              <a:custGeom>
                <a:avLst/>
                <a:gdLst>
                  <a:gd name="T0" fmla="*/ 0 w 870"/>
                  <a:gd name="T1" fmla="*/ 0 h 1188"/>
                  <a:gd name="T2" fmla="*/ 0 w 870"/>
                  <a:gd name="T3" fmla="*/ 0 h 1188"/>
                  <a:gd name="T4" fmla="*/ 0 w 870"/>
                  <a:gd name="T5" fmla="*/ 0 h 1188"/>
                  <a:gd name="T6" fmla="*/ 0 w 870"/>
                  <a:gd name="T7" fmla="*/ 0 h 1188"/>
                  <a:gd name="T8" fmla="*/ 0 w 870"/>
                  <a:gd name="T9" fmla="*/ 0 h 1188"/>
                  <a:gd name="T10" fmla="*/ 0 w 870"/>
                  <a:gd name="T11" fmla="*/ 0 h 1188"/>
                  <a:gd name="T12" fmla="*/ 0 w 870"/>
                  <a:gd name="T13" fmla="*/ 0 h 1188"/>
                  <a:gd name="T14" fmla="*/ 0 w 870"/>
                  <a:gd name="T15" fmla="*/ 0 h 1188"/>
                  <a:gd name="T16" fmla="*/ 0 w 870"/>
                  <a:gd name="T17" fmla="*/ 0 h 1188"/>
                  <a:gd name="T18" fmla="*/ 0 w 870"/>
                  <a:gd name="T19" fmla="*/ 0 h 1188"/>
                  <a:gd name="T20" fmla="*/ 0 w 870"/>
                  <a:gd name="T21" fmla="*/ 0 h 1188"/>
                  <a:gd name="T22" fmla="*/ 0 w 870"/>
                  <a:gd name="T23" fmla="*/ 0 h 1188"/>
                  <a:gd name="T24" fmla="*/ 0 w 870"/>
                  <a:gd name="T25" fmla="*/ 0 h 1188"/>
                  <a:gd name="T26" fmla="*/ 0 w 870"/>
                  <a:gd name="T27" fmla="*/ 0 h 1188"/>
                  <a:gd name="T28" fmla="*/ 0 w 870"/>
                  <a:gd name="T29" fmla="*/ 0 h 1188"/>
                  <a:gd name="T30" fmla="*/ 0 w 870"/>
                  <a:gd name="T31" fmla="*/ 0 h 1188"/>
                  <a:gd name="T32" fmla="*/ 0 w 870"/>
                  <a:gd name="T33" fmla="*/ 0 h 1188"/>
                  <a:gd name="T34" fmla="*/ 0 w 870"/>
                  <a:gd name="T35" fmla="*/ 0 h 1188"/>
                  <a:gd name="T36" fmla="*/ 0 w 870"/>
                  <a:gd name="T37" fmla="*/ 0 h 1188"/>
                  <a:gd name="T38" fmla="*/ 0 w 870"/>
                  <a:gd name="T39" fmla="*/ 0 h 1188"/>
                  <a:gd name="T40" fmla="*/ 0 w 870"/>
                  <a:gd name="T41" fmla="*/ 0 h 1188"/>
                  <a:gd name="T42" fmla="*/ 0 w 870"/>
                  <a:gd name="T43" fmla="*/ 0 h 1188"/>
                  <a:gd name="T44" fmla="*/ 0 w 870"/>
                  <a:gd name="T45" fmla="*/ 0 h 1188"/>
                  <a:gd name="T46" fmla="*/ 0 w 870"/>
                  <a:gd name="T47" fmla="*/ 0 h 1188"/>
                  <a:gd name="T48" fmla="*/ 0 w 870"/>
                  <a:gd name="T49" fmla="*/ 0 h 1188"/>
                  <a:gd name="T50" fmla="*/ 0 w 870"/>
                  <a:gd name="T51" fmla="*/ 0 h 1188"/>
                  <a:gd name="T52" fmla="*/ 0 w 870"/>
                  <a:gd name="T53" fmla="*/ 0 h 1188"/>
                  <a:gd name="T54" fmla="*/ 0 w 870"/>
                  <a:gd name="T55" fmla="*/ 0 h 1188"/>
                  <a:gd name="T56" fmla="*/ 0 w 870"/>
                  <a:gd name="T57" fmla="*/ 0 h 1188"/>
                  <a:gd name="T58" fmla="*/ 0 w 870"/>
                  <a:gd name="T59" fmla="*/ 0 h 1188"/>
                  <a:gd name="T60" fmla="*/ 0 w 870"/>
                  <a:gd name="T61" fmla="*/ 0 h 1188"/>
                  <a:gd name="T62" fmla="*/ 0 w 870"/>
                  <a:gd name="T63" fmla="*/ 0 h 1188"/>
                  <a:gd name="T64" fmla="*/ 0 w 870"/>
                  <a:gd name="T65" fmla="*/ 0 h 1188"/>
                  <a:gd name="T66" fmla="*/ 0 w 870"/>
                  <a:gd name="T67" fmla="*/ 0 h 1188"/>
                  <a:gd name="T68" fmla="*/ 0 w 870"/>
                  <a:gd name="T69" fmla="*/ 0 h 1188"/>
                  <a:gd name="T70" fmla="*/ 0 w 870"/>
                  <a:gd name="T71" fmla="*/ 0 h 1188"/>
                  <a:gd name="T72" fmla="*/ 0 w 870"/>
                  <a:gd name="T73" fmla="*/ 0 h 1188"/>
                  <a:gd name="T74" fmla="*/ 0 w 870"/>
                  <a:gd name="T75" fmla="*/ 0 h 1188"/>
                  <a:gd name="T76" fmla="*/ 0 w 870"/>
                  <a:gd name="T77" fmla="*/ 0 h 1188"/>
                  <a:gd name="T78" fmla="*/ 0 w 870"/>
                  <a:gd name="T79" fmla="*/ 0 h 1188"/>
                  <a:gd name="T80" fmla="*/ 0 w 870"/>
                  <a:gd name="T81" fmla="*/ 0 h 1188"/>
                  <a:gd name="T82" fmla="*/ 0 w 870"/>
                  <a:gd name="T83" fmla="*/ 0 h 1188"/>
                  <a:gd name="T84" fmla="*/ 0 w 870"/>
                  <a:gd name="T85" fmla="*/ 0 h 1188"/>
                  <a:gd name="T86" fmla="*/ 0 w 870"/>
                  <a:gd name="T87" fmla="*/ 0 h 1188"/>
                  <a:gd name="T88" fmla="*/ 0 w 870"/>
                  <a:gd name="T89" fmla="*/ 0 h 1188"/>
                  <a:gd name="T90" fmla="*/ 0 w 870"/>
                  <a:gd name="T91" fmla="*/ 0 h 1188"/>
                  <a:gd name="T92" fmla="*/ 0 w 870"/>
                  <a:gd name="T93" fmla="*/ 0 h 11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70"/>
                  <a:gd name="T142" fmla="*/ 0 h 1188"/>
                  <a:gd name="T143" fmla="*/ 870 w 870"/>
                  <a:gd name="T144" fmla="*/ 1188 h 118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70" h="1188">
                    <a:moveTo>
                      <a:pt x="516" y="634"/>
                    </a:moveTo>
                    <a:lnTo>
                      <a:pt x="506" y="648"/>
                    </a:lnTo>
                    <a:lnTo>
                      <a:pt x="494" y="662"/>
                    </a:lnTo>
                    <a:lnTo>
                      <a:pt x="481" y="676"/>
                    </a:lnTo>
                    <a:lnTo>
                      <a:pt x="467" y="690"/>
                    </a:lnTo>
                    <a:lnTo>
                      <a:pt x="452" y="702"/>
                    </a:lnTo>
                    <a:lnTo>
                      <a:pt x="436" y="715"/>
                    </a:lnTo>
                    <a:lnTo>
                      <a:pt x="420" y="728"/>
                    </a:lnTo>
                    <a:lnTo>
                      <a:pt x="401" y="741"/>
                    </a:lnTo>
                    <a:lnTo>
                      <a:pt x="366" y="766"/>
                    </a:lnTo>
                    <a:lnTo>
                      <a:pt x="326" y="790"/>
                    </a:lnTo>
                    <a:lnTo>
                      <a:pt x="287" y="815"/>
                    </a:lnTo>
                    <a:lnTo>
                      <a:pt x="247" y="839"/>
                    </a:lnTo>
                    <a:lnTo>
                      <a:pt x="206" y="863"/>
                    </a:lnTo>
                    <a:lnTo>
                      <a:pt x="168" y="889"/>
                    </a:lnTo>
                    <a:lnTo>
                      <a:pt x="149" y="902"/>
                    </a:lnTo>
                    <a:lnTo>
                      <a:pt x="131" y="915"/>
                    </a:lnTo>
                    <a:lnTo>
                      <a:pt x="114" y="929"/>
                    </a:lnTo>
                    <a:lnTo>
                      <a:pt x="97" y="943"/>
                    </a:lnTo>
                    <a:lnTo>
                      <a:pt x="81" y="957"/>
                    </a:lnTo>
                    <a:lnTo>
                      <a:pt x="66" y="972"/>
                    </a:lnTo>
                    <a:lnTo>
                      <a:pt x="52" y="987"/>
                    </a:lnTo>
                    <a:lnTo>
                      <a:pt x="41" y="1003"/>
                    </a:lnTo>
                    <a:lnTo>
                      <a:pt x="29" y="1019"/>
                    </a:lnTo>
                    <a:lnTo>
                      <a:pt x="19" y="1035"/>
                    </a:lnTo>
                    <a:lnTo>
                      <a:pt x="10" y="1053"/>
                    </a:lnTo>
                    <a:lnTo>
                      <a:pt x="3" y="1070"/>
                    </a:lnTo>
                    <a:lnTo>
                      <a:pt x="1" y="1076"/>
                    </a:lnTo>
                    <a:lnTo>
                      <a:pt x="0" y="1082"/>
                    </a:lnTo>
                    <a:lnTo>
                      <a:pt x="0" y="1088"/>
                    </a:lnTo>
                    <a:lnTo>
                      <a:pt x="0" y="1094"/>
                    </a:lnTo>
                    <a:lnTo>
                      <a:pt x="1" y="1100"/>
                    </a:lnTo>
                    <a:lnTo>
                      <a:pt x="4" y="1106"/>
                    </a:lnTo>
                    <a:lnTo>
                      <a:pt x="6" y="1112"/>
                    </a:lnTo>
                    <a:lnTo>
                      <a:pt x="10" y="1118"/>
                    </a:lnTo>
                    <a:lnTo>
                      <a:pt x="16" y="1129"/>
                    </a:lnTo>
                    <a:lnTo>
                      <a:pt x="27" y="1140"/>
                    </a:lnTo>
                    <a:lnTo>
                      <a:pt x="38" y="1150"/>
                    </a:lnTo>
                    <a:lnTo>
                      <a:pt x="51" y="1159"/>
                    </a:lnTo>
                    <a:lnTo>
                      <a:pt x="65" y="1167"/>
                    </a:lnTo>
                    <a:lnTo>
                      <a:pt x="80" y="1174"/>
                    </a:lnTo>
                    <a:lnTo>
                      <a:pt x="96" y="1180"/>
                    </a:lnTo>
                    <a:lnTo>
                      <a:pt x="112" y="1185"/>
                    </a:lnTo>
                    <a:lnTo>
                      <a:pt x="129" y="1187"/>
                    </a:lnTo>
                    <a:lnTo>
                      <a:pt x="145" y="1188"/>
                    </a:lnTo>
                    <a:lnTo>
                      <a:pt x="160" y="1187"/>
                    </a:lnTo>
                    <a:lnTo>
                      <a:pt x="176" y="1185"/>
                    </a:lnTo>
                    <a:lnTo>
                      <a:pt x="190" y="1181"/>
                    </a:lnTo>
                    <a:lnTo>
                      <a:pt x="211" y="1178"/>
                    </a:lnTo>
                    <a:lnTo>
                      <a:pt x="234" y="1174"/>
                    </a:lnTo>
                    <a:lnTo>
                      <a:pt x="259" y="1171"/>
                    </a:lnTo>
                    <a:lnTo>
                      <a:pt x="285" y="1167"/>
                    </a:lnTo>
                    <a:lnTo>
                      <a:pt x="309" y="1163"/>
                    </a:lnTo>
                    <a:lnTo>
                      <a:pt x="330" y="1159"/>
                    </a:lnTo>
                    <a:lnTo>
                      <a:pt x="346" y="1155"/>
                    </a:lnTo>
                    <a:lnTo>
                      <a:pt x="382" y="1140"/>
                    </a:lnTo>
                    <a:lnTo>
                      <a:pt x="420" y="1123"/>
                    </a:lnTo>
                    <a:lnTo>
                      <a:pt x="460" y="1106"/>
                    </a:lnTo>
                    <a:lnTo>
                      <a:pt x="504" y="1088"/>
                    </a:lnTo>
                    <a:lnTo>
                      <a:pt x="551" y="1066"/>
                    </a:lnTo>
                    <a:lnTo>
                      <a:pt x="599" y="1042"/>
                    </a:lnTo>
                    <a:lnTo>
                      <a:pt x="651" y="1016"/>
                    </a:lnTo>
                    <a:lnTo>
                      <a:pt x="706" y="986"/>
                    </a:lnTo>
                    <a:lnTo>
                      <a:pt x="722" y="976"/>
                    </a:lnTo>
                    <a:lnTo>
                      <a:pt x="737" y="966"/>
                    </a:lnTo>
                    <a:lnTo>
                      <a:pt x="752" y="956"/>
                    </a:lnTo>
                    <a:lnTo>
                      <a:pt x="767" y="943"/>
                    </a:lnTo>
                    <a:lnTo>
                      <a:pt x="781" y="930"/>
                    </a:lnTo>
                    <a:lnTo>
                      <a:pt x="795" y="916"/>
                    </a:lnTo>
                    <a:lnTo>
                      <a:pt x="807" y="902"/>
                    </a:lnTo>
                    <a:lnTo>
                      <a:pt x="819" y="887"/>
                    </a:lnTo>
                    <a:lnTo>
                      <a:pt x="830" y="872"/>
                    </a:lnTo>
                    <a:lnTo>
                      <a:pt x="840" y="856"/>
                    </a:lnTo>
                    <a:lnTo>
                      <a:pt x="849" y="840"/>
                    </a:lnTo>
                    <a:lnTo>
                      <a:pt x="856" y="824"/>
                    </a:lnTo>
                    <a:lnTo>
                      <a:pt x="862" y="806"/>
                    </a:lnTo>
                    <a:lnTo>
                      <a:pt x="866" y="790"/>
                    </a:lnTo>
                    <a:lnTo>
                      <a:pt x="869" y="773"/>
                    </a:lnTo>
                    <a:lnTo>
                      <a:pt x="870" y="757"/>
                    </a:lnTo>
                    <a:lnTo>
                      <a:pt x="870" y="734"/>
                    </a:lnTo>
                    <a:lnTo>
                      <a:pt x="867" y="707"/>
                    </a:lnTo>
                    <a:lnTo>
                      <a:pt x="865" y="678"/>
                    </a:lnTo>
                    <a:lnTo>
                      <a:pt x="863" y="646"/>
                    </a:lnTo>
                    <a:lnTo>
                      <a:pt x="858" y="612"/>
                    </a:lnTo>
                    <a:lnTo>
                      <a:pt x="852" y="576"/>
                    </a:lnTo>
                    <a:lnTo>
                      <a:pt x="847" y="538"/>
                    </a:lnTo>
                    <a:lnTo>
                      <a:pt x="839" y="499"/>
                    </a:lnTo>
                    <a:lnTo>
                      <a:pt x="829" y="458"/>
                    </a:lnTo>
                    <a:lnTo>
                      <a:pt x="820" y="417"/>
                    </a:lnTo>
                    <a:lnTo>
                      <a:pt x="808" y="374"/>
                    </a:lnTo>
                    <a:lnTo>
                      <a:pt x="796" y="330"/>
                    </a:lnTo>
                    <a:lnTo>
                      <a:pt x="782" y="287"/>
                    </a:lnTo>
                    <a:lnTo>
                      <a:pt x="766" y="243"/>
                    </a:lnTo>
                    <a:lnTo>
                      <a:pt x="750" y="200"/>
                    </a:lnTo>
                    <a:lnTo>
                      <a:pt x="731" y="157"/>
                    </a:lnTo>
                    <a:lnTo>
                      <a:pt x="723" y="141"/>
                    </a:lnTo>
                    <a:lnTo>
                      <a:pt x="713" y="125"/>
                    </a:lnTo>
                    <a:lnTo>
                      <a:pt x="701" y="108"/>
                    </a:lnTo>
                    <a:lnTo>
                      <a:pt x="687" y="92"/>
                    </a:lnTo>
                    <a:lnTo>
                      <a:pt x="672" y="76"/>
                    </a:lnTo>
                    <a:lnTo>
                      <a:pt x="657" y="61"/>
                    </a:lnTo>
                    <a:lnTo>
                      <a:pt x="641" y="45"/>
                    </a:lnTo>
                    <a:lnTo>
                      <a:pt x="625" y="33"/>
                    </a:lnTo>
                    <a:lnTo>
                      <a:pt x="607" y="21"/>
                    </a:lnTo>
                    <a:lnTo>
                      <a:pt x="591" y="12"/>
                    </a:lnTo>
                    <a:lnTo>
                      <a:pt x="576" y="5"/>
                    </a:lnTo>
                    <a:lnTo>
                      <a:pt x="561" y="2"/>
                    </a:lnTo>
                    <a:lnTo>
                      <a:pt x="554" y="0"/>
                    </a:lnTo>
                    <a:lnTo>
                      <a:pt x="547" y="0"/>
                    </a:lnTo>
                    <a:lnTo>
                      <a:pt x="540" y="2"/>
                    </a:lnTo>
                    <a:lnTo>
                      <a:pt x="534" y="3"/>
                    </a:lnTo>
                    <a:lnTo>
                      <a:pt x="529" y="5"/>
                    </a:lnTo>
                    <a:lnTo>
                      <a:pt x="524" y="10"/>
                    </a:lnTo>
                    <a:lnTo>
                      <a:pt x="519" y="14"/>
                    </a:lnTo>
                    <a:lnTo>
                      <a:pt x="516" y="19"/>
                    </a:lnTo>
                    <a:lnTo>
                      <a:pt x="512" y="26"/>
                    </a:lnTo>
                    <a:lnTo>
                      <a:pt x="510" y="34"/>
                    </a:lnTo>
                    <a:lnTo>
                      <a:pt x="508" y="43"/>
                    </a:lnTo>
                    <a:lnTo>
                      <a:pt x="506" y="55"/>
                    </a:lnTo>
                    <a:lnTo>
                      <a:pt x="501" y="83"/>
                    </a:lnTo>
                    <a:lnTo>
                      <a:pt x="497" y="115"/>
                    </a:lnTo>
                    <a:lnTo>
                      <a:pt x="495" y="151"/>
                    </a:lnTo>
                    <a:lnTo>
                      <a:pt x="493" y="190"/>
                    </a:lnTo>
                    <a:lnTo>
                      <a:pt x="492" y="231"/>
                    </a:lnTo>
                    <a:lnTo>
                      <a:pt x="491" y="273"/>
                    </a:lnTo>
                    <a:lnTo>
                      <a:pt x="491" y="315"/>
                    </a:lnTo>
                    <a:lnTo>
                      <a:pt x="491" y="357"/>
                    </a:lnTo>
                    <a:lnTo>
                      <a:pt x="493" y="396"/>
                    </a:lnTo>
                    <a:lnTo>
                      <a:pt x="494" y="432"/>
                    </a:lnTo>
                    <a:lnTo>
                      <a:pt x="497" y="464"/>
                    </a:lnTo>
                    <a:lnTo>
                      <a:pt x="501" y="491"/>
                    </a:lnTo>
                    <a:lnTo>
                      <a:pt x="503" y="502"/>
                    </a:lnTo>
                    <a:lnTo>
                      <a:pt x="504" y="513"/>
                    </a:lnTo>
                    <a:lnTo>
                      <a:pt x="508" y="521"/>
                    </a:lnTo>
                    <a:lnTo>
                      <a:pt x="510" y="527"/>
                    </a:lnTo>
                    <a:lnTo>
                      <a:pt x="514" y="534"/>
                    </a:lnTo>
                    <a:lnTo>
                      <a:pt x="516" y="540"/>
                    </a:lnTo>
                    <a:lnTo>
                      <a:pt x="518" y="547"/>
                    </a:lnTo>
                    <a:lnTo>
                      <a:pt x="519" y="554"/>
                    </a:lnTo>
                    <a:lnTo>
                      <a:pt x="521" y="569"/>
                    </a:lnTo>
                    <a:lnTo>
                      <a:pt x="521" y="583"/>
                    </a:lnTo>
                    <a:lnTo>
                      <a:pt x="517" y="610"/>
                    </a:lnTo>
                    <a:lnTo>
                      <a:pt x="516" y="634"/>
                    </a:lnTo>
                    <a:close/>
                  </a:path>
                </a:pathLst>
              </a:custGeom>
              <a:solidFill>
                <a:srgbClr val="C9C8C8"/>
              </a:solidFill>
              <a:ln w="9525">
                <a:noFill/>
                <a:round/>
                <a:headEnd/>
                <a:tailEnd/>
              </a:ln>
            </p:spPr>
            <p:txBody>
              <a:bodyPr/>
              <a:lstStyle/>
              <a:p>
                <a:endParaRPr lang="en-US"/>
              </a:p>
            </p:txBody>
          </p:sp>
          <p:sp>
            <p:nvSpPr>
              <p:cNvPr id="40278" name="Freeform 1049"/>
              <p:cNvSpPr>
                <a:spLocks/>
              </p:cNvSpPr>
              <p:nvPr/>
            </p:nvSpPr>
            <p:spPr bwMode="auto">
              <a:xfrm>
                <a:off x="2453" y="3716"/>
                <a:ext cx="100" cy="114"/>
              </a:xfrm>
              <a:custGeom>
                <a:avLst/>
                <a:gdLst>
                  <a:gd name="T0" fmla="*/ 0 w 598"/>
                  <a:gd name="T1" fmla="*/ 0 h 687"/>
                  <a:gd name="T2" fmla="*/ 0 w 598"/>
                  <a:gd name="T3" fmla="*/ 0 h 687"/>
                  <a:gd name="T4" fmla="*/ 0 w 598"/>
                  <a:gd name="T5" fmla="*/ 0 h 687"/>
                  <a:gd name="T6" fmla="*/ 0 w 598"/>
                  <a:gd name="T7" fmla="*/ 0 h 687"/>
                  <a:gd name="T8" fmla="*/ 0 w 598"/>
                  <a:gd name="T9" fmla="*/ 0 h 687"/>
                  <a:gd name="T10" fmla="*/ 0 w 598"/>
                  <a:gd name="T11" fmla="*/ 0 h 687"/>
                  <a:gd name="T12" fmla="*/ 0 w 598"/>
                  <a:gd name="T13" fmla="*/ 0 h 687"/>
                  <a:gd name="T14" fmla="*/ 0 w 598"/>
                  <a:gd name="T15" fmla="*/ 0 h 687"/>
                  <a:gd name="T16" fmla="*/ 0 w 598"/>
                  <a:gd name="T17" fmla="*/ 0 h 687"/>
                  <a:gd name="T18" fmla="*/ 0 w 598"/>
                  <a:gd name="T19" fmla="*/ 0 h 687"/>
                  <a:gd name="T20" fmla="*/ 0 w 598"/>
                  <a:gd name="T21" fmla="*/ 0 h 687"/>
                  <a:gd name="T22" fmla="*/ 0 w 598"/>
                  <a:gd name="T23" fmla="*/ 0 h 687"/>
                  <a:gd name="T24" fmla="*/ 0 w 598"/>
                  <a:gd name="T25" fmla="*/ 0 h 687"/>
                  <a:gd name="T26" fmla="*/ 0 w 598"/>
                  <a:gd name="T27" fmla="*/ 0 h 687"/>
                  <a:gd name="T28" fmla="*/ 0 w 598"/>
                  <a:gd name="T29" fmla="*/ 0 h 687"/>
                  <a:gd name="T30" fmla="*/ 0 w 598"/>
                  <a:gd name="T31" fmla="*/ 0 h 687"/>
                  <a:gd name="T32" fmla="*/ 0 w 598"/>
                  <a:gd name="T33" fmla="*/ 0 h 687"/>
                  <a:gd name="T34" fmla="*/ 0 w 598"/>
                  <a:gd name="T35" fmla="*/ 0 h 687"/>
                  <a:gd name="T36" fmla="*/ 0 w 598"/>
                  <a:gd name="T37" fmla="*/ 0 h 687"/>
                  <a:gd name="T38" fmla="*/ 0 w 598"/>
                  <a:gd name="T39" fmla="*/ 0 h 687"/>
                  <a:gd name="T40" fmla="*/ 0 w 598"/>
                  <a:gd name="T41" fmla="*/ 0 h 687"/>
                  <a:gd name="T42" fmla="*/ 0 w 598"/>
                  <a:gd name="T43" fmla="*/ 0 h 687"/>
                  <a:gd name="T44" fmla="*/ 0 w 598"/>
                  <a:gd name="T45" fmla="*/ 0 h 687"/>
                  <a:gd name="T46" fmla="*/ 0 w 598"/>
                  <a:gd name="T47" fmla="*/ 0 h 687"/>
                  <a:gd name="T48" fmla="*/ 0 w 598"/>
                  <a:gd name="T49" fmla="*/ 0 h 687"/>
                  <a:gd name="T50" fmla="*/ 0 w 598"/>
                  <a:gd name="T51" fmla="*/ 0 h 687"/>
                  <a:gd name="T52" fmla="*/ 0 w 598"/>
                  <a:gd name="T53" fmla="*/ 0 h 687"/>
                  <a:gd name="T54" fmla="*/ 0 w 598"/>
                  <a:gd name="T55" fmla="*/ 0 h 687"/>
                  <a:gd name="T56" fmla="*/ 0 w 598"/>
                  <a:gd name="T57" fmla="*/ 0 h 687"/>
                  <a:gd name="T58" fmla="*/ 0 w 598"/>
                  <a:gd name="T59" fmla="*/ 0 h 687"/>
                  <a:gd name="T60" fmla="*/ 0 w 598"/>
                  <a:gd name="T61" fmla="*/ 0 h 687"/>
                  <a:gd name="T62" fmla="*/ 0 w 598"/>
                  <a:gd name="T63" fmla="*/ 0 h 687"/>
                  <a:gd name="T64" fmla="*/ 0 w 598"/>
                  <a:gd name="T65" fmla="*/ 0 h 687"/>
                  <a:gd name="T66" fmla="*/ 0 w 598"/>
                  <a:gd name="T67" fmla="*/ 0 h 687"/>
                  <a:gd name="T68" fmla="*/ 0 w 598"/>
                  <a:gd name="T69" fmla="*/ 0 h 687"/>
                  <a:gd name="T70" fmla="*/ 0 w 598"/>
                  <a:gd name="T71" fmla="*/ 0 h 687"/>
                  <a:gd name="T72" fmla="*/ 0 w 598"/>
                  <a:gd name="T73" fmla="*/ 0 h 687"/>
                  <a:gd name="T74" fmla="*/ 0 w 598"/>
                  <a:gd name="T75" fmla="*/ 0 h 687"/>
                  <a:gd name="T76" fmla="*/ 0 w 598"/>
                  <a:gd name="T77" fmla="*/ 0 h 687"/>
                  <a:gd name="T78" fmla="*/ 0 w 598"/>
                  <a:gd name="T79" fmla="*/ 0 h 687"/>
                  <a:gd name="T80" fmla="*/ 0 w 598"/>
                  <a:gd name="T81" fmla="*/ 0 h 687"/>
                  <a:gd name="T82" fmla="*/ 0 w 598"/>
                  <a:gd name="T83" fmla="*/ 0 h 687"/>
                  <a:gd name="T84" fmla="*/ 0 w 598"/>
                  <a:gd name="T85" fmla="*/ 0 h 687"/>
                  <a:gd name="T86" fmla="*/ 0 w 598"/>
                  <a:gd name="T87" fmla="*/ 0 h 687"/>
                  <a:gd name="T88" fmla="*/ 0 w 598"/>
                  <a:gd name="T89" fmla="*/ 0 h 687"/>
                  <a:gd name="T90" fmla="*/ 0 w 598"/>
                  <a:gd name="T91" fmla="*/ 0 h 687"/>
                  <a:gd name="T92" fmla="*/ 0 w 598"/>
                  <a:gd name="T93" fmla="*/ 0 h 687"/>
                  <a:gd name="T94" fmla="*/ 0 w 598"/>
                  <a:gd name="T95" fmla="*/ 0 h 687"/>
                  <a:gd name="T96" fmla="*/ 0 w 598"/>
                  <a:gd name="T97" fmla="*/ 0 h 687"/>
                  <a:gd name="T98" fmla="*/ 0 w 598"/>
                  <a:gd name="T99" fmla="*/ 0 h 687"/>
                  <a:gd name="T100" fmla="*/ 0 w 598"/>
                  <a:gd name="T101" fmla="*/ 0 h 687"/>
                  <a:gd name="T102" fmla="*/ 0 w 598"/>
                  <a:gd name="T103" fmla="*/ 0 h 687"/>
                  <a:gd name="T104" fmla="*/ 0 w 598"/>
                  <a:gd name="T105" fmla="*/ 0 h 687"/>
                  <a:gd name="T106" fmla="*/ 0 w 598"/>
                  <a:gd name="T107" fmla="*/ 0 h 687"/>
                  <a:gd name="T108" fmla="*/ 0 w 598"/>
                  <a:gd name="T109" fmla="*/ 0 h 687"/>
                  <a:gd name="T110" fmla="*/ 0 w 598"/>
                  <a:gd name="T111" fmla="*/ 0 h 687"/>
                  <a:gd name="T112" fmla="*/ 0 w 598"/>
                  <a:gd name="T113" fmla="*/ 0 h 68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98"/>
                  <a:gd name="T172" fmla="*/ 0 h 687"/>
                  <a:gd name="T173" fmla="*/ 598 w 598"/>
                  <a:gd name="T174" fmla="*/ 687 h 68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98" h="687">
                    <a:moveTo>
                      <a:pt x="359" y="78"/>
                    </a:moveTo>
                    <a:lnTo>
                      <a:pt x="332" y="125"/>
                    </a:lnTo>
                    <a:lnTo>
                      <a:pt x="305" y="173"/>
                    </a:lnTo>
                    <a:lnTo>
                      <a:pt x="280" y="218"/>
                    </a:lnTo>
                    <a:lnTo>
                      <a:pt x="255" y="264"/>
                    </a:lnTo>
                    <a:lnTo>
                      <a:pt x="230" y="309"/>
                    </a:lnTo>
                    <a:lnTo>
                      <a:pt x="204" y="355"/>
                    </a:lnTo>
                    <a:lnTo>
                      <a:pt x="176" y="402"/>
                    </a:lnTo>
                    <a:lnTo>
                      <a:pt x="144" y="448"/>
                    </a:lnTo>
                    <a:lnTo>
                      <a:pt x="139" y="456"/>
                    </a:lnTo>
                    <a:lnTo>
                      <a:pt x="132" y="464"/>
                    </a:lnTo>
                    <a:lnTo>
                      <a:pt x="124" y="472"/>
                    </a:lnTo>
                    <a:lnTo>
                      <a:pt x="115" y="479"/>
                    </a:lnTo>
                    <a:lnTo>
                      <a:pt x="98" y="493"/>
                    </a:lnTo>
                    <a:lnTo>
                      <a:pt x="80" y="506"/>
                    </a:lnTo>
                    <a:lnTo>
                      <a:pt x="61" y="518"/>
                    </a:lnTo>
                    <a:lnTo>
                      <a:pt x="44" y="533"/>
                    </a:lnTo>
                    <a:lnTo>
                      <a:pt x="36" y="540"/>
                    </a:lnTo>
                    <a:lnTo>
                      <a:pt x="28" y="548"/>
                    </a:lnTo>
                    <a:lnTo>
                      <a:pt x="21" y="557"/>
                    </a:lnTo>
                    <a:lnTo>
                      <a:pt x="14" y="565"/>
                    </a:lnTo>
                    <a:lnTo>
                      <a:pt x="9" y="573"/>
                    </a:lnTo>
                    <a:lnTo>
                      <a:pt x="6" y="581"/>
                    </a:lnTo>
                    <a:lnTo>
                      <a:pt x="3" y="589"/>
                    </a:lnTo>
                    <a:lnTo>
                      <a:pt x="1" y="598"/>
                    </a:lnTo>
                    <a:lnTo>
                      <a:pt x="0" y="606"/>
                    </a:lnTo>
                    <a:lnTo>
                      <a:pt x="0" y="616"/>
                    </a:lnTo>
                    <a:lnTo>
                      <a:pt x="0" y="625"/>
                    </a:lnTo>
                    <a:lnTo>
                      <a:pt x="2" y="633"/>
                    </a:lnTo>
                    <a:lnTo>
                      <a:pt x="3" y="642"/>
                    </a:lnTo>
                    <a:lnTo>
                      <a:pt x="7" y="650"/>
                    </a:lnTo>
                    <a:lnTo>
                      <a:pt x="10" y="657"/>
                    </a:lnTo>
                    <a:lnTo>
                      <a:pt x="14" y="664"/>
                    </a:lnTo>
                    <a:lnTo>
                      <a:pt x="18" y="670"/>
                    </a:lnTo>
                    <a:lnTo>
                      <a:pt x="23" y="676"/>
                    </a:lnTo>
                    <a:lnTo>
                      <a:pt x="29" y="679"/>
                    </a:lnTo>
                    <a:lnTo>
                      <a:pt x="35" y="683"/>
                    </a:lnTo>
                    <a:lnTo>
                      <a:pt x="41" y="685"/>
                    </a:lnTo>
                    <a:lnTo>
                      <a:pt x="48" y="686"/>
                    </a:lnTo>
                    <a:lnTo>
                      <a:pt x="56" y="687"/>
                    </a:lnTo>
                    <a:lnTo>
                      <a:pt x="63" y="686"/>
                    </a:lnTo>
                    <a:lnTo>
                      <a:pt x="80" y="685"/>
                    </a:lnTo>
                    <a:lnTo>
                      <a:pt x="97" y="680"/>
                    </a:lnTo>
                    <a:lnTo>
                      <a:pt x="136" y="669"/>
                    </a:lnTo>
                    <a:lnTo>
                      <a:pt x="181" y="655"/>
                    </a:lnTo>
                    <a:lnTo>
                      <a:pt x="207" y="649"/>
                    </a:lnTo>
                    <a:lnTo>
                      <a:pt x="236" y="643"/>
                    </a:lnTo>
                    <a:lnTo>
                      <a:pt x="251" y="642"/>
                    </a:lnTo>
                    <a:lnTo>
                      <a:pt x="266" y="640"/>
                    </a:lnTo>
                    <a:lnTo>
                      <a:pt x="282" y="640"/>
                    </a:lnTo>
                    <a:lnTo>
                      <a:pt x="299" y="639"/>
                    </a:lnTo>
                    <a:lnTo>
                      <a:pt x="317" y="640"/>
                    </a:lnTo>
                    <a:lnTo>
                      <a:pt x="335" y="641"/>
                    </a:lnTo>
                    <a:lnTo>
                      <a:pt x="355" y="643"/>
                    </a:lnTo>
                    <a:lnTo>
                      <a:pt x="376" y="646"/>
                    </a:lnTo>
                    <a:lnTo>
                      <a:pt x="396" y="649"/>
                    </a:lnTo>
                    <a:lnTo>
                      <a:pt x="418" y="654"/>
                    </a:lnTo>
                    <a:lnTo>
                      <a:pt x="440" y="661"/>
                    </a:lnTo>
                    <a:lnTo>
                      <a:pt x="465" y="668"/>
                    </a:lnTo>
                    <a:lnTo>
                      <a:pt x="470" y="669"/>
                    </a:lnTo>
                    <a:lnTo>
                      <a:pt x="479" y="669"/>
                    </a:lnTo>
                    <a:lnTo>
                      <a:pt x="487" y="668"/>
                    </a:lnTo>
                    <a:lnTo>
                      <a:pt x="496" y="665"/>
                    </a:lnTo>
                    <a:lnTo>
                      <a:pt x="517" y="659"/>
                    </a:lnTo>
                    <a:lnTo>
                      <a:pt x="537" y="651"/>
                    </a:lnTo>
                    <a:lnTo>
                      <a:pt x="557" y="641"/>
                    </a:lnTo>
                    <a:lnTo>
                      <a:pt x="572" y="631"/>
                    </a:lnTo>
                    <a:lnTo>
                      <a:pt x="579" y="626"/>
                    </a:lnTo>
                    <a:lnTo>
                      <a:pt x="584" y="621"/>
                    </a:lnTo>
                    <a:lnTo>
                      <a:pt x="586" y="618"/>
                    </a:lnTo>
                    <a:lnTo>
                      <a:pt x="586" y="613"/>
                    </a:lnTo>
                    <a:lnTo>
                      <a:pt x="583" y="595"/>
                    </a:lnTo>
                    <a:lnTo>
                      <a:pt x="580" y="576"/>
                    </a:lnTo>
                    <a:lnTo>
                      <a:pt x="578" y="558"/>
                    </a:lnTo>
                    <a:lnTo>
                      <a:pt x="577" y="538"/>
                    </a:lnTo>
                    <a:lnTo>
                      <a:pt x="577" y="499"/>
                    </a:lnTo>
                    <a:lnTo>
                      <a:pt x="578" y="458"/>
                    </a:lnTo>
                    <a:lnTo>
                      <a:pt x="580" y="417"/>
                    </a:lnTo>
                    <a:lnTo>
                      <a:pt x="584" y="375"/>
                    </a:lnTo>
                    <a:lnTo>
                      <a:pt x="586" y="333"/>
                    </a:lnTo>
                    <a:lnTo>
                      <a:pt x="586" y="293"/>
                    </a:lnTo>
                    <a:lnTo>
                      <a:pt x="587" y="266"/>
                    </a:lnTo>
                    <a:lnTo>
                      <a:pt x="588" y="237"/>
                    </a:lnTo>
                    <a:lnTo>
                      <a:pt x="590" y="210"/>
                    </a:lnTo>
                    <a:lnTo>
                      <a:pt x="592" y="181"/>
                    </a:lnTo>
                    <a:lnTo>
                      <a:pt x="594" y="151"/>
                    </a:lnTo>
                    <a:lnTo>
                      <a:pt x="596" y="123"/>
                    </a:lnTo>
                    <a:lnTo>
                      <a:pt x="598" y="94"/>
                    </a:lnTo>
                    <a:lnTo>
                      <a:pt x="598" y="67"/>
                    </a:lnTo>
                    <a:lnTo>
                      <a:pt x="598" y="64"/>
                    </a:lnTo>
                    <a:lnTo>
                      <a:pt x="596" y="60"/>
                    </a:lnTo>
                    <a:lnTo>
                      <a:pt x="594" y="57"/>
                    </a:lnTo>
                    <a:lnTo>
                      <a:pt x="592" y="53"/>
                    </a:lnTo>
                    <a:lnTo>
                      <a:pt x="585" y="45"/>
                    </a:lnTo>
                    <a:lnTo>
                      <a:pt x="576" y="38"/>
                    </a:lnTo>
                    <a:lnTo>
                      <a:pt x="564" y="33"/>
                    </a:lnTo>
                    <a:lnTo>
                      <a:pt x="551" y="27"/>
                    </a:lnTo>
                    <a:lnTo>
                      <a:pt x="537" y="21"/>
                    </a:lnTo>
                    <a:lnTo>
                      <a:pt x="522" y="15"/>
                    </a:lnTo>
                    <a:lnTo>
                      <a:pt x="507" y="11"/>
                    </a:lnTo>
                    <a:lnTo>
                      <a:pt x="491" y="7"/>
                    </a:lnTo>
                    <a:lnTo>
                      <a:pt x="476" y="4"/>
                    </a:lnTo>
                    <a:lnTo>
                      <a:pt x="461" y="1"/>
                    </a:lnTo>
                    <a:lnTo>
                      <a:pt x="447" y="0"/>
                    </a:lnTo>
                    <a:lnTo>
                      <a:pt x="435" y="0"/>
                    </a:lnTo>
                    <a:lnTo>
                      <a:pt x="423" y="0"/>
                    </a:lnTo>
                    <a:lnTo>
                      <a:pt x="414" y="1"/>
                    </a:lnTo>
                    <a:lnTo>
                      <a:pt x="408" y="3"/>
                    </a:lnTo>
                    <a:lnTo>
                      <a:pt x="403" y="6"/>
                    </a:lnTo>
                    <a:lnTo>
                      <a:pt x="399" y="8"/>
                    </a:lnTo>
                    <a:lnTo>
                      <a:pt x="395" y="13"/>
                    </a:lnTo>
                    <a:lnTo>
                      <a:pt x="387" y="22"/>
                    </a:lnTo>
                    <a:lnTo>
                      <a:pt x="380" y="34"/>
                    </a:lnTo>
                    <a:lnTo>
                      <a:pt x="369" y="58"/>
                    </a:lnTo>
                    <a:lnTo>
                      <a:pt x="359" y="78"/>
                    </a:lnTo>
                    <a:close/>
                  </a:path>
                </a:pathLst>
              </a:custGeom>
              <a:solidFill>
                <a:srgbClr val="C9C8C8"/>
              </a:solidFill>
              <a:ln w="9525">
                <a:noFill/>
                <a:round/>
                <a:headEnd/>
                <a:tailEnd/>
              </a:ln>
            </p:spPr>
            <p:txBody>
              <a:bodyPr/>
              <a:lstStyle/>
              <a:p>
                <a:endParaRPr lang="en-US"/>
              </a:p>
            </p:txBody>
          </p:sp>
          <p:sp>
            <p:nvSpPr>
              <p:cNvPr id="40279" name="Freeform 1050"/>
              <p:cNvSpPr>
                <a:spLocks/>
              </p:cNvSpPr>
              <p:nvPr/>
            </p:nvSpPr>
            <p:spPr bwMode="auto">
              <a:xfrm>
                <a:off x="2568" y="3743"/>
                <a:ext cx="42" cy="118"/>
              </a:xfrm>
              <a:custGeom>
                <a:avLst/>
                <a:gdLst>
                  <a:gd name="T0" fmla="*/ 0 w 255"/>
                  <a:gd name="T1" fmla="*/ 0 h 710"/>
                  <a:gd name="T2" fmla="*/ 0 w 255"/>
                  <a:gd name="T3" fmla="*/ 0 h 710"/>
                  <a:gd name="T4" fmla="*/ 0 w 255"/>
                  <a:gd name="T5" fmla="*/ 0 h 710"/>
                  <a:gd name="T6" fmla="*/ 0 w 255"/>
                  <a:gd name="T7" fmla="*/ 0 h 710"/>
                  <a:gd name="T8" fmla="*/ 0 w 255"/>
                  <a:gd name="T9" fmla="*/ 0 h 710"/>
                  <a:gd name="T10" fmla="*/ 0 w 255"/>
                  <a:gd name="T11" fmla="*/ 0 h 710"/>
                  <a:gd name="T12" fmla="*/ 0 w 255"/>
                  <a:gd name="T13" fmla="*/ 0 h 710"/>
                  <a:gd name="T14" fmla="*/ 0 w 255"/>
                  <a:gd name="T15" fmla="*/ 0 h 710"/>
                  <a:gd name="T16" fmla="*/ 0 w 255"/>
                  <a:gd name="T17" fmla="*/ 0 h 710"/>
                  <a:gd name="T18" fmla="*/ 0 w 255"/>
                  <a:gd name="T19" fmla="*/ 0 h 710"/>
                  <a:gd name="T20" fmla="*/ 0 w 255"/>
                  <a:gd name="T21" fmla="*/ 0 h 710"/>
                  <a:gd name="T22" fmla="*/ 0 w 255"/>
                  <a:gd name="T23" fmla="*/ 0 h 710"/>
                  <a:gd name="T24" fmla="*/ 0 w 255"/>
                  <a:gd name="T25" fmla="*/ 0 h 710"/>
                  <a:gd name="T26" fmla="*/ 0 w 255"/>
                  <a:gd name="T27" fmla="*/ 0 h 710"/>
                  <a:gd name="T28" fmla="*/ 0 w 255"/>
                  <a:gd name="T29" fmla="*/ 0 h 710"/>
                  <a:gd name="T30" fmla="*/ 0 w 255"/>
                  <a:gd name="T31" fmla="*/ 0 h 710"/>
                  <a:gd name="T32" fmla="*/ 0 w 255"/>
                  <a:gd name="T33" fmla="*/ 0 h 710"/>
                  <a:gd name="T34" fmla="*/ 0 w 255"/>
                  <a:gd name="T35" fmla="*/ 0 h 710"/>
                  <a:gd name="T36" fmla="*/ 0 w 255"/>
                  <a:gd name="T37" fmla="*/ 0 h 710"/>
                  <a:gd name="T38" fmla="*/ 0 w 255"/>
                  <a:gd name="T39" fmla="*/ 0 h 710"/>
                  <a:gd name="T40" fmla="*/ 0 w 255"/>
                  <a:gd name="T41" fmla="*/ 0 h 710"/>
                  <a:gd name="T42" fmla="*/ 0 w 255"/>
                  <a:gd name="T43" fmla="*/ 0 h 710"/>
                  <a:gd name="T44" fmla="*/ 0 w 255"/>
                  <a:gd name="T45" fmla="*/ 0 h 710"/>
                  <a:gd name="T46" fmla="*/ 0 w 255"/>
                  <a:gd name="T47" fmla="*/ 0 h 710"/>
                  <a:gd name="T48" fmla="*/ 0 w 255"/>
                  <a:gd name="T49" fmla="*/ 0 h 710"/>
                  <a:gd name="T50" fmla="*/ 0 w 255"/>
                  <a:gd name="T51" fmla="*/ 0 h 710"/>
                  <a:gd name="T52" fmla="*/ 0 w 255"/>
                  <a:gd name="T53" fmla="*/ 0 h 710"/>
                  <a:gd name="T54" fmla="*/ 0 w 255"/>
                  <a:gd name="T55" fmla="*/ 0 h 710"/>
                  <a:gd name="T56" fmla="*/ 0 w 255"/>
                  <a:gd name="T57" fmla="*/ 0 h 710"/>
                  <a:gd name="T58" fmla="*/ 0 w 255"/>
                  <a:gd name="T59" fmla="*/ 0 h 710"/>
                  <a:gd name="T60" fmla="*/ 0 w 255"/>
                  <a:gd name="T61" fmla="*/ 0 h 710"/>
                  <a:gd name="T62" fmla="*/ 0 w 255"/>
                  <a:gd name="T63" fmla="*/ 0 h 710"/>
                  <a:gd name="T64" fmla="*/ 0 w 255"/>
                  <a:gd name="T65" fmla="*/ 0 h 710"/>
                  <a:gd name="T66" fmla="*/ 0 w 255"/>
                  <a:gd name="T67" fmla="*/ 0 h 710"/>
                  <a:gd name="T68" fmla="*/ 0 w 255"/>
                  <a:gd name="T69" fmla="*/ 0 h 710"/>
                  <a:gd name="T70" fmla="*/ 0 w 255"/>
                  <a:gd name="T71" fmla="*/ 0 h 710"/>
                  <a:gd name="T72" fmla="*/ 0 w 255"/>
                  <a:gd name="T73" fmla="*/ 0 h 710"/>
                  <a:gd name="T74" fmla="*/ 0 w 255"/>
                  <a:gd name="T75" fmla="*/ 0 h 710"/>
                  <a:gd name="T76" fmla="*/ 0 w 255"/>
                  <a:gd name="T77" fmla="*/ 0 h 710"/>
                  <a:gd name="T78" fmla="*/ 0 w 255"/>
                  <a:gd name="T79" fmla="*/ 0 h 710"/>
                  <a:gd name="T80" fmla="*/ 0 w 255"/>
                  <a:gd name="T81" fmla="*/ 0 h 710"/>
                  <a:gd name="T82" fmla="*/ 0 w 255"/>
                  <a:gd name="T83" fmla="*/ 0 h 710"/>
                  <a:gd name="T84" fmla="*/ 0 w 255"/>
                  <a:gd name="T85" fmla="*/ 0 h 710"/>
                  <a:gd name="T86" fmla="*/ 0 w 255"/>
                  <a:gd name="T87" fmla="*/ 0 h 710"/>
                  <a:gd name="T88" fmla="*/ 0 w 255"/>
                  <a:gd name="T89" fmla="*/ 0 h 710"/>
                  <a:gd name="T90" fmla="*/ 0 w 255"/>
                  <a:gd name="T91" fmla="*/ 0 h 71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55"/>
                  <a:gd name="T139" fmla="*/ 0 h 710"/>
                  <a:gd name="T140" fmla="*/ 255 w 255"/>
                  <a:gd name="T141" fmla="*/ 710 h 71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55" h="710">
                    <a:moveTo>
                      <a:pt x="173" y="146"/>
                    </a:moveTo>
                    <a:lnTo>
                      <a:pt x="173" y="148"/>
                    </a:lnTo>
                    <a:lnTo>
                      <a:pt x="173" y="151"/>
                    </a:lnTo>
                    <a:lnTo>
                      <a:pt x="172" y="149"/>
                    </a:lnTo>
                    <a:lnTo>
                      <a:pt x="170" y="146"/>
                    </a:lnTo>
                    <a:lnTo>
                      <a:pt x="165" y="138"/>
                    </a:lnTo>
                    <a:lnTo>
                      <a:pt x="152" y="113"/>
                    </a:lnTo>
                    <a:lnTo>
                      <a:pt x="135" y="83"/>
                    </a:lnTo>
                    <a:lnTo>
                      <a:pt x="126" y="67"/>
                    </a:lnTo>
                    <a:lnTo>
                      <a:pt x="115" y="52"/>
                    </a:lnTo>
                    <a:lnTo>
                      <a:pt x="105" y="37"/>
                    </a:lnTo>
                    <a:lnTo>
                      <a:pt x="95" y="24"/>
                    </a:lnTo>
                    <a:lnTo>
                      <a:pt x="84" y="13"/>
                    </a:lnTo>
                    <a:lnTo>
                      <a:pt x="74" y="5"/>
                    </a:lnTo>
                    <a:lnTo>
                      <a:pt x="68" y="2"/>
                    </a:lnTo>
                    <a:lnTo>
                      <a:pt x="63" y="0"/>
                    </a:lnTo>
                    <a:lnTo>
                      <a:pt x="59" y="0"/>
                    </a:lnTo>
                    <a:lnTo>
                      <a:pt x="54" y="0"/>
                    </a:lnTo>
                    <a:lnTo>
                      <a:pt x="47" y="2"/>
                    </a:lnTo>
                    <a:lnTo>
                      <a:pt x="40" y="6"/>
                    </a:lnTo>
                    <a:lnTo>
                      <a:pt x="34" y="9"/>
                    </a:lnTo>
                    <a:lnTo>
                      <a:pt x="29" y="15"/>
                    </a:lnTo>
                    <a:lnTo>
                      <a:pt x="23" y="21"/>
                    </a:lnTo>
                    <a:lnTo>
                      <a:pt x="19" y="28"/>
                    </a:lnTo>
                    <a:lnTo>
                      <a:pt x="15" y="35"/>
                    </a:lnTo>
                    <a:lnTo>
                      <a:pt x="11" y="43"/>
                    </a:lnTo>
                    <a:lnTo>
                      <a:pt x="7" y="61"/>
                    </a:lnTo>
                    <a:lnTo>
                      <a:pt x="2" y="81"/>
                    </a:lnTo>
                    <a:lnTo>
                      <a:pt x="1" y="103"/>
                    </a:lnTo>
                    <a:lnTo>
                      <a:pt x="0" y="125"/>
                    </a:lnTo>
                    <a:lnTo>
                      <a:pt x="1" y="148"/>
                    </a:lnTo>
                    <a:lnTo>
                      <a:pt x="3" y="170"/>
                    </a:lnTo>
                    <a:lnTo>
                      <a:pt x="6" y="192"/>
                    </a:lnTo>
                    <a:lnTo>
                      <a:pt x="9" y="214"/>
                    </a:lnTo>
                    <a:lnTo>
                      <a:pt x="14" y="234"/>
                    </a:lnTo>
                    <a:lnTo>
                      <a:pt x="18" y="251"/>
                    </a:lnTo>
                    <a:lnTo>
                      <a:pt x="23" y="266"/>
                    </a:lnTo>
                    <a:lnTo>
                      <a:pt x="29" y="278"/>
                    </a:lnTo>
                    <a:lnTo>
                      <a:pt x="36" y="292"/>
                    </a:lnTo>
                    <a:lnTo>
                      <a:pt x="41" y="307"/>
                    </a:lnTo>
                    <a:lnTo>
                      <a:pt x="47" y="322"/>
                    </a:lnTo>
                    <a:lnTo>
                      <a:pt x="52" y="337"/>
                    </a:lnTo>
                    <a:lnTo>
                      <a:pt x="60" y="368"/>
                    </a:lnTo>
                    <a:lnTo>
                      <a:pt x="66" y="398"/>
                    </a:lnTo>
                    <a:lnTo>
                      <a:pt x="70" y="426"/>
                    </a:lnTo>
                    <a:lnTo>
                      <a:pt x="73" y="450"/>
                    </a:lnTo>
                    <a:lnTo>
                      <a:pt x="73" y="469"/>
                    </a:lnTo>
                    <a:lnTo>
                      <a:pt x="71" y="482"/>
                    </a:lnTo>
                    <a:lnTo>
                      <a:pt x="69" y="500"/>
                    </a:lnTo>
                    <a:lnTo>
                      <a:pt x="68" y="517"/>
                    </a:lnTo>
                    <a:lnTo>
                      <a:pt x="70" y="533"/>
                    </a:lnTo>
                    <a:lnTo>
                      <a:pt x="73" y="549"/>
                    </a:lnTo>
                    <a:lnTo>
                      <a:pt x="77" y="565"/>
                    </a:lnTo>
                    <a:lnTo>
                      <a:pt x="83" y="578"/>
                    </a:lnTo>
                    <a:lnTo>
                      <a:pt x="90" y="591"/>
                    </a:lnTo>
                    <a:lnTo>
                      <a:pt x="97" y="604"/>
                    </a:lnTo>
                    <a:lnTo>
                      <a:pt x="111" y="626"/>
                    </a:lnTo>
                    <a:lnTo>
                      <a:pt x="124" y="643"/>
                    </a:lnTo>
                    <a:lnTo>
                      <a:pt x="128" y="650"/>
                    </a:lnTo>
                    <a:lnTo>
                      <a:pt x="133" y="657"/>
                    </a:lnTo>
                    <a:lnTo>
                      <a:pt x="135" y="662"/>
                    </a:lnTo>
                    <a:lnTo>
                      <a:pt x="136" y="666"/>
                    </a:lnTo>
                    <a:lnTo>
                      <a:pt x="161" y="682"/>
                    </a:lnTo>
                    <a:lnTo>
                      <a:pt x="192" y="704"/>
                    </a:lnTo>
                    <a:lnTo>
                      <a:pt x="200" y="708"/>
                    </a:lnTo>
                    <a:lnTo>
                      <a:pt x="207" y="710"/>
                    </a:lnTo>
                    <a:lnTo>
                      <a:pt x="215" y="710"/>
                    </a:lnTo>
                    <a:lnTo>
                      <a:pt x="222" y="709"/>
                    </a:lnTo>
                    <a:lnTo>
                      <a:pt x="225" y="708"/>
                    </a:lnTo>
                    <a:lnTo>
                      <a:pt x="229" y="706"/>
                    </a:lnTo>
                    <a:lnTo>
                      <a:pt x="232" y="702"/>
                    </a:lnTo>
                    <a:lnTo>
                      <a:pt x="235" y="699"/>
                    </a:lnTo>
                    <a:lnTo>
                      <a:pt x="240" y="689"/>
                    </a:lnTo>
                    <a:lnTo>
                      <a:pt x="244" y="676"/>
                    </a:lnTo>
                    <a:lnTo>
                      <a:pt x="248" y="666"/>
                    </a:lnTo>
                    <a:lnTo>
                      <a:pt x="251" y="654"/>
                    </a:lnTo>
                    <a:lnTo>
                      <a:pt x="253" y="639"/>
                    </a:lnTo>
                    <a:lnTo>
                      <a:pt x="254" y="621"/>
                    </a:lnTo>
                    <a:lnTo>
                      <a:pt x="255" y="603"/>
                    </a:lnTo>
                    <a:lnTo>
                      <a:pt x="255" y="583"/>
                    </a:lnTo>
                    <a:lnTo>
                      <a:pt x="255" y="562"/>
                    </a:lnTo>
                    <a:lnTo>
                      <a:pt x="254" y="539"/>
                    </a:lnTo>
                    <a:lnTo>
                      <a:pt x="251" y="492"/>
                    </a:lnTo>
                    <a:lnTo>
                      <a:pt x="245" y="441"/>
                    </a:lnTo>
                    <a:lnTo>
                      <a:pt x="238" y="390"/>
                    </a:lnTo>
                    <a:lnTo>
                      <a:pt x="230" y="339"/>
                    </a:lnTo>
                    <a:lnTo>
                      <a:pt x="217" y="295"/>
                    </a:lnTo>
                    <a:lnTo>
                      <a:pt x="203" y="251"/>
                    </a:lnTo>
                    <a:lnTo>
                      <a:pt x="189" y="208"/>
                    </a:lnTo>
                    <a:lnTo>
                      <a:pt x="179" y="169"/>
                    </a:lnTo>
                    <a:lnTo>
                      <a:pt x="173" y="146"/>
                    </a:lnTo>
                    <a:close/>
                  </a:path>
                </a:pathLst>
              </a:custGeom>
              <a:solidFill>
                <a:srgbClr val="CFCECE"/>
              </a:solidFill>
              <a:ln w="9525">
                <a:noFill/>
                <a:round/>
                <a:headEnd/>
                <a:tailEnd/>
              </a:ln>
            </p:spPr>
            <p:txBody>
              <a:bodyPr/>
              <a:lstStyle/>
              <a:p>
                <a:endParaRPr lang="en-US"/>
              </a:p>
            </p:txBody>
          </p:sp>
          <p:sp>
            <p:nvSpPr>
              <p:cNvPr id="40280" name="Freeform 1051"/>
              <p:cNvSpPr>
                <a:spLocks/>
              </p:cNvSpPr>
              <p:nvPr/>
            </p:nvSpPr>
            <p:spPr bwMode="auto">
              <a:xfrm>
                <a:off x="2231" y="3766"/>
                <a:ext cx="121" cy="84"/>
              </a:xfrm>
              <a:custGeom>
                <a:avLst/>
                <a:gdLst>
                  <a:gd name="T0" fmla="*/ 0 w 725"/>
                  <a:gd name="T1" fmla="*/ 0 h 506"/>
                  <a:gd name="T2" fmla="*/ 0 w 725"/>
                  <a:gd name="T3" fmla="*/ 0 h 506"/>
                  <a:gd name="T4" fmla="*/ 0 w 725"/>
                  <a:gd name="T5" fmla="*/ 0 h 506"/>
                  <a:gd name="T6" fmla="*/ 0 w 725"/>
                  <a:gd name="T7" fmla="*/ 0 h 506"/>
                  <a:gd name="T8" fmla="*/ 0 w 725"/>
                  <a:gd name="T9" fmla="*/ 0 h 506"/>
                  <a:gd name="T10" fmla="*/ 0 w 725"/>
                  <a:gd name="T11" fmla="*/ 0 h 506"/>
                  <a:gd name="T12" fmla="*/ 0 w 725"/>
                  <a:gd name="T13" fmla="*/ 0 h 506"/>
                  <a:gd name="T14" fmla="*/ 0 w 725"/>
                  <a:gd name="T15" fmla="*/ 0 h 506"/>
                  <a:gd name="T16" fmla="*/ 0 w 725"/>
                  <a:gd name="T17" fmla="*/ 0 h 506"/>
                  <a:gd name="T18" fmla="*/ 0 w 725"/>
                  <a:gd name="T19" fmla="*/ 0 h 506"/>
                  <a:gd name="T20" fmla="*/ 0 w 725"/>
                  <a:gd name="T21" fmla="*/ 0 h 506"/>
                  <a:gd name="T22" fmla="*/ 0 w 725"/>
                  <a:gd name="T23" fmla="*/ 0 h 506"/>
                  <a:gd name="T24" fmla="*/ 0 w 725"/>
                  <a:gd name="T25" fmla="*/ 0 h 506"/>
                  <a:gd name="T26" fmla="*/ 0 w 725"/>
                  <a:gd name="T27" fmla="*/ 0 h 506"/>
                  <a:gd name="T28" fmla="*/ 0 w 725"/>
                  <a:gd name="T29" fmla="*/ 0 h 506"/>
                  <a:gd name="T30" fmla="*/ 0 w 725"/>
                  <a:gd name="T31" fmla="*/ 0 h 506"/>
                  <a:gd name="T32" fmla="*/ 0 w 725"/>
                  <a:gd name="T33" fmla="*/ 0 h 506"/>
                  <a:gd name="T34" fmla="*/ 0 w 725"/>
                  <a:gd name="T35" fmla="*/ 0 h 506"/>
                  <a:gd name="T36" fmla="*/ 0 w 725"/>
                  <a:gd name="T37" fmla="*/ 0 h 506"/>
                  <a:gd name="T38" fmla="*/ 0 w 725"/>
                  <a:gd name="T39" fmla="*/ 0 h 506"/>
                  <a:gd name="T40" fmla="*/ 0 w 725"/>
                  <a:gd name="T41" fmla="*/ 0 h 506"/>
                  <a:gd name="T42" fmla="*/ 0 w 725"/>
                  <a:gd name="T43" fmla="*/ 0 h 506"/>
                  <a:gd name="T44" fmla="*/ 0 w 725"/>
                  <a:gd name="T45" fmla="*/ 0 h 506"/>
                  <a:gd name="T46" fmla="*/ 0 w 725"/>
                  <a:gd name="T47" fmla="*/ 0 h 506"/>
                  <a:gd name="T48" fmla="*/ 0 w 725"/>
                  <a:gd name="T49" fmla="*/ 0 h 506"/>
                  <a:gd name="T50" fmla="*/ 0 w 725"/>
                  <a:gd name="T51" fmla="*/ 0 h 506"/>
                  <a:gd name="T52" fmla="*/ 0 w 725"/>
                  <a:gd name="T53" fmla="*/ 0 h 506"/>
                  <a:gd name="T54" fmla="*/ 0 w 725"/>
                  <a:gd name="T55" fmla="*/ 0 h 506"/>
                  <a:gd name="T56" fmla="*/ 0 w 725"/>
                  <a:gd name="T57" fmla="*/ 0 h 506"/>
                  <a:gd name="T58" fmla="*/ 0 w 725"/>
                  <a:gd name="T59" fmla="*/ 0 h 506"/>
                  <a:gd name="T60" fmla="*/ 0 w 725"/>
                  <a:gd name="T61" fmla="*/ 0 h 506"/>
                  <a:gd name="T62" fmla="*/ 0 w 725"/>
                  <a:gd name="T63" fmla="*/ 0 h 506"/>
                  <a:gd name="T64" fmla="*/ 0 w 725"/>
                  <a:gd name="T65" fmla="*/ 0 h 506"/>
                  <a:gd name="T66" fmla="*/ 0 w 725"/>
                  <a:gd name="T67" fmla="*/ 0 h 506"/>
                  <a:gd name="T68" fmla="*/ 0 w 725"/>
                  <a:gd name="T69" fmla="*/ 0 h 506"/>
                  <a:gd name="T70" fmla="*/ 0 w 725"/>
                  <a:gd name="T71" fmla="*/ 0 h 506"/>
                  <a:gd name="T72" fmla="*/ 0 w 725"/>
                  <a:gd name="T73" fmla="*/ 0 h 506"/>
                  <a:gd name="T74" fmla="*/ 0 w 725"/>
                  <a:gd name="T75" fmla="*/ 0 h 506"/>
                  <a:gd name="T76" fmla="*/ 0 w 725"/>
                  <a:gd name="T77" fmla="*/ 0 h 506"/>
                  <a:gd name="T78" fmla="*/ 0 w 725"/>
                  <a:gd name="T79" fmla="*/ 0 h 506"/>
                  <a:gd name="T80" fmla="*/ 0 w 725"/>
                  <a:gd name="T81" fmla="*/ 0 h 506"/>
                  <a:gd name="T82" fmla="*/ 0 w 725"/>
                  <a:gd name="T83" fmla="*/ 0 h 506"/>
                  <a:gd name="T84" fmla="*/ 0 w 725"/>
                  <a:gd name="T85" fmla="*/ 0 h 506"/>
                  <a:gd name="T86" fmla="*/ 0 w 725"/>
                  <a:gd name="T87" fmla="*/ 0 h 506"/>
                  <a:gd name="T88" fmla="*/ 0 w 725"/>
                  <a:gd name="T89" fmla="*/ 0 h 506"/>
                  <a:gd name="T90" fmla="*/ 0 w 725"/>
                  <a:gd name="T91" fmla="*/ 0 h 506"/>
                  <a:gd name="T92" fmla="*/ 0 w 725"/>
                  <a:gd name="T93" fmla="*/ 0 h 506"/>
                  <a:gd name="T94" fmla="*/ 0 w 725"/>
                  <a:gd name="T95" fmla="*/ 0 h 506"/>
                  <a:gd name="T96" fmla="*/ 0 w 725"/>
                  <a:gd name="T97" fmla="*/ 0 h 506"/>
                  <a:gd name="T98" fmla="*/ 0 w 725"/>
                  <a:gd name="T99" fmla="*/ 0 h 506"/>
                  <a:gd name="T100" fmla="*/ 0 w 725"/>
                  <a:gd name="T101" fmla="*/ 0 h 5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25"/>
                  <a:gd name="T154" fmla="*/ 0 h 506"/>
                  <a:gd name="T155" fmla="*/ 725 w 725"/>
                  <a:gd name="T156" fmla="*/ 506 h 5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25" h="506">
                    <a:moveTo>
                      <a:pt x="541" y="75"/>
                    </a:moveTo>
                    <a:lnTo>
                      <a:pt x="502" y="105"/>
                    </a:lnTo>
                    <a:lnTo>
                      <a:pt x="461" y="134"/>
                    </a:lnTo>
                    <a:lnTo>
                      <a:pt x="441" y="147"/>
                    </a:lnTo>
                    <a:lnTo>
                      <a:pt x="419" y="161"/>
                    </a:lnTo>
                    <a:lnTo>
                      <a:pt x="397" y="173"/>
                    </a:lnTo>
                    <a:lnTo>
                      <a:pt x="375" y="185"/>
                    </a:lnTo>
                    <a:lnTo>
                      <a:pt x="351" y="195"/>
                    </a:lnTo>
                    <a:lnTo>
                      <a:pt x="327" y="206"/>
                    </a:lnTo>
                    <a:lnTo>
                      <a:pt x="304" y="215"/>
                    </a:lnTo>
                    <a:lnTo>
                      <a:pt x="280" y="222"/>
                    </a:lnTo>
                    <a:lnTo>
                      <a:pt x="254" y="229"/>
                    </a:lnTo>
                    <a:lnTo>
                      <a:pt x="229" y="234"/>
                    </a:lnTo>
                    <a:lnTo>
                      <a:pt x="203" y="237"/>
                    </a:lnTo>
                    <a:lnTo>
                      <a:pt x="178" y="238"/>
                    </a:lnTo>
                    <a:lnTo>
                      <a:pt x="168" y="238"/>
                    </a:lnTo>
                    <a:lnTo>
                      <a:pt x="156" y="237"/>
                    </a:lnTo>
                    <a:lnTo>
                      <a:pt x="145" y="234"/>
                    </a:lnTo>
                    <a:lnTo>
                      <a:pt x="134" y="229"/>
                    </a:lnTo>
                    <a:lnTo>
                      <a:pt x="112" y="220"/>
                    </a:lnTo>
                    <a:lnTo>
                      <a:pt x="90" y="208"/>
                    </a:lnTo>
                    <a:lnTo>
                      <a:pt x="71" y="198"/>
                    </a:lnTo>
                    <a:lnTo>
                      <a:pt x="54" y="190"/>
                    </a:lnTo>
                    <a:lnTo>
                      <a:pt x="46" y="187"/>
                    </a:lnTo>
                    <a:lnTo>
                      <a:pt x="40" y="186"/>
                    </a:lnTo>
                    <a:lnTo>
                      <a:pt x="35" y="187"/>
                    </a:lnTo>
                    <a:lnTo>
                      <a:pt x="31" y="191"/>
                    </a:lnTo>
                    <a:lnTo>
                      <a:pt x="23" y="200"/>
                    </a:lnTo>
                    <a:lnTo>
                      <a:pt x="16" y="209"/>
                    </a:lnTo>
                    <a:lnTo>
                      <a:pt x="10" y="220"/>
                    </a:lnTo>
                    <a:lnTo>
                      <a:pt x="6" y="231"/>
                    </a:lnTo>
                    <a:lnTo>
                      <a:pt x="2" y="242"/>
                    </a:lnTo>
                    <a:lnTo>
                      <a:pt x="1" y="253"/>
                    </a:lnTo>
                    <a:lnTo>
                      <a:pt x="0" y="264"/>
                    </a:lnTo>
                    <a:lnTo>
                      <a:pt x="0" y="275"/>
                    </a:lnTo>
                    <a:lnTo>
                      <a:pt x="1" y="287"/>
                    </a:lnTo>
                    <a:lnTo>
                      <a:pt x="2" y="299"/>
                    </a:lnTo>
                    <a:lnTo>
                      <a:pt x="6" y="311"/>
                    </a:lnTo>
                    <a:lnTo>
                      <a:pt x="9" y="323"/>
                    </a:lnTo>
                    <a:lnTo>
                      <a:pt x="15" y="334"/>
                    </a:lnTo>
                    <a:lnTo>
                      <a:pt x="20" y="346"/>
                    </a:lnTo>
                    <a:lnTo>
                      <a:pt x="27" y="357"/>
                    </a:lnTo>
                    <a:lnTo>
                      <a:pt x="34" y="368"/>
                    </a:lnTo>
                    <a:lnTo>
                      <a:pt x="42" y="379"/>
                    </a:lnTo>
                    <a:lnTo>
                      <a:pt x="50" y="390"/>
                    </a:lnTo>
                    <a:lnTo>
                      <a:pt x="59" y="400"/>
                    </a:lnTo>
                    <a:lnTo>
                      <a:pt x="68" y="410"/>
                    </a:lnTo>
                    <a:lnTo>
                      <a:pt x="79" y="420"/>
                    </a:lnTo>
                    <a:lnTo>
                      <a:pt x="89" y="429"/>
                    </a:lnTo>
                    <a:lnTo>
                      <a:pt x="101" y="438"/>
                    </a:lnTo>
                    <a:lnTo>
                      <a:pt x="112" y="446"/>
                    </a:lnTo>
                    <a:lnTo>
                      <a:pt x="124" y="454"/>
                    </a:lnTo>
                    <a:lnTo>
                      <a:pt x="136" y="461"/>
                    </a:lnTo>
                    <a:lnTo>
                      <a:pt x="149" y="467"/>
                    </a:lnTo>
                    <a:lnTo>
                      <a:pt x="162" y="473"/>
                    </a:lnTo>
                    <a:lnTo>
                      <a:pt x="175" y="479"/>
                    </a:lnTo>
                    <a:lnTo>
                      <a:pt x="188" y="482"/>
                    </a:lnTo>
                    <a:lnTo>
                      <a:pt x="201" y="486"/>
                    </a:lnTo>
                    <a:lnTo>
                      <a:pt x="215" y="489"/>
                    </a:lnTo>
                    <a:lnTo>
                      <a:pt x="249" y="494"/>
                    </a:lnTo>
                    <a:lnTo>
                      <a:pt x="284" y="500"/>
                    </a:lnTo>
                    <a:lnTo>
                      <a:pt x="321" y="504"/>
                    </a:lnTo>
                    <a:lnTo>
                      <a:pt x="358" y="506"/>
                    </a:lnTo>
                    <a:lnTo>
                      <a:pt x="376" y="506"/>
                    </a:lnTo>
                    <a:lnTo>
                      <a:pt x="393" y="505"/>
                    </a:lnTo>
                    <a:lnTo>
                      <a:pt x="410" y="503"/>
                    </a:lnTo>
                    <a:lnTo>
                      <a:pt x="427" y="500"/>
                    </a:lnTo>
                    <a:lnTo>
                      <a:pt x="442" y="494"/>
                    </a:lnTo>
                    <a:lnTo>
                      <a:pt x="456" y="487"/>
                    </a:lnTo>
                    <a:lnTo>
                      <a:pt x="461" y="483"/>
                    </a:lnTo>
                    <a:lnTo>
                      <a:pt x="467" y="479"/>
                    </a:lnTo>
                    <a:lnTo>
                      <a:pt x="473" y="474"/>
                    </a:lnTo>
                    <a:lnTo>
                      <a:pt x="479" y="468"/>
                    </a:lnTo>
                    <a:lnTo>
                      <a:pt x="499" y="444"/>
                    </a:lnTo>
                    <a:lnTo>
                      <a:pt x="519" y="419"/>
                    </a:lnTo>
                    <a:lnTo>
                      <a:pt x="539" y="393"/>
                    </a:lnTo>
                    <a:lnTo>
                      <a:pt x="557" y="368"/>
                    </a:lnTo>
                    <a:lnTo>
                      <a:pt x="576" y="341"/>
                    </a:lnTo>
                    <a:lnTo>
                      <a:pt x="593" y="313"/>
                    </a:lnTo>
                    <a:lnTo>
                      <a:pt x="610" y="286"/>
                    </a:lnTo>
                    <a:lnTo>
                      <a:pt x="626" y="258"/>
                    </a:lnTo>
                    <a:lnTo>
                      <a:pt x="641" y="229"/>
                    </a:lnTo>
                    <a:lnTo>
                      <a:pt x="656" y="200"/>
                    </a:lnTo>
                    <a:lnTo>
                      <a:pt x="669" y="171"/>
                    </a:lnTo>
                    <a:lnTo>
                      <a:pt x="682" y="141"/>
                    </a:lnTo>
                    <a:lnTo>
                      <a:pt x="694" y="112"/>
                    </a:lnTo>
                    <a:lnTo>
                      <a:pt x="705" y="82"/>
                    </a:lnTo>
                    <a:lnTo>
                      <a:pt x="716" y="52"/>
                    </a:lnTo>
                    <a:lnTo>
                      <a:pt x="725" y="22"/>
                    </a:lnTo>
                    <a:lnTo>
                      <a:pt x="711" y="13"/>
                    </a:lnTo>
                    <a:lnTo>
                      <a:pt x="698" y="6"/>
                    </a:lnTo>
                    <a:lnTo>
                      <a:pt x="686" y="2"/>
                    </a:lnTo>
                    <a:lnTo>
                      <a:pt x="674" y="0"/>
                    </a:lnTo>
                    <a:lnTo>
                      <a:pt x="661" y="0"/>
                    </a:lnTo>
                    <a:lnTo>
                      <a:pt x="650" y="2"/>
                    </a:lnTo>
                    <a:lnTo>
                      <a:pt x="638" y="6"/>
                    </a:lnTo>
                    <a:lnTo>
                      <a:pt x="627" y="10"/>
                    </a:lnTo>
                    <a:lnTo>
                      <a:pt x="615" y="16"/>
                    </a:lnTo>
                    <a:lnTo>
                      <a:pt x="604" y="23"/>
                    </a:lnTo>
                    <a:lnTo>
                      <a:pt x="593" y="31"/>
                    </a:lnTo>
                    <a:lnTo>
                      <a:pt x="582" y="40"/>
                    </a:lnTo>
                    <a:lnTo>
                      <a:pt x="561" y="58"/>
                    </a:lnTo>
                    <a:lnTo>
                      <a:pt x="541" y="75"/>
                    </a:lnTo>
                    <a:close/>
                  </a:path>
                </a:pathLst>
              </a:custGeom>
              <a:solidFill>
                <a:srgbClr val="CDCDCC"/>
              </a:solidFill>
              <a:ln w="9525">
                <a:noFill/>
                <a:round/>
                <a:headEnd/>
                <a:tailEnd/>
              </a:ln>
            </p:spPr>
            <p:txBody>
              <a:bodyPr/>
              <a:lstStyle/>
              <a:p>
                <a:endParaRPr lang="en-US"/>
              </a:p>
            </p:txBody>
          </p:sp>
          <p:sp>
            <p:nvSpPr>
              <p:cNvPr id="40281" name="Freeform 1052"/>
              <p:cNvSpPr>
                <a:spLocks/>
              </p:cNvSpPr>
              <p:nvPr/>
            </p:nvSpPr>
            <p:spPr bwMode="auto">
              <a:xfrm>
                <a:off x="2251" y="3793"/>
                <a:ext cx="82" cy="49"/>
              </a:xfrm>
              <a:custGeom>
                <a:avLst/>
                <a:gdLst>
                  <a:gd name="T0" fmla="*/ 0 w 488"/>
                  <a:gd name="T1" fmla="*/ 0 h 296"/>
                  <a:gd name="T2" fmla="*/ 0 w 488"/>
                  <a:gd name="T3" fmla="*/ 0 h 296"/>
                  <a:gd name="T4" fmla="*/ 0 w 488"/>
                  <a:gd name="T5" fmla="*/ 0 h 296"/>
                  <a:gd name="T6" fmla="*/ 0 w 488"/>
                  <a:gd name="T7" fmla="*/ 0 h 296"/>
                  <a:gd name="T8" fmla="*/ 0 w 488"/>
                  <a:gd name="T9" fmla="*/ 0 h 296"/>
                  <a:gd name="T10" fmla="*/ 0 w 488"/>
                  <a:gd name="T11" fmla="*/ 0 h 296"/>
                  <a:gd name="T12" fmla="*/ 0 w 488"/>
                  <a:gd name="T13" fmla="*/ 0 h 296"/>
                  <a:gd name="T14" fmla="*/ 0 w 488"/>
                  <a:gd name="T15" fmla="*/ 0 h 296"/>
                  <a:gd name="T16" fmla="*/ 0 w 488"/>
                  <a:gd name="T17" fmla="*/ 0 h 296"/>
                  <a:gd name="T18" fmla="*/ 0 w 488"/>
                  <a:gd name="T19" fmla="*/ 0 h 296"/>
                  <a:gd name="T20" fmla="*/ 0 w 488"/>
                  <a:gd name="T21" fmla="*/ 0 h 296"/>
                  <a:gd name="T22" fmla="*/ 0 w 488"/>
                  <a:gd name="T23" fmla="*/ 0 h 296"/>
                  <a:gd name="T24" fmla="*/ 0 w 488"/>
                  <a:gd name="T25" fmla="*/ 0 h 296"/>
                  <a:gd name="T26" fmla="*/ 0 w 488"/>
                  <a:gd name="T27" fmla="*/ 0 h 296"/>
                  <a:gd name="T28" fmla="*/ 0 w 488"/>
                  <a:gd name="T29" fmla="*/ 0 h 296"/>
                  <a:gd name="T30" fmla="*/ 0 w 488"/>
                  <a:gd name="T31" fmla="*/ 0 h 296"/>
                  <a:gd name="T32" fmla="*/ 0 w 488"/>
                  <a:gd name="T33" fmla="*/ 0 h 296"/>
                  <a:gd name="T34" fmla="*/ 0 w 488"/>
                  <a:gd name="T35" fmla="*/ 0 h 296"/>
                  <a:gd name="T36" fmla="*/ 0 w 488"/>
                  <a:gd name="T37" fmla="*/ 0 h 296"/>
                  <a:gd name="T38" fmla="*/ 0 w 488"/>
                  <a:gd name="T39" fmla="*/ 0 h 296"/>
                  <a:gd name="T40" fmla="*/ 0 w 488"/>
                  <a:gd name="T41" fmla="*/ 0 h 296"/>
                  <a:gd name="T42" fmla="*/ 0 w 488"/>
                  <a:gd name="T43" fmla="*/ 0 h 296"/>
                  <a:gd name="T44" fmla="*/ 0 w 488"/>
                  <a:gd name="T45" fmla="*/ 0 h 296"/>
                  <a:gd name="T46" fmla="*/ 0 w 488"/>
                  <a:gd name="T47" fmla="*/ 0 h 296"/>
                  <a:gd name="T48" fmla="*/ 0 w 488"/>
                  <a:gd name="T49" fmla="*/ 0 h 296"/>
                  <a:gd name="T50" fmla="*/ 0 w 488"/>
                  <a:gd name="T51" fmla="*/ 0 h 296"/>
                  <a:gd name="T52" fmla="*/ 0 w 488"/>
                  <a:gd name="T53" fmla="*/ 0 h 296"/>
                  <a:gd name="T54" fmla="*/ 0 w 488"/>
                  <a:gd name="T55" fmla="*/ 0 h 296"/>
                  <a:gd name="T56" fmla="*/ 0 w 488"/>
                  <a:gd name="T57" fmla="*/ 0 h 296"/>
                  <a:gd name="T58" fmla="*/ 0 w 488"/>
                  <a:gd name="T59" fmla="*/ 0 h 296"/>
                  <a:gd name="T60" fmla="*/ 0 w 488"/>
                  <a:gd name="T61" fmla="*/ 0 h 296"/>
                  <a:gd name="T62" fmla="*/ 0 w 488"/>
                  <a:gd name="T63" fmla="*/ 0 h 296"/>
                  <a:gd name="T64" fmla="*/ 0 w 488"/>
                  <a:gd name="T65" fmla="*/ 0 h 296"/>
                  <a:gd name="T66" fmla="*/ 0 w 488"/>
                  <a:gd name="T67" fmla="*/ 0 h 296"/>
                  <a:gd name="T68" fmla="*/ 0 w 488"/>
                  <a:gd name="T69" fmla="*/ 0 h 296"/>
                  <a:gd name="T70" fmla="*/ 0 w 488"/>
                  <a:gd name="T71" fmla="*/ 0 h 296"/>
                  <a:gd name="T72" fmla="*/ 0 w 488"/>
                  <a:gd name="T73" fmla="*/ 0 h 2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8"/>
                  <a:gd name="T112" fmla="*/ 0 h 296"/>
                  <a:gd name="T113" fmla="*/ 488 w 488"/>
                  <a:gd name="T114" fmla="*/ 296 h 2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8" h="296">
                    <a:moveTo>
                      <a:pt x="353" y="56"/>
                    </a:moveTo>
                    <a:lnTo>
                      <a:pt x="341" y="71"/>
                    </a:lnTo>
                    <a:lnTo>
                      <a:pt x="327" y="86"/>
                    </a:lnTo>
                    <a:lnTo>
                      <a:pt x="312" y="99"/>
                    </a:lnTo>
                    <a:lnTo>
                      <a:pt x="297" y="111"/>
                    </a:lnTo>
                    <a:lnTo>
                      <a:pt x="280" y="121"/>
                    </a:lnTo>
                    <a:lnTo>
                      <a:pt x="262" y="130"/>
                    </a:lnTo>
                    <a:lnTo>
                      <a:pt x="242" y="138"/>
                    </a:lnTo>
                    <a:lnTo>
                      <a:pt x="221" y="145"/>
                    </a:lnTo>
                    <a:lnTo>
                      <a:pt x="199" y="151"/>
                    </a:lnTo>
                    <a:lnTo>
                      <a:pt x="177" y="155"/>
                    </a:lnTo>
                    <a:lnTo>
                      <a:pt x="154" y="158"/>
                    </a:lnTo>
                    <a:lnTo>
                      <a:pt x="129" y="159"/>
                    </a:lnTo>
                    <a:lnTo>
                      <a:pt x="104" y="159"/>
                    </a:lnTo>
                    <a:lnTo>
                      <a:pt x="78" y="159"/>
                    </a:lnTo>
                    <a:lnTo>
                      <a:pt x="51" y="157"/>
                    </a:lnTo>
                    <a:lnTo>
                      <a:pt x="25" y="152"/>
                    </a:lnTo>
                    <a:lnTo>
                      <a:pt x="20" y="152"/>
                    </a:lnTo>
                    <a:lnTo>
                      <a:pt x="15" y="153"/>
                    </a:lnTo>
                    <a:lnTo>
                      <a:pt x="12" y="156"/>
                    </a:lnTo>
                    <a:lnTo>
                      <a:pt x="8" y="159"/>
                    </a:lnTo>
                    <a:lnTo>
                      <a:pt x="6" y="163"/>
                    </a:lnTo>
                    <a:lnTo>
                      <a:pt x="4" y="167"/>
                    </a:lnTo>
                    <a:lnTo>
                      <a:pt x="1" y="172"/>
                    </a:lnTo>
                    <a:lnTo>
                      <a:pt x="0" y="176"/>
                    </a:lnTo>
                    <a:lnTo>
                      <a:pt x="0" y="182"/>
                    </a:lnTo>
                    <a:lnTo>
                      <a:pt x="0" y="188"/>
                    </a:lnTo>
                    <a:lnTo>
                      <a:pt x="1" y="193"/>
                    </a:lnTo>
                    <a:lnTo>
                      <a:pt x="3" y="198"/>
                    </a:lnTo>
                    <a:lnTo>
                      <a:pt x="5" y="204"/>
                    </a:lnTo>
                    <a:lnTo>
                      <a:pt x="7" y="209"/>
                    </a:lnTo>
                    <a:lnTo>
                      <a:pt x="11" y="212"/>
                    </a:lnTo>
                    <a:lnTo>
                      <a:pt x="15" y="217"/>
                    </a:lnTo>
                    <a:lnTo>
                      <a:pt x="29" y="227"/>
                    </a:lnTo>
                    <a:lnTo>
                      <a:pt x="43" y="237"/>
                    </a:lnTo>
                    <a:lnTo>
                      <a:pt x="58" y="247"/>
                    </a:lnTo>
                    <a:lnTo>
                      <a:pt x="73" y="256"/>
                    </a:lnTo>
                    <a:lnTo>
                      <a:pt x="89" y="264"/>
                    </a:lnTo>
                    <a:lnTo>
                      <a:pt x="105" y="272"/>
                    </a:lnTo>
                    <a:lnTo>
                      <a:pt x="122" y="279"/>
                    </a:lnTo>
                    <a:lnTo>
                      <a:pt x="138" y="285"/>
                    </a:lnTo>
                    <a:lnTo>
                      <a:pt x="155" y="290"/>
                    </a:lnTo>
                    <a:lnTo>
                      <a:pt x="173" y="293"/>
                    </a:lnTo>
                    <a:lnTo>
                      <a:pt x="190" y="296"/>
                    </a:lnTo>
                    <a:lnTo>
                      <a:pt x="207" y="296"/>
                    </a:lnTo>
                    <a:lnTo>
                      <a:pt x="225" y="293"/>
                    </a:lnTo>
                    <a:lnTo>
                      <a:pt x="242" y="291"/>
                    </a:lnTo>
                    <a:lnTo>
                      <a:pt x="259" y="285"/>
                    </a:lnTo>
                    <a:lnTo>
                      <a:pt x="277" y="277"/>
                    </a:lnTo>
                    <a:lnTo>
                      <a:pt x="297" y="266"/>
                    </a:lnTo>
                    <a:lnTo>
                      <a:pt x="317" y="253"/>
                    </a:lnTo>
                    <a:lnTo>
                      <a:pt x="336" y="239"/>
                    </a:lnTo>
                    <a:lnTo>
                      <a:pt x="352" y="224"/>
                    </a:lnTo>
                    <a:lnTo>
                      <a:pt x="367" y="208"/>
                    </a:lnTo>
                    <a:lnTo>
                      <a:pt x="381" y="190"/>
                    </a:lnTo>
                    <a:lnTo>
                      <a:pt x="393" y="173"/>
                    </a:lnTo>
                    <a:lnTo>
                      <a:pt x="406" y="155"/>
                    </a:lnTo>
                    <a:lnTo>
                      <a:pt x="428" y="118"/>
                    </a:lnTo>
                    <a:lnTo>
                      <a:pt x="448" y="78"/>
                    </a:lnTo>
                    <a:lnTo>
                      <a:pt x="469" y="39"/>
                    </a:lnTo>
                    <a:lnTo>
                      <a:pt x="488" y="0"/>
                    </a:lnTo>
                    <a:lnTo>
                      <a:pt x="477" y="0"/>
                    </a:lnTo>
                    <a:lnTo>
                      <a:pt x="464" y="0"/>
                    </a:lnTo>
                    <a:lnTo>
                      <a:pt x="452" y="1"/>
                    </a:lnTo>
                    <a:lnTo>
                      <a:pt x="441" y="3"/>
                    </a:lnTo>
                    <a:lnTo>
                      <a:pt x="429" y="6"/>
                    </a:lnTo>
                    <a:lnTo>
                      <a:pt x="418" y="10"/>
                    </a:lnTo>
                    <a:lnTo>
                      <a:pt x="407" y="15"/>
                    </a:lnTo>
                    <a:lnTo>
                      <a:pt x="396" y="20"/>
                    </a:lnTo>
                    <a:lnTo>
                      <a:pt x="395" y="23"/>
                    </a:lnTo>
                    <a:lnTo>
                      <a:pt x="391" y="26"/>
                    </a:lnTo>
                    <a:lnTo>
                      <a:pt x="384" y="32"/>
                    </a:lnTo>
                    <a:lnTo>
                      <a:pt x="376" y="39"/>
                    </a:lnTo>
                    <a:lnTo>
                      <a:pt x="360" y="50"/>
                    </a:lnTo>
                    <a:lnTo>
                      <a:pt x="353" y="56"/>
                    </a:lnTo>
                    <a:close/>
                  </a:path>
                </a:pathLst>
              </a:custGeom>
              <a:solidFill>
                <a:srgbClr val="D5D5D5"/>
              </a:solidFill>
              <a:ln w="9525">
                <a:noFill/>
                <a:round/>
                <a:headEnd/>
                <a:tailEnd/>
              </a:ln>
            </p:spPr>
            <p:txBody>
              <a:bodyPr/>
              <a:lstStyle/>
              <a:p>
                <a:endParaRPr lang="en-US"/>
              </a:p>
            </p:txBody>
          </p:sp>
          <p:sp>
            <p:nvSpPr>
              <p:cNvPr id="40282" name="Freeform 1053"/>
              <p:cNvSpPr>
                <a:spLocks/>
              </p:cNvSpPr>
              <p:nvPr/>
            </p:nvSpPr>
            <p:spPr bwMode="auto">
              <a:xfrm>
                <a:off x="2315" y="3784"/>
                <a:ext cx="61" cy="73"/>
              </a:xfrm>
              <a:custGeom>
                <a:avLst/>
                <a:gdLst>
                  <a:gd name="T0" fmla="*/ 0 w 368"/>
                  <a:gd name="T1" fmla="*/ 0 h 434"/>
                  <a:gd name="T2" fmla="*/ 0 w 368"/>
                  <a:gd name="T3" fmla="*/ 0 h 434"/>
                  <a:gd name="T4" fmla="*/ 0 w 368"/>
                  <a:gd name="T5" fmla="*/ 0 h 434"/>
                  <a:gd name="T6" fmla="*/ 0 w 368"/>
                  <a:gd name="T7" fmla="*/ 0 h 434"/>
                  <a:gd name="T8" fmla="*/ 0 w 368"/>
                  <a:gd name="T9" fmla="*/ 0 h 434"/>
                  <a:gd name="T10" fmla="*/ 0 w 368"/>
                  <a:gd name="T11" fmla="*/ 0 h 434"/>
                  <a:gd name="T12" fmla="*/ 0 w 368"/>
                  <a:gd name="T13" fmla="*/ 0 h 434"/>
                  <a:gd name="T14" fmla="*/ 0 w 368"/>
                  <a:gd name="T15" fmla="*/ 0 h 434"/>
                  <a:gd name="T16" fmla="*/ 0 w 368"/>
                  <a:gd name="T17" fmla="*/ 0 h 434"/>
                  <a:gd name="T18" fmla="*/ 0 w 368"/>
                  <a:gd name="T19" fmla="*/ 0 h 434"/>
                  <a:gd name="T20" fmla="*/ 0 w 368"/>
                  <a:gd name="T21" fmla="*/ 0 h 434"/>
                  <a:gd name="T22" fmla="*/ 0 w 368"/>
                  <a:gd name="T23" fmla="*/ 0 h 434"/>
                  <a:gd name="T24" fmla="*/ 0 w 368"/>
                  <a:gd name="T25" fmla="*/ 0 h 434"/>
                  <a:gd name="T26" fmla="*/ 0 w 368"/>
                  <a:gd name="T27" fmla="*/ 0 h 434"/>
                  <a:gd name="T28" fmla="*/ 0 w 368"/>
                  <a:gd name="T29" fmla="*/ 0 h 434"/>
                  <a:gd name="T30" fmla="*/ 0 w 368"/>
                  <a:gd name="T31" fmla="*/ 0 h 434"/>
                  <a:gd name="T32" fmla="*/ 0 w 368"/>
                  <a:gd name="T33" fmla="*/ 0 h 434"/>
                  <a:gd name="T34" fmla="*/ 0 w 368"/>
                  <a:gd name="T35" fmla="*/ 0 h 434"/>
                  <a:gd name="T36" fmla="*/ 0 w 368"/>
                  <a:gd name="T37" fmla="*/ 0 h 434"/>
                  <a:gd name="T38" fmla="*/ 0 w 368"/>
                  <a:gd name="T39" fmla="*/ 0 h 434"/>
                  <a:gd name="T40" fmla="*/ 0 w 368"/>
                  <a:gd name="T41" fmla="*/ 0 h 434"/>
                  <a:gd name="T42" fmla="*/ 0 w 368"/>
                  <a:gd name="T43" fmla="*/ 0 h 434"/>
                  <a:gd name="T44" fmla="*/ 0 w 368"/>
                  <a:gd name="T45" fmla="*/ 0 h 434"/>
                  <a:gd name="T46" fmla="*/ 0 w 368"/>
                  <a:gd name="T47" fmla="*/ 0 h 434"/>
                  <a:gd name="T48" fmla="*/ 0 w 368"/>
                  <a:gd name="T49" fmla="*/ 0 h 434"/>
                  <a:gd name="T50" fmla="*/ 0 w 368"/>
                  <a:gd name="T51" fmla="*/ 0 h 434"/>
                  <a:gd name="T52" fmla="*/ 0 w 368"/>
                  <a:gd name="T53" fmla="*/ 0 h 434"/>
                  <a:gd name="T54" fmla="*/ 0 w 368"/>
                  <a:gd name="T55" fmla="*/ 0 h 434"/>
                  <a:gd name="T56" fmla="*/ 0 w 368"/>
                  <a:gd name="T57" fmla="*/ 0 h 434"/>
                  <a:gd name="T58" fmla="*/ 0 w 368"/>
                  <a:gd name="T59" fmla="*/ 0 h 434"/>
                  <a:gd name="T60" fmla="*/ 0 w 368"/>
                  <a:gd name="T61" fmla="*/ 0 h 434"/>
                  <a:gd name="T62" fmla="*/ 0 w 368"/>
                  <a:gd name="T63" fmla="*/ 0 h 434"/>
                  <a:gd name="T64" fmla="*/ 0 w 368"/>
                  <a:gd name="T65" fmla="*/ 0 h 434"/>
                  <a:gd name="T66" fmla="*/ 0 w 368"/>
                  <a:gd name="T67" fmla="*/ 0 h 434"/>
                  <a:gd name="T68" fmla="*/ 0 w 368"/>
                  <a:gd name="T69" fmla="*/ 0 h 434"/>
                  <a:gd name="T70" fmla="*/ 0 w 368"/>
                  <a:gd name="T71" fmla="*/ 0 h 434"/>
                  <a:gd name="T72" fmla="*/ 0 w 368"/>
                  <a:gd name="T73" fmla="*/ 0 h 434"/>
                  <a:gd name="T74" fmla="*/ 0 w 368"/>
                  <a:gd name="T75" fmla="*/ 0 h 434"/>
                  <a:gd name="T76" fmla="*/ 0 w 368"/>
                  <a:gd name="T77" fmla="*/ 0 h 434"/>
                  <a:gd name="T78" fmla="*/ 0 w 368"/>
                  <a:gd name="T79" fmla="*/ 0 h 434"/>
                  <a:gd name="T80" fmla="*/ 0 w 368"/>
                  <a:gd name="T81" fmla="*/ 0 h 434"/>
                  <a:gd name="T82" fmla="*/ 0 w 368"/>
                  <a:gd name="T83" fmla="*/ 0 h 434"/>
                  <a:gd name="T84" fmla="*/ 0 w 368"/>
                  <a:gd name="T85" fmla="*/ 0 h 434"/>
                  <a:gd name="T86" fmla="*/ 0 w 368"/>
                  <a:gd name="T87" fmla="*/ 0 h 434"/>
                  <a:gd name="T88" fmla="*/ 0 w 368"/>
                  <a:gd name="T89" fmla="*/ 0 h 434"/>
                  <a:gd name="T90" fmla="*/ 0 w 368"/>
                  <a:gd name="T91" fmla="*/ 0 h 434"/>
                  <a:gd name="T92" fmla="*/ 0 w 368"/>
                  <a:gd name="T93" fmla="*/ 0 h 434"/>
                  <a:gd name="T94" fmla="*/ 0 w 368"/>
                  <a:gd name="T95" fmla="*/ 0 h 434"/>
                  <a:gd name="T96" fmla="*/ 0 w 368"/>
                  <a:gd name="T97" fmla="*/ 0 h 434"/>
                  <a:gd name="T98" fmla="*/ 0 w 368"/>
                  <a:gd name="T99" fmla="*/ 0 h 434"/>
                  <a:gd name="T100" fmla="*/ 0 w 368"/>
                  <a:gd name="T101" fmla="*/ 0 h 434"/>
                  <a:gd name="T102" fmla="*/ 0 w 368"/>
                  <a:gd name="T103" fmla="*/ 0 h 434"/>
                  <a:gd name="T104" fmla="*/ 0 w 368"/>
                  <a:gd name="T105" fmla="*/ 0 h 434"/>
                  <a:gd name="T106" fmla="*/ 0 w 368"/>
                  <a:gd name="T107" fmla="*/ 0 h 434"/>
                  <a:gd name="T108" fmla="*/ 0 w 368"/>
                  <a:gd name="T109" fmla="*/ 0 h 434"/>
                  <a:gd name="T110" fmla="*/ 0 w 368"/>
                  <a:gd name="T111" fmla="*/ 0 h 434"/>
                  <a:gd name="T112" fmla="*/ 0 w 368"/>
                  <a:gd name="T113" fmla="*/ 0 h 434"/>
                  <a:gd name="T114" fmla="*/ 0 w 368"/>
                  <a:gd name="T115" fmla="*/ 0 h 434"/>
                  <a:gd name="T116" fmla="*/ 0 w 368"/>
                  <a:gd name="T117" fmla="*/ 0 h 434"/>
                  <a:gd name="T118" fmla="*/ 0 w 368"/>
                  <a:gd name="T119" fmla="*/ 0 h 434"/>
                  <a:gd name="T120" fmla="*/ 0 w 368"/>
                  <a:gd name="T121" fmla="*/ 0 h 434"/>
                  <a:gd name="T122" fmla="*/ 0 w 368"/>
                  <a:gd name="T123" fmla="*/ 0 h 434"/>
                  <a:gd name="T124" fmla="*/ 0 w 368"/>
                  <a:gd name="T125" fmla="*/ 0 h 4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68"/>
                  <a:gd name="T190" fmla="*/ 0 h 434"/>
                  <a:gd name="T191" fmla="*/ 368 w 368"/>
                  <a:gd name="T192" fmla="*/ 434 h 43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68" h="434">
                    <a:moveTo>
                      <a:pt x="0" y="428"/>
                    </a:moveTo>
                    <a:lnTo>
                      <a:pt x="27" y="410"/>
                    </a:lnTo>
                    <a:lnTo>
                      <a:pt x="52" y="392"/>
                    </a:lnTo>
                    <a:lnTo>
                      <a:pt x="75" y="372"/>
                    </a:lnTo>
                    <a:lnTo>
                      <a:pt x="96" y="354"/>
                    </a:lnTo>
                    <a:lnTo>
                      <a:pt x="115" y="334"/>
                    </a:lnTo>
                    <a:lnTo>
                      <a:pt x="133" y="314"/>
                    </a:lnTo>
                    <a:lnTo>
                      <a:pt x="148" y="295"/>
                    </a:lnTo>
                    <a:lnTo>
                      <a:pt x="163" y="275"/>
                    </a:lnTo>
                    <a:lnTo>
                      <a:pt x="175" y="254"/>
                    </a:lnTo>
                    <a:lnTo>
                      <a:pt x="187" y="232"/>
                    </a:lnTo>
                    <a:lnTo>
                      <a:pt x="197" y="211"/>
                    </a:lnTo>
                    <a:lnTo>
                      <a:pt x="208" y="188"/>
                    </a:lnTo>
                    <a:lnTo>
                      <a:pt x="216" y="166"/>
                    </a:lnTo>
                    <a:lnTo>
                      <a:pt x="224" y="142"/>
                    </a:lnTo>
                    <a:lnTo>
                      <a:pt x="231" y="119"/>
                    </a:lnTo>
                    <a:lnTo>
                      <a:pt x="238" y="94"/>
                    </a:lnTo>
                    <a:lnTo>
                      <a:pt x="245" y="78"/>
                    </a:lnTo>
                    <a:lnTo>
                      <a:pt x="260" y="47"/>
                    </a:lnTo>
                    <a:lnTo>
                      <a:pt x="268" y="31"/>
                    </a:lnTo>
                    <a:lnTo>
                      <a:pt x="277" y="16"/>
                    </a:lnTo>
                    <a:lnTo>
                      <a:pt x="281" y="10"/>
                    </a:lnTo>
                    <a:lnTo>
                      <a:pt x="285" y="5"/>
                    </a:lnTo>
                    <a:lnTo>
                      <a:pt x="289" y="2"/>
                    </a:lnTo>
                    <a:lnTo>
                      <a:pt x="292" y="0"/>
                    </a:lnTo>
                    <a:lnTo>
                      <a:pt x="299" y="4"/>
                    </a:lnTo>
                    <a:lnTo>
                      <a:pt x="307" y="10"/>
                    </a:lnTo>
                    <a:lnTo>
                      <a:pt x="314" y="17"/>
                    </a:lnTo>
                    <a:lnTo>
                      <a:pt x="320" y="24"/>
                    </a:lnTo>
                    <a:lnTo>
                      <a:pt x="326" y="33"/>
                    </a:lnTo>
                    <a:lnTo>
                      <a:pt x="331" y="41"/>
                    </a:lnTo>
                    <a:lnTo>
                      <a:pt x="337" y="52"/>
                    </a:lnTo>
                    <a:lnTo>
                      <a:pt x="342" y="62"/>
                    </a:lnTo>
                    <a:lnTo>
                      <a:pt x="350" y="83"/>
                    </a:lnTo>
                    <a:lnTo>
                      <a:pt x="357" y="105"/>
                    </a:lnTo>
                    <a:lnTo>
                      <a:pt x="364" y="126"/>
                    </a:lnTo>
                    <a:lnTo>
                      <a:pt x="368" y="145"/>
                    </a:lnTo>
                    <a:lnTo>
                      <a:pt x="365" y="170"/>
                    </a:lnTo>
                    <a:lnTo>
                      <a:pt x="357" y="219"/>
                    </a:lnTo>
                    <a:lnTo>
                      <a:pt x="351" y="246"/>
                    </a:lnTo>
                    <a:lnTo>
                      <a:pt x="345" y="270"/>
                    </a:lnTo>
                    <a:lnTo>
                      <a:pt x="343" y="281"/>
                    </a:lnTo>
                    <a:lnTo>
                      <a:pt x="340" y="289"/>
                    </a:lnTo>
                    <a:lnTo>
                      <a:pt x="337" y="296"/>
                    </a:lnTo>
                    <a:lnTo>
                      <a:pt x="334" y="300"/>
                    </a:lnTo>
                    <a:lnTo>
                      <a:pt x="325" y="313"/>
                    </a:lnTo>
                    <a:lnTo>
                      <a:pt x="311" y="327"/>
                    </a:lnTo>
                    <a:lnTo>
                      <a:pt x="294" y="342"/>
                    </a:lnTo>
                    <a:lnTo>
                      <a:pt x="276" y="358"/>
                    </a:lnTo>
                    <a:lnTo>
                      <a:pt x="254" y="374"/>
                    </a:lnTo>
                    <a:lnTo>
                      <a:pt x="230" y="389"/>
                    </a:lnTo>
                    <a:lnTo>
                      <a:pt x="216" y="397"/>
                    </a:lnTo>
                    <a:lnTo>
                      <a:pt x="202" y="404"/>
                    </a:lnTo>
                    <a:lnTo>
                      <a:pt x="188" y="411"/>
                    </a:lnTo>
                    <a:lnTo>
                      <a:pt x="173" y="418"/>
                    </a:lnTo>
                    <a:lnTo>
                      <a:pt x="157" y="423"/>
                    </a:lnTo>
                    <a:lnTo>
                      <a:pt x="136" y="428"/>
                    </a:lnTo>
                    <a:lnTo>
                      <a:pt x="114" y="431"/>
                    </a:lnTo>
                    <a:lnTo>
                      <a:pt x="90" y="433"/>
                    </a:lnTo>
                    <a:lnTo>
                      <a:pt x="64" y="434"/>
                    </a:lnTo>
                    <a:lnTo>
                      <a:pt x="41" y="434"/>
                    </a:lnTo>
                    <a:lnTo>
                      <a:pt x="19" y="432"/>
                    </a:lnTo>
                    <a:lnTo>
                      <a:pt x="0" y="428"/>
                    </a:lnTo>
                    <a:close/>
                  </a:path>
                </a:pathLst>
              </a:custGeom>
              <a:solidFill>
                <a:srgbClr val="AFAEAE"/>
              </a:solidFill>
              <a:ln w="9525">
                <a:noFill/>
                <a:round/>
                <a:headEnd/>
                <a:tailEnd/>
              </a:ln>
            </p:spPr>
            <p:txBody>
              <a:bodyPr/>
              <a:lstStyle/>
              <a:p>
                <a:endParaRPr lang="en-US"/>
              </a:p>
            </p:txBody>
          </p:sp>
          <p:sp>
            <p:nvSpPr>
              <p:cNvPr id="40283" name="Freeform 1054"/>
              <p:cNvSpPr>
                <a:spLocks/>
              </p:cNvSpPr>
              <p:nvPr/>
            </p:nvSpPr>
            <p:spPr bwMode="auto">
              <a:xfrm>
                <a:off x="2474" y="3696"/>
                <a:ext cx="37" cy="74"/>
              </a:xfrm>
              <a:custGeom>
                <a:avLst/>
                <a:gdLst>
                  <a:gd name="T0" fmla="*/ 0 w 221"/>
                  <a:gd name="T1" fmla="*/ 0 h 443"/>
                  <a:gd name="T2" fmla="*/ 0 w 221"/>
                  <a:gd name="T3" fmla="*/ 0 h 443"/>
                  <a:gd name="T4" fmla="*/ 0 w 221"/>
                  <a:gd name="T5" fmla="*/ 0 h 443"/>
                  <a:gd name="T6" fmla="*/ 0 w 221"/>
                  <a:gd name="T7" fmla="*/ 0 h 443"/>
                  <a:gd name="T8" fmla="*/ 0 w 221"/>
                  <a:gd name="T9" fmla="*/ 0 h 443"/>
                  <a:gd name="T10" fmla="*/ 0 w 221"/>
                  <a:gd name="T11" fmla="*/ 0 h 443"/>
                  <a:gd name="T12" fmla="*/ 0 w 221"/>
                  <a:gd name="T13" fmla="*/ 0 h 443"/>
                  <a:gd name="T14" fmla="*/ 0 w 221"/>
                  <a:gd name="T15" fmla="*/ 0 h 443"/>
                  <a:gd name="T16" fmla="*/ 0 w 221"/>
                  <a:gd name="T17" fmla="*/ 0 h 443"/>
                  <a:gd name="T18" fmla="*/ 0 w 221"/>
                  <a:gd name="T19" fmla="*/ 0 h 443"/>
                  <a:gd name="T20" fmla="*/ 0 w 221"/>
                  <a:gd name="T21" fmla="*/ 0 h 443"/>
                  <a:gd name="T22" fmla="*/ 0 w 221"/>
                  <a:gd name="T23" fmla="*/ 0 h 443"/>
                  <a:gd name="T24" fmla="*/ 0 w 221"/>
                  <a:gd name="T25" fmla="*/ 0 h 443"/>
                  <a:gd name="T26" fmla="*/ 0 w 221"/>
                  <a:gd name="T27" fmla="*/ 0 h 443"/>
                  <a:gd name="T28" fmla="*/ 0 w 221"/>
                  <a:gd name="T29" fmla="*/ 0 h 443"/>
                  <a:gd name="T30" fmla="*/ 0 w 221"/>
                  <a:gd name="T31" fmla="*/ 0 h 443"/>
                  <a:gd name="T32" fmla="*/ 0 w 221"/>
                  <a:gd name="T33" fmla="*/ 0 h 443"/>
                  <a:gd name="T34" fmla="*/ 0 w 221"/>
                  <a:gd name="T35" fmla="*/ 0 h 443"/>
                  <a:gd name="T36" fmla="*/ 0 w 221"/>
                  <a:gd name="T37" fmla="*/ 0 h 443"/>
                  <a:gd name="T38" fmla="*/ 0 w 221"/>
                  <a:gd name="T39" fmla="*/ 0 h 443"/>
                  <a:gd name="T40" fmla="*/ 0 w 221"/>
                  <a:gd name="T41" fmla="*/ 0 h 443"/>
                  <a:gd name="T42" fmla="*/ 0 w 221"/>
                  <a:gd name="T43" fmla="*/ 0 h 443"/>
                  <a:gd name="T44" fmla="*/ 0 w 221"/>
                  <a:gd name="T45" fmla="*/ 0 h 443"/>
                  <a:gd name="T46" fmla="*/ 0 w 221"/>
                  <a:gd name="T47" fmla="*/ 0 h 443"/>
                  <a:gd name="T48" fmla="*/ 0 w 221"/>
                  <a:gd name="T49" fmla="*/ 0 h 443"/>
                  <a:gd name="T50" fmla="*/ 0 w 221"/>
                  <a:gd name="T51" fmla="*/ 0 h 443"/>
                  <a:gd name="T52" fmla="*/ 0 w 221"/>
                  <a:gd name="T53" fmla="*/ 0 h 443"/>
                  <a:gd name="T54" fmla="*/ 0 w 221"/>
                  <a:gd name="T55" fmla="*/ 0 h 443"/>
                  <a:gd name="T56" fmla="*/ 0 w 221"/>
                  <a:gd name="T57" fmla="*/ 0 h 443"/>
                  <a:gd name="T58" fmla="*/ 0 w 221"/>
                  <a:gd name="T59" fmla="*/ 0 h 443"/>
                  <a:gd name="T60" fmla="*/ 0 w 221"/>
                  <a:gd name="T61" fmla="*/ 0 h 443"/>
                  <a:gd name="T62" fmla="*/ 0 w 221"/>
                  <a:gd name="T63" fmla="*/ 0 h 443"/>
                  <a:gd name="T64" fmla="*/ 0 w 221"/>
                  <a:gd name="T65" fmla="*/ 0 h 443"/>
                  <a:gd name="T66" fmla="*/ 0 w 221"/>
                  <a:gd name="T67" fmla="*/ 0 h 443"/>
                  <a:gd name="T68" fmla="*/ 0 w 221"/>
                  <a:gd name="T69" fmla="*/ 0 h 443"/>
                  <a:gd name="T70" fmla="*/ 0 w 221"/>
                  <a:gd name="T71" fmla="*/ 0 h 443"/>
                  <a:gd name="T72" fmla="*/ 0 w 221"/>
                  <a:gd name="T73" fmla="*/ 0 h 443"/>
                  <a:gd name="T74" fmla="*/ 0 w 221"/>
                  <a:gd name="T75" fmla="*/ 0 h 443"/>
                  <a:gd name="T76" fmla="*/ 0 w 221"/>
                  <a:gd name="T77" fmla="*/ 0 h 443"/>
                  <a:gd name="T78" fmla="*/ 0 w 221"/>
                  <a:gd name="T79" fmla="*/ 0 h 443"/>
                  <a:gd name="T80" fmla="*/ 0 w 221"/>
                  <a:gd name="T81" fmla="*/ 0 h 443"/>
                  <a:gd name="T82" fmla="*/ 0 w 221"/>
                  <a:gd name="T83" fmla="*/ 0 h 443"/>
                  <a:gd name="T84" fmla="*/ 0 w 221"/>
                  <a:gd name="T85" fmla="*/ 0 h 443"/>
                  <a:gd name="T86" fmla="*/ 0 w 221"/>
                  <a:gd name="T87" fmla="*/ 0 h 443"/>
                  <a:gd name="T88" fmla="*/ 0 w 221"/>
                  <a:gd name="T89" fmla="*/ 0 h 443"/>
                  <a:gd name="T90" fmla="*/ 0 w 221"/>
                  <a:gd name="T91" fmla="*/ 0 h 443"/>
                  <a:gd name="T92" fmla="*/ 0 w 221"/>
                  <a:gd name="T93" fmla="*/ 0 h 443"/>
                  <a:gd name="T94" fmla="*/ 0 w 221"/>
                  <a:gd name="T95" fmla="*/ 0 h 443"/>
                  <a:gd name="T96" fmla="*/ 0 w 221"/>
                  <a:gd name="T97" fmla="*/ 0 h 443"/>
                  <a:gd name="T98" fmla="*/ 0 w 221"/>
                  <a:gd name="T99" fmla="*/ 0 h 443"/>
                  <a:gd name="T100" fmla="*/ 0 w 221"/>
                  <a:gd name="T101" fmla="*/ 0 h 443"/>
                  <a:gd name="T102" fmla="*/ 0 w 221"/>
                  <a:gd name="T103" fmla="*/ 0 h 443"/>
                  <a:gd name="T104" fmla="*/ 0 w 221"/>
                  <a:gd name="T105" fmla="*/ 0 h 443"/>
                  <a:gd name="T106" fmla="*/ 0 w 221"/>
                  <a:gd name="T107" fmla="*/ 0 h 443"/>
                  <a:gd name="T108" fmla="*/ 0 w 221"/>
                  <a:gd name="T109" fmla="*/ 0 h 443"/>
                  <a:gd name="T110" fmla="*/ 0 w 221"/>
                  <a:gd name="T111" fmla="*/ 0 h 443"/>
                  <a:gd name="T112" fmla="*/ 0 w 221"/>
                  <a:gd name="T113" fmla="*/ 0 h 443"/>
                  <a:gd name="T114" fmla="*/ 0 w 221"/>
                  <a:gd name="T115" fmla="*/ 0 h 443"/>
                  <a:gd name="T116" fmla="*/ 0 w 221"/>
                  <a:gd name="T117" fmla="*/ 0 h 443"/>
                  <a:gd name="T118" fmla="*/ 0 w 221"/>
                  <a:gd name="T119" fmla="*/ 0 h 443"/>
                  <a:gd name="T120" fmla="*/ 0 w 221"/>
                  <a:gd name="T121" fmla="*/ 0 h 4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1"/>
                  <a:gd name="T184" fmla="*/ 0 h 443"/>
                  <a:gd name="T185" fmla="*/ 221 w 221"/>
                  <a:gd name="T186" fmla="*/ 443 h 4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1" h="443">
                    <a:moveTo>
                      <a:pt x="76" y="0"/>
                    </a:moveTo>
                    <a:lnTo>
                      <a:pt x="108" y="20"/>
                    </a:lnTo>
                    <a:lnTo>
                      <a:pt x="141" y="40"/>
                    </a:lnTo>
                    <a:lnTo>
                      <a:pt x="157" y="48"/>
                    </a:lnTo>
                    <a:lnTo>
                      <a:pt x="175" y="57"/>
                    </a:lnTo>
                    <a:lnTo>
                      <a:pt x="193" y="64"/>
                    </a:lnTo>
                    <a:lnTo>
                      <a:pt x="212" y="71"/>
                    </a:lnTo>
                    <a:lnTo>
                      <a:pt x="215" y="73"/>
                    </a:lnTo>
                    <a:lnTo>
                      <a:pt x="219" y="77"/>
                    </a:lnTo>
                    <a:lnTo>
                      <a:pt x="220" y="81"/>
                    </a:lnTo>
                    <a:lnTo>
                      <a:pt x="221" y="87"/>
                    </a:lnTo>
                    <a:lnTo>
                      <a:pt x="221" y="94"/>
                    </a:lnTo>
                    <a:lnTo>
                      <a:pt x="220" y="100"/>
                    </a:lnTo>
                    <a:lnTo>
                      <a:pt x="218" y="104"/>
                    </a:lnTo>
                    <a:lnTo>
                      <a:pt x="215" y="109"/>
                    </a:lnTo>
                    <a:lnTo>
                      <a:pt x="206" y="122"/>
                    </a:lnTo>
                    <a:lnTo>
                      <a:pt x="198" y="133"/>
                    </a:lnTo>
                    <a:lnTo>
                      <a:pt x="191" y="146"/>
                    </a:lnTo>
                    <a:lnTo>
                      <a:pt x="184" y="158"/>
                    </a:lnTo>
                    <a:lnTo>
                      <a:pt x="163" y="193"/>
                    </a:lnTo>
                    <a:lnTo>
                      <a:pt x="145" y="229"/>
                    </a:lnTo>
                    <a:lnTo>
                      <a:pt x="127" y="266"/>
                    </a:lnTo>
                    <a:lnTo>
                      <a:pt x="110" y="302"/>
                    </a:lnTo>
                    <a:lnTo>
                      <a:pt x="92" y="338"/>
                    </a:lnTo>
                    <a:lnTo>
                      <a:pt x="72" y="374"/>
                    </a:lnTo>
                    <a:lnTo>
                      <a:pt x="60" y="391"/>
                    </a:lnTo>
                    <a:lnTo>
                      <a:pt x="49" y="407"/>
                    </a:lnTo>
                    <a:lnTo>
                      <a:pt x="36" y="425"/>
                    </a:lnTo>
                    <a:lnTo>
                      <a:pt x="22" y="441"/>
                    </a:lnTo>
                    <a:lnTo>
                      <a:pt x="19" y="442"/>
                    </a:lnTo>
                    <a:lnTo>
                      <a:pt x="12" y="443"/>
                    </a:lnTo>
                    <a:lnTo>
                      <a:pt x="6" y="442"/>
                    </a:lnTo>
                    <a:lnTo>
                      <a:pt x="2" y="441"/>
                    </a:lnTo>
                    <a:lnTo>
                      <a:pt x="1" y="436"/>
                    </a:lnTo>
                    <a:lnTo>
                      <a:pt x="0" y="431"/>
                    </a:lnTo>
                    <a:lnTo>
                      <a:pt x="1" y="425"/>
                    </a:lnTo>
                    <a:lnTo>
                      <a:pt x="2" y="418"/>
                    </a:lnTo>
                    <a:lnTo>
                      <a:pt x="7" y="406"/>
                    </a:lnTo>
                    <a:lnTo>
                      <a:pt x="14" y="395"/>
                    </a:lnTo>
                    <a:lnTo>
                      <a:pt x="24" y="380"/>
                    </a:lnTo>
                    <a:lnTo>
                      <a:pt x="34" y="365"/>
                    </a:lnTo>
                    <a:lnTo>
                      <a:pt x="43" y="350"/>
                    </a:lnTo>
                    <a:lnTo>
                      <a:pt x="51" y="335"/>
                    </a:lnTo>
                    <a:lnTo>
                      <a:pt x="59" y="318"/>
                    </a:lnTo>
                    <a:lnTo>
                      <a:pt x="65" y="302"/>
                    </a:lnTo>
                    <a:lnTo>
                      <a:pt x="71" y="285"/>
                    </a:lnTo>
                    <a:lnTo>
                      <a:pt x="76" y="267"/>
                    </a:lnTo>
                    <a:lnTo>
                      <a:pt x="85" y="229"/>
                    </a:lnTo>
                    <a:lnTo>
                      <a:pt x="94" y="195"/>
                    </a:lnTo>
                    <a:lnTo>
                      <a:pt x="97" y="178"/>
                    </a:lnTo>
                    <a:lnTo>
                      <a:pt x="102" y="161"/>
                    </a:lnTo>
                    <a:lnTo>
                      <a:pt x="104" y="144"/>
                    </a:lnTo>
                    <a:lnTo>
                      <a:pt x="108" y="125"/>
                    </a:lnTo>
                    <a:lnTo>
                      <a:pt x="108" y="110"/>
                    </a:lnTo>
                    <a:lnTo>
                      <a:pt x="107" y="94"/>
                    </a:lnTo>
                    <a:lnTo>
                      <a:pt x="105" y="78"/>
                    </a:lnTo>
                    <a:lnTo>
                      <a:pt x="102" y="62"/>
                    </a:lnTo>
                    <a:lnTo>
                      <a:pt x="97" y="45"/>
                    </a:lnTo>
                    <a:lnTo>
                      <a:pt x="92" y="29"/>
                    </a:lnTo>
                    <a:lnTo>
                      <a:pt x="85" y="14"/>
                    </a:lnTo>
                    <a:lnTo>
                      <a:pt x="76" y="0"/>
                    </a:lnTo>
                    <a:close/>
                  </a:path>
                </a:pathLst>
              </a:custGeom>
              <a:solidFill>
                <a:srgbClr val="ABAAA9"/>
              </a:solidFill>
              <a:ln w="9525">
                <a:noFill/>
                <a:round/>
                <a:headEnd/>
                <a:tailEnd/>
              </a:ln>
            </p:spPr>
            <p:txBody>
              <a:bodyPr/>
              <a:lstStyle/>
              <a:p>
                <a:endParaRPr lang="en-US"/>
              </a:p>
            </p:txBody>
          </p:sp>
          <p:sp>
            <p:nvSpPr>
              <p:cNvPr id="40284" name="Freeform 1055"/>
              <p:cNvSpPr>
                <a:spLocks/>
              </p:cNvSpPr>
              <p:nvPr/>
            </p:nvSpPr>
            <p:spPr bwMode="auto">
              <a:xfrm>
                <a:off x="2862" y="3825"/>
                <a:ext cx="8" cy="27"/>
              </a:xfrm>
              <a:custGeom>
                <a:avLst/>
                <a:gdLst>
                  <a:gd name="T0" fmla="*/ 0 w 47"/>
                  <a:gd name="T1" fmla="*/ 0 h 159"/>
                  <a:gd name="T2" fmla="*/ 0 w 47"/>
                  <a:gd name="T3" fmla="*/ 0 h 159"/>
                  <a:gd name="T4" fmla="*/ 0 w 47"/>
                  <a:gd name="T5" fmla="*/ 0 h 159"/>
                  <a:gd name="T6" fmla="*/ 0 w 47"/>
                  <a:gd name="T7" fmla="*/ 0 h 159"/>
                  <a:gd name="T8" fmla="*/ 0 w 47"/>
                  <a:gd name="T9" fmla="*/ 0 h 159"/>
                  <a:gd name="T10" fmla="*/ 0 w 47"/>
                  <a:gd name="T11" fmla="*/ 0 h 159"/>
                  <a:gd name="T12" fmla="*/ 0 w 47"/>
                  <a:gd name="T13" fmla="*/ 0 h 159"/>
                  <a:gd name="T14" fmla="*/ 0 w 47"/>
                  <a:gd name="T15" fmla="*/ 0 h 159"/>
                  <a:gd name="T16" fmla="*/ 0 w 47"/>
                  <a:gd name="T17" fmla="*/ 0 h 159"/>
                  <a:gd name="T18" fmla="*/ 0 w 47"/>
                  <a:gd name="T19" fmla="*/ 0 h 159"/>
                  <a:gd name="T20" fmla="*/ 0 w 47"/>
                  <a:gd name="T21" fmla="*/ 0 h 159"/>
                  <a:gd name="T22" fmla="*/ 0 w 47"/>
                  <a:gd name="T23" fmla="*/ 0 h 159"/>
                  <a:gd name="T24" fmla="*/ 0 w 47"/>
                  <a:gd name="T25" fmla="*/ 0 h 159"/>
                  <a:gd name="T26" fmla="*/ 0 w 47"/>
                  <a:gd name="T27" fmla="*/ 0 h 159"/>
                  <a:gd name="T28" fmla="*/ 0 w 47"/>
                  <a:gd name="T29" fmla="*/ 0 h 159"/>
                  <a:gd name="T30" fmla="*/ 0 w 47"/>
                  <a:gd name="T31" fmla="*/ 0 h 159"/>
                  <a:gd name="T32" fmla="*/ 0 w 47"/>
                  <a:gd name="T33" fmla="*/ 0 h 159"/>
                  <a:gd name="T34" fmla="*/ 0 w 47"/>
                  <a:gd name="T35" fmla="*/ 0 h 159"/>
                  <a:gd name="T36" fmla="*/ 0 w 47"/>
                  <a:gd name="T37" fmla="*/ 0 h 159"/>
                  <a:gd name="T38" fmla="*/ 0 w 47"/>
                  <a:gd name="T39" fmla="*/ 0 h 159"/>
                  <a:gd name="T40" fmla="*/ 0 w 47"/>
                  <a:gd name="T41" fmla="*/ 0 h 159"/>
                  <a:gd name="T42" fmla="*/ 0 w 47"/>
                  <a:gd name="T43" fmla="*/ 0 h 159"/>
                  <a:gd name="T44" fmla="*/ 0 w 47"/>
                  <a:gd name="T45" fmla="*/ 0 h 1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7"/>
                  <a:gd name="T70" fmla="*/ 0 h 159"/>
                  <a:gd name="T71" fmla="*/ 47 w 47"/>
                  <a:gd name="T72" fmla="*/ 159 h 1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7" h="159">
                    <a:moveTo>
                      <a:pt x="21" y="159"/>
                    </a:moveTo>
                    <a:lnTo>
                      <a:pt x="29" y="154"/>
                    </a:lnTo>
                    <a:lnTo>
                      <a:pt x="37" y="150"/>
                    </a:lnTo>
                    <a:lnTo>
                      <a:pt x="39" y="149"/>
                    </a:lnTo>
                    <a:lnTo>
                      <a:pt x="41" y="147"/>
                    </a:lnTo>
                    <a:lnTo>
                      <a:pt x="44" y="145"/>
                    </a:lnTo>
                    <a:lnTo>
                      <a:pt x="45" y="141"/>
                    </a:lnTo>
                    <a:lnTo>
                      <a:pt x="47" y="132"/>
                    </a:lnTo>
                    <a:lnTo>
                      <a:pt x="47" y="122"/>
                    </a:lnTo>
                    <a:lnTo>
                      <a:pt x="47" y="110"/>
                    </a:lnTo>
                    <a:lnTo>
                      <a:pt x="46" y="97"/>
                    </a:lnTo>
                    <a:lnTo>
                      <a:pt x="44" y="83"/>
                    </a:lnTo>
                    <a:lnTo>
                      <a:pt x="41" y="70"/>
                    </a:lnTo>
                    <a:lnTo>
                      <a:pt x="37" y="56"/>
                    </a:lnTo>
                    <a:lnTo>
                      <a:pt x="33" y="43"/>
                    </a:lnTo>
                    <a:lnTo>
                      <a:pt x="29" y="30"/>
                    </a:lnTo>
                    <a:lnTo>
                      <a:pt x="23" y="20"/>
                    </a:lnTo>
                    <a:lnTo>
                      <a:pt x="17" y="11"/>
                    </a:lnTo>
                    <a:lnTo>
                      <a:pt x="12" y="5"/>
                    </a:lnTo>
                    <a:lnTo>
                      <a:pt x="9" y="2"/>
                    </a:lnTo>
                    <a:lnTo>
                      <a:pt x="5" y="0"/>
                    </a:lnTo>
                    <a:lnTo>
                      <a:pt x="3" y="0"/>
                    </a:lnTo>
                    <a:lnTo>
                      <a:pt x="0" y="0"/>
                    </a:lnTo>
                  </a:path>
                </a:pathLst>
              </a:custGeom>
              <a:noFill/>
              <a:ln w="7938">
                <a:solidFill>
                  <a:srgbClr val="C3C3C2"/>
                </a:solidFill>
                <a:round/>
                <a:headEnd/>
                <a:tailEnd/>
              </a:ln>
            </p:spPr>
            <p:txBody>
              <a:bodyPr/>
              <a:lstStyle/>
              <a:p>
                <a:endParaRPr lang="en-US"/>
              </a:p>
            </p:txBody>
          </p:sp>
          <p:sp>
            <p:nvSpPr>
              <p:cNvPr id="40285" name="Freeform 1056"/>
              <p:cNvSpPr>
                <a:spLocks/>
              </p:cNvSpPr>
              <p:nvPr/>
            </p:nvSpPr>
            <p:spPr bwMode="auto">
              <a:xfrm>
                <a:off x="2217" y="3626"/>
                <a:ext cx="156" cy="170"/>
              </a:xfrm>
              <a:custGeom>
                <a:avLst/>
                <a:gdLst>
                  <a:gd name="T0" fmla="*/ 0 w 936"/>
                  <a:gd name="T1" fmla="*/ 0 h 1017"/>
                  <a:gd name="T2" fmla="*/ 0 w 936"/>
                  <a:gd name="T3" fmla="*/ 0 h 1017"/>
                  <a:gd name="T4" fmla="*/ 0 w 936"/>
                  <a:gd name="T5" fmla="*/ 0 h 1017"/>
                  <a:gd name="T6" fmla="*/ 0 w 936"/>
                  <a:gd name="T7" fmla="*/ 0 h 1017"/>
                  <a:gd name="T8" fmla="*/ 0 w 936"/>
                  <a:gd name="T9" fmla="*/ 0 h 1017"/>
                  <a:gd name="T10" fmla="*/ 0 w 936"/>
                  <a:gd name="T11" fmla="*/ 0 h 1017"/>
                  <a:gd name="T12" fmla="*/ 0 w 936"/>
                  <a:gd name="T13" fmla="*/ 0 h 1017"/>
                  <a:gd name="T14" fmla="*/ 0 w 936"/>
                  <a:gd name="T15" fmla="*/ 0 h 1017"/>
                  <a:gd name="T16" fmla="*/ 0 w 936"/>
                  <a:gd name="T17" fmla="*/ 0 h 1017"/>
                  <a:gd name="T18" fmla="*/ 0 w 936"/>
                  <a:gd name="T19" fmla="*/ 0 h 1017"/>
                  <a:gd name="T20" fmla="*/ 0 w 936"/>
                  <a:gd name="T21" fmla="*/ 0 h 1017"/>
                  <a:gd name="T22" fmla="*/ 0 w 936"/>
                  <a:gd name="T23" fmla="*/ 0 h 1017"/>
                  <a:gd name="T24" fmla="*/ 0 w 936"/>
                  <a:gd name="T25" fmla="*/ 0 h 1017"/>
                  <a:gd name="T26" fmla="*/ 0 w 936"/>
                  <a:gd name="T27" fmla="*/ 0 h 1017"/>
                  <a:gd name="T28" fmla="*/ 0 w 936"/>
                  <a:gd name="T29" fmla="*/ 0 h 1017"/>
                  <a:gd name="T30" fmla="*/ 0 w 936"/>
                  <a:gd name="T31" fmla="*/ 0 h 1017"/>
                  <a:gd name="T32" fmla="*/ 0 w 936"/>
                  <a:gd name="T33" fmla="*/ 0 h 1017"/>
                  <a:gd name="T34" fmla="*/ 0 w 936"/>
                  <a:gd name="T35" fmla="*/ 0 h 1017"/>
                  <a:gd name="T36" fmla="*/ 0 w 936"/>
                  <a:gd name="T37" fmla="*/ 0 h 1017"/>
                  <a:gd name="T38" fmla="*/ 0 w 936"/>
                  <a:gd name="T39" fmla="*/ 0 h 1017"/>
                  <a:gd name="T40" fmla="*/ 0 w 936"/>
                  <a:gd name="T41" fmla="*/ 0 h 1017"/>
                  <a:gd name="T42" fmla="*/ 0 w 936"/>
                  <a:gd name="T43" fmla="*/ 0 h 1017"/>
                  <a:gd name="T44" fmla="*/ 0 w 936"/>
                  <a:gd name="T45" fmla="*/ 0 h 1017"/>
                  <a:gd name="T46" fmla="*/ 0 w 936"/>
                  <a:gd name="T47" fmla="*/ 0 h 1017"/>
                  <a:gd name="T48" fmla="*/ 0 w 936"/>
                  <a:gd name="T49" fmla="*/ 0 h 1017"/>
                  <a:gd name="T50" fmla="*/ 0 w 936"/>
                  <a:gd name="T51" fmla="*/ 0 h 1017"/>
                  <a:gd name="T52" fmla="*/ 0 w 936"/>
                  <a:gd name="T53" fmla="*/ 0 h 1017"/>
                  <a:gd name="T54" fmla="*/ 0 w 936"/>
                  <a:gd name="T55" fmla="*/ 0 h 1017"/>
                  <a:gd name="T56" fmla="*/ 0 w 936"/>
                  <a:gd name="T57" fmla="*/ 0 h 1017"/>
                  <a:gd name="T58" fmla="*/ 0 w 936"/>
                  <a:gd name="T59" fmla="*/ 0 h 1017"/>
                  <a:gd name="T60" fmla="*/ 0 w 936"/>
                  <a:gd name="T61" fmla="*/ 0 h 1017"/>
                  <a:gd name="T62" fmla="*/ 0 w 936"/>
                  <a:gd name="T63" fmla="*/ 0 h 1017"/>
                  <a:gd name="T64" fmla="*/ 0 w 936"/>
                  <a:gd name="T65" fmla="*/ 0 h 1017"/>
                  <a:gd name="T66" fmla="*/ 0 w 936"/>
                  <a:gd name="T67" fmla="*/ 0 h 1017"/>
                  <a:gd name="T68" fmla="*/ 0 w 936"/>
                  <a:gd name="T69" fmla="*/ 0 h 1017"/>
                  <a:gd name="T70" fmla="*/ 0 w 936"/>
                  <a:gd name="T71" fmla="*/ 0 h 1017"/>
                  <a:gd name="T72" fmla="*/ 0 w 936"/>
                  <a:gd name="T73" fmla="*/ 0 h 1017"/>
                  <a:gd name="T74" fmla="*/ 0 w 936"/>
                  <a:gd name="T75" fmla="*/ 0 h 1017"/>
                  <a:gd name="T76" fmla="*/ 0 w 936"/>
                  <a:gd name="T77" fmla="*/ 0 h 1017"/>
                  <a:gd name="T78" fmla="*/ 0 w 936"/>
                  <a:gd name="T79" fmla="*/ 0 h 1017"/>
                  <a:gd name="T80" fmla="*/ 0 w 936"/>
                  <a:gd name="T81" fmla="*/ 0 h 1017"/>
                  <a:gd name="T82" fmla="*/ 0 w 936"/>
                  <a:gd name="T83" fmla="*/ 0 h 1017"/>
                  <a:gd name="T84" fmla="*/ 0 w 936"/>
                  <a:gd name="T85" fmla="*/ 0 h 1017"/>
                  <a:gd name="T86" fmla="*/ 0 w 936"/>
                  <a:gd name="T87" fmla="*/ 0 h 1017"/>
                  <a:gd name="T88" fmla="*/ 0 w 936"/>
                  <a:gd name="T89" fmla="*/ 0 h 1017"/>
                  <a:gd name="T90" fmla="*/ 0 w 936"/>
                  <a:gd name="T91" fmla="*/ 0 h 1017"/>
                  <a:gd name="T92" fmla="*/ 0 w 936"/>
                  <a:gd name="T93" fmla="*/ 0 h 1017"/>
                  <a:gd name="T94" fmla="*/ 0 w 936"/>
                  <a:gd name="T95" fmla="*/ 0 h 1017"/>
                  <a:gd name="T96" fmla="*/ 0 w 936"/>
                  <a:gd name="T97" fmla="*/ 0 h 1017"/>
                  <a:gd name="T98" fmla="*/ 0 w 936"/>
                  <a:gd name="T99" fmla="*/ 0 h 1017"/>
                  <a:gd name="T100" fmla="*/ 0 w 936"/>
                  <a:gd name="T101" fmla="*/ 0 h 1017"/>
                  <a:gd name="T102" fmla="*/ 0 w 936"/>
                  <a:gd name="T103" fmla="*/ 0 h 1017"/>
                  <a:gd name="T104" fmla="*/ 0 w 936"/>
                  <a:gd name="T105" fmla="*/ 0 h 10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36"/>
                  <a:gd name="T160" fmla="*/ 0 h 1017"/>
                  <a:gd name="T161" fmla="*/ 936 w 936"/>
                  <a:gd name="T162" fmla="*/ 1017 h 101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36" h="1017">
                    <a:moveTo>
                      <a:pt x="746" y="290"/>
                    </a:moveTo>
                    <a:lnTo>
                      <a:pt x="707" y="241"/>
                    </a:lnTo>
                    <a:lnTo>
                      <a:pt x="668" y="190"/>
                    </a:lnTo>
                    <a:lnTo>
                      <a:pt x="647" y="164"/>
                    </a:lnTo>
                    <a:lnTo>
                      <a:pt x="627" y="138"/>
                    </a:lnTo>
                    <a:lnTo>
                      <a:pt x="605" y="114"/>
                    </a:lnTo>
                    <a:lnTo>
                      <a:pt x="583" y="91"/>
                    </a:lnTo>
                    <a:lnTo>
                      <a:pt x="572" y="79"/>
                    </a:lnTo>
                    <a:lnTo>
                      <a:pt x="560" y="69"/>
                    </a:lnTo>
                    <a:lnTo>
                      <a:pt x="547" y="60"/>
                    </a:lnTo>
                    <a:lnTo>
                      <a:pt x="536" y="49"/>
                    </a:lnTo>
                    <a:lnTo>
                      <a:pt x="523" y="41"/>
                    </a:lnTo>
                    <a:lnTo>
                      <a:pt x="509" y="33"/>
                    </a:lnTo>
                    <a:lnTo>
                      <a:pt x="496" y="26"/>
                    </a:lnTo>
                    <a:lnTo>
                      <a:pt x="483" y="19"/>
                    </a:lnTo>
                    <a:lnTo>
                      <a:pt x="468" y="14"/>
                    </a:lnTo>
                    <a:lnTo>
                      <a:pt x="454" y="9"/>
                    </a:lnTo>
                    <a:lnTo>
                      <a:pt x="439" y="5"/>
                    </a:lnTo>
                    <a:lnTo>
                      <a:pt x="422" y="2"/>
                    </a:lnTo>
                    <a:lnTo>
                      <a:pt x="406" y="1"/>
                    </a:lnTo>
                    <a:lnTo>
                      <a:pt x="390" y="0"/>
                    </a:lnTo>
                    <a:lnTo>
                      <a:pt x="373" y="1"/>
                    </a:lnTo>
                    <a:lnTo>
                      <a:pt x="354" y="2"/>
                    </a:lnTo>
                    <a:lnTo>
                      <a:pt x="346" y="3"/>
                    </a:lnTo>
                    <a:lnTo>
                      <a:pt x="339" y="7"/>
                    </a:lnTo>
                    <a:lnTo>
                      <a:pt x="333" y="10"/>
                    </a:lnTo>
                    <a:lnTo>
                      <a:pt x="328" y="15"/>
                    </a:lnTo>
                    <a:lnTo>
                      <a:pt x="318" y="26"/>
                    </a:lnTo>
                    <a:lnTo>
                      <a:pt x="310" y="39"/>
                    </a:lnTo>
                    <a:lnTo>
                      <a:pt x="303" y="53"/>
                    </a:lnTo>
                    <a:lnTo>
                      <a:pt x="295" y="67"/>
                    </a:lnTo>
                    <a:lnTo>
                      <a:pt x="292" y="72"/>
                    </a:lnTo>
                    <a:lnTo>
                      <a:pt x="287" y="78"/>
                    </a:lnTo>
                    <a:lnTo>
                      <a:pt x="281" y="84"/>
                    </a:lnTo>
                    <a:lnTo>
                      <a:pt x="276" y="89"/>
                    </a:lnTo>
                    <a:lnTo>
                      <a:pt x="258" y="100"/>
                    </a:lnTo>
                    <a:lnTo>
                      <a:pt x="243" y="113"/>
                    </a:lnTo>
                    <a:lnTo>
                      <a:pt x="228" y="127"/>
                    </a:lnTo>
                    <a:lnTo>
                      <a:pt x="215" y="140"/>
                    </a:lnTo>
                    <a:lnTo>
                      <a:pt x="190" y="167"/>
                    </a:lnTo>
                    <a:lnTo>
                      <a:pt x="162" y="193"/>
                    </a:lnTo>
                    <a:lnTo>
                      <a:pt x="152" y="202"/>
                    </a:lnTo>
                    <a:lnTo>
                      <a:pt x="141" y="212"/>
                    </a:lnTo>
                    <a:lnTo>
                      <a:pt x="133" y="224"/>
                    </a:lnTo>
                    <a:lnTo>
                      <a:pt x="125" y="234"/>
                    </a:lnTo>
                    <a:lnTo>
                      <a:pt x="117" y="246"/>
                    </a:lnTo>
                    <a:lnTo>
                      <a:pt x="111" y="258"/>
                    </a:lnTo>
                    <a:lnTo>
                      <a:pt x="107" y="269"/>
                    </a:lnTo>
                    <a:lnTo>
                      <a:pt x="102" y="280"/>
                    </a:lnTo>
                    <a:lnTo>
                      <a:pt x="96" y="304"/>
                    </a:lnTo>
                    <a:lnTo>
                      <a:pt x="89" y="327"/>
                    </a:lnTo>
                    <a:lnTo>
                      <a:pt x="81" y="349"/>
                    </a:lnTo>
                    <a:lnTo>
                      <a:pt x="72" y="372"/>
                    </a:lnTo>
                    <a:lnTo>
                      <a:pt x="52" y="416"/>
                    </a:lnTo>
                    <a:lnTo>
                      <a:pt x="34" y="459"/>
                    </a:lnTo>
                    <a:lnTo>
                      <a:pt x="25" y="480"/>
                    </a:lnTo>
                    <a:lnTo>
                      <a:pt x="18" y="502"/>
                    </a:lnTo>
                    <a:lnTo>
                      <a:pt x="11" y="524"/>
                    </a:lnTo>
                    <a:lnTo>
                      <a:pt x="5" y="546"/>
                    </a:lnTo>
                    <a:lnTo>
                      <a:pt x="2" y="567"/>
                    </a:lnTo>
                    <a:lnTo>
                      <a:pt x="0" y="591"/>
                    </a:lnTo>
                    <a:lnTo>
                      <a:pt x="0" y="602"/>
                    </a:lnTo>
                    <a:lnTo>
                      <a:pt x="0" y="614"/>
                    </a:lnTo>
                    <a:lnTo>
                      <a:pt x="2" y="625"/>
                    </a:lnTo>
                    <a:lnTo>
                      <a:pt x="4" y="637"/>
                    </a:lnTo>
                    <a:lnTo>
                      <a:pt x="5" y="653"/>
                    </a:lnTo>
                    <a:lnTo>
                      <a:pt x="7" y="669"/>
                    </a:lnTo>
                    <a:lnTo>
                      <a:pt x="7" y="687"/>
                    </a:lnTo>
                    <a:lnTo>
                      <a:pt x="9" y="703"/>
                    </a:lnTo>
                    <a:lnTo>
                      <a:pt x="9" y="735"/>
                    </a:lnTo>
                    <a:lnTo>
                      <a:pt x="9" y="768"/>
                    </a:lnTo>
                    <a:lnTo>
                      <a:pt x="10" y="784"/>
                    </a:lnTo>
                    <a:lnTo>
                      <a:pt x="11" y="800"/>
                    </a:lnTo>
                    <a:lnTo>
                      <a:pt x="12" y="815"/>
                    </a:lnTo>
                    <a:lnTo>
                      <a:pt x="15" y="830"/>
                    </a:lnTo>
                    <a:lnTo>
                      <a:pt x="19" y="845"/>
                    </a:lnTo>
                    <a:lnTo>
                      <a:pt x="24" y="859"/>
                    </a:lnTo>
                    <a:lnTo>
                      <a:pt x="29" y="873"/>
                    </a:lnTo>
                    <a:lnTo>
                      <a:pt x="37" y="887"/>
                    </a:lnTo>
                    <a:lnTo>
                      <a:pt x="47" y="901"/>
                    </a:lnTo>
                    <a:lnTo>
                      <a:pt x="57" y="913"/>
                    </a:lnTo>
                    <a:lnTo>
                      <a:pt x="69" y="926"/>
                    </a:lnTo>
                    <a:lnTo>
                      <a:pt x="80" y="938"/>
                    </a:lnTo>
                    <a:lnTo>
                      <a:pt x="93" y="949"/>
                    </a:lnTo>
                    <a:lnTo>
                      <a:pt x="106" y="960"/>
                    </a:lnTo>
                    <a:lnTo>
                      <a:pt x="120" y="969"/>
                    </a:lnTo>
                    <a:lnTo>
                      <a:pt x="135" y="978"/>
                    </a:lnTo>
                    <a:lnTo>
                      <a:pt x="150" y="986"/>
                    </a:lnTo>
                    <a:lnTo>
                      <a:pt x="165" y="993"/>
                    </a:lnTo>
                    <a:lnTo>
                      <a:pt x="181" y="1000"/>
                    </a:lnTo>
                    <a:lnTo>
                      <a:pt x="197" y="1005"/>
                    </a:lnTo>
                    <a:lnTo>
                      <a:pt x="214" y="1009"/>
                    </a:lnTo>
                    <a:lnTo>
                      <a:pt x="232" y="1013"/>
                    </a:lnTo>
                    <a:lnTo>
                      <a:pt x="249" y="1015"/>
                    </a:lnTo>
                    <a:lnTo>
                      <a:pt x="266" y="1017"/>
                    </a:lnTo>
                    <a:lnTo>
                      <a:pt x="281" y="1017"/>
                    </a:lnTo>
                    <a:lnTo>
                      <a:pt x="295" y="1016"/>
                    </a:lnTo>
                    <a:lnTo>
                      <a:pt x="309" y="1015"/>
                    </a:lnTo>
                    <a:lnTo>
                      <a:pt x="323" y="1013"/>
                    </a:lnTo>
                    <a:lnTo>
                      <a:pt x="350" y="1007"/>
                    </a:lnTo>
                    <a:lnTo>
                      <a:pt x="376" y="1000"/>
                    </a:lnTo>
                    <a:lnTo>
                      <a:pt x="403" y="991"/>
                    </a:lnTo>
                    <a:lnTo>
                      <a:pt x="429" y="982"/>
                    </a:lnTo>
                    <a:lnTo>
                      <a:pt x="456" y="972"/>
                    </a:lnTo>
                    <a:lnTo>
                      <a:pt x="483" y="963"/>
                    </a:lnTo>
                    <a:lnTo>
                      <a:pt x="501" y="956"/>
                    </a:lnTo>
                    <a:lnTo>
                      <a:pt x="520" y="948"/>
                    </a:lnTo>
                    <a:lnTo>
                      <a:pt x="538" y="938"/>
                    </a:lnTo>
                    <a:lnTo>
                      <a:pt x="557" y="926"/>
                    </a:lnTo>
                    <a:lnTo>
                      <a:pt x="574" y="914"/>
                    </a:lnTo>
                    <a:lnTo>
                      <a:pt x="592" y="902"/>
                    </a:lnTo>
                    <a:lnTo>
                      <a:pt x="610" y="888"/>
                    </a:lnTo>
                    <a:lnTo>
                      <a:pt x="627" y="874"/>
                    </a:lnTo>
                    <a:lnTo>
                      <a:pt x="634" y="868"/>
                    </a:lnTo>
                    <a:lnTo>
                      <a:pt x="642" y="862"/>
                    </a:lnTo>
                    <a:lnTo>
                      <a:pt x="650" y="858"/>
                    </a:lnTo>
                    <a:lnTo>
                      <a:pt x="658" y="853"/>
                    </a:lnTo>
                    <a:lnTo>
                      <a:pt x="677" y="846"/>
                    </a:lnTo>
                    <a:lnTo>
                      <a:pt x="695" y="840"/>
                    </a:lnTo>
                    <a:lnTo>
                      <a:pt x="714" y="836"/>
                    </a:lnTo>
                    <a:lnTo>
                      <a:pt x="733" y="832"/>
                    </a:lnTo>
                    <a:lnTo>
                      <a:pt x="753" y="830"/>
                    </a:lnTo>
                    <a:lnTo>
                      <a:pt x="773" y="827"/>
                    </a:lnTo>
                    <a:lnTo>
                      <a:pt x="792" y="824"/>
                    </a:lnTo>
                    <a:lnTo>
                      <a:pt x="812" y="821"/>
                    </a:lnTo>
                    <a:lnTo>
                      <a:pt x="831" y="816"/>
                    </a:lnTo>
                    <a:lnTo>
                      <a:pt x="848" y="810"/>
                    </a:lnTo>
                    <a:lnTo>
                      <a:pt x="865" y="803"/>
                    </a:lnTo>
                    <a:lnTo>
                      <a:pt x="880" y="795"/>
                    </a:lnTo>
                    <a:lnTo>
                      <a:pt x="887" y="790"/>
                    </a:lnTo>
                    <a:lnTo>
                      <a:pt x="894" y="784"/>
                    </a:lnTo>
                    <a:lnTo>
                      <a:pt x="901" y="777"/>
                    </a:lnTo>
                    <a:lnTo>
                      <a:pt x="907" y="770"/>
                    </a:lnTo>
                    <a:lnTo>
                      <a:pt x="917" y="754"/>
                    </a:lnTo>
                    <a:lnTo>
                      <a:pt x="924" y="739"/>
                    </a:lnTo>
                    <a:lnTo>
                      <a:pt x="930" y="721"/>
                    </a:lnTo>
                    <a:lnTo>
                      <a:pt x="934" y="705"/>
                    </a:lnTo>
                    <a:lnTo>
                      <a:pt x="936" y="688"/>
                    </a:lnTo>
                    <a:lnTo>
                      <a:pt x="936" y="670"/>
                    </a:lnTo>
                    <a:lnTo>
                      <a:pt x="935" y="653"/>
                    </a:lnTo>
                    <a:lnTo>
                      <a:pt x="934" y="636"/>
                    </a:lnTo>
                    <a:lnTo>
                      <a:pt x="928" y="600"/>
                    </a:lnTo>
                    <a:lnTo>
                      <a:pt x="922" y="564"/>
                    </a:lnTo>
                    <a:lnTo>
                      <a:pt x="918" y="547"/>
                    </a:lnTo>
                    <a:lnTo>
                      <a:pt x="916" y="529"/>
                    </a:lnTo>
                    <a:lnTo>
                      <a:pt x="914" y="512"/>
                    </a:lnTo>
                    <a:lnTo>
                      <a:pt x="913" y="495"/>
                    </a:lnTo>
                    <a:lnTo>
                      <a:pt x="910" y="480"/>
                    </a:lnTo>
                    <a:lnTo>
                      <a:pt x="906" y="465"/>
                    </a:lnTo>
                    <a:lnTo>
                      <a:pt x="900" y="451"/>
                    </a:lnTo>
                    <a:lnTo>
                      <a:pt x="892" y="437"/>
                    </a:lnTo>
                    <a:lnTo>
                      <a:pt x="883" y="424"/>
                    </a:lnTo>
                    <a:lnTo>
                      <a:pt x="872" y="411"/>
                    </a:lnTo>
                    <a:lnTo>
                      <a:pt x="860" y="399"/>
                    </a:lnTo>
                    <a:lnTo>
                      <a:pt x="848" y="387"/>
                    </a:lnTo>
                    <a:lnTo>
                      <a:pt x="821" y="363"/>
                    </a:lnTo>
                    <a:lnTo>
                      <a:pt x="794" y="337"/>
                    </a:lnTo>
                    <a:lnTo>
                      <a:pt x="780" y="326"/>
                    </a:lnTo>
                    <a:lnTo>
                      <a:pt x="767" y="314"/>
                    </a:lnTo>
                    <a:lnTo>
                      <a:pt x="755" y="301"/>
                    </a:lnTo>
                    <a:lnTo>
                      <a:pt x="746" y="290"/>
                    </a:lnTo>
                    <a:close/>
                  </a:path>
                </a:pathLst>
              </a:custGeom>
              <a:solidFill>
                <a:srgbClr val="D3D2D2"/>
              </a:solidFill>
              <a:ln w="9525">
                <a:noFill/>
                <a:round/>
                <a:headEnd/>
                <a:tailEnd/>
              </a:ln>
            </p:spPr>
            <p:txBody>
              <a:bodyPr/>
              <a:lstStyle/>
              <a:p>
                <a:endParaRPr lang="en-US"/>
              </a:p>
            </p:txBody>
          </p:sp>
          <p:sp>
            <p:nvSpPr>
              <p:cNvPr id="40286" name="Freeform 1057"/>
              <p:cNvSpPr>
                <a:spLocks/>
              </p:cNvSpPr>
              <p:nvPr/>
            </p:nvSpPr>
            <p:spPr bwMode="auto">
              <a:xfrm>
                <a:off x="2233" y="3662"/>
                <a:ext cx="101" cy="124"/>
              </a:xfrm>
              <a:custGeom>
                <a:avLst/>
                <a:gdLst>
                  <a:gd name="T0" fmla="*/ 0 w 604"/>
                  <a:gd name="T1" fmla="*/ 0 h 743"/>
                  <a:gd name="T2" fmla="*/ 0 w 604"/>
                  <a:gd name="T3" fmla="*/ 0 h 743"/>
                  <a:gd name="T4" fmla="*/ 0 w 604"/>
                  <a:gd name="T5" fmla="*/ 0 h 743"/>
                  <a:gd name="T6" fmla="*/ 0 w 604"/>
                  <a:gd name="T7" fmla="*/ 0 h 743"/>
                  <a:gd name="T8" fmla="*/ 0 w 604"/>
                  <a:gd name="T9" fmla="*/ 0 h 743"/>
                  <a:gd name="T10" fmla="*/ 0 w 604"/>
                  <a:gd name="T11" fmla="*/ 0 h 743"/>
                  <a:gd name="T12" fmla="*/ 0 w 604"/>
                  <a:gd name="T13" fmla="*/ 0 h 743"/>
                  <a:gd name="T14" fmla="*/ 0 w 604"/>
                  <a:gd name="T15" fmla="*/ 0 h 743"/>
                  <a:gd name="T16" fmla="*/ 0 w 604"/>
                  <a:gd name="T17" fmla="*/ 0 h 743"/>
                  <a:gd name="T18" fmla="*/ 0 w 604"/>
                  <a:gd name="T19" fmla="*/ 0 h 743"/>
                  <a:gd name="T20" fmla="*/ 0 w 604"/>
                  <a:gd name="T21" fmla="*/ 0 h 743"/>
                  <a:gd name="T22" fmla="*/ 0 w 604"/>
                  <a:gd name="T23" fmla="*/ 0 h 743"/>
                  <a:gd name="T24" fmla="*/ 0 w 604"/>
                  <a:gd name="T25" fmla="*/ 0 h 743"/>
                  <a:gd name="T26" fmla="*/ 0 w 604"/>
                  <a:gd name="T27" fmla="*/ 0 h 743"/>
                  <a:gd name="T28" fmla="*/ 0 w 604"/>
                  <a:gd name="T29" fmla="*/ 0 h 743"/>
                  <a:gd name="T30" fmla="*/ 0 w 604"/>
                  <a:gd name="T31" fmla="*/ 0 h 743"/>
                  <a:gd name="T32" fmla="*/ 0 w 604"/>
                  <a:gd name="T33" fmla="*/ 0 h 743"/>
                  <a:gd name="T34" fmla="*/ 0 w 604"/>
                  <a:gd name="T35" fmla="*/ 0 h 743"/>
                  <a:gd name="T36" fmla="*/ 0 w 604"/>
                  <a:gd name="T37" fmla="*/ 0 h 743"/>
                  <a:gd name="T38" fmla="*/ 0 w 604"/>
                  <a:gd name="T39" fmla="*/ 0 h 743"/>
                  <a:gd name="T40" fmla="*/ 0 w 604"/>
                  <a:gd name="T41" fmla="*/ 0 h 743"/>
                  <a:gd name="T42" fmla="*/ 0 w 604"/>
                  <a:gd name="T43" fmla="*/ 0 h 743"/>
                  <a:gd name="T44" fmla="*/ 0 w 604"/>
                  <a:gd name="T45" fmla="*/ 0 h 743"/>
                  <a:gd name="T46" fmla="*/ 0 w 604"/>
                  <a:gd name="T47" fmla="*/ 0 h 743"/>
                  <a:gd name="T48" fmla="*/ 0 w 604"/>
                  <a:gd name="T49" fmla="*/ 0 h 743"/>
                  <a:gd name="T50" fmla="*/ 0 w 604"/>
                  <a:gd name="T51" fmla="*/ 0 h 743"/>
                  <a:gd name="T52" fmla="*/ 0 w 604"/>
                  <a:gd name="T53" fmla="*/ 0 h 743"/>
                  <a:gd name="T54" fmla="*/ 0 w 604"/>
                  <a:gd name="T55" fmla="*/ 0 h 743"/>
                  <a:gd name="T56" fmla="*/ 0 w 604"/>
                  <a:gd name="T57" fmla="*/ 0 h 743"/>
                  <a:gd name="T58" fmla="*/ 0 w 604"/>
                  <a:gd name="T59" fmla="*/ 0 h 743"/>
                  <a:gd name="T60" fmla="*/ 0 w 604"/>
                  <a:gd name="T61" fmla="*/ 0 h 743"/>
                  <a:gd name="T62" fmla="*/ 0 w 604"/>
                  <a:gd name="T63" fmla="*/ 0 h 743"/>
                  <a:gd name="T64" fmla="*/ 0 w 604"/>
                  <a:gd name="T65" fmla="*/ 0 h 743"/>
                  <a:gd name="T66" fmla="*/ 0 w 604"/>
                  <a:gd name="T67" fmla="*/ 0 h 743"/>
                  <a:gd name="T68" fmla="*/ 0 w 604"/>
                  <a:gd name="T69" fmla="*/ 0 h 743"/>
                  <a:gd name="T70" fmla="*/ 0 w 604"/>
                  <a:gd name="T71" fmla="*/ 0 h 743"/>
                  <a:gd name="T72" fmla="*/ 0 w 604"/>
                  <a:gd name="T73" fmla="*/ 0 h 743"/>
                  <a:gd name="T74" fmla="*/ 0 w 604"/>
                  <a:gd name="T75" fmla="*/ 0 h 743"/>
                  <a:gd name="T76" fmla="*/ 0 w 604"/>
                  <a:gd name="T77" fmla="*/ 0 h 743"/>
                  <a:gd name="T78" fmla="*/ 0 w 604"/>
                  <a:gd name="T79" fmla="*/ 0 h 743"/>
                  <a:gd name="T80" fmla="*/ 0 w 604"/>
                  <a:gd name="T81" fmla="*/ 0 h 743"/>
                  <a:gd name="T82" fmla="*/ 0 w 604"/>
                  <a:gd name="T83" fmla="*/ 0 h 743"/>
                  <a:gd name="T84" fmla="*/ 0 w 604"/>
                  <a:gd name="T85" fmla="*/ 0 h 7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04"/>
                  <a:gd name="T130" fmla="*/ 0 h 743"/>
                  <a:gd name="T131" fmla="*/ 604 w 604"/>
                  <a:gd name="T132" fmla="*/ 743 h 74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04" h="743">
                    <a:moveTo>
                      <a:pt x="304" y="22"/>
                    </a:moveTo>
                    <a:lnTo>
                      <a:pt x="323" y="35"/>
                    </a:lnTo>
                    <a:lnTo>
                      <a:pt x="342" y="48"/>
                    </a:lnTo>
                    <a:lnTo>
                      <a:pt x="359" y="62"/>
                    </a:lnTo>
                    <a:lnTo>
                      <a:pt x="375" y="77"/>
                    </a:lnTo>
                    <a:lnTo>
                      <a:pt x="391" y="91"/>
                    </a:lnTo>
                    <a:lnTo>
                      <a:pt x="406" y="107"/>
                    </a:lnTo>
                    <a:lnTo>
                      <a:pt x="418" y="123"/>
                    </a:lnTo>
                    <a:lnTo>
                      <a:pt x="429" y="139"/>
                    </a:lnTo>
                    <a:lnTo>
                      <a:pt x="439" y="157"/>
                    </a:lnTo>
                    <a:lnTo>
                      <a:pt x="447" y="174"/>
                    </a:lnTo>
                    <a:lnTo>
                      <a:pt x="454" y="192"/>
                    </a:lnTo>
                    <a:lnTo>
                      <a:pt x="459" y="211"/>
                    </a:lnTo>
                    <a:lnTo>
                      <a:pt x="461" y="231"/>
                    </a:lnTo>
                    <a:lnTo>
                      <a:pt x="462" y="250"/>
                    </a:lnTo>
                    <a:lnTo>
                      <a:pt x="460" y="271"/>
                    </a:lnTo>
                    <a:lnTo>
                      <a:pt x="456" y="292"/>
                    </a:lnTo>
                    <a:lnTo>
                      <a:pt x="473" y="302"/>
                    </a:lnTo>
                    <a:lnTo>
                      <a:pt x="488" y="314"/>
                    </a:lnTo>
                    <a:lnTo>
                      <a:pt x="502" y="324"/>
                    </a:lnTo>
                    <a:lnTo>
                      <a:pt x="515" y="336"/>
                    </a:lnTo>
                    <a:lnTo>
                      <a:pt x="528" y="349"/>
                    </a:lnTo>
                    <a:lnTo>
                      <a:pt x="541" y="360"/>
                    </a:lnTo>
                    <a:lnTo>
                      <a:pt x="552" y="374"/>
                    </a:lnTo>
                    <a:lnTo>
                      <a:pt x="563" y="387"/>
                    </a:lnTo>
                    <a:lnTo>
                      <a:pt x="572" y="401"/>
                    </a:lnTo>
                    <a:lnTo>
                      <a:pt x="580" y="416"/>
                    </a:lnTo>
                    <a:lnTo>
                      <a:pt x="587" y="429"/>
                    </a:lnTo>
                    <a:lnTo>
                      <a:pt x="593" y="446"/>
                    </a:lnTo>
                    <a:lnTo>
                      <a:pt x="597" y="461"/>
                    </a:lnTo>
                    <a:lnTo>
                      <a:pt x="601" y="477"/>
                    </a:lnTo>
                    <a:lnTo>
                      <a:pt x="603" y="494"/>
                    </a:lnTo>
                    <a:lnTo>
                      <a:pt x="604" y="512"/>
                    </a:lnTo>
                    <a:lnTo>
                      <a:pt x="602" y="525"/>
                    </a:lnTo>
                    <a:lnTo>
                      <a:pt x="599" y="537"/>
                    </a:lnTo>
                    <a:lnTo>
                      <a:pt x="594" y="549"/>
                    </a:lnTo>
                    <a:lnTo>
                      <a:pt x="587" y="558"/>
                    </a:lnTo>
                    <a:lnTo>
                      <a:pt x="579" y="567"/>
                    </a:lnTo>
                    <a:lnTo>
                      <a:pt x="570" y="576"/>
                    </a:lnTo>
                    <a:lnTo>
                      <a:pt x="560" y="583"/>
                    </a:lnTo>
                    <a:lnTo>
                      <a:pt x="549" y="591"/>
                    </a:lnTo>
                    <a:lnTo>
                      <a:pt x="499" y="617"/>
                    </a:lnTo>
                    <a:lnTo>
                      <a:pt x="451" y="642"/>
                    </a:lnTo>
                    <a:lnTo>
                      <a:pt x="445" y="645"/>
                    </a:lnTo>
                    <a:lnTo>
                      <a:pt x="439" y="647"/>
                    </a:lnTo>
                    <a:lnTo>
                      <a:pt x="432" y="648"/>
                    </a:lnTo>
                    <a:lnTo>
                      <a:pt x="424" y="648"/>
                    </a:lnTo>
                    <a:lnTo>
                      <a:pt x="409" y="648"/>
                    </a:lnTo>
                    <a:lnTo>
                      <a:pt x="392" y="647"/>
                    </a:lnTo>
                    <a:lnTo>
                      <a:pt x="375" y="646"/>
                    </a:lnTo>
                    <a:lnTo>
                      <a:pt x="360" y="647"/>
                    </a:lnTo>
                    <a:lnTo>
                      <a:pt x="352" y="647"/>
                    </a:lnTo>
                    <a:lnTo>
                      <a:pt x="347" y="649"/>
                    </a:lnTo>
                    <a:lnTo>
                      <a:pt x="340" y="652"/>
                    </a:lnTo>
                    <a:lnTo>
                      <a:pt x="335" y="655"/>
                    </a:lnTo>
                    <a:lnTo>
                      <a:pt x="311" y="674"/>
                    </a:lnTo>
                    <a:lnTo>
                      <a:pt x="285" y="692"/>
                    </a:lnTo>
                    <a:lnTo>
                      <a:pt x="274" y="700"/>
                    </a:lnTo>
                    <a:lnTo>
                      <a:pt x="261" y="709"/>
                    </a:lnTo>
                    <a:lnTo>
                      <a:pt x="248" y="717"/>
                    </a:lnTo>
                    <a:lnTo>
                      <a:pt x="236" y="724"/>
                    </a:lnTo>
                    <a:lnTo>
                      <a:pt x="222" y="730"/>
                    </a:lnTo>
                    <a:lnTo>
                      <a:pt x="209" y="736"/>
                    </a:lnTo>
                    <a:lnTo>
                      <a:pt x="195" y="739"/>
                    </a:lnTo>
                    <a:lnTo>
                      <a:pt x="181" y="742"/>
                    </a:lnTo>
                    <a:lnTo>
                      <a:pt x="167" y="743"/>
                    </a:lnTo>
                    <a:lnTo>
                      <a:pt x="152" y="743"/>
                    </a:lnTo>
                    <a:lnTo>
                      <a:pt x="137" y="741"/>
                    </a:lnTo>
                    <a:lnTo>
                      <a:pt x="122" y="736"/>
                    </a:lnTo>
                    <a:lnTo>
                      <a:pt x="108" y="731"/>
                    </a:lnTo>
                    <a:lnTo>
                      <a:pt x="96" y="724"/>
                    </a:lnTo>
                    <a:lnTo>
                      <a:pt x="83" y="716"/>
                    </a:lnTo>
                    <a:lnTo>
                      <a:pt x="71" y="706"/>
                    </a:lnTo>
                    <a:lnTo>
                      <a:pt x="62" y="695"/>
                    </a:lnTo>
                    <a:lnTo>
                      <a:pt x="53" y="684"/>
                    </a:lnTo>
                    <a:lnTo>
                      <a:pt x="45" y="671"/>
                    </a:lnTo>
                    <a:lnTo>
                      <a:pt x="39" y="657"/>
                    </a:lnTo>
                    <a:lnTo>
                      <a:pt x="33" y="643"/>
                    </a:lnTo>
                    <a:lnTo>
                      <a:pt x="30" y="630"/>
                    </a:lnTo>
                    <a:lnTo>
                      <a:pt x="29" y="615"/>
                    </a:lnTo>
                    <a:lnTo>
                      <a:pt x="29" y="599"/>
                    </a:lnTo>
                    <a:lnTo>
                      <a:pt x="30" y="584"/>
                    </a:lnTo>
                    <a:lnTo>
                      <a:pt x="33" y="571"/>
                    </a:lnTo>
                    <a:lnTo>
                      <a:pt x="39" y="556"/>
                    </a:lnTo>
                    <a:lnTo>
                      <a:pt x="46" y="543"/>
                    </a:lnTo>
                    <a:lnTo>
                      <a:pt x="49" y="536"/>
                    </a:lnTo>
                    <a:lnTo>
                      <a:pt x="52" y="528"/>
                    </a:lnTo>
                    <a:lnTo>
                      <a:pt x="53" y="520"/>
                    </a:lnTo>
                    <a:lnTo>
                      <a:pt x="53" y="512"/>
                    </a:lnTo>
                    <a:lnTo>
                      <a:pt x="53" y="504"/>
                    </a:lnTo>
                    <a:lnTo>
                      <a:pt x="52" y="495"/>
                    </a:lnTo>
                    <a:lnTo>
                      <a:pt x="49" y="488"/>
                    </a:lnTo>
                    <a:lnTo>
                      <a:pt x="46" y="482"/>
                    </a:lnTo>
                    <a:lnTo>
                      <a:pt x="36" y="455"/>
                    </a:lnTo>
                    <a:lnTo>
                      <a:pt x="25" y="428"/>
                    </a:lnTo>
                    <a:lnTo>
                      <a:pt x="15" y="403"/>
                    </a:lnTo>
                    <a:lnTo>
                      <a:pt x="7" y="376"/>
                    </a:lnTo>
                    <a:lnTo>
                      <a:pt x="3" y="362"/>
                    </a:lnTo>
                    <a:lnTo>
                      <a:pt x="1" y="350"/>
                    </a:lnTo>
                    <a:lnTo>
                      <a:pt x="0" y="337"/>
                    </a:lnTo>
                    <a:lnTo>
                      <a:pt x="0" y="324"/>
                    </a:lnTo>
                    <a:lnTo>
                      <a:pt x="1" y="312"/>
                    </a:lnTo>
                    <a:lnTo>
                      <a:pt x="3" y="299"/>
                    </a:lnTo>
                    <a:lnTo>
                      <a:pt x="7" y="287"/>
                    </a:lnTo>
                    <a:lnTo>
                      <a:pt x="12" y="275"/>
                    </a:lnTo>
                    <a:lnTo>
                      <a:pt x="26" y="250"/>
                    </a:lnTo>
                    <a:lnTo>
                      <a:pt x="39" y="226"/>
                    </a:lnTo>
                    <a:lnTo>
                      <a:pt x="53" y="202"/>
                    </a:lnTo>
                    <a:lnTo>
                      <a:pt x="66" y="176"/>
                    </a:lnTo>
                    <a:lnTo>
                      <a:pt x="78" y="152"/>
                    </a:lnTo>
                    <a:lnTo>
                      <a:pt x="90" y="126"/>
                    </a:lnTo>
                    <a:lnTo>
                      <a:pt x="101" y="100"/>
                    </a:lnTo>
                    <a:lnTo>
                      <a:pt x="111" y="73"/>
                    </a:lnTo>
                    <a:lnTo>
                      <a:pt x="116" y="61"/>
                    </a:lnTo>
                    <a:lnTo>
                      <a:pt x="123" y="49"/>
                    </a:lnTo>
                    <a:lnTo>
                      <a:pt x="133" y="40"/>
                    </a:lnTo>
                    <a:lnTo>
                      <a:pt x="142" y="30"/>
                    </a:lnTo>
                    <a:lnTo>
                      <a:pt x="153" y="22"/>
                    </a:lnTo>
                    <a:lnTo>
                      <a:pt x="165" y="15"/>
                    </a:lnTo>
                    <a:lnTo>
                      <a:pt x="178" y="10"/>
                    </a:lnTo>
                    <a:lnTo>
                      <a:pt x="192" y="5"/>
                    </a:lnTo>
                    <a:lnTo>
                      <a:pt x="206" y="3"/>
                    </a:lnTo>
                    <a:lnTo>
                      <a:pt x="219" y="2"/>
                    </a:lnTo>
                    <a:lnTo>
                      <a:pt x="234" y="0"/>
                    </a:lnTo>
                    <a:lnTo>
                      <a:pt x="248" y="2"/>
                    </a:lnTo>
                    <a:lnTo>
                      <a:pt x="263" y="5"/>
                    </a:lnTo>
                    <a:lnTo>
                      <a:pt x="277" y="9"/>
                    </a:lnTo>
                    <a:lnTo>
                      <a:pt x="291" y="14"/>
                    </a:lnTo>
                    <a:lnTo>
                      <a:pt x="304" y="22"/>
                    </a:lnTo>
                    <a:close/>
                  </a:path>
                </a:pathLst>
              </a:custGeom>
              <a:solidFill>
                <a:srgbClr val="C9C8C8"/>
              </a:solidFill>
              <a:ln w="9525">
                <a:noFill/>
                <a:round/>
                <a:headEnd/>
                <a:tailEnd/>
              </a:ln>
            </p:spPr>
            <p:txBody>
              <a:bodyPr/>
              <a:lstStyle/>
              <a:p>
                <a:endParaRPr lang="en-US"/>
              </a:p>
            </p:txBody>
          </p:sp>
          <p:sp>
            <p:nvSpPr>
              <p:cNvPr id="40287" name="Freeform 1058"/>
              <p:cNvSpPr>
                <a:spLocks/>
              </p:cNvSpPr>
              <p:nvPr/>
            </p:nvSpPr>
            <p:spPr bwMode="auto">
              <a:xfrm>
                <a:off x="2233" y="3662"/>
                <a:ext cx="101" cy="124"/>
              </a:xfrm>
              <a:custGeom>
                <a:avLst/>
                <a:gdLst>
                  <a:gd name="T0" fmla="*/ 0 w 604"/>
                  <a:gd name="T1" fmla="*/ 0 h 743"/>
                  <a:gd name="T2" fmla="*/ 0 w 604"/>
                  <a:gd name="T3" fmla="*/ 0 h 743"/>
                  <a:gd name="T4" fmla="*/ 0 w 604"/>
                  <a:gd name="T5" fmla="*/ 0 h 743"/>
                  <a:gd name="T6" fmla="*/ 0 w 604"/>
                  <a:gd name="T7" fmla="*/ 0 h 743"/>
                  <a:gd name="T8" fmla="*/ 0 w 604"/>
                  <a:gd name="T9" fmla="*/ 0 h 743"/>
                  <a:gd name="T10" fmla="*/ 0 w 604"/>
                  <a:gd name="T11" fmla="*/ 0 h 743"/>
                  <a:gd name="T12" fmla="*/ 0 w 604"/>
                  <a:gd name="T13" fmla="*/ 0 h 743"/>
                  <a:gd name="T14" fmla="*/ 0 w 604"/>
                  <a:gd name="T15" fmla="*/ 0 h 743"/>
                  <a:gd name="T16" fmla="*/ 0 w 604"/>
                  <a:gd name="T17" fmla="*/ 0 h 743"/>
                  <a:gd name="T18" fmla="*/ 0 w 604"/>
                  <a:gd name="T19" fmla="*/ 0 h 743"/>
                  <a:gd name="T20" fmla="*/ 0 w 604"/>
                  <a:gd name="T21" fmla="*/ 0 h 743"/>
                  <a:gd name="T22" fmla="*/ 0 w 604"/>
                  <a:gd name="T23" fmla="*/ 0 h 743"/>
                  <a:gd name="T24" fmla="*/ 0 w 604"/>
                  <a:gd name="T25" fmla="*/ 0 h 743"/>
                  <a:gd name="T26" fmla="*/ 0 w 604"/>
                  <a:gd name="T27" fmla="*/ 0 h 743"/>
                  <a:gd name="T28" fmla="*/ 0 w 604"/>
                  <a:gd name="T29" fmla="*/ 0 h 743"/>
                  <a:gd name="T30" fmla="*/ 0 w 604"/>
                  <a:gd name="T31" fmla="*/ 0 h 743"/>
                  <a:gd name="T32" fmla="*/ 0 w 604"/>
                  <a:gd name="T33" fmla="*/ 0 h 743"/>
                  <a:gd name="T34" fmla="*/ 0 w 604"/>
                  <a:gd name="T35" fmla="*/ 0 h 743"/>
                  <a:gd name="T36" fmla="*/ 0 w 604"/>
                  <a:gd name="T37" fmla="*/ 0 h 743"/>
                  <a:gd name="T38" fmla="*/ 0 w 604"/>
                  <a:gd name="T39" fmla="*/ 0 h 743"/>
                  <a:gd name="T40" fmla="*/ 0 w 604"/>
                  <a:gd name="T41" fmla="*/ 0 h 743"/>
                  <a:gd name="T42" fmla="*/ 0 w 604"/>
                  <a:gd name="T43" fmla="*/ 0 h 743"/>
                  <a:gd name="T44" fmla="*/ 0 w 604"/>
                  <a:gd name="T45" fmla="*/ 0 h 743"/>
                  <a:gd name="T46" fmla="*/ 0 w 604"/>
                  <a:gd name="T47" fmla="*/ 0 h 743"/>
                  <a:gd name="T48" fmla="*/ 0 w 604"/>
                  <a:gd name="T49" fmla="*/ 0 h 743"/>
                  <a:gd name="T50" fmla="*/ 0 w 604"/>
                  <a:gd name="T51" fmla="*/ 0 h 743"/>
                  <a:gd name="T52" fmla="*/ 0 w 604"/>
                  <a:gd name="T53" fmla="*/ 0 h 743"/>
                  <a:gd name="T54" fmla="*/ 0 w 604"/>
                  <a:gd name="T55" fmla="*/ 0 h 743"/>
                  <a:gd name="T56" fmla="*/ 0 w 604"/>
                  <a:gd name="T57" fmla="*/ 0 h 743"/>
                  <a:gd name="T58" fmla="*/ 0 w 604"/>
                  <a:gd name="T59" fmla="*/ 0 h 743"/>
                  <a:gd name="T60" fmla="*/ 0 w 604"/>
                  <a:gd name="T61" fmla="*/ 0 h 743"/>
                  <a:gd name="T62" fmla="*/ 0 w 604"/>
                  <a:gd name="T63" fmla="*/ 0 h 743"/>
                  <a:gd name="T64" fmla="*/ 0 w 604"/>
                  <a:gd name="T65" fmla="*/ 0 h 743"/>
                  <a:gd name="T66" fmla="*/ 0 w 604"/>
                  <a:gd name="T67" fmla="*/ 0 h 743"/>
                  <a:gd name="T68" fmla="*/ 0 w 604"/>
                  <a:gd name="T69" fmla="*/ 0 h 743"/>
                  <a:gd name="T70" fmla="*/ 0 w 604"/>
                  <a:gd name="T71" fmla="*/ 0 h 743"/>
                  <a:gd name="T72" fmla="*/ 0 w 604"/>
                  <a:gd name="T73" fmla="*/ 0 h 743"/>
                  <a:gd name="T74" fmla="*/ 0 w 604"/>
                  <a:gd name="T75" fmla="*/ 0 h 743"/>
                  <a:gd name="T76" fmla="*/ 0 w 604"/>
                  <a:gd name="T77" fmla="*/ 0 h 743"/>
                  <a:gd name="T78" fmla="*/ 0 w 604"/>
                  <a:gd name="T79" fmla="*/ 0 h 743"/>
                  <a:gd name="T80" fmla="*/ 0 w 604"/>
                  <a:gd name="T81" fmla="*/ 0 h 743"/>
                  <a:gd name="T82" fmla="*/ 0 w 604"/>
                  <a:gd name="T83" fmla="*/ 0 h 743"/>
                  <a:gd name="T84" fmla="*/ 0 w 604"/>
                  <a:gd name="T85" fmla="*/ 0 h 7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04"/>
                  <a:gd name="T130" fmla="*/ 0 h 743"/>
                  <a:gd name="T131" fmla="*/ 604 w 604"/>
                  <a:gd name="T132" fmla="*/ 743 h 74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04" h="743">
                    <a:moveTo>
                      <a:pt x="304" y="22"/>
                    </a:moveTo>
                    <a:lnTo>
                      <a:pt x="323" y="35"/>
                    </a:lnTo>
                    <a:lnTo>
                      <a:pt x="342" y="48"/>
                    </a:lnTo>
                    <a:lnTo>
                      <a:pt x="359" y="62"/>
                    </a:lnTo>
                    <a:lnTo>
                      <a:pt x="375" y="77"/>
                    </a:lnTo>
                    <a:lnTo>
                      <a:pt x="391" y="91"/>
                    </a:lnTo>
                    <a:lnTo>
                      <a:pt x="406" y="107"/>
                    </a:lnTo>
                    <a:lnTo>
                      <a:pt x="418" y="123"/>
                    </a:lnTo>
                    <a:lnTo>
                      <a:pt x="429" y="139"/>
                    </a:lnTo>
                    <a:lnTo>
                      <a:pt x="439" y="157"/>
                    </a:lnTo>
                    <a:lnTo>
                      <a:pt x="447" y="174"/>
                    </a:lnTo>
                    <a:lnTo>
                      <a:pt x="454" y="192"/>
                    </a:lnTo>
                    <a:lnTo>
                      <a:pt x="459" y="211"/>
                    </a:lnTo>
                    <a:lnTo>
                      <a:pt x="461" y="231"/>
                    </a:lnTo>
                    <a:lnTo>
                      <a:pt x="462" y="250"/>
                    </a:lnTo>
                    <a:lnTo>
                      <a:pt x="460" y="271"/>
                    </a:lnTo>
                    <a:lnTo>
                      <a:pt x="456" y="292"/>
                    </a:lnTo>
                    <a:lnTo>
                      <a:pt x="473" y="302"/>
                    </a:lnTo>
                    <a:lnTo>
                      <a:pt x="488" y="314"/>
                    </a:lnTo>
                    <a:lnTo>
                      <a:pt x="502" y="324"/>
                    </a:lnTo>
                    <a:lnTo>
                      <a:pt x="515" y="336"/>
                    </a:lnTo>
                    <a:lnTo>
                      <a:pt x="528" y="349"/>
                    </a:lnTo>
                    <a:lnTo>
                      <a:pt x="541" y="360"/>
                    </a:lnTo>
                    <a:lnTo>
                      <a:pt x="552" y="374"/>
                    </a:lnTo>
                    <a:lnTo>
                      <a:pt x="563" y="387"/>
                    </a:lnTo>
                    <a:lnTo>
                      <a:pt x="572" y="401"/>
                    </a:lnTo>
                    <a:lnTo>
                      <a:pt x="580" y="416"/>
                    </a:lnTo>
                    <a:lnTo>
                      <a:pt x="587" y="429"/>
                    </a:lnTo>
                    <a:lnTo>
                      <a:pt x="593" y="446"/>
                    </a:lnTo>
                    <a:lnTo>
                      <a:pt x="597" y="461"/>
                    </a:lnTo>
                    <a:lnTo>
                      <a:pt x="601" y="477"/>
                    </a:lnTo>
                    <a:lnTo>
                      <a:pt x="603" y="494"/>
                    </a:lnTo>
                    <a:lnTo>
                      <a:pt x="604" y="512"/>
                    </a:lnTo>
                    <a:lnTo>
                      <a:pt x="602" y="525"/>
                    </a:lnTo>
                    <a:lnTo>
                      <a:pt x="599" y="537"/>
                    </a:lnTo>
                    <a:lnTo>
                      <a:pt x="594" y="549"/>
                    </a:lnTo>
                    <a:lnTo>
                      <a:pt x="587" y="558"/>
                    </a:lnTo>
                    <a:lnTo>
                      <a:pt x="579" y="567"/>
                    </a:lnTo>
                    <a:lnTo>
                      <a:pt x="570" y="576"/>
                    </a:lnTo>
                    <a:lnTo>
                      <a:pt x="560" y="583"/>
                    </a:lnTo>
                    <a:lnTo>
                      <a:pt x="549" y="591"/>
                    </a:lnTo>
                    <a:lnTo>
                      <a:pt x="499" y="617"/>
                    </a:lnTo>
                    <a:lnTo>
                      <a:pt x="451" y="642"/>
                    </a:lnTo>
                    <a:lnTo>
                      <a:pt x="445" y="645"/>
                    </a:lnTo>
                    <a:lnTo>
                      <a:pt x="439" y="647"/>
                    </a:lnTo>
                    <a:lnTo>
                      <a:pt x="432" y="648"/>
                    </a:lnTo>
                    <a:lnTo>
                      <a:pt x="424" y="648"/>
                    </a:lnTo>
                    <a:lnTo>
                      <a:pt x="409" y="648"/>
                    </a:lnTo>
                    <a:lnTo>
                      <a:pt x="392" y="647"/>
                    </a:lnTo>
                    <a:lnTo>
                      <a:pt x="375" y="646"/>
                    </a:lnTo>
                    <a:lnTo>
                      <a:pt x="360" y="647"/>
                    </a:lnTo>
                    <a:lnTo>
                      <a:pt x="352" y="647"/>
                    </a:lnTo>
                    <a:lnTo>
                      <a:pt x="347" y="649"/>
                    </a:lnTo>
                    <a:lnTo>
                      <a:pt x="340" y="652"/>
                    </a:lnTo>
                    <a:lnTo>
                      <a:pt x="335" y="655"/>
                    </a:lnTo>
                    <a:lnTo>
                      <a:pt x="311" y="674"/>
                    </a:lnTo>
                    <a:lnTo>
                      <a:pt x="285" y="692"/>
                    </a:lnTo>
                    <a:lnTo>
                      <a:pt x="274" y="700"/>
                    </a:lnTo>
                    <a:lnTo>
                      <a:pt x="261" y="709"/>
                    </a:lnTo>
                    <a:lnTo>
                      <a:pt x="248" y="717"/>
                    </a:lnTo>
                    <a:lnTo>
                      <a:pt x="236" y="724"/>
                    </a:lnTo>
                    <a:lnTo>
                      <a:pt x="222" y="730"/>
                    </a:lnTo>
                    <a:lnTo>
                      <a:pt x="209" y="736"/>
                    </a:lnTo>
                    <a:lnTo>
                      <a:pt x="195" y="739"/>
                    </a:lnTo>
                    <a:lnTo>
                      <a:pt x="181" y="742"/>
                    </a:lnTo>
                    <a:lnTo>
                      <a:pt x="167" y="743"/>
                    </a:lnTo>
                    <a:lnTo>
                      <a:pt x="152" y="743"/>
                    </a:lnTo>
                    <a:lnTo>
                      <a:pt x="137" y="741"/>
                    </a:lnTo>
                    <a:lnTo>
                      <a:pt x="122" y="736"/>
                    </a:lnTo>
                    <a:lnTo>
                      <a:pt x="108" y="731"/>
                    </a:lnTo>
                    <a:lnTo>
                      <a:pt x="96" y="724"/>
                    </a:lnTo>
                    <a:lnTo>
                      <a:pt x="83" y="716"/>
                    </a:lnTo>
                    <a:lnTo>
                      <a:pt x="71" y="706"/>
                    </a:lnTo>
                    <a:lnTo>
                      <a:pt x="62" y="695"/>
                    </a:lnTo>
                    <a:lnTo>
                      <a:pt x="53" y="684"/>
                    </a:lnTo>
                    <a:lnTo>
                      <a:pt x="45" y="671"/>
                    </a:lnTo>
                    <a:lnTo>
                      <a:pt x="39" y="657"/>
                    </a:lnTo>
                    <a:lnTo>
                      <a:pt x="33" y="643"/>
                    </a:lnTo>
                    <a:lnTo>
                      <a:pt x="30" y="630"/>
                    </a:lnTo>
                    <a:lnTo>
                      <a:pt x="29" y="615"/>
                    </a:lnTo>
                    <a:lnTo>
                      <a:pt x="29" y="599"/>
                    </a:lnTo>
                    <a:lnTo>
                      <a:pt x="30" y="584"/>
                    </a:lnTo>
                    <a:lnTo>
                      <a:pt x="33" y="571"/>
                    </a:lnTo>
                    <a:lnTo>
                      <a:pt x="39" y="556"/>
                    </a:lnTo>
                    <a:lnTo>
                      <a:pt x="46" y="543"/>
                    </a:lnTo>
                    <a:lnTo>
                      <a:pt x="49" y="536"/>
                    </a:lnTo>
                    <a:lnTo>
                      <a:pt x="52" y="528"/>
                    </a:lnTo>
                    <a:lnTo>
                      <a:pt x="53" y="520"/>
                    </a:lnTo>
                    <a:lnTo>
                      <a:pt x="53" y="512"/>
                    </a:lnTo>
                    <a:lnTo>
                      <a:pt x="53" y="504"/>
                    </a:lnTo>
                    <a:lnTo>
                      <a:pt x="52" y="495"/>
                    </a:lnTo>
                    <a:lnTo>
                      <a:pt x="49" y="488"/>
                    </a:lnTo>
                    <a:lnTo>
                      <a:pt x="46" y="482"/>
                    </a:lnTo>
                    <a:lnTo>
                      <a:pt x="36" y="455"/>
                    </a:lnTo>
                    <a:lnTo>
                      <a:pt x="25" y="428"/>
                    </a:lnTo>
                    <a:lnTo>
                      <a:pt x="15" y="403"/>
                    </a:lnTo>
                    <a:lnTo>
                      <a:pt x="7" y="376"/>
                    </a:lnTo>
                    <a:lnTo>
                      <a:pt x="3" y="362"/>
                    </a:lnTo>
                    <a:lnTo>
                      <a:pt x="1" y="350"/>
                    </a:lnTo>
                    <a:lnTo>
                      <a:pt x="0" y="337"/>
                    </a:lnTo>
                    <a:lnTo>
                      <a:pt x="0" y="324"/>
                    </a:lnTo>
                    <a:lnTo>
                      <a:pt x="1" y="312"/>
                    </a:lnTo>
                    <a:lnTo>
                      <a:pt x="3" y="299"/>
                    </a:lnTo>
                    <a:lnTo>
                      <a:pt x="7" y="287"/>
                    </a:lnTo>
                    <a:lnTo>
                      <a:pt x="12" y="275"/>
                    </a:lnTo>
                    <a:lnTo>
                      <a:pt x="26" y="250"/>
                    </a:lnTo>
                    <a:lnTo>
                      <a:pt x="39" y="226"/>
                    </a:lnTo>
                    <a:lnTo>
                      <a:pt x="53" y="202"/>
                    </a:lnTo>
                    <a:lnTo>
                      <a:pt x="66" y="176"/>
                    </a:lnTo>
                    <a:lnTo>
                      <a:pt x="78" y="152"/>
                    </a:lnTo>
                    <a:lnTo>
                      <a:pt x="90" y="126"/>
                    </a:lnTo>
                    <a:lnTo>
                      <a:pt x="101" y="100"/>
                    </a:lnTo>
                    <a:lnTo>
                      <a:pt x="111" y="73"/>
                    </a:lnTo>
                    <a:lnTo>
                      <a:pt x="116" y="61"/>
                    </a:lnTo>
                    <a:lnTo>
                      <a:pt x="123" y="49"/>
                    </a:lnTo>
                    <a:lnTo>
                      <a:pt x="133" y="40"/>
                    </a:lnTo>
                    <a:lnTo>
                      <a:pt x="142" y="30"/>
                    </a:lnTo>
                    <a:lnTo>
                      <a:pt x="153" y="22"/>
                    </a:lnTo>
                    <a:lnTo>
                      <a:pt x="165" y="15"/>
                    </a:lnTo>
                    <a:lnTo>
                      <a:pt x="178" y="10"/>
                    </a:lnTo>
                    <a:lnTo>
                      <a:pt x="192" y="5"/>
                    </a:lnTo>
                    <a:lnTo>
                      <a:pt x="206" y="3"/>
                    </a:lnTo>
                    <a:lnTo>
                      <a:pt x="219" y="2"/>
                    </a:lnTo>
                    <a:lnTo>
                      <a:pt x="234" y="0"/>
                    </a:lnTo>
                    <a:lnTo>
                      <a:pt x="248" y="2"/>
                    </a:lnTo>
                    <a:lnTo>
                      <a:pt x="263" y="5"/>
                    </a:lnTo>
                    <a:lnTo>
                      <a:pt x="277" y="9"/>
                    </a:lnTo>
                    <a:lnTo>
                      <a:pt x="291" y="14"/>
                    </a:lnTo>
                    <a:lnTo>
                      <a:pt x="304" y="22"/>
                    </a:lnTo>
                    <a:close/>
                  </a:path>
                </a:pathLst>
              </a:custGeom>
              <a:noFill/>
              <a:ln w="7938">
                <a:solidFill>
                  <a:srgbClr val="8D8C8B"/>
                </a:solidFill>
                <a:round/>
                <a:headEnd/>
                <a:tailEnd/>
              </a:ln>
            </p:spPr>
            <p:txBody>
              <a:bodyPr/>
              <a:lstStyle/>
              <a:p>
                <a:endParaRPr lang="en-US"/>
              </a:p>
            </p:txBody>
          </p:sp>
          <p:sp>
            <p:nvSpPr>
              <p:cNvPr id="40288" name="Freeform 1059"/>
              <p:cNvSpPr>
                <a:spLocks/>
              </p:cNvSpPr>
              <p:nvPr/>
            </p:nvSpPr>
            <p:spPr bwMode="auto">
              <a:xfrm>
                <a:off x="2254" y="3689"/>
                <a:ext cx="52" cy="67"/>
              </a:xfrm>
              <a:custGeom>
                <a:avLst/>
                <a:gdLst>
                  <a:gd name="T0" fmla="*/ 0 w 307"/>
                  <a:gd name="T1" fmla="*/ 0 h 400"/>
                  <a:gd name="T2" fmla="*/ 0 w 307"/>
                  <a:gd name="T3" fmla="*/ 0 h 400"/>
                  <a:gd name="T4" fmla="*/ 0 w 307"/>
                  <a:gd name="T5" fmla="*/ 0 h 400"/>
                  <a:gd name="T6" fmla="*/ 0 w 307"/>
                  <a:gd name="T7" fmla="*/ 0 h 400"/>
                  <a:gd name="T8" fmla="*/ 0 w 307"/>
                  <a:gd name="T9" fmla="*/ 0 h 400"/>
                  <a:gd name="T10" fmla="*/ 0 w 307"/>
                  <a:gd name="T11" fmla="*/ 0 h 400"/>
                  <a:gd name="T12" fmla="*/ 0 w 307"/>
                  <a:gd name="T13" fmla="*/ 0 h 400"/>
                  <a:gd name="T14" fmla="*/ 0 w 307"/>
                  <a:gd name="T15" fmla="*/ 0 h 400"/>
                  <a:gd name="T16" fmla="*/ 0 w 307"/>
                  <a:gd name="T17" fmla="*/ 0 h 400"/>
                  <a:gd name="T18" fmla="*/ 0 w 307"/>
                  <a:gd name="T19" fmla="*/ 0 h 400"/>
                  <a:gd name="T20" fmla="*/ 0 w 307"/>
                  <a:gd name="T21" fmla="*/ 0 h 400"/>
                  <a:gd name="T22" fmla="*/ 0 w 307"/>
                  <a:gd name="T23" fmla="*/ 0 h 400"/>
                  <a:gd name="T24" fmla="*/ 0 w 307"/>
                  <a:gd name="T25" fmla="*/ 0 h 400"/>
                  <a:gd name="T26" fmla="*/ 0 w 307"/>
                  <a:gd name="T27" fmla="*/ 0 h 400"/>
                  <a:gd name="T28" fmla="*/ 0 w 307"/>
                  <a:gd name="T29" fmla="*/ 0 h 400"/>
                  <a:gd name="T30" fmla="*/ 0 w 307"/>
                  <a:gd name="T31" fmla="*/ 0 h 400"/>
                  <a:gd name="T32" fmla="*/ 0 w 307"/>
                  <a:gd name="T33" fmla="*/ 0 h 400"/>
                  <a:gd name="T34" fmla="*/ 0 w 307"/>
                  <a:gd name="T35" fmla="*/ 0 h 400"/>
                  <a:gd name="T36" fmla="*/ 0 w 307"/>
                  <a:gd name="T37" fmla="*/ 0 h 400"/>
                  <a:gd name="T38" fmla="*/ 0 w 307"/>
                  <a:gd name="T39" fmla="*/ 0 h 400"/>
                  <a:gd name="T40" fmla="*/ 0 w 307"/>
                  <a:gd name="T41" fmla="*/ 0 h 400"/>
                  <a:gd name="T42" fmla="*/ 0 w 307"/>
                  <a:gd name="T43" fmla="*/ 0 h 400"/>
                  <a:gd name="T44" fmla="*/ 0 w 307"/>
                  <a:gd name="T45" fmla="*/ 0 h 400"/>
                  <a:gd name="T46" fmla="*/ 0 w 307"/>
                  <a:gd name="T47" fmla="*/ 0 h 400"/>
                  <a:gd name="T48" fmla="*/ 0 w 307"/>
                  <a:gd name="T49" fmla="*/ 0 h 400"/>
                  <a:gd name="T50" fmla="*/ 0 w 307"/>
                  <a:gd name="T51" fmla="*/ 0 h 400"/>
                  <a:gd name="T52" fmla="*/ 0 w 307"/>
                  <a:gd name="T53" fmla="*/ 0 h 400"/>
                  <a:gd name="T54" fmla="*/ 0 w 307"/>
                  <a:gd name="T55" fmla="*/ 0 h 400"/>
                  <a:gd name="T56" fmla="*/ 0 w 307"/>
                  <a:gd name="T57" fmla="*/ 0 h 400"/>
                  <a:gd name="T58" fmla="*/ 0 w 307"/>
                  <a:gd name="T59" fmla="*/ 0 h 400"/>
                  <a:gd name="T60" fmla="*/ 0 w 307"/>
                  <a:gd name="T61" fmla="*/ 0 h 400"/>
                  <a:gd name="T62" fmla="*/ 0 w 307"/>
                  <a:gd name="T63" fmla="*/ 0 h 400"/>
                  <a:gd name="T64" fmla="*/ 0 w 307"/>
                  <a:gd name="T65" fmla="*/ 0 h 400"/>
                  <a:gd name="T66" fmla="*/ 0 w 307"/>
                  <a:gd name="T67" fmla="*/ 0 h 400"/>
                  <a:gd name="T68" fmla="*/ 0 w 307"/>
                  <a:gd name="T69" fmla="*/ 0 h 400"/>
                  <a:gd name="T70" fmla="*/ 0 w 307"/>
                  <a:gd name="T71" fmla="*/ 0 h 400"/>
                  <a:gd name="T72" fmla="*/ 0 w 307"/>
                  <a:gd name="T73" fmla="*/ 0 h 400"/>
                  <a:gd name="T74" fmla="*/ 0 w 307"/>
                  <a:gd name="T75" fmla="*/ 0 h 400"/>
                  <a:gd name="T76" fmla="*/ 0 w 307"/>
                  <a:gd name="T77" fmla="*/ 0 h 400"/>
                  <a:gd name="T78" fmla="*/ 0 w 307"/>
                  <a:gd name="T79" fmla="*/ 0 h 400"/>
                  <a:gd name="T80" fmla="*/ 0 w 307"/>
                  <a:gd name="T81" fmla="*/ 0 h 400"/>
                  <a:gd name="T82" fmla="*/ 0 w 307"/>
                  <a:gd name="T83" fmla="*/ 0 h 400"/>
                  <a:gd name="T84" fmla="*/ 0 w 307"/>
                  <a:gd name="T85" fmla="*/ 0 h 400"/>
                  <a:gd name="T86" fmla="*/ 0 w 307"/>
                  <a:gd name="T87" fmla="*/ 0 h 4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7"/>
                  <a:gd name="T133" fmla="*/ 0 h 400"/>
                  <a:gd name="T134" fmla="*/ 307 w 307"/>
                  <a:gd name="T135" fmla="*/ 400 h 4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7" h="400">
                    <a:moveTo>
                      <a:pt x="110" y="1"/>
                    </a:moveTo>
                    <a:lnTo>
                      <a:pt x="101" y="7"/>
                    </a:lnTo>
                    <a:lnTo>
                      <a:pt x="92" y="15"/>
                    </a:lnTo>
                    <a:lnTo>
                      <a:pt x="82" y="24"/>
                    </a:lnTo>
                    <a:lnTo>
                      <a:pt x="73" y="36"/>
                    </a:lnTo>
                    <a:lnTo>
                      <a:pt x="63" y="47"/>
                    </a:lnTo>
                    <a:lnTo>
                      <a:pt x="53" y="61"/>
                    </a:lnTo>
                    <a:lnTo>
                      <a:pt x="44" y="75"/>
                    </a:lnTo>
                    <a:lnTo>
                      <a:pt x="36" y="91"/>
                    </a:lnTo>
                    <a:lnTo>
                      <a:pt x="27" y="106"/>
                    </a:lnTo>
                    <a:lnTo>
                      <a:pt x="19" y="122"/>
                    </a:lnTo>
                    <a:lnTo>
                      <a:pt x="14" y="140"/>
                    </a:lnTo>
                    <a:lnTo>
                      <a:pt x="8" y="156"/>
                    </a:lnTo>
                    <a:lnTo>
                      <a:pt x="3" y="172"/>
                    </a:lnTo>
                    <a:lnTo>
                      <a:pt x="1" y="188"/>
                    </a:lnTo>
                    <a:lnTo>
                      <a:pt x="0" y="203"/>
                    </a:lnTo>
                    <a:lnTo>
                      <a:pt x="0" y="218"/>
                    </a:lnTo>
                    <a:lnTo>
                      <a:pt x="1" y="232"/>
                    </a:lnTo>
                    <a:lnTo>
                      <a:pt x="4" y="245"/>
                    </a:lnTo>
                    <a:lnTo>
                      <a:pt x="8" y="259"/>
                    </a:lnTo>
                    <a:lnTo>
                      <a:pt x="11" y="272"/>
                    </a:lnTo>
                    <a:lnTo>
                      <a:pt x="17" y="285"/>
                    </a:lnTo>
                    <a:lnTo>
                      <a:pt x="22" y="298"/>
                    </a:lnTo>
                    <a:lnTo>
                      <a:pt x="29" y="311"/>
                    </a:lnTo>
                    <a:lnTo>
                      <a:pt x="36" y="322"/>
                    </a:lnTo>
                    <a:lnTo>
                      <a:pt x="43" y="334"/>
                    </a:lnTo>
                    <a:lnTo>
                      <a:pt x="51" y="346"/>
                    </a:lnTo>
                    <a:lnTo>
                      <a:pt x="59" y="355"/>
                    </a:lnTo>
                    <a:lnTo>
                      <a:pt x="68" y="365"/>
                    </a:lnTo>
                    <a:lnTo>
                      <a:pt x="77" y="373"/>
                    </a:lnTo>
                    <a:lnTo>
                      <a:pt x="86" y="381"/>
                    </a:lnTo>
                    <a:lnTo>
                      <a:pt x="97" y="388"/>
                    </a:lnTo>
                    <a:lnTo>
                      <a:pt x="107" y="394"/>
                    </a:lnTo>
                    <a:lnTo>
                      <a:pt x="113" y="396"/>
                    </a:lnTo>
                    <a:lnTo>
                      <a:pt x="118" y="399"/>
                    </a:lnTo>
                    <a:lnTo>
                      <a:pt x="123" y="400"/>
                    </a:lnTo>
                    <a:lnTo>
                      <a:pt x="129" y="400"/>
                    </a:lnTo>
                    <a:lnTo>
                      <a:pt x="141" y="399"/>
                    </a:lnTo>
                    <a:lnTo>
                      <a:pt x="151" y="395"/>
                    </a:lnTo>
                    <a:lnTo>
                      <a:pt x="163" y="391"/>
                    </a:lnTo>
                    <a:lnTo>
                      <a:pt x="174" y="384"/>
                    </a:lnTo>
                    <a:lnTo>
                      <a:pt x="186" y="376"/>
                    </a:lnTo>
                    <a:lnTo>
                      <a:pt x="197" y="368"/>
                    </a:lnTo>
                    <a:lnTo>
                      <a:pt x="222" y="349"/>
                    </a:lnTo>
                    <a:lnTo>
                      <a:pt x="248" y="331"/>
                    </a:lnTo>
                    <a:lnTo>
                      <a:pt x="261" y="322"/>
                    </a:lnTo>
                    <a:lnTo>
                      <a:pt x="276" y="317"/>
                    </a:lnTo>
                    <a:lnTo>
                      <a:pt x="290" y="311"/>
                    </a:lnTo>
                    <a:lnTo>
                      <a:pt x="305" y="307"/>
                    </a:lnTo>
                    <a:lnTo>
                      <a:pt x="307" y="306"/>
                    </a:lnTo>
                    <a:lnTo>
                      <a:pt x="307" y="305"/>
                    </a:lnTo>
                    <a:lnTo>
                      <a:pt x="307" y="303"/>
                    </a:lnTo>
                    <a:lnTo>
                      <a:pt x="307" y="300"/>
                    </a:lnTo>
                    <a:lnTo>
                      <a:pt x="304" y="295"/>
                    </a:lnTo>
                    <a:lnTo>
                      <a:pt x="300" y="287"/>
                    </a:lnTo>
                    <a:lnTo>
                      <a:pt x="296" y="279"/>
                    </a:lnTo>
                    <a:lnTo>
                      <a:pt x="293" y="269"/>
                    </a:lnTo>
                    <a:lnTo>
                      <a:pt x="293" y="265"/>
                    </a:lnTo>
                    <a:lnTo>
                      <a:pt x="293" y="260"/>
                    </a:lnTo>
                    <a:lnTo>
                      <a:pt x="295" y="255"/>
                    </a:lnTo>
                    <a:lnTo>
                      <a:pt x="297" y="252"/>
                    </a:lnTo>
                    <a:lnTo>
                      <a:pt x="280" y="244"/>
                    </a:lnTo>
                    <a:lnTo>
                      <a:pt x="265" y="236"/>
                    </a:lnTo>
                    <a:lnTo>
                      <a:pt x="251" y="226"/>
                    </a:lnTo>
                    <a:lnTo>
                      <a:pt x="239" y="216"/>
                    </a:lnTo>
                    <a:lnTo>
                      <a:pt x="229" y="205"/>
                    </a:lnTo>
                    <a:lnTo>
                      <a:pt x="221" y="193"/>
                    </a:lnTo>
                    <a:lnTo>
                      <a:pt x="212" y="179"/>
                    </a:lnTo>
                    <a:lnTo>
                      <a:pt x="207" y="166"/>
                    </a:lnTo>
                    <a:lnTo>
                      <a:pt x="202" y="151"/>
                    </a:lnTo>
                    <a:lnTo>
                      <a:pt x="199" y="137"/>
                    </a:lnTo>
                    <a:lnTo>
                      <a:pt x="196" y="122"/>
                    </a:lnTo>
                    <a:lnTo>
                      <a:pt x="195" y="106"/>
                    </a:lnTo>
                    <a:lnTo>
                      <a:pt x="194" y="91"/>
                    </a:lnTo>
                    <a:lnTo>
                      <a:pt x="195" y="75"/>
                    </a:lnTo>
                    <a:lnTo>
                      <a:pt x="196" y="59"/>
                    </a:lnTo>
                    <a:lnTo>
                      <a:pt x="197" y="43"/>
                    </a:lnTo>
                    <a:lnTo>
                      <a:pt x="199" y="35"/>
                    </a:lnTo>
                    <a:lnTo>
                      <a:pt x="197" y="28"/>
                    </a:lnTo>
                    <a:lnTo>
                      <a:pt x="195" y="22"/>
                    </a:lnTo>
                    <a:lnTo>
                      <a:pt x="193" y="17"/>
                    </a:lnTo>
                    <a:lnTo>
                      <a:pt x="189" y="13"/>
                    </a:lnTo>
                    <a:lnTo>
                      <a:pt x="185" y="9"/>
                    </a:lnTo>
                    <a:lnTo>
                      <a:pt x="179" y="6"/>
                    </a:lnTo>
                    <a:lnTo>
                      <a:pt x="173" y="3"/>
                    </a:lnTo>
                    <a:lnTo>
                      <a:pt x="159" y="1"/>
                    </a:lnTo>
                    <a:lnTo>
                      <a:pt x="143" y="0"/>
                    </a:lnTo>
                    <a:lnTo>
                      <a:pt x="127" y="0"/>
                    </a:lnTo>
                    <a:lnTo>
                      <a:pt x="110" y="1"/>
                    </a:lnTo>
                    <a:close/>
                  </a:path>
                </a:pathLst>
              </a:custGeom>
              <a:solidFill>
                <a:srgbClr val="C9C8C8"/>
              </a:solidFill>
              <a:ln w="9525">
                <a:noFill/>
                <a:round/>
                <a:headEnd/>
                <a:tailEnd/>
              </a:ln>
            </p:spPr>
            <p:txBody>
              <a:bodyPr/>
              <a:lstStyle/>
              <a:p>
                <a:endParaRPr lang="en-US"/>
              </a:p>
            </p:txBody>
          </p:sp>
          <p:sp>
            <p:nvSpPr>
              <p:cNvPr id="40289" name="Freeform 1060"/>
              <p:cNvSpPr>
                <a:spLocks/>
              </p:cNvSpPr>
              <p:nvPr/>
            </p:nvSpPr>
            <p:spPr bwMode="auto">
              <a:xfrm>
                <a:off x="2271" y="3710"/>
                <a:ext cx="14" cy="27"/>
              </a:xfrm>
              <a:custGeom>
                <a:avLst/>
                <a:gdLst>
                  <a:gd name="T0" fmla="*/ 0 w 87"/>
                  <a:gd name="T1" fmla="*/ 0 h 162"/>
                  <a:gd name="T2" fmla="*/ 0 w 87"/>
                  <a:gd name="T3" fmla="*/ 0 h 162"/>
                  <a:gd name="T4" fmla="*/ 0 w 87"/>
                  <a:gd name="T5" fmla="*/ 0 h 162"/>
                  <a:gd name="T6" fmla="*/ 0 w 87"/>
                  <a:gd name="T7" fmla="*/ 0 h 162"/>
                  <a:gd name="T8" fmla="*/ 0 w 87"/>
                  <a:gd name="T9" fmla="*/ 0 h 162"/>
                  <a:gd name="T10" fmla="*/ 0 w 87"/>
                  <a:gd name="T11" fmla="*/ 0 h 162"/>
                  <a:gd name="T12" fmla="*/ 0 w 87"/>
                  <a:gd name="T13" fmla="*/ 0 h 162"/>
                  <a:gd name="T14" fmla="*/ 0 w 87"/>
                  <a:gd name="T15" fmla="*/ 0 h 162"/>
                  <a:gd name="T16" fmla="*/ 0 w 87"/>
                  <a:gd name="T17" fmla="*/ 0 h 162"/>
                  <a:gd name="T18" fmla="*/ 0 w 87"/>
                  <a:gd name="T19" fmla="*/ 0 h 162"/>
                  <a:gd name="T20" fmla="*/ 0 w 87"/>
                  <a:gd name="T21" fmla="*/ 0 h 162"/>
                  <a:gd name="T22" fmla="*/ 0 w 87"/>
                  <a:gd name="T23" fmla="*/ 0 h 162"/>
                  <a:gd name="T24" fmla="*/ 0 w 87"/>
                  <a:gd name="T25" fmla="*/ 0 h 162"/>
                  <a:gd name="T26" fmla="*/ 0 w 87"/>
                  <a:gd name="T27" fmla="*/ 0 h 162"/>
                  <a:gd name="T28" fmla="*/ 0 w 87"/>
                  <a:gd name="T29" fmla="*/ 0 h 162"/>
                  <a:gd name="T30" fmla="*/ 0 w 87"/>
                  <a:gd name="T31" fmla="*/ 0 h 162"/>
                  <a:gd name="T32" fmla="*/ 0 w 87"/>
                  <a:gd name="T33" fmla="*/ 0 h 162"/>
                  <a:gd name="T34" fmla="*/ 0 w 87"/>
                  <a:gd name="T35" fmla="*/ 0 h 162"/>
                  <a:gd name="T36" fmla="*/ 0 w 87"/>
                  <a:gd name="T37" fmla="*/ 0 h 162"/>
                  <a:gd name="T38" fmla="*/ 0 w 87"/>
                  <a:gd name="T39" fmla="*/ 0 h 162"/>
                  <a:gd name="T40" fmla="*/ 0 w 87"/>
                  <a:gd name="T41" fmla="*/ 0 h 162"/>
                  <a:gd name="T42" fmla="*/ 0 w 87"/>
                  <a:gd name="T43" fmla="*/ 0 h 162"/>
                  <a:gd name="T44" fmla="*/ 0 w 87"/>
                  <a:gd name="T45" fmla="*/ 0 h 162"/>
                  <a:gd name="T46" fmla="*/ 0 w 87"/>
                  <a:gd name="T47" fmla="*/ 0 h 162"/>
                  <a:gd name="T48" fmla="*/ 0 w 87"/>
                  <a:gd name="T49" fmla="*/ 0 h 162"/>
                  <a:gd name="T50" fmla="*/ 0 w 87"/>
                  <a:gd name="T51" fmla="*/ 0 h 162"/>
                  <a:gd name="T52" fmla="*/ 0 w 87"/>
                  <a:gd name="T53" fmla="*/ 0 h 162"/>
                  <a:gd name="T54" fmla="*/ 0 w 87"/>
                  <a:gd name="T55" fmla="*/ 0 h 162"/>
                  <a:gd name="T56" fmla="*/ 0 w 87"/>
                  <a:gd name="T57" fmla="*/ 0 h 162"/>
                  <a:gd name="T58" fmla="*/ 0 w 87"/>
                  <a:gd name="T59" fmla="*/ 0 h 162"/>
                  <a:gd name="T60" fmla="*/ 0 w 87"/>
                  <a:gd name="T61" fmla="*/ 0 h 162"/>
                  <a:gd name="T62" fmla="*/ 0 w 87"/>
                  <a:gd name="T63" fmla="*/ 0 h 162"/>
                  <a:gd name="T64" fmla="*/ 0 w 87"/>
                  <a:gd name="T65" fmla="*/ 0 h 162"/>
                  <a:gd name="T66" fmla="*/ 0 w 87"/>
                  <a:gd name="T67" fmla="*/ 0 h 162"/>
                  <a:gd name="T68" fmla="*/ 0 w 87"/>
                  <a:gd name="T69" fmla="*/ 0 h 162"/>
                  <a:gd name="T70" fmla="*/ 0 w 87"/>
                  <a:gd name="T71" fmla="*/ 0 h 162"/>
                  <a:gd name="T72" fmla="*/ 0 w 87"/>
                  <a:gd name="T73" fmla="*/ 0 h 162"/>
                  <a:gd name="T74" fmla="*/ 0 w 87"/>
                  <a:gd name="T75" fmla="*/ 0 h 162"/>
                  <a:gd name="T76" fmla="*/ 0 w 87"/>
                  <a:gd name="T77" fmla="*/ 0 h 162"/>
                  <a:gd name="T78" fmla="*/ 0 w 87"/>
                  <a:gd name="T79" fmla="*/ 0 h 162"/>
                  <a:gd name="T80" fmla="*/ 0 w 87"/>
                  <a:gd name="T81" fmla="*/ 0 h 162"/>
                  <a:gd name="T82" fmla="*/ 0 w 87"/>
                  <a:gd name="T83" fmla="*/ 0 h 162"/>
                  <a:gd name="T84" fmla="*/ 0 w 87"/>
                  <a:gd name="T85" fmla="*/ 0 h 162"/>
                  <a:gd name="T86" fmla="*/ 0 w 87"/>
                  <a:gd name="T87" fmla="*/ 0 h 162"/>
                  <a:gd name="T88" fmla="*/ 0 w 87"/>
                  <a:gd name="T89" fmla="*/ 0 h 162"/>
                  <a:gd name="T90" fmla="*/ 0 w 87"/>
                  <a:gd name="T91" fmla="*/ 0 h 162"/>
                  <a:gd name="T92" fmla="*/ 0 w 87"/>
                  <a:gd name="T93" fmla="*/ 0 h 162"/>
                  <a:gd name="T94" fmla="*/ 0 w 87"/>
                  <a:gd name="T95" fmla="*/ 0 h 162"/>
                  <a:gd name="T96" fmla="*/ 0 w 87"/>
                  <a:gd name="T97" fmla="*/ 0 h 1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7"/>
                  <a:gd name="T148" fmla="*/ 0 h 162"/>
                  <a:gd name="T149" fmla="*/ 87 w 87"/>
                  <a:gd name="T150" fmla="*/ 162 h 1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7" h="162">
                    <a:moveTo>
                      <a:pt x="11" y="1"/>
                    </a:moveTo>
                    <a:lnTo>
                      <a:pt x="6" y="15"/>
                    </a:lnTo>
                    <a:lnTo>
                      <a:pt x="2" y="27"/>
                    </a:lnTo>
                    <a:lnTo>
                      <a:pt x="1" y="41"/>
                    </a:lnTo>
                    <a:lnTo>
                      <a:pt x="0" y="54"/>
                    </a:lnTo>
                    <a:lnTo>
                      <a:pt x="1" y="68"/>
                    </a:lnTo>
                    <a:lnTo>
                      <a:pt x="2" y="82"/>
                    </a:lnTo>
                    <a:lnTo>
                      <a:pt x="5" y="95"/>
                    </a:lnTo>
                    <a:lnTo>
                      <a:pt x="8" y="106"/>
                    </a:lnTo>
                    <a:lnTo>
                      <a:pt x="13" y="118"/>
                    </a:lnTo>
                    <a:lnTo>
                      <a:pt x="18" y="129"/>
                    </a:lnTo>
                    <a:lnTo>
                      <a:pt x="23" y="138"/>
                    </a:lnTo>
                    <a:lnTo>
                      <a:pt x="29" y="147"/>
                    </a:lnTo>
                    <a:lnTo>
                      <a:pt x="36" y="154"/>
                    </a:lnTo>
                    <a:lnTo>
                      <a:pt x="44" y="158"/>
                    </a:lnTo>
                    <a:lnTo>
                      <a:pt x="51" y="162"/>
                    </a:lnTo>
                    <a:lnTo>
                      <a:pt x="59" y="162"/>
                    </a:lnTo>
                    <a:lnTo>
                      <a:pt x="66" y="162"/>
                    </a:lnTo>
                    <a:lnTo>
                      <a:pt x="71" y="162"/>
                    </a:lnTo>
                    <a:lnTo>
                      <a:pt x="76" y="160"/>
                    </a:lnTo>
                    <a:lnTo>
                      <a:pt x="80" y="158"/>
                    </a:lnTo>
                    <a:lnTo>
                      <a:pt x="82" y="156"/>
                    </a:lnTo>
                    <a:lnTo>
                      <a:pt x="85" y="154"/>
                    </a:lnTo>
                    <a:lnTo>
                      <a:pt x="87" y="150"/>
                    </a:lnTo>
                    <a:lnTo>
                      <a:pt x="87" y="147"/>
                    </a:lnTo>
                    <a:lnTo>
                      <a:pt x="87" y="138"/>
                    </a:lnTo>
                    <a:lnTo>
                      <a:pt x="85" y="129"/>
                    </a:lnTo>
                    <a:lnTo>
                      <a:pt x="81" y="119"/>
                    </a:lnTo>
                    <a:lnTo>
                      <a:pt x="76" y="106"/>
                    </a:lnTo>
                    <a:lnTo>
                      <a:pt x="66" y="81"/>
                    </a:lnTo>
                    <a:lnTo>
                      <a:pt x="57" y="54"/>
                    </a:lnTo>
                    <a:lnTo>
                      <a:pt x="53" y="40"/>
                    </a:lnTo>
                    <a:lnTo>
                      <a:pt x="52" y="26"/>
                    </a:lnTo>
                    <a:lnTo>
                      <a:pt x="52" y="21"/>
                    </a:lnTo>
                    <a:lnTo>
                      <a:pt x="53" y="14"/>
                    </a:lnTo>
                    <a:lnTo>
                      <a:pt x="55" y="8"/>
                    </a:lnTo>
                    <a:lnTo>
                      <a:pt x="56" y="1"/>
                    </a:lnTo>
                    <a:lnTo>
                      <a:pt x="53" y="1"/>
                    </a:lnTo>
                    <a:lnTo>
                      <a:pt x="50" y="0"/>
                    </a:lnTo>
                    <a:lnTo>
                      <a:pt x="48" y="1"/>
                    </a:lnTo>
                    <a:lnTo>
                      <a:pt x="46" y="2"/>
                    </a:lnTo>
                    <a:lnTo>
                      <a:pt x="42" y="4"/>
                    </a:lnTo>
                    <a:lnTo>
                      <a:pt x="37" y="7"/>
                    </a:lnTo>
                    <a:lnTo>
                      <a:pt x="33" y="9"/>
                    </a:lnTo>
                    <a:lnTo>
                      <a:pt x="28" y="10"/>
                    </a:lnTo>
                    <a:lnTo>
                      <a:pt x="24" y="9"/>
                    </a:lnTo>
                    <a:lnTo>
                      <a:pt x="20" y="8"/>
                    </a:lnTo>
                    <a:lnTo>
                      <a:pt x="16" y="5"/>
                    </a:lnTo>
                    <a:lnTo>
                      <a:pt x="11" y="1"/>
                    </a:lnTo>
                    <a:close/>
                  </a:path>
                </a:pathLst>
              </a:custGeom>
              <a:solidFill>
                <a:srgbClr val="B2B1B1"/>
              </a:solidFill>
              <a:ln w="9525">
                <a:noFill/>
                <a:round/>
                <a:headEnd/>
                <a:tailEnd/>
              </a:ln>
            </p:spPr>
            <p:txBody>
              <a:bodyPr/>
              <a:lstStyle/>
              <a:p>
                <a:endParaRPr lang="en-US"/>
              </a:p>
            </p:txBody>
          </p:sp>
          <p:sp>
            <p:nvSpPr>
              <p:cNvPr id="40290" name="Freeform 1061"/>
              <p:cNvSpPr>
                <a:spLocks/>
              </p:cNvSpPr>
              <p:nvPr/>
            </p:nvSpPr>
            <p:spPr bwMode="auto">
              <a:xfrm>
                <a:off x="2247" y="3743"/>
                <a:ext cx="18" cy="36"/>
              </a:xfrm>
              <a:custGeom>
                <a:avLst/>
                <a:gdLst>
                  <a:gd name="T0" fmla="*/ 0 w 106"/>
                  <a:gd name="T1" fmla="*/ 0 h 221"/>
                  <a:gd name="T2" fmla="*/ 0 w 106"/>
                  <a:gd name="T3" fmla="*/ 0 h 221"/>
                  <a:gd name="T4" fmla="*/ 0 w 106"/>
                  <a:gd name="T5" fmla="*/ 0 h 221"/>
                  <a:gd name="T6" fmla="*/ 0 w 106"/>
                  <a:gd name="T7" fmla="*/ 0 h 221"/>
                  <a:gd name="T8" fmla="*/ 0 w 106"/>
                  <a:gd name="T9" fmla="*/ 0 h 221"/>
                  <a:gd name="T10" fmla="*/ 0 w 106"/>
                  <a:gd name="T11" fmla="*/ 0 h 221"/>
                  <a:gd name="T12" fmla="*/ 0 w 106"/>
                  <a:gd name="T13" fmla="*/ 0 h 221"/>
                  <a:gd name="T14" fmla="*/ 0 w 106"/>
                  <a:gd name="T15" fmla="*/ 0 h 221"/>
                  <a:gd name="T16" fmla="*/ 0 w 106"/>
                  <a:gd name="T17" fmla="*/ 0 h 221"/>
                  <a:gd name="T18" fmla="*/ 0 w 106"/>
                  <a:gd name="T19" fmla="*/ 0 h 221"/>
                  <a:gd name="T20" fmla="*/ 0 w 106"/>
                  <a:gd name="T21" fmla="*/ 0 h 221"/>
                  <a:gd name="T22" fmla="*/ 0 w 106"/>
                  <a:gd name="T23" fmla="*/ 0 h 221"/>
                  <a:gd name="T24" fmla="*/ 0 w 106"/>
                  <a:gd name="T25" fmla="*/ 0 h 221"/>
                  <a:gd name="T26" fmla="*/ 0 w 106"/>
                  <a:gd name="T27" fmla="*/ 0 h 221"/>
                  <a:gd name="T28" fmla="*/ 0 w 106"/>
                  <a:gd name="T29" fmla="*/ 0 h 221"/>
                  <a:gd name="T30" fmla="*/ 0 w 106"/>
                  <a:gd name="T31" fmla="*/ 0 h 221"/>
                  <a:gd name="T32" fmla="*/ 0 w 106"/>
                  <a:gd name="T33" fmla="*/ 0 h 221"/>
                  <a:gd name="T34" fmla="*/ 0 w 106"/>
                  <a:gd name="T35" fmla="*/ 0 h 221"/>
                  <a:gd name="T36" fmla="*/ 0 w 106"/>
                  <a:gd name="T37" fmla="*/ 0 h 221"/>
                  <a:gd name="T38" fmla="*/ 0 w 106"/>
                  <a:gd name="T39" fmla="*/ 0 h 221"/>
                  <a:gd name="T40" fmla="*/ 0 w 106"/>
                  <a:gd name="T41" fmla="*/ 0 h 221"/>
                  <a:gd name="T42" fmla="*/ 0 w 106"/>
                  <a:gd name="T43" fmla="*/ 0 h 221"/>
                  <a:gd name="T44" fmla="*/ 0 w 106"/>
                  <a:gd name="T45" fmla="*/ 0 h 221"/>
                  <a:gd name="T46" fmla="*/ 0 w 106"/>
                  <a:gd name="T47" fmla="*/ 0 h 221"/>
                  <a:gd name="T48" fmla="*/ 0 w 106"/>
                  <a:gd name="T49" fmla="*/ 0 h 221"/>
                  <a:gd name="T50" fmla="*/ 0 w 106"/>
                  <a:gd name="T51" fmla="*/ 0 h 221"/>
                  <a:gd name="T52" fmla="*/ 0 w 106"/>
                  <a:gd name="T53" fmla="*/ 0 h 221"/>
                  <a:gd name="T54" fmla="*/ 0 w 106"/>
                  <a:gd name="T55" fmla="*/ 0 h 221"/>
                  <a:gd name="T56" fmla="*/ 0 w 106"/>
                  <a:gd name="T57" fmla="*/ 0 h 221"/>
                  <a:gd name="T58" fmla="*/ 0 w 106"/>
                  <a:gd name="T59" fmla="*/ 0 h 221"/>
                  <a:gd name="T60" fmla="*/ 0 w 106"/>
                  <a:gd name="T61" fmla="*/ 0 h 221"/>
                  <a:gd name="T62" fmla="*/ 0 w 106"/>
                  <a:gd name="T63" fmla="*/ 0 h 221"/>
                  <a:gd name="T64" fmla="*/ 0 w 106"/>
                  <a:gd name="T65" fmla="*/ 0 h 221"/>
                  <a:gd name="T66" fmla="*/ 0 w 106"/>
                  <a:gd name="T67" fmla="*/ 0 h 221"/>
                  <a:gd name="T68" fmla="*/ 0 w 106"/>
                  <a:gd name="T69" fmla="*/ 0 h 221"/>
                  <a:gd name="T70" fmla="*/ 0 w 106"/>
                  <a:gd name="T71" fmla="*/ 0 h 221"/>
                  <a:gd name="T72" fmla="*/ 0 w 106"/>
                  <a:gd name="T73" fmla="*/ 0 h 221"/>
                  <a:gd name="T74" fmla="*/ 0 w 106"/>
                  <a:gd name="T75" fmla="*/ 0 h 221"/>
                  <a:gd name="T76" fmla="*/ 0 w 106"/>
                  <a:gd name="T77" fmla="*/ 0 h 221"/>
                  <a:gd name="T78" fmla="*/ 0 w 106"/>
                  <a:gd name="T79" fmla="*/ 0 h 221"/>
                  <a:gd name="T80" fmla="*/ 0 w 106"/>
                  <a:gd name="T81" fmla="*/ 0 h 221"/>
                  <a:gd name="T82" fmla="*/ 0 w 106"/>
                  <a:gd name="T83" fmla="*/ 0 h 221"/>
                  <a:gd name="T84" fmla="*/ 0 w 106"/>
                  <a:gd name="T85" fmla="*/ 0 h 221"/>
                  <a:gd name="T86" fmla="*/ 0 w 106"/>
                  <a:gd name="T87" fmla="*/ 0 h 221"/>
                  <a:gd name="T88" fmla="*/ 0 w 106"/>
                  <a:gd name="T89" fmla="*/ 0 h 221"/>
                  <a:gd name="T90" fmla="*/ 0 w 106"/>
                  <a:gd name="T91" fmla="*/ 0 h 221"/>
                  <a:gd name="T92" fmla="*/ 0 w 106"/>
                  <a:gd name="T93" fmla="*/ 0 h 221"/>
                  <a:gd name="T94" fmla="*/ 0 w 106"/>
                  <a:gd name="T95" fmla="*/ 0 h 221"/>
                  <a:gd name="T96" fmla="*/ 0 w 106"/>
                  <a:gd name="T97" fmla="*/ 0 h 221"/>
                  <a:gd name="T98" fmla="*/ 0 w 106"/>
                  <a:gd name="T99" fmla="*/ 0 h 221"/>
                  <a:gd name="T100" fmla="*/ 0 w 106"/>
                  <a:gd name="T101" fmla="*/ 0 h 221"/>
                  <a:gd name="T102" fmla="*/ 0 w 106"/>
                  <a:gd name="T103" fmla="*/ 0 h 221"/>
                  <a:gd name="T104" fmla="*/ 0 w 106"/>
                  <a:gd name="T105" fmla="*/ 0 h 221"/>
                  <a:gd name="T106" fmla="*/ 0 w 106"/>
                  <a:gd name="T107" fmla="*/ 0 h 221"/>
                  <a:gd name="T108" fmla="*/ 0 w 106"/>
                  <a:gd name="T109" fmla="*/ 0 h 221"/>
                  <a:gd name="T110" fmla="*/ 0 w 106"/>
                  <a:gd name="T111" fmla="*/ 0 h 221"/>
                  <a:gd name="T112" fmla="*/ 0 w 106"/>
                  <a:gd name="T113" fmla="*/ 0 h 221"/>
                  <a:gd name="T114" fmla="*/ 0 w 106"/>
                  <a:gd name="T115" fmla="*/ 0 h 221"/>
                  <a:gd name="T116" fmla="*/ 0 w 106"/>
                  <a:gd name="T117" fmla="*/ 0 h 221"/>
                  <a:gd name="T118" fmla="*/ 0 w 106"/>
                  <a:gd name="T119" fmla="*/ 0 h 2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6"/>
                  <a:gd name="T181" fmla="*/ 0 h 221"/>
                  <a:gd name="T182" fmla="*/ 106 w 106"/>
                  <a:gd name="T183" fmla="*/ 221 h 22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6" h="221">
                    <a:moveTo>
                      <a:pt x="9" y="14"/>
                    </a:moveTo>
                    <a:lnTo>
                      <a:pt x="14" y="22"/>
                    </a:lnTo>
                    <a:lnTo>
                      <a:pt x="16" y="29"/>
                    </a:lnTo>
                    <a:lnTo>
                      <a:pt x="18" y="37"/>
                    </a:lnTo>
                    <a:lnTo>
                      <a:pt x="19" y="45"/>
                    </a:lnTo>
                    <a:lnTo>
                      <a:pt x="19" y="61"/>
                    </a:lnTo>
                    <a:lnTo>
                      <a:pt x="18" y="76"/>
                    </a:lnTo>
                    <a:lnTo>
                      <a:pt x="10" y="108"/>
                    </a:lnTo>
                    <a:lnTo>
                      <a:pt x="1" y="139"/>
                    </a:lnTo>
                    <a:lnTo>
                      <a:pt x="0" y="147"/>
                    </a:lnTo>
                    <a:lnTo>
                      <a:pt x="0" y="155"/>
                    </a:lnTo>
                    <a:lnTo>
                      <a:pt x="0" y="162"/>
                    </a:lnTo>
                    <a:lnTo>
                      <a:pt x="2" y="169"/>
                    </a:lnTo>
                    <a:lnTo>
                      <a:pt x="4" y="176"/>
                    </a:lnTo>
                    <a:lnTo>
                      <a:pt x="8" y="183"/>
                    </a:lnTo>
                    <a:lnTo>
                      <a:pt x="11" y="189"/>
                    </a:lnTo>
                    <a:lnTo>
                      <a:pt x="16" y="194"/>
                    </a:lnTo>
                    <a:lnTo>
                      <a:pt x="21" y="199"/>
                    </a:lnTo>
                    <a:lnTo>
                      <a:pt x="26" y="204"/>
                    </a:lnTo>
                    <a:lnTo>
                      <a:pt x="32" y="208"/>
                    </a:lnTo>
                    <a:lnTo>
                      <a:pt x="39" y="212"/>
                    </a:lnTo>
                    <a:lnTo>
                      <a:pt x="46" y="215"/>
                    </a:lnTo>
                    <a:lnTo>
                      <a:pt x="53" y="217"/>
                    </a:lnTo>
                    <a:lnTo>
                      <a:pt x="61" y="220"/>
                    </a:lnTo>
                    <a:lnTo>
                      <a:pt x="69" y="221"/>
                    </a:lnTo>
                    <a:lnTo>
                      <a:pt x="74" y="221"/>
                    </a:lnTo>
                    <a:lnTo>
                      <a:pt x="78" y="220"/>
                    </a:lnTo>
                    <a:lnTo>
                      <a:pt x="82" y="220"/>
                    </a:lnTo>
                    <a:lnTo>
                      <a:pt x="87" y="217"/>
                    </a:lnTo>
                    <a:lnTo>
                      <a:pt x="93" y="213"/>
                    </a:lnTo>
                    <a:lnTo>
                      <a:pt x="99" y="207"/>
                    </a:lnTo>
                    <a:lnTo>
                      <a:pt x="104" y="200"/>
                    </a:lnTo>
                    <a:lnTo>
                      <a:pt x="106" y="193"/>
                    </a:lnTo>
                    <a:lnTo>
                      <a:pt x="106" y="189"/>
                    </a:lnTo>
                    <a:lnTo>
                      <a:pt x="106" y="185"/>
                    </a:lnTo>
                    <a:lnTo>
                      <a:pt x="105" y="182"/>
                    </a:lnTo>
                    <a:lnTo>
                      <a:pt x="103" y="177"/>
                    </a:lnTo>
                    <a:lnTo>
                      <a:pt x="95" y="163"/>
                    </a:lnTo>
                    <a:lnTo>
                      <a:pt x="87" y="148"/>
                    </a:lnTo>
                    <a:lnTo>
                      <a:pt x="81" y="134"/>
                    </a:lnTo>
                    <a:lnTo>
                      <a:pt x="74" y="119"/>
                    </a:lnTo>
                    <a:lnTo>
                      <a:pt x="69" y="104"/>
                    </a:lnTo>
                    <a:lnTo>
                      <a:pt x="65" y="88"/>
                    </a:lnTo>
                    <a:lnTo>
                      <a:pt x="62" y="72"/>
                    </a:lnTo>
                    <a:lnTo>
                      <a:pt x="60" y="54"/>
                    </a:lnTo>
                    <a:lnTo>
                      <a:pt x="59" y="47"/>
                    </a:lnTo>
                    <a:lnTo>
                      <a:pt x="55" y="39"/>
                    </a:lnTo>
                    <a:lnTo>
                      <a:pt x="51" y="31"/>
                    </a:lnTo>
                    <a:lnTo>
                      <a:pt x="45" y="24"/>
                    </a:lnTo>
                    <a:lnTo>
                      <a:pt x="39" y="17"/>
                    </a:lnTo>
                    <a:lnTo>
                      <a:pt x="31" y="12"/>
                    </a:lnTo>
                    <a:lnTo>
                      <a:pt x="23" y="6"/>
                    </a:lnTo>
                    <a:lnTo>
                      <a:pt x="15" y="1"/>
                    </a:lnTo>
                    <a:lnTo>
                      <a:pt x="13" y="0"/>
                    </a:lnTo>
                    <a:lnTo>
                      <a:pt x="11" y="0"/>
                    </a:lnTo>
                    <a:lnTo>
                      <a:pt x="10" y="1"/>
                    </a:lnTo>
                    <a:lnTo>
                      <a:pt x="9" y="2"/>
                    </a:lnTo>
                    <a:lnTo>
                      <a:pt x="7" y="8"/>
                    </a:lnTo>
                    <a:lnTo>
                      <a:pt x="7" y="14"/>
                    </a:lnTo>
                    <a:lnTo>
                      <a:pt x="9" y="14"/>
                    </a:lnTo>
                    <a:close/>
                  </a:path>
                </a:pathLst>
              </a:custGeom>
              <a:solidFill>
                <a:srgbClr val="FFFFFF"/>
              </a:solidFill>
              <a:ln w="9525">
                <a:noFill/>
                <a:round/>
                <a:headEnd/>
                <a:tailEnd/>
              </a:ln>
            </p:spPr>
            <p:txBody>
              <a:bodyPr/>
              <a:lstStyle/>
              <a:p>
                <a:endParaRPr lang="en-US"/>
              </a:p>
            </p:txBody>
          </p:sp>
          <p:sp>
            <p:nvSpPr>
              <p:cNvPr id="40291" name="Freeform 1062"/>
              <p:cNvSpPr>
                <a:spLocks/>
              </p:cNvSpPr>
              <p:nvPr/>
            </p:nvSpPr>
            <p:spPr bwMode="auto">
              <a:xfrm>
                <a:off x="2250" y="3672"/>
                <a:ext cx="18" cy="25"/>
              </a:xfrm>
              <a:custGeom>
                <a:avLst/>
                <a:gdLst>
                  <a:gd name="T0" fmla="*/ 0 w 107"/>
                  <a:gd name="T1" fmla="*/ 0 h 148"/>
                  <a:gd name="T2" fmla="*/ 0 w 107"/>
                  <a:gd name="T3" fmla="*/ 0 h 148"/>
                  <a:gd name="T4" fmla="*/ 0 w 107"/>
                  <a:gd name="T5" fmla="*/ 0 h 148"/>
                  <a:gd name="T6" fmla="*/ 0 w 107"/>
                  <a:gd name="T7" fmla="*/ 0 h 148"/>
                  <a:gd name="T8" fmla="*/ 0 w 107"/>
                  <a:gd name="T9" fmla="*/ 0 h 148"/>
                  <a:gd name="T10" fmla="*/ 0 w 107"/>
                  <a:gd name="T11" fmla="*/ 0 h 148"/>
                  <a:gd name="T12" fmla="*/ 0 w 107"/>
                  <a:gd name="T13" fmla="*/ 0 h 148"/>
                  <a:gd name="T14" fmla="*/ 0 w 107"/>
                  <a:gd name="T15" fmla="*/ 0 h 148"/>
                  <a:gd name="T16" fmla="*/ 0 w 107"/>
                  <a:gd name="T17" fmla="*/ 0 h 148"/>
                  <a:gd name="T18" fmla="*/ 0 w 107"/>
                  <a:gd name="T19" fmla="*/ 0 h 148"/>
                  <a:gd name="T20" fmla="*/ 0 w 107"/>
                  <a:gd name="T21" fmla="*/ 0 h 148"/>
                  <a:gd name="T22" fmla="*/ 0 w 107"/>
                  <a:gd name="T23" fmla="*/ 0 h 148"/>
                  <a:gd name="T24" fmla="*/ 0 w 107"/>
                  <a:gd name="T25" fmla="*/ 0 h 148"/>
                  <a:gd name="T26" fmla="*/ 0 w 107"/>
                  <a:gd name="T27" fmla="*/ 0 h 148"/>
                  <a:gd name="T28" fmla="*/ 0 w 107"/>
                  <a:gd name="T29" fmla="*/ 0 h 148"/>
                  <a:gd name="T30" fmla="*/ 0 w 107"/>
                  <a:gd name="T31" fmla="*/ 0 h 148"/>
                  <a:gd name="T32" fmla="*/ 0 w 107"/>
                  <a:gd name="T33" fmla="*/ 0 h 148"/>
                  <a:gd name="T34" fmla="*/ 0 w 107"/>
                  <a:gd name="T35" fmla="*/ 0 h 148"/>
                  <a:gd name="T36" fmla="*/ 0 w 107"/>
                  <a:gd name="T37" fmla="*/ 0 h 148"/>
                  <a:gd name="T38" fmla="*/ 0 w 107"/>
                  <a:gd name="T39" fmla="*/ 0 h 148"/>
                  <a:gd name="T40" fmla="*/ 0 w 107"/>
                  <a:gd name="T41" fmla="*/ 0 h 148"/>
                  <a:gd name="T42" fmla="*/ 0 w 107"/>
                  <a:gd name="T43" fmla="*/ 0 h 148"/>
                  <a:gd name="T44" fmla="*/ 0 w 107"/>
                  <a:gd name="T45" fmla="*/ 0 h 148"/>
                  <a:gd name="T46" fmla="*/ 0 w 107"/>
                  <a:gd name="T47" fmla="*/ 0 h 148"/>
                  <a:gd name="T48" fmla="*/ 0 w 107"/>
                  <a:gd name="T49" fmla="*/ 0 h 148"/>
                  <a:gd name="T50" fmla="*/ 0 w 107"/>
                  <a:gd name="T51" fmla="*/ 0 h 148"/>
                  <a:gd name="T52" fmla="*/ 0 w 107"/>
                  <a:gd name="T53" fmla="*/ 0 h 148"/>
                  <a:gd name="T54" fmla="*/ 0 w 107"/>
                  <a:gd name="T55" fmla="*/ 0 h 148"/>
                  <a:gd name="T56" fmla="*/ 0 w 107"/>
                  <a:gd name="T57" fmla="*/ 0 h 148"/>
                  <a:gd name="T58" fmla="*/ 0 w 107"/>
                  <a:gd name="T59" fmla="*/ 0 h 148"/>
                  <a:gd name="T60" fmla="*/ 0 w 107"/>
                  <a:gd name="T61" fmla="*/ 0 h 148"/>
                  <a:gd name="T62" fmla="*/ 0 w 107"/>
                  <a:gd name="T63" fmla="*/ 0 h 148"/>
                  <a:gd name="T64" fmla="*/ 0 w 107"/>
                  <a:gd name="T65" fmla="*/ 0 h 148"/>
                  <a:gd name="T66" fmla="*/ 0 w 107"/>
                  <a:gd name="T67" fmla="*/ 0 h 148"/>
                  <a:gd name="T68" fmla="*/ 0 w 107"/>
                  <a:gd name="T69" fmla="*/ 0 h 148"/>
                  <a:gd name="T70" fmla="*/ 0 w 107"/>
                  <a:gd name="T71" fmla="*/ 0 h 148"/>
                  <a:gd name="T72" fmla="*/ 0 w 107"/>
                  <a:gd name="T73" fmla="*/ 0 h 1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7"/>
                  <a:gd name="T112" fmla="*/ 0 h 148"/>
                  <a:gd name="T113" fmla="*/ 107 w 107"/>
                  <a:gd name="T114" fmla="*/ 148 h 1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7" h="148">
                    <a:moveTo>
                      <a:pt x="100" y="0"/>
                    </a:moveTo>
                    <a:lnTo>
                      <a:pt x="88" y="3"/>
                    </a:lnTo>
                    <a:lnTo>
                      <a:pt x="76" y="9"/>
                    </a:lnTo>
                    <a:lnTo>
                      <a:pt x="67" y="15"/>
                    </a:lnTo>
                    <a:lnTo>
                      <a:pt x="59" y="23"/>
                    </a:lnTo>
                    <a:lnTo>
                      <a:pt x="51" y="31"/>
                    </a:lnTo>
                    <a:lnTo>
                      <a:pt x="44" y="39"/>
                    </a:lnTo>
                    <a:lnTo>
                      <a:pt x="38" y="50"/>
                    </a:lnTo>
                    <a:lnTo>
                      <a:pt x="33" y="59"/>
                    </a:lnTo>
                    <a:lnTo>
                      <a:pt x="23" y="81"/>
                    </a:lnTo>
                    <a:lnTo>
                      <a:pt x="15" y="103"/>
                    </a:lnTo>
                    <a:lnTo>
                      <a:pt x="8" y="125"/>
                    </a:lnTo>
                    <a:lnTo>
                      <a:pt x="1" y="146"/>
                    </a:lnTo>
                    <a:lnTo>
                      <a:pt x="0" y="147"/>
                    </a:lnTo>
                    <a:lnTo>
                      <a:pt x="1" y="147"/>
                    </a:lnTo>
                    <a:lnTo>
                      <a:pt x="2" y="148"/>
                    </a:lnTo>
                    <a:lnTo>
                      <a:pt x="4" y="147"/>
                    </a:lnTo>
                    <a:lnTo>
                      <a:pt x="7" y="146"/>
                    </a:lnTo>
                    <a:lnTo>
                      <a:pt x="12" y="143"/>
                    </a:lnTo>
                    <a:lnTo>
                      <a:pt x="23" y="136"/>
                    </a:lnTo>
                    <a:lnTo>
                      <a:pt x="33" y="129"/>
                    </a:lnTo>
                    <a:lnTo>
                      <a:pt x="38" y="125"/>
                    </a:lnTo>
                    <a:lnTo>
                      <a:pt x="44" y="119"/>
                    </a:lnTo>
                    <a:lnTo>
                      <a:pt x="49" y="112"/>
                    </a:lnTo>
                    <a:lnTo>
                      <a:pt x="53" y="106"/>
                    </a:lnTo>
                    <a:lnTo>
                      <a:pt x="61" y="92"/>
                    </a:lnTo>
                    <a:lnTo>
                      <a:pt x="68" y="79"/>
                    </a:lnTo>
                    <a:lnTo>
                      <a:pt x="75" y="63"/>
                    </a:lnTo>
                    <a:lnTo>
                      <a:pt x="83" y="48"/>
                    </a:lnTo>
                    <a:lnTo>
                      <a:pt x="93" y="35"/>
                    </a:lnTo>
                    <a:lnTo>
                      <a:pt x="103" y="21"/>
                    </a:lnTo>
                    <a:lnTo>
                      <a:pt x="105" y="16"/>
                    </a:lnTo>
                    <a:lnTo>
                      <a:pt x="107" y="8"/>
                    </a:lnTo>
                    <a:lnTo>
                      <a:pt x="107" y="5"/>
                    </a:lnTo>
                    <a:lnTo>
                      <a:pt x="105" y="2"/>
                    </a:lnTo>
                    <a:lnTo>
                      <a:pt x="103" y="0"/>
                    </a:lnTo>
                    <a:lnTo>
                      <a:pt x="100" y="0"/>
                    </a:lnTo>
                    <a:close/>
                  </a:path>
                </a:pathLst>
              </a:custGeom>
              <a:solidFill>
                <a:srgbClr val="FFFFFF"/>
              </a:solidFill>
              <a:ln w="9525">
                <a:noFill/>
                <a:round/>
                <a:headEnd/>
                <a:tailEnd/>
              </a:ln>
            </p:spPr>
            <p:txBody>
              <a:bodyPr/>
              <a:lstStyle/>
              <a:p>
                <a:endParaRPr lang="en-US"/>
              </a:p>
            </p:txBody>
          </p:sp>
          <p:sp>
            <p:nvSpPr>
              <p:cNvPr id="40292" name="Freeform 1063"/>
              <p:cNvSpPr>
                <a:spLocks/>
              </p:cNvSpPr>
              <p:nvPr/>
            </p:nvSpPr>
            <p:spPr bwMode="auto">
              <a:xfrm>
                <a:off x="2259" y="3707"/>
                <a:ext cx="8" cy="24"/>
              </a:xfrm>
              <a:custGeom>
                <a:avLst/>
                <a:gdLst>
                  <a:gd name="T0" fmla="*/ 0 w 48"/>
                  <a:gd name="T1" fmla="*/ 0 h 145"/>
                  <a:gd name="T2" fmla="*/ 0 w 48"/>
                  <a:gd name="T3" fmla="*/ 0 h 145"/>
                  <a:gd name="T4" fmla="*/ 0 w 48"/>
                  <a:gd name="T5" fmla="*/ 0 h 145"/>
                  <a:gd name="T6" fmla="*/ 0 w 48"/>
                  <a:gd name="T7" fmla="*/ 0 h 145"/>
                  <a:gd name="T8" fmla="*/ 0 w 48"/>
                  <a:gd name="T9" fmla="*/ 0 h 145"/>
                  <a:gd name="T10" fmla="*/ 0 w 48"/>
                  <a:gd name="T11" fmla="*/ 0 h 145"/>
                  <a:gd name="T12" fmla="*/ 0 w 48"/>
                  <a:gd name="T13" fmla="*/ 0 h 145"/>
                  <a:gd name="T14" fmla="*/ 0 w 48"/>
                  <a:gd name="T15" fmla="*/ 0 h 145"/>
                  <a:gd name="T16" fmla="*/ 0 w 48"/>
                  <a:gd name="T17" fmla="*/ 0 h 145"/>
                  <a:gd name="T18" fmla="*/ 0 w 48"/>
                  <a:gd name="T19" fmla="*/ 0 h 145"/>
                  <a:gd name="T20" fmla="*/ 0 w 48"/>
                  <a:gd name="T21" fmla="*/ 0 h 145"/>
                  <a:gd name="T22" fmla="*/ 0 w 48"/>
                  <a:gd name="T23" fmla="*/ 0 h 145"/>
                  <a:gd name="T24" fmla="*/ 0 w 48"/>
                  <a:gd name="T25" fmla="*/ 0 h 145"/>
                  <a:gd name="T26" fmla="*/ 0 w 48"/>
                  <a:gd name="T27" fmla="*/ 0 h 145"/>
                  <a:gd name="T28" fmla="*/ 0 w 48"/>
                  <a:gd name="T29" fmla="*/ 0 h 145"/>
                  <a:gd name="T30" fmla="*/ 0 w 48"/>
                  <a:gd name="T31" fmla="*/ 0 h 145"/>
                  <a:gd name="T32" fmla="*/ 0 w 48"/>
                  <a:gd name="T33" fmla="*/ 0 h 145"/>
                  <a:gd name="T34" fmla="*/ 0 w 48"/>
                  <a:gd name="T35" fmla="*/ 0 h 145"/>
                  <a:gd name="T36" fmla="*/ 0 w 48"/>
                  <a:gd name="T37" fmla="*/ 0 h 145"/>
                  <a:gd name="T38" fmla="*/ 0 w 48"/>
                  <a:gd name="T39" fmla="*/ 0 h 145"/>
                  <a:gd name="T40" fmla="*/ 0 w 48"/>
                  <a:gd name="T41" fmla="*/ 0 h 145"/>
                  <a:gd name="T42" fmla="*/ 0 w 48"/>
                  <a:gd name="T43" fmla="*/ 0 h 145"/>
                  <a:gd name="T44" fmla="*/ 0 w 48"/>
                  <a:gd name="T45" fmla="*/ 0 h 145"/>
                  <a:gd name="T46" fmla="*/ 0 w 48"/>
                  <a:gd name="T47" fmla="*/ 0 h 145"/>
                  <a:gd name="T48" fmla="*/ 0 w 48"/>
                  <a:gd name="T49" fmla="*/ 0 h 145"/>
                  <a:gd name="T50" fmla="*/ 0 w 48"/>
                  <a:gd name="T51" fmla="*/ 0 h 145"/>
                  <a:gd name="T52" fmla="*/ 0 w 48"/>
                  <a:gd name="T53" fmla="*/ 0 h 145"/>
                  <a:gd name="T54" fmla="*/ 0 w 48"/>
                  <a:gd name="T55" fmla="*/ 0 h 145"/>
                  <a:gd name="T56" fmla="*/ 0 w 48"/>
                  <a:gd name="T57" fmla="*/ 0 h 145"/>
                  <a:gd name="T58" fmla="*/ 0 w 48"/>
                  <a:gd name="T59" fmla="*/ 0 h 145"/>
                  <a:gd name="T60" fmla="*/ 0 w 48"/>
                  <a:gd name="T61" fmla="*/ 0 h 145"/>
                  <a:gd name="T62" fmla="*/ 0 w 48"/>
                  <a:gd name="T63" fmla="*/ 0 h 145"/>
                  <a:gd name="T64" fmla="*/ 0 w 48"/>
                  <a:gd name="T65" fmla="*/ 0 h 145"/>
                  <a:gd name="T66" fmla="*/ 0 w 48"/>
                  <a:gd name="T67" fmla="*/ 0 h 145"/>
                  <a:gd name="T68" fmla="*/ 0 w 48"/>
                  <a:gd name="T69" fmla="*/ 0 h 145"/>
                  <a:gd name="T70" fmla="*/ 0 w 48"/>
                  <a:gd name="T71" fmla="*/ 0 h 145"/>
                  <a:gd name="T72" fmla="*/ 0 w 48"/>
                  <a:gd name="T73" fmla="*/ 0 h 145"/>
                  <a:gd name="T74" fmla="*/ 0 w 48"/>
                  <a:gd name="T75" fmla="*/ 0 h 145"/>
                  <a:gd name="T76" fmla="*/ 0 w 48"/>
                  <a:gd name="T77" fmla="*/ 0 h 1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8"/>
                  <a:gd name="T118" fmla="*/ 0 h 145"/>
                  <a:gd name="T119" fmla="*/ 48 w 48"/>
                  <a:gd name="T120" fmla="*/ 145 h 14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8" h="145">
                    <a:moveTo>
                      <a:pt x="23" y="6"/>
                    </a:moveTo>
                    <a:lnTo>
                      <a:pt x="24" y="14"/>
                    </a:lnTo>
                    <a:lnTo>
                      <a:pt x="23" y="21"/>
                    </a:lnTo>
                    <a:lnTo>
                      <a:pt x="22" y="28"/>
                    </a:lnTo>
                    <a:lnTo>
                      <a:pt x="19" y="35"/>
                    </a:lnTo>
                    <a:lnTo>
                      <a:pt x="15" y="48"/>
                    </a:lnTo>
                    <a:lnTo>
                      <a:pt x="8" y="62"/>
                    </a:lnTo>
                    <a:lnTo>
                      <a:pt x="3" y="74"/>
                    </a:lnTo>
                    <a:lnTo>
                      <a:pt x="0" y="87"/>
                    </a:lnTo>
                    <a:lnTo>
                      <a:pt x="0" y="94"/>
                    </a:lnTo>
                    <a:lnTo>
                      <a:pt x="1" y="101"/>
                    </a:lnTo>
                    <a:lnTo>
                      <a:pt x="2" y="107"/>
                    </a:lnTo>
                    <a:lnTo>
                      <a:pt x="7" y="114"/>
                    </a:lnTo>
                    <a:lnTo>
                      <a:pt x="9" y="119"/>
                    </a:lnTo>
                    <a:lnTo>
                      <a:pt x="13" y="126"/>
                    </a:lnTo>
                    <a:lnTo>
                      <a:pt x="18" y="133"/>
                    </a:lnTo>
                    <a:lnTo>
                      <a:pt x="23" y="139"/>
                    </a:lnTo>
                    <a:lnTo>
                      <a:pt x="26" y="141"/>
                    </a:lnTo>
                    <a:lnTo>
                      <a:pt x="29" y="144"/>
                    </a:lnTo>
                    <a:lnTo>
                      <a:pt x="31" y="145"/>
                    </a:lnTo>
                    <a:lnTo>
                      <a:pt x="33" y="145"/>
                    </a:lnTo>
                    <a:lnTo>
                      <a:pt x="36" y="144"/>
                    </a:lnTo>
                    <a:lnTo>
                      <a:pt x="37" y="141"/>
                    </a:lnTo>
                    <a:lnTo>
                      <a:pt x="39" y="139"/>
                    </a:lnTo>
                    <a:lnTo>
                      <a:pt x="40" y="135"/>
                    </a:lnTo>
                    <a:lnTo>
                      <a:pt x="39" y="102"/>
                    </a:lnTo>
                    <a:lnTo>
                      <a:pt x="36" y="67"/>
                    </a:lnTo>
                    <a:lnTo>
                      <a:pt x="36" y="49"/>
                    </a:lnTo>
                    <a:lnTo>
                      <a:pt x="37" y="32"/>
                    </a:lnTo>
                    <a:lnTo>
                      <a:pt x="39" y="23"/>
                    </a:lnTo>
                    <a:lnTo>
                      <a:pt x="41" y="17"/>
                    </a:lnTo>
                    <a:lnTo>
                      <a:pt x="45" y="8"/>
                    </a:lnTo>
                    <a:lnTo>
                      <a:pt x="48" y="2"/>
                    </a:lnTo>
                    <a:lnTo>
                      <a:pt x="45" y="0"/>
                    </a:lnTo>
                    <a:lnTo>
                      <a:pt x="41" y="0"/>
                    </a:lnTo>
                    <a:lnTo>
                      <a:pt x="38" y="2"/>
                    </a:lnTo>
                    <a:lnTo>
                      <a:pt x="34" y="3"/>
                    </a:lnTo>
                    <a:lnTo>
                      <a:pt x="29" y="5"/>
                    </a:lnTo>
                    <a:lnTo>
                      <a:pt x="23" y="6"/>
                    </a:lnTo>
                    <a:close/>
                  </a:path>
                </a:pathLst>
              </a:custGeom>
              <a:solidFill>
                <a:srgbClr val="FFFFFF"/>
              </a:solidFill>
              <a:ln w="9525">
                <a:noFill/>
                <a:round/>
                <a:headEnd/>
                <a:tailEnd/>
              </a:ln>
            </p:spPr>
            <p:txBody>
              <a:bodyPr/>
              <a:lstStyle/>
              <a:p>
                <a:endParaRPr lang="en-US"/>
              </a:p>
            </p:txBody>
          </p:sp>
          <p:sp>
            <p:nvSpPr>
              <p:cNvPr id="40293" name="Freeform 1064"/>
              <p:cNvSpPr>
                <a:spLocks/>
              </p:cNvSpPr>
              <p:nvPr/>
            </p:nvSpPr>
            <p:spPr bwMode="auto">
              <a:xfrm>
                <a:off x="2469" y="3760"/>
                <a:ext cx="67" cy="60"/>
              </a:xfrm>
              <a:custGeom>
                <a:avLst/>
                <a:gdLst>
                  <a:gd name="T0" fmla="*/ 0 w 405"/>
                  <a:gd name="T1" fmla="*/ 0 h 361"/>
                  <a:gd name="T2" fmla="*/ 0 w 405"/>
                  <a:gd name="T3" fmla="*/ 0 h 361"/>
                  <a:gd name="T4" fmla="*/ 0 w 405"/>
                  <a:gd name="T5" fmla="*/ 0 h 361"/>
                  <a:gd name="T6" fmla="*/ 0 w 405"/>
                  <a:gd name="T7" fmla="*/ 0 h 361"/>
                  <a:gd name="T8" fmla="*/ 0 w 405"/>
                  <a:gd name="T9" fmla="*/ 0 h 361"/>
                  <a:gd name="T10" fmla="*/ 0 w 405"/>
                  <a:gd name="T11" fmla="*/ 0 h 361"/>
                  <a:gd name="T12" fmla="*/ 0 w 405"/>
                  <a:gd name="T13" fmla="*/ 0 h 361"/>
                  <a:gd name="T14" fmla="*/ 0 w 405"/>
                  <a:gd name="T15" fmla="*/ 0 h 361"/>
                  <a:gd name="T16" fmla="*/ 0 w 405"/>
                  <a:gd name="T17" fmla="*/ 0 h 361"/>
                  <a:gd name="T18" fmla="*/ 0 w 405"/>
                  <a:gd name="T19" fmla="*/ 0 h 361"/>
                  <a:gd name="T20" fmla="*/ 0 w 405"/>
                  <a:gd name="T21" fmla="*/ 0 h 361"/>
                  <a:gd name="T22" fmla="*/ 0 w 405"/>
                  <a:gd name="T23" fmla="*/ 0 h 361"/>
                  <a:gd name="T24" fmla="*/ 0 w 405"/>
                  <a:gd name="T25" fmla="*/ 0 h 361"/>
                  <a:gd name="T26" fmla="*/ 0 w 405"/>
                  <a:gd name="T27" fmla="*/ 0 h 361"/>
                  <a:gd name="T28" fmla="*/ 0 w 405"/>
                  <a:gd name="T29" fmla="*/ 0 h 361"/>
                  <a:gd name="T30" fmla="*/ 0 w 405"/>
                  <a:gd name="T31" fmla="*/ 0 h 361"/>
                  <a:gd name="T32" fmla="*/ 0 w 405"/>
                  <a:gd name="T33" fmla="*/ 0 h 361"/>
                  <a:gd name="T34" fmla="*/ 0 w 405"/>
                  <a:gd name="T35" fmla="*/ 0 h 361"/>
                  <a:gd name="T36" fmla="*/ 0 w 405"/>
                  <a:gd name="T37" fmla="*/ 0 h 361"/>
                  <a:gd name="T38" fmla="*/ 0 w 405"/>
                  <a:gd name="T39" fmla="*/ 0 h 361"/>
                  <a:gd name="T40" fmla="*/ 0 w 405"/>
                  <a:gd name="T41" fmla="*/ 0 h 361"/>
                  <a:gd name="T42" fmla="*/ 0 w 405"/>
                  <a:gd name="T43" fmla="*/ 0 h 361"/>
                  <a:gd name="T44" fmla="*/ 0 w 405"/>
                  <a:gd name="T45" fmla="*/ 0 h 361"/>
                  <a:gd name="T46" fmla="*/ 0 w 405"/>
                  <a:gd name="T47" fmla="*/ 0 h 361"/>
                  <a:gd name="T48" fmla="*/ 0 w 405"/>
                  <a:gd name="T49" fmla="*/ 0 h 361"/>
                  <a:gd name="T50" fmla="*/ 0 w 405"/>
                  <a:gd name="T51" fmla="*/ 0 h 361"/>
                  <a:gd name="T52" fmla="*/ 0 w 405"/>
                  <a:gd name="T53" fmla="*/ 0 h 361"/>
                  <a:gd name="T54" fmla="*/ 0 w 405"/>
                  <a:gd name="T55" fmla="*/ 0 h 361"/>
                  <a:gd name="T56" fmla="*/ 0 w 405"/>
                  <a:gd name="T57" fmla="*/ 0 h 361"/>
                  <a:gd name="T58" fmla="*/ 0 w 405"/>
                  <a:gd name="T59" fmla="*/ 0 h 361"/>
                  <a:gd name="T60" fmla="*/ 0 w 405"/>
                  <a:gd name="T61" fmla="*/ 0 h 361"/>
                  <a:gd name="T62" fmla="*/ 0 w 405"/>
                  <a:gd name="T63" fmla="*/ 0 h 361"/>
                  <a:gd name="T64" fmla="*/ 0 w 405"/>
                  <a:gd name="T65" fmla="*/ 0 h 361"/>
                  <a:gd name="T66" fmla="*/ 0 w 405"/>
                  <a:gd name="T67" fmla="*/ 0 h 361"/>
                  <a:gd name="T68" fmla="*/ 0 w 405"/>
                  <a:gd name="T69" fmla="*/ 0 h 361"/>
                  <a:gd name="T70" fmla="*/ 0 w 405"/>
                  <a:gd name="T71" fmla="*/ 0 h 361"/>
                  <a:gd name="T72" fmla="*/ 0 w 405"/>
                  <a:gd name="T73" fmla="*/ 0 h 361"/>
                  <a:gd name="T74" fmla="*/ 0 w 405"/>
                  <a:gd name="T75" fmla="*/ 0 h 361"/>
                  <a:gd name="T76" fmla="*/ 0 w 405"/>
                  <a:gd name="T77" fmla="*/ 0 h 361"/>
                  <a:gd name="T78" fmla="*/ 0 w 405"/>
                  <a:gd name="T79" fmla="*/ 0 h 361"/>
                  <a:gd name="T80" fmla="*/ 0 w 405"/>
                  <a:gd name="T81" fmla="*/ 0 h 361"/>
                  <a:gd name="T82" fmla="*/ 0 w 405"/>
                  <a:gd name="T83" fmla="*/ 0 h 3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5"/>
                  <a:gd name="T127" fmla="*/ 0 h 361"/>
                  <a:gd name="T128" fmla="*/ 405 w 405"/>
                  <a:gd name="T129" fmla="*/ 361 h 36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5" h="361">
                    <a:moveTo>
                      <a:pt x="6" y="311"/>
                    </a:moveTo>
                    <a:lnTo>
                      <a:pt x="17" y="298"/>
                    </a:lnTo>
                    <a:lnTo>
                      <a:pt x="28" y="287"/>
                    </a:lnTo>
                    <a:lnTo>
                      <a:pt x="41" y="275"/>
                    </a:lnTo>
                    <a:lnTo>
                      <a:pt x="53" y="266"/>
                    </a:lnTo>
                    <a:lnTo>
                      <a:pt x="78" y="249"/>
                    </a:lnTo>
                    <a:lnTo>
                      <a:pt x="105" y="232"/>
                    </a:lnTo>
                    <a:lnTo>
                      <a:pt x="130" y="216"/>
                    </a:lnTo>
                    <a:lnTo>
                      <a:pt x="154" y="198"/>
                    </a:lnTo>
                    <a:lnTo>
                      <a:pt x="166" y="187"/>
                    </a:lnTo>
                    <a:lnTo>
                      <a:pt x="176" y="177"/>
                    </a:lnTo>
                    <a:lnTo>
                      <a:pt x="187" y="164"/>
                    </a:lnTo>
                    <a:lnTo>
                      <a:pt x="196" y="150"/>
                    </a:lnTo>
                    <a:lnTo>
                      <a:pt x="205" y="139"/>
                    </a:lnTo>
                    <a:lnTo>
                      <a:pt x="216" y="126"/>
                    </a:lnTo>
                    <a:lnTo>
                      <a:pt x="228" y="114"/>
                    </a:lnTo>
                    <a:lnTo>
                      <a:pt x="241" y="102"/>
                    </a:lnTo>
                    <a:lnTo>
                      <a:pt x="254" y="89"/>
                    </a:lnTo>
                    <a:lnTo>
                      <a:pt x="264" y="76"/>
                    </a:lnTo>
                    <a:lnTo>
                      <a:pt x="269" y="69"/>
                    </a:lnTo>
                    <a:lnTo>
                      <a:pt x="273" y="62"/>
                    </a:lnTo>
                    <a:lnTo>
                      <a:pt x="276" y="55"/>
                    </a:lnTo>
                    <a:lnTo>
                      <a:pt x="278" y="49"/>
                    </a:lnTo>
                    <a:lnTo>
                      <a:pt x="279" y="43"/>
                    </a:lnTo>
                    <a:lnTo>
                      <a:pt x="281" y="38"/>
                    </a:lnTo>
                    <a:lnTo>
                      <a:pt x="285" y="32"/>
                    </a:lnTo>
                    <a:lnTo>
                      <a:pt x="288" y="28"/>
                    </a:lnTo>
                    <a:lnTo>
                      <a:pt x="299" y="18"/>
                    </a:lnTo>
                    <a:lnTo>
                      <a:pt x="310" y="11"/>
                    </a:lnTo>
                    <a:lnTo>
                      <a:pt x="323" y="6"/>
                    </a:lnTo>
                    <a:lnTo>
                      <a:pt x="335" y="1"/>
                    </a:lnTo>
                    <a:lnTo>
                      <a:pt x="345" y="0"/>
                    </a:lnTo>
                    <a:lnTo>
                      <a:pt x="352" y="0"/>
                    </a:lnTo>
                    <a:lnTo>
                      <a:pt x="360" y="3"/>
                    </a:lnTo>
                    <a:lnTo>
                      <a:pt x="368" y="8"/>
                    </a:lnTo>
                    <a:lnTo>
                      <a:pt x="375" y="11"/>
                    </a:lnTo>
                    <a:lnTo>
                      <a:pt x="382" y="16"/>
                    </a:lnTo>
                    <a:lnTo>
                      <a:pt x="387" y="22"/>
                    </a:lnTo>
                    <a:lnTo>
                      <a:pt x="391" y="28"/>
                    </a:lnTo>
                    <a:lnTo>
                      <a:pt x="396" y="33"/>
                    </a:lnTo>
                    <a:lnTo>
                      <a:pt x="398" y="40"/>
                    </a:lnTo>
                    <a:lnTo>
                      <a:pt x="401" y="46"/>
                    </a:lnTo>
                    <a:lnTo>
                      <a:pt x="403" y="54"/>
                    </a:lnTo>
                    <a:lnTo>
                      <a:pt x="404" y="61"/>
                    </a:lnTo>
                    <a:lnTo>
                      <a:pt x="405" y="69"/>
                    </a:lnTo>
                    <a:lnTo>
                      <a:pt x="405" y="86"/>
                    </a:lnTo>
                    <a:lnTo>
                      <a:pt x="403" y="102"/>
                    </a:lnTo>
                    <a:lnTo>
                      <a:pt x="399" y="119"/>
                    </a:lnTo>
                    <a:lnTo>
                      <a:pt x="396" y="138"/>
                    </a:lnTo>
                    <a:lnTo>
                      <a:pt x="390" y="156"/>
                    </a:lnTo>
                    <a:lnTo>
                      <a:pt x="384" y="175"/>
                    </a:lnTo>
                    <a:lnTo>
                      <a:pt x="373" y="212"/>
                    </a:lnTo>
                    <a:lnTo>
                      <a:pt x="364" y="247"/>
                    </a:lnTo>
                    <a:lnTo>
                      <a:pt x="362" y="251"/>
                    </a:lnTo>
                    <a:lnTo>
                      <a:pt x="361" y="254"/>
                    </a:lnTo>
                    <a:lnTo>
                      <a:pt x="359" y="257"/>
                    </a:lnTo>
                    <a:lnTo>
                      <a:pt x="355" y="260"/>
                    </a:lnTo>
                    <a:lnTo>
                      <a:pt x="349" y="266"/>
                    </a:lnTo>
                    <a:lnTo>
                      <a:pt x="340" y="271"/>
                    </a:lnTo>
                    <a:lnTo>
                      <a:pt x="331" y="274"/>
                    </a:lnTo>
                    <a:lnTo>
                      <a:pt x="322" y="279"/>
                    </a:lnTo>
                    <a:lnTo>
                      <a:pt x="313" y="281"/>
                    </a:lnTo>
                    <a:lnTo>
                      <a:pt x="303" y="283"/>
                    </a:lnTo>
                    <a:lnTo>
                      <a:pt x="276" y="290"/>
                    </a:lnTo>
                    <a:lnTo>
                      <a:pt x="250" y="296"/>
                    </a:lnTo>
                    <a:lnTo>
                      <a:pt x="225" y="302"/>
                    </a:lnTo>
                    <a:lnTo>
                      <a:pt x="202" y="308"/>
                    </a:lnTo>
                    <a:lnTo>
                      <a:pt x="177" y="315"/>
                    </a:lnTo>
                    <a:lnTo>
                      <a:pt x="154" y="321"/>
                    </a:lnTo>
                    <a:lnTo>
                      <a:pt x="130" y="330"/>
                    </a:lnTo>
                    <a:lnTo>
                      <a:pt x="106" y="340"/>
                    </a:lnTo>
                    <a:lnTo>
                      <a:pt x="81" y="349"/>
                    </a:lnTo>
                    <a:lnTo>
                      <a:pt x="54" y="357"/>
                    </a:lnTo>
                    <a:lnTo>
                      <a:pt x="39" y="361"/>
                    </a:lnTo>
                    <a:lnTo>
                      <a:pt x="25" y="361"/>
                    </a:lnTo>
                    <a:lnTo>
                      <a:pt x="19" y="361"/>
                    </a:lnTo>
                    <a:lnTo>
                      <a:pt x="13" y="360"/>
                    </a:lnTo>
                    <a:lnTo>
                      <a:pt x="7" y="357"/>
                    </a:lnTo>
                    <a:lnTo>
                      <a:pt x="3" y="355"/>
                    </a:lnTo>
                    <a:lnTo>
                      <a:pt x="2" y="353"/>
                    </a:lnTo>
                    <a:lnTo>
                      <a:pt x="0" y="348"/>
                    </a:lnTo>
                    <a:lnTo>
                      <a:pt x="0" y="341"/>
                    </a:lnTo>
                    <a:lnTo>
                      <a:pt x="2" y="334"/>
                    </a:lnTo>
                    <a:lnTo>
                      <a:pt x="4" y="320"/>
                    </a:lnTo>
                    <a:lnTo>
                      <a:pt x="6" y="311"/>
                    </a:lnTo>
                    <a:close/>
                  </a:path>
                </a:pathLst>
              </a:custGeom>
              <a:solidFill>
                <a:srgbClr val="CFCECE"/>
              </a:solidFill>
              <a:ln w="9525">
                <a:noFill/>
                <a:round/>
                <a:headEnd/>
                <a:tailEnd/>
              </a:ln>
            </p:spPr>
            <p:txBody>
              <a:bodyPr/>
              <a:lstStyle/>
              <a:p>
                <a:endParaRPr lang="en-US"/>
              </a:p>
            </p:txBody>
          </p:sp>
          <p:sp>
            <p:nvSpPr>
              <p:cNvPr id="40294" name="Freeform 1065"/>
              <p:cNvSpPr>
                <a:spLocks/>
              </p:cNvSpPr>
              <p:nvPr/>
            </p:nvSpPr>
            <p:spPr bwMode="auto">
              <a:xfrm>
                <a:off x="2234" y="3801"/>
                <a:ext cx="60" cy="16"/>
              </a:xfrm>
              <a:custGeom>
                <a:avLst/>
                <a:gdLst>
                  <a:gd name="T0" fmla="*/ 0 w 356"/>
                  <a:gd name="T1" fmla="*/ 0 h 99"/>
                  <a:gd name="T2" fmla="*/ 0 w 356"/>
                  <a:gd name="T3" fmla="*/ 0 h 99"/>
                  <a:gd name="T4" fmla="*/ 0 w 356"/>
                  <a:gd name="T5" fmla="*/ 0 h 99"/>
                  <a:gd name="T6" fmla="*/ 0 w 356"/>
                  <a:gd name="T7" fmla="*/ 0 h 99"/>
                  <a:gd name="T8" fmla="*/ 0 w 356"/>
                  <a:gd name="T9" fmla="*/ 0 h 99"/>
                  <a:gd name="T10" fmla="*/ 0 w 356"/>
                  <a:gd name="T11" fmla="*/ 0 h 99"/>
                  <a:gd name="T12" fmla="*/ 0 w 356"/>
                  <a:gd name="T13" fmla="*/ 0 h 99"/>
                  <a:gd name="T14" fmla="*/ 0 w 356"/>
                  <a:gd name="T15" fmla="*/ 0 h 99"/>
                  <a:gd name="T16" fmla="*/ 0 w 356"/>
                  <a:gd name="T17" fmla="*/ 0 h 99"/>
                  <a:gd name="T18" fmla="*/ 0 w 356"/>
                  <a:gd name="T19" fmla="*/ 0 h 99"/>
                  <a:gd name="T20" fmla="*/ 0 w 356"/>
                  <a:gd name="T21" fmla="*/ 0 h 99"/>
                  <a:gd name="T22" fmla="*/ 0 w 356"/>
                  <a:gd name="T23" fmla="*/ 0 h 99"/>
                  <a:gd name="T24" fmla="*/ 0 w 356"/>
                  <a:gd name="T25" fmla="*/ 0 h 99"/>
                  <a:gd name="T26" fmla="*/ 0 w 356"/>
                  <a:gd name="T27" fmla="*/ 0 h 99"/>
                  <a:gd name="T28" fmla="*/ 0 w 356"/>
                  <a:gd name="T29" fmla="*/ 0 h 99"/>
                  <a:gd name="T30" fmla="*/ 0 w 356"/>
                  <a:gd name="T31" fmla="*/ 0 h 99"/>
                  <a:gd name="T32" fmla="*/ 0 w 356"/>
                  <a:gd name="T33" fmla="*/ 0 h 99"/>
                  <a:gd name="T34" fmla="*/ 0 w 356"/>
                  <a:gd name="T35" fmla="*/ 0 h 99"/>
                  <a:gd name="T36" fmla="*/ 0 w 356"/>
                  <a:gd name="T37" fmla="*/ 0 h 99"/>
                  <a:gd name="T38" fmla="*/ 0 w 356"/>
                  <a:gd name="T39" fmla="*/ 0 h 99"/>
                  <a:gd name="T40" fmla="*/ 0 w 356"/>
                  <a:gd name="T41" fmla="*/ 0 h 99"/>
                  <a:gd name="T42" fmla="*/ 0 w 356"/>
                  <a:gd name="T43" fmla="*/ 0 h 99"/>
                  <a:gd name="T44" fmla="*/ 0 w 356"/>
                  <a:gd name="T45" fmla="*/ 0 h 99"/>
                  <a:gd name="T46" fmla="*/ 0 w 356"/>
                  <a:gd name="T47" fmla="*/ 0 h 99"/>
                  <a:gd name="T48" fmla="*/ 0 w 356"/>
                  <a:gd name="T49" fmla="*/ 0 h 99"/>
                  <a:gd name="T50" fmla="*/ 0 w 356"/>
                  <a:gd name="T51" fmla="*/ 0 h 99"/>
                  <a:gd name="T52" fmla="*/ 0 w 356"/>
                  <a:gd name="T53" fmla="*/ 0 h 99"/>
                  <a:gd name="T54" fmla="*/ 0 w 356"/>
                  <a:gd name="T55" fmla="*/ 0 h 99"/>
                  <a:gd name="T56" fmla="*/ 0 w 356"/>
                  <a:gd name="T57" fmla="*/ 0 h 99"/>
                  <a:gd name="T58" fmla="*/ 0 w 356"/>
                  <a:gd name="T59" fmla="*/ 0 h 99"/>
                  <a:gd name="T60" fmla="*/ 0 w 356"/>
                  <a:gd name="T61" fmla="*/ 0 h 99"/>
                  <a:gd name="T62" fmla="*/ 0 w 356"/>
                  <a:gd name="T63" fmla="*/ 0 h 99"/>
                  <a:gd name="T64" fmla="*/ 0 w 356"/>
                  <a:gd name="T65" fmla="*/ 0 h 99"/>
                  <a:gd name="T66" fmla="*/ 0 w 356"/>
                  <a:gd name="T67" fmla="*/ 0 h 99"/>
                  <a:gd name="T68" fmla="*/ 0 w 356"/>
                  <a:gd name="T69" fmla="*/ 0 h 99"/>
                  <a:gd name="T70" fmla="*/ 0 w 356"/>
                  <a:gd name="T71" fmla="*/ 0 h 99"/>
                  <a:gd name="T72" fmla="*/ 0 w 356"/>
                  <a:gd name="T73" fmla="*/ 0 h 99"/>
                  <a:gd name="T74" fmla="*/ 0 w 356"/>
                  <a:gd name="T75" fmla="*/ 0 h 99"/>
                  <a:gd name="T76" fmla="*/ 0 w 356"/>
                  <a:gd name="T77" fmla="*/ 0 h 99"/>
                  <a:gd name="T78" fmla="*/ 0 w 356"/>
                  <a:gd name="T79" fmla="*/ 0 h 99"/>
                  <a:gd name="T80" fmla="*/ 0 w 356"/>
                  <a:gd name="T81" fmla="*/ 0 h 99"/>
                  <a:gd name="T82" fmla="*/ 0 w 356"/>
                  <a:gd name="T83" fmla="*/ 0 h 99"/>
                  <a:gd name="T84" fmla="*/ 0 w 356"/>
                  <a:gd name="T85" fmla="*/ 0 h 99"/>
                  <a:gd name="T86" fmla="*/ 0 w 356"/>
                  <a:gd name="T87" fmla="*/ 0 h 99"/>
                  <a:gd name="T88" fmla="*/ 0 w 356"/>
                  <a:gd name="T89" fmla="*/ 0 h 99"/>
                  <a:gd name="T90" fmla="*/ 0 w 356"/>
                  <a:gd name="T91" fmla="*/ 0 h 99"/>
                  <a:gd name="T92" fmla="*/ 0 w 356"/>
                  <a:gd name="T93" fmla="*/ 0 h 99"/>
                  <a:gd name="T94" fmla="*/ 0 w 356"/>
                  <a:gd name="T95" fmla="*/ 0 h 99"/>
                  <a:gd name="T96" fmla="*/ 0 w 356"/>
                  <a:gd name="T97" fmla="*/ 0 h 99"/>
                  <a:gd name="T98" fmla="*/ 0 w 356"/>
                  <a:gd name="T99" fmla="*/ 0 h 99"/>
                  <a:gd name="T100" fmla="*/ 0 w 356"/>
                  <a:gd name="T101" fmla="*/ 0 h 9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6"/>
                  <a:gd name="T154" fmla="*/ 0 h 99"/>
                  <a:gd name="T155" fmla="*/ 356 w 356"/>
                  <a:gd name="T156" fmla="*/ 99 h 9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6" h="99">
                    <a:moveTo>
                      <a:pt x="45" y="11"/>
                    </a:moveTo>
                    <a:lnTo>
                      <a:pt x="59" y="22"/>
                    </a:lnTo>
                    <a:lnTo>
                      <a:pt x="75" y="33"/>
                    </a:lnTo>
                    <a:lnTo>
                      <a:pt x="91" y="40"/>
                    </a:lnTo>
                    <a:lnTo>
                      <a:pt x="107" y="47"/>
                    </a:lnTo>
                    <a:lnTo>
                      <a:pt x="125" y="51"/>
                    </a:lnTo>
                    <a:lnTo>
                      <a:pt x="143" y="54"/>
                    </a:lnTo>
                    <a:lnTo>
                      <a:pt x="162" y="56"/>
                    </a:lnTo>
                    <a:lnTo>
                      <a:pt x="181" y="57"/>
                    </a:lnTo>
                    <a:lnTo>
                      <a:pt x="219" y="57"/>
                    </a:lnTo>
                    <a:lnTo>
                      <a:pt x="259" y="56"/>
                    </a:lnTo>
                    <a:lnTo>
                      <a:pt x="297" y="55"/>
                    </a:lnTo>
                    <a:lnTo>
                      <a:pt x="334" y="54"/>
                    </a:lnTo>
                    <a:lnTo>
                      <a:pt x="336" y="56"/>
                    </a:lnTo>
                    <a:lnTo>
                      <a:pt x="341" y="61"/>
                    </a:lnTo>
                    <a:lnTo>
                      <a:pt x="344" y="64"/>
                    </a:lnTo>
                    <a:lnTo>
                      <a:pt x="348" y="66"/>
                    </a:lnTo>
                    <a:lnTo>
                      <a:pt x="351" y="69"/>
                    </a:lnTo>
                    <a:lnTo>
                      <a:pt x="356" y="70"/>
                    </a:lnTo>
                    <a:lnTo>
                      <a:pt x="350" y="73"/>
                    </a:lnTo>
                    <a:lnTo>
                      <a:pt x="347" y="78"/>
                    </a:lnTo>
                    <a:lnTo>
                      <a:pt x="345" y="80"/>
                    </a:lnTo>
                    <a:lnTo>
                      <a:pt x="344" y="83"/>
                    </a:lnTo>
                    <a:lnTo>
                      <a:pt x="344" y="86"/>
                    </a:lnTo>
                    <a:lnTo>
                      <a:pt x="345" y="89"/>
                    </a:lnTo>
                    <a:lnTo>
                      <a:pt x="297" y="94"/>
                    </a:lnTo>
                    <a:lnTo>
                      <a:pt x="248" y="99"/>
                    </a:lnTo>
                    <a:lnTo>
                      <a:pt x="223" y="99"/>
                    </a:lnTo>
                    <a:lnTo>
                      <a:pt x="199" y="99"/>
                    </a:lnTo>
                    <a:lnTo>
                      <a:pt x="174" y="98"/>
                    </a:lnTo>
                    <a:lnTo>
                      <a:pt x="151" y="95"/>
                    </a:lnTo>
                    <a:lnTo>
                      <a:pt x="128" y="91"/>
                    </a:lnTo>
                    <a:lnTo>
                      <a:pt x="106" y="85"/>
                    </a:lnTo>
                    <a:lnTo>
                      <a:pt x="94" y="81"/>
                    </a:lnTo>
                    <a:lnTo>
                      <a:pt x="84" y="77"/>
                    </a:lnTo>
                    <a:lnTo>
                      <a:pt x="75" y="72"/>
                    </a:lnTo>
                    <a:lnTo>
                      <a:pt x="64" y="68"/>
                    </a:lnTo>
                    <a:lnTo>
                      <a:pt x="55" y="61"/>
                    </a:lnTo>
                    <a:lnTo>
                      <a:pt x="46" y="55"/>
                    </a:lnTo>
                    <a:lnTo>
                      <a:pt x="37" y="48"/>
                    </a:lnTo>
                    <a:lnTo>
                      <a:pt x="29" y="40"/>
                    </a:lnTo>
                    <a:lnTo>
                      <a:pt x="20" y="30"/>
                    </a:lnTo>
                    <a:lnTo>
                      <a:pt x="14" y="21"/>
                    </a:lnTo>
                    <a:lnTo>
                      <a:pt x="5" y="12"/>
                    </a:lnTo>
                    <a:lnTo>
                      <a:pt x="0" y="0"/>
                    </a:lnTo>
                    <a:lnTo>
                      <a:pt x="10" y="2"/>
                    </a:lnTo>
                    <a:lnTo>
                      <a:pt x="20" y="0"/>
                    </a:lnTo>
                    <a:lnTo>
                      <a:pt x="26" y="2"/>
                    </a:lnTo>
                    <a:lnTo>
                      <a:pt x="32" y="3"/>
                    </a:lnTo>
                    <a:lnTo>
                      <a:pt x="39" y="6"/>
                    </a:lnTo>
                    <a:lnTo>
                      <a:pt x="45" y="11"/>
                    </a:lnTo>
                    <a:close/>
                  </a:path>
                </a:pathLst>
              </a:custGeom>
              <a:solidFill>
                <a:srgbClr val="FFFFFF"/>
              </a:solidFill>
              <a:ln w="9525">
                <a:noFill/>
                <a:round/>
                <a:headEnd/>
                <a:tailEnd/>
              </a:ln>
            </p:spPr>
            <p:txBody>
              <a:bodyPr/>
              <a:lstStyle/>
              <a:p>
                <a:endParaRPr lang="en-US"/>
              </a:p>
            </p:txBody>
          </p:sp>
          <p:sp>
            <p:nvSpPr>
              <p:cNvPr id="40295" name="Freeform 1066"/>
              <p:cNvSpPr>
                <a:spLocks/>
              </p:cNvSpPr>
              <p:nvPr/>
            </p:nvSpPr>
            <p:spPr bwMode="auto">
              <a:xfrm>
                <a:off x="2525" y="3732"/>
                <a:ext cx="48" cy="26"/>
              </a:xfrm>
              <a:custGeom>
                <a:avLst/>
                <a:gdLst>
                  <a:gd name="T0" fmla="*/ 0 w 291"/>
                  <a:gd name="T1" fmla="*/ 0 h 155"/>
                  <a:gd name="T2" fmla="*/ 0 w 291"/>
                  <a:gd name="T3" fmla="*/ 0 h 155"/>
                  <a:gd name="T4" fmla="*/ 0 w 291"/>
                  <a:gd name="T5" fmla="*/ 0 h 155"/>
                  <a:gd name="T6" fmla="*/ 0 w 291"/>
                  <a:gd name="T7" fmla="*/ 0 h 155"/>
                  <a:gd name="T8" fmla="*/ 0 w 291"/>
                  <a:gd name="T9" fmla="*/ 0 h 155"/>
                  <a:gd name="T10" fmla="*/ 0 w 291"/>
                  <a:gd name="T11" fmla="*/ 0 h 155"/>
                  <a:gd name="T12" fmla="*/ 0 w 291"/>
                  <a:gd name="T13" fmla="*/ 0 h 155"/>
                  <a:gd name="T14" fmla="*/ 0 w 291"/>
                  <a:gd name="T15" fmla="*/ 0 h 155"/>
                  <a:gd name="T16" fmla="*/ 0 w 291"/>
                  <a:gd name="T17" fmla="*/ 0 h 155"/>
                  <a:gd name="T18" fmla="*/ 0 w 291"/>
                  <a:gd name="T19" fmla="*/ 0 h 155"/>
                  <a:gd name="T20" fmla="*/ 0 w 291"/>
                  <a:gd name="T21" fmla="*/ 0 h 155"/>
                  <a:gd name="T22" fmla="*/ 0 w 291"/>
                  <a:gd name="T23" fmla="*/ 0 h 155"/>
                  <a:gd name="T24" fmla="*/ 0 w 291"/>
                  <a:gd name="T25" fmla="*/ 0 h 155"/>
                  <a:gd name="T26" fmla="*/ 0 w 291"/>
                  <a:gd name="T27" fmla="*/ 0 h 155"/>
                  <a:gd name="T28" fmla="*/ 0 w 291"/>
                  <a:gd name="T29" fmla="*/ 0 h 155"/>
                  <a:gd name="T30" fmla="*/ 0 w 291"/>
                  <a:gd name="T31" fmla="*/ 0 h 155"/>
                  <a:gd name="T32" fmla="*/ 0 w 291"/>
                  <a:gd name="T33" fmla="*/ 0 h 155"/>
                  <a:gd name="T34" fmla="*/ 0 w 291"/>
                  <a:gd name="T35" fmla="*/ 0 h 155"/>
                  <a:gd name="T36" fmla="*/ 0 w 291"/>
                  <a:gd name="T37" fmla="*/ 0 h 155"/>
                  <a:gd name="T38" fmla="*/ 0 w 291"/>
                  <a:gd name="T39" fmla="*/ 0 h 155"/>
                  <a:gd name="T40" fmla="*/ 0 w 291"/>
                  <a:gd name="T41" fmla="*/ 0 h 155"/>
                  <a:gd name="T42" fmla="*/ 0 w 291"/>
                  <a:gd name="T43" fmla="*/ 0 h 155"/>
                  <a:gd name="T44" fmla="*/ 0 w 291"/>
                  <a:gd name="T45" fmla="*/ 0 h 155"/>
                  <a:gd name="T46" fmla="*/ 0 w 291"/>
                  <a:gd name="T47" fmla="*/ 0 h 155"/>
                  <a:gd name="T48" fmla="*/ 0 w 291"/>
                  <a:gd name="T49" fmla="*/ 0 h 155"/>
                  <a:gd name="T50" fmla="*/ 0 w 291"/>
                  <a:gd name="T51" fmla="*/ 0 h 155"/>
                  <a:gd name="T52" fmla="*/ 0 w 291"/>
                  <a:gd name="T53" fmla="*/ 0 h 155"/>
                  <a:gd name="T54" fmla="*/ 0 w 291"/>
                  <a:gd name="T55" fmla="*/ 0 h 155"/>
                  <a:gd name="T56" fmla="*/ 0 w 291"/>
                  <a:gd name="T57" fmla="*/ 0 h 155"/>
                  <a:gd name="T58" fmla="*/ 0 w 291"/>
                  <a:gd name="T59" fmla="*/ 0 h 155"/>
                  <a:gd name="T60" fmla="*/ 0 w 291"/>
                  <a:gd name="T61" fmla="*/ 0 h 155"/>
                  <a:gd name="T62" fmla="*/ 0 w 291"/>
                  <a:gd name="T63" fmla="*/ 0 h 155"/>
                  <a:gd name="T64" fmla="*/ 0 w 291"/>
                  <a:gd name="T65" fmla="*/ 0 h 155"/>
                  <a:gd name="T66" fmla="*/ 0 w 291"/>
                  <a:gd name="T67" fmla="*/ 0 h 155"/>
                  <a:gd name="T68" fmla="*/ 0 w 291"/>
                  <a:gd name="T69" fmla="*/ 0 h 155"/>
                  <a:gd name="T70" fmla="*/ 0 w 291"/>
                  <a:gd name="T71" fmla="*/ 0 h 155"/>
                  <a:gd name="T72" fmla="*/ 0 w 291"/>
                  <a:gd name="T73" fmla="*/ 0 h 155"/>
                  <a:gd name="T74" fmla="*/ 0 w 291"/>
                  <a:gd name="T75" fmla="*/ 0 h 155"/>
                  <a:gd name="T76" fmla="*/ 0 w 291"/>
                  <a:gd name="T77" fmla="*/ 0 h 155"/>
                  <a:gd name="T78" fmla="*/ 0 w 291"/>
                  <a:gd name="T79" fmla="*/ 0 h 155"/>
                  <a:gd name="T80" fmla="*/ 0 w 291"/>
                  <a:gd name="T81" fmla="*/ 0 h 1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1"/>
                  <a:gd name="T124" fmla="*/ 0 h 155"/>
                  <a:gd name="T125" fmla="*/ 291 w 291"/>
                  <a:gd name="T126" fmla="*/ 155 h 15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1" h="155">
                    <a:moveTo>
                      <a:pt x="53" y="1"/>
                    </a:moveTo>
                    <a:lnTo>
                      <a:pt x="73" y="4"/>
                    </a:lnTo>
                    <a:lnTo>
                      <a:pt x="91" y="6"/>
                    </a:lnTo>
                    <a:lnTo>
                      <a:pt x="109" y="10"/>
                    </a:lnTo>
                    <a:lnTo>
                      <a:pt x="127" y="16"/>
                    </a:lnTo>
                    <a:lnTo>
                      <a:pt x="145" y="23"/>
                    </a:lnTo>
                    <a:lnTo>
                      <a:pt x="162" y="31"/>
                    </a:lnTo>
                    <a:lnTo>
                      <a:pt x="178" y="41"/>
                    </a:lnTo>
                    <a:lnTo>
                      <a:pt x="193" y="50"/>
                    </a:lnTo>
                    <a:lnTo>
                      <a:pt x="208" y="60"/>
                    </a:lnTo>
                    <a:lnTo>
                      <a:pt x="223" y="72"/>
                    </a:lnTo>
                    <a:lnTo>
                      <a:pt x="237" y="83"/>
                    </a:lnTo>
                    <a:lnTo>
                      <a:pt x="250" y="97"/>
                    </a:lnTo>
                    <a:lnTo>
                      <a:pt x="261" y="110"/>
                    </a:lnTo>
                    <a:lnTo>
                      <a:pt x="272" y="124"/>
                    </a:lnTo>
                    <a:lnTo>
                      <a:pt x="282" y="139"/>
                    </a:lnTo>
                    <a:lnTo>
                      <a:pt x="291" y="154"/>
                    </a:lnTo>
                    <a:lnTo>
                      <a:pt x="280" y="155"/>
                    </a:lnTo>
                    <a:lnTo>
                      <a:pt x="270" y="155"/>
                    </a:lnTo>
                    <a:lnTo>
                      <a:pt x="264" y="155"/>
                    </a:lnTo>
                    <a:lnTo>
                      <a:pt x="258" y="155"/>
                    </a:lnTo>
                    <a:lnTo>
                      <a:pt x="253" y="154"/>
                    </a:lnTo>
                    <a:lnTo>
                      <a:pt x="249" y="152"/>
                    </a:lnTo>
                    <a:lnTo>
                      <a:pt x="222" y="133"/>
                    </a:lnTo>
                    <a:lnTo>
                      <a:pt x="198" y="113"/>
                    </a:lnTo>
                    <a:lnTo>
                      <a:pt x="185" y="104"/>
                    </a:lnTo>
                    <a:lnTo>
                      <a:pt x="174" y="95"/>
                    </a:lnTo>
                    <a:lnTo>
                      <a:pt x="161" y="88"/>
                    </a:lnTo>
                    <a:lnTo>
                      <a:pt x="147" y="82"/>
                    </a:lnTo>
                    <a:lnTo>
                      <a:pt x="110" y="66"/>
                    </a:lnTo>
                    <a:lnTo>
                      <a:pt x="74" y="47"/>
                    </a:lnTo>
                    <a:lnTo>
                      <a:pt x="38" y="29"/>
                    </a:lnTo>
                    <a:lnTo>
                      <a:pt x="2" y="12"/>
                    </a:lnTo>
                    <a:lnTo>
                      <a:pt x="0" y="9"/>
                    </a:lnTo>
                    <a:lnTo>
                      <a:pt x="0" y="8"/>
                    </a:lnTo>
                    <a:lnTo>
                      <a:pt x="0" y="7"/>
                    </a:lnTo>
                    <a:lnTo>
                      <a:pt x="2" y="6"/>
                    </a:lnTo>
                    <a:lnTo>
                      <a:pt x="8" y="4"/>
                    </a:lnTo>
                    <a:lnTo>
                      <a:pt x="17" y="2"/>
                    </a:lnTo>
                    <a:lnTo>
                      <a:pt x="37" y="0"/>
                    </a:lnTo>
                    <a:lnTo>
                      <a:pt x="53" y="1"/>
                    </a:lnTo>
                    <a:close/>
                  </a:path>
                </a:pathLst>
              </a:custGeom>
              <a:solidFill>
                <a:srgbClr val="FFFFFF"/>
              </a:solidFill>
              <a:ln w="9525">
                <a:noFill/>
                <a:round/>
                <a:headEnd/>
                <a:tailEnd/>
              </a:ln>
            </p:spPr>
            <p:txBody>
              <a:bodyPr/>
              <a:lstStyle/>
              <a:p>
                <a:endParaRPr lang="en-US"/>
              </a:p>
            </p:txBody>
          </p:sp>
          <p:sp>
            <p:nvSpPr>
              <p:cNvPr id="40296" name="Freeform 1067"/>
              <p:cNvSpPr>
                <a:spLocks/>
              </p:cNvSpPr>
              <p:nvPr/>
            </p:nvSpPr>
            <p:spPr bwMode="auto">
              <a:xfrm>
                <a:off x="2809" y="3389"/>
                <a:ext cx="868" cy="486"/>
              </a:xfrm>
              <a:custGeom>
                <a:avLst/>
                <a:gdLst>
                  <a:gd name="T0" fmla="*/ 0 w 5209"/>
                  <a:gd name="T1" fmla="*/ 0 h 2914"/>
                  <a:gd name="T2" fmla="*/ 0 w 5209"/>
                  <a:gd name="T3" fmla="*/ 0 h 2914"/>
                  <a:gd name="T4" fmla="*/ 0 w 5209"/>
                  <a:gd name="T5" fmla="*/ 0 h 2914"/>
                  <a:gd name="T6" fmla="*/ 0 w 5209"/>
                  <a:gd name="T7" fmla="*/ 0 h 2914"/>
                  <a:gd name="T8" fmla="*/ 0 w 5209"/>
                  <a:gd name="T9" fmla="*/ 0 h 2914"/>
                  <a:gd name="T10" fmla="*/ 0 w 5209"/>
                  <a:gd name="T11" fmla="*/ 0 h 2914"/>
                  <a:gd name="T12" fmla="*/ 0 w 5209"/>
                  <a:gd name="T13" fmla="*/ 0 h 2914"/>
                  <a:gd name="T14" fmla="*/ 0 w 5209"/>
                  <a:gd name="T15" fmla="*/ 0 h 2914"/>
                  <a:gd name="T16" fmla="*/ 0 w 5209"/>
                  <a:gd name="T17" fmla="*/ 0 h 2914"/>
                  <a:gd name="T18" fmla="*/ 0 w 5209"/>
                  <a:gd name="T19" fmla="*/ 0 h 2914"/>
                  <a:gd name="T20" fmla="*/ 0 w 5209"/>
                  <a:gd name="T21" fmla="*/ 0 h 2914"/>
                  <a:gd name="T22" fmla="*/ 0 w 5209"/>
                  <a:gd name="T23" fmla="*/ 0 h 2914"/>
                  <a:gd name="T24" fmla="*/ 0 w 5209"/>
                  <a:gd name="T25" fmla="*/ 0 h 2914"/>
                  <a:gd name="T26" fmla="*/ 0 w 5209"/>
                  <a:gd name="T27" fmla="*/ 0 h 2914"/>
                  <a:gd name="T28" fmla="*/ 0 w 5209"/>
                  <a:gd name="T29" fmla="*/ 0 h 2914"/>
                  <a:gd name="T30" fmla="*/ 0 w 5209"/>
                  <a:gd name="T31" fmla="*/ 0 h 2914"/>
                  <a:gd name="T32" fmla="*/ 0 w 5209"/>
                  <a:gd name="T33" fmla="*/ 0 h 2914"/>
                  <a:gd name="T34" fmla="*/ 0 w 5209"/>
                  <a:gd name="T35" fmla="*/ 0 h 2914"/>
                  <a:gd name="T36" fmla="*/ 0 w 5209"/>
                  <a:gd name="T37" fmla="*/ 0 h 2914"/>
                  <a:gd name="T38" fmla="*/ 0 w 5209"/>
                  <a:gd name="T39" fmla="*/ 0 h 2914"/>
                  <a:gd name="T40" fmla="*/ 0 w 5209"/>
                  <a:gd name="T41" fmla="*/ 0 h 2914"/>
                  <a:gd name="T42" fmla="*/ 0 w 5209"/>
                  <a:gd name="T43" fmla="*/ 0 h 2914"/>
                  <a:gd name="T44" fmla="*/ 0 w 5209"/>
                  <a:gd name="T45" fmla="*/ 0 h 2914"/>
                  <a:gd name="T46" fmla="*/ 0 w 5209"/>
                  <a:gd name="T47" fmla="*/ 0 h 2914"/>
                  <a:gd name="T48" fmla="*/ 0 w 5209"/>
                  <a:gd name="T49" fmla="*/ 0 h 2914"/>
                  <a:gd name="T50" fmla="*/ 0 w 5209"/>
                  <a:gd name="T51" fmla="*/ 0 h 2914"/>
                  <a:gd name="T52" fmla="*/ 0 w 5209"/>
                  <a:gd name="T53" fmla="*/ 0 h 2914"/>
                  <a:gd name="T54" fmla="*/ 0 w 5209"/>
                  <a:gd name="T55" fmla="*/ 0 h 2914"/>
                  <a:gd name="T56" fmla="*/ 0 w 5209"/>
                  <a:gd name="T57" fmla="*/ 0 h 2914"/>
                  <a:gd name="T58" fmla="*/ 0 w 5209"/>
                  <a:gd name="T59" fmla="*/ 0 h 2914"/>
                  <a:gd name="T60" fmla="*/ 0 w 5209"/>
                  <a:gd name="T61" fmla="*/ 0 h 2914"/>
                  <a:gd name="T62" fmla="*/ 0 w 5209"/>
                  <a:gd name="T63" fmla="*/ 0 h 2914"/>
                  <a:gd name="T64" fmla="*/ 0 w 5209"/>
                  <a:gd name="T65" fmla="*/ 0 h 2914"/>
                  <a:gd name="T66" fmla="*/ 0 w 5209"/>
                  <a:gd name="T67" fmla="*/ 0 h 2914"/>
                  <a:gd name="T68" fmla="*/ 0 w 5209"/>
                  <a:gd name="T69" fmla="*/ 0 h 2914"/>
                  <a:gd name="T70" fmla="*/ 0 w 5209"/>
                  <a:gd name="T71" fmla="*/ 0 h 2914"/>
                  <a:gd name="T72" fmla="*/ 0 w 5209"/>
                  <a:gd name="T73" fmla="*/ 0 h 2914"/>
                  <a:gd name="T74" fmla="*/ 0 w 5209"/>
                  <a:gd name="T75" fmla="*/ 0 h 2914"/>
                  <a:gd name="T76" fmla="*/ 0 w 5209"/>
                  <a:gd name="T77" fmla="*/ 0 h 2914"/>
                  <a:gd name="T78" fmla="*/ 0 w 5209"/>
                  <a:gd name="T79" fmla="*/ 0 h 2914"/>
                  <a:gd name="T80" fmla="*/ 0 w 5209"/>
                  <a:gd name="T81" fmla="*/ 0 h 2914"/>
                  <a:gd name="T82" fmla="*/ 0 w 5209"/>
                  <a:gd name="T83" fmla="*/ 0 h 2914"/>
                  <a:gd name="T84" fmla="*/ 0 w 5209"/>
                  <a:gd name="T85" fmla="*/ 0 h 2914"/>
                  <a:gd name="T86" fmla="*/ 0 w 5209"/>
                  <a:gd name="T87" fmla="*/ 0 h 2914"/>
                  <a:gd name="T88" fmla="*/ 0 w 5209"/>
                  <a:gd name="T89" fmla="*/ 0 h 2914"/>
                  <a:gd name="T90" fmla="*/ 0 w 5209"/>
                  <a:gd name="T91" fmla="*/ 0 h 2914"/>
                  <a:gd name="T92" fmla="*/ 0 w 5209"/>
                  <a:gd name="T93" fmla="*/ 0 h 2914"/>
                  <a:gd name="T94" fmla="*/ 0 w 5209"/>
                  <a:gd name="T95" fmla="*/ 0 h 2914"/>
                  <a:gd name="T96" fmla="*/ 0 w 5209"/>
                  <a:gd name="T97" fmla="*/ 0 h 2914"/>
                  <a:gd name="T98" fmla="*/ 0 w 5209"/>
                  <a:gd name="T99" fmla="*/ 0 h 2914"/>
                  <a:gd name="T100" fmla="*/ 0 w 5209"/>
                  <a:gd name="T101" fmla="*/ 0 h 2914"/>
                  <a:gd name="T102" fmla="*/ 0 w 5209"/>
                  <a:gd name="T103" fmla="*/ 0 h 2914"/>
                  <a:gd name="T104" fmla="*/ 0 w 5209"/>
                  <a:gd name="T105" fmla="*/ 0 h 2914"/>
                  <a:gd name="T106" fmla="*/ 0 w 5209"/>
                  <a:gd name="T107" fmla="*/ 0 h 2914"/>
                  <a:gd name="T108" fmla="*/ 0 w 5209"/>
                  <a:gd name="T109" fmla="*/ 0 h 2914"/>
                  <a:gd name="T110" fmla="*/ 0 w 5209"/>
                  <a:gd name="T111" fmla="*/ 0 h 2914"/>
                  <a:gd name="T112" fmla="*/ 0 w 5209"/>
                  <a:gd name="T113" fmla="*/ 0 h 2914"/>
                  <a:gd name="T114" fmla="*/ 0 w 5209"/>
                  <a:gd name="T115" fmla="*/ 0 h 2914"/>
                  <a:gd name="T116" fmla="*/ 0 w 5209"/>
                  <a:gd name="T117" fmla="*/ 0 h 2914"/>
                  <a:gd name="T118" fmla="*/ 0 w 5209"/>
                  <a:gd name="T119" fmla="*/ 0 h 2914"/>
                  <a:gd name="T120" fmla="*/ 0 w 5209"/>
                  <a:gd name="T121" fmla="*/ 0 h 29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09"/>
                  <a:gd name="T184" fmla="*/ 0 h 2914"/>
                  <a:gd name="T185" fmla="*/ 5209 w 5209"/>
                  <a:gd name="T186" fmla="*/ 2914 h 29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09" h="2914">
                    <a:moveTo>
                      <a:pt x="4948" y="0"/>
                    </a:moveTo>
                    <a:lnTo>
                      <a:pt x="4918" y="14"/>
                    </a:lnTo>
                    <a:lnTo>
                      <a:pt x="4889" y="28"/>
                    </a:lnTo>
                    <a:lnTo>
                      <a:pt x="4860" y="43"/>
                    </a:lnTo>
                    <a:lnTo>
                      <a:pt x="4832" y="59"/>
                    </a:lnTo>
                    <a:lnTo>
                      <a:pt x="4804" y="76"/>
                    </a:lnTo>
                    <a:lnTo>
                      <a:pt x="4778" y="95"/>
                    </a:lnTo>
                    <a:lnTo>
                      <a:pt x="4752" y="113"/>
                    </a:lnTo>
                    <a:lnTo>
                      <a:pt x="4727" y="133"/>
                    </a:lnTo>
                    <a:lnTo>
                      <a:pt x="4704" y="155"/>
                    </a:lnTo>
                    <a:lnTo>
                      <a:pt x="4680" y="177"/>
                    </a:lnTo>
                    <a:lnTo>
                      <a:pt x="4658" y="199"/>
                    </a:lnTo>
                    <a:lnTo>
                      <a:pt x="4636" y="223"/>
                    </a:lnTo>
                    <a:lnTo>
                      <a:pt x="4616" y="247"/>
                    </a:lnTo>
                    <a:lnTo>
                      <a:pt x="4596" y="272"/>
                    </a:lnTo>
                    <a:lnTo>
                      <a:pt x="4578" y="297"/>
                    </a:lnTo>
                    <a:lnTo>
                      <a:pt x="4560" y="324"/>
                    </a:lnTo>
                    <a:lnTo>
                      <a:pt x="4540" y="329"/>
                    </a:lnTo>
                    <a:lnTo>
                      <a:pt x="4521" y="335"/>
                    </a:lnTo>
                    <a:lnTo>
                      <a:pt x="4504" y="343"/>
                    </a:lnTo>
                    <a:lnTo>
                      <a:pt x="4488" y="354"/>
                    </a:lnTo>
                    <a:lnTo>
                      <a:pt x="4473" y="364"/>
                    </a:lnTo>
                    <a:lnTo>
                      <a:pt x="4458" y="376"/>
                    </a:lnTo>
                    <a:lnTo>
                      <a:pt x="4444" y="388"/>
                    </a:lnTo>
                    <a:lnTo>
                      <a:pt x="4429" y="401"/>
                    </a:lnTo>
                    <a:lnTo>
                      <a:pt x="4401" y="427"/>
                    </a:lnTo>
                    <a:lnTo>
                      <a:pt x="4371" y="451"/>
                    </a:lnTo>
                    <a:lnTo>
                      <a:pt x="4356" y="461"/>
                    </a:lnTo>
                    <a:lnTo>
                      <a:pt x="4338" y="472"/>
                    </a:lnTo>
                    <a:lnTo>
                      <a:pt x="4321" y="480"/>
                    </a:lnTo>
                    <a:lnTo>
                      <a:pt x="4303" y="487"/>
                    </a:lnTo>
                    <a:lnTo>
                      <a:pt x="4280" y="495"/>
                    </a:lnTo>
                    <a:lnTo>
                      <a:pt x="4256" y="501"/>
                    </a:lnTo>
                    <a:lnTo>
                      <a:pt x="4233" y="505"/>
                    </a:lnTo>
                    <a:lnTo>
                      <a:pt x="4210" y="509"/>
                    </a:lnTo>
                    <a:lnTo>
                      <a:pt x="4186" y="511"/>
                    </a:lnTo>
                    <a:lnTo>
                      <a:pt x="4162" y="513"/>
                    </a:lnTo>
                    <a:lnTo>
                      <a:pt x="4137" y="513"/>
                    </a:lnTo>
                    <a:lnTo>
                      <a:pt x="4113" y="513"/>
                    </a:lnTo>
                    <a:lnTo>
                      <a:pt x="4064" y="511"/>
                    </a:lnTo>
                    <a:lnTo>
                      <a:pt x="4016" y="508"/>
                    </a:lnTo>
                    <a:lnTo>
                      <a:pt x="3967" y="503"/>
                    </a:lnTo>
                    <a:lnTo>
                      <a:pt x="3920" y="497"/>
                    </a:lnTo>
                    <a:lnTo>
                      <a:pt x="3910" y="497"/>
                    </a:lnTo>
                    <a:lnTo>
                      <a:pt x="3899" y="498"/>
                    </a:lnTo>
                    <a:lnTo>
                      <a:pt x="3888" y="501"/>
                    </a:lnTo>
                    <a:lnTo>
                      <a:pt x="3876" y="504"/>
                    </a:lnTo>
                    <a:lnTo>
                      <a:pt x="3853" y="512"/>
                    </a:lnTo>
                    <a:lnTo>
                      <a:pt x="3830" y="521"/>
                    </a:lnTo>
                    <a:lnTo>
                      <a:pt x="3805" y="532"/>
                    </a:lnTo>
                    <a:lnTo>
                      <a:pt x="3783" y="540"/>
                    </a:lnTo>
                    <a:lnTo>
                      <a:pt x="3772" y="543"/>
                    </a:lnTo>
                    <a:lnTo>
                      <a:pt x="3762" y="545"/>
                    </a:lnTo>
                    <a:lnTo>
                      <a:pt x="3751" y="546"/>
                    </a:lnTo>
                    <a:lnTo>
                      <a:pt x="3742" y="546"/>
                    </a:lnTo>
                    <a:lnTo>
                      <a:pt x="3707" y="557"/>
                    </a:lnTo>
                    <a:lnTo>
                      <a:pt x="3671" y="569"/>
                    </a:lnTo>
                    <a:lnTo>
                      <a:pt x="3634" y="580"/>
                    </a:lnTo>
                    <a:lnTo>
                      <a:pt x="3598" y="592"/>
                    </a:lnTo>
                    <a:lnTo>
                      <a:pt x="3564" y="606"/>
                    </a:lnTo>
                    <a:lnTo>
                      <a:pt x="3530" y="620"/>
                    </a:lnTo>
                    <a:lnTo>
                      <a:pt x="3515" y="628"/>
                    </a:lnTo>
                    <a:lnTo>
                      <a:pt x="3500" y="637"/>
                    </a:lnTo>
                    <a:lnTo>
                      <a:pt x="3487" y="646"/>
                    </a:lnTo>
                    <a:lnTo>
                      <a:pt x="3475" y="656"/>
                    </a:lnTo>
                    <a:lnTo>
                      <a:pt x="3463" y="667"/>
                    </a:lnTo>
                    <a:lnTo>
                      <a:pt x="3452" y="680"/>
                    </a:lnTo>
                    <a:lnTo>
                      <a:pt x="3440" y="695"/>
                    </a:lnTo>
                    <a:lnTo>
                      <a:pt x="3430" y="710"/>
                    </a:lnTo>
                    <a:lnTo>
                      <a:pt x="3419" y="726"/>
                    </a:lnTo>
                    <a:lnTo>
                      <a:pt x="3408" y="742"/>
                    </a:lnTo>
                    <a:lnTo>
                      <a:pt x="3396" y="758"/>
                    </a:lnTo>
                    <a:lnTo>
                      <a:pt x="3385" y="772"/>
                    </a:lnTo>
                    <a:lnTo>
                      <a:pt x="3371" y="784"/>
                    </a:lnTo>
                    <a:lnTo>
                      <a:pt x="3357" y="795"/>
                    </a:lnTo>
                    <a:lnTo>
                      <a:pt x="3342" y="805"/>
                    </a:lnTo>
                    <a:lnTo>
                      <a:pt x="3324" y="814"/>
                    </a:lnTo>
                    <a:lnTo>
                      <a:pt x="3301" y="823"/>
                    </a:lnTo>
                    <a:lnTo>
                      <a:pt x="3277" y="833"/>
                    </a:lnTo>
                    <a:lnTo>
                      <a:pt x="3252" y="841"/>
                    </a:lnTo>
                    <a:lnTo>
                      <a:pt x="3227" y="849"/>
                    </a:lnTo>
                    <a:lnTo>
                      <a:pt x="3178" y="863"/>
                    </a:lnTo>
                    <a:lnTo>
                      <a:pt x="3128" y="878"/>
                    </a:lnTo>
                    <a:lnTo>
                      <a:pt x="3079" y="891"/>
                    </a:lnTo>
                    <a:lnTo>
                      <a:pt x="3030" y="908"/>
                    </a:lnTo>
                    <a:lnTo>
                      <a:pt x="3005" y="916"/>
                    </a:lnTo>
                    <a:lnTo>
                      <a:pt x="2981" y="925"/>
                    </a:lnTo>
                    <a:lnTo>
                      <a:pt x="2958" y="935"/>
                    </a:lnTo>
                    <a:lnTo>
                      <a:pt x="2934" y="946"/>
                    </a:lnTo>
                    <a:lnTo>
                      <a:pt x="2912" y="959"/>
                    </a:lnTo>
                    <a:lnTo>
                      <a:pt x="2891" y="971"/>
                    </a:lnTo>
                    <a:lnTo>
                      <a:pt x="2871" y="986"/>
                    </a:lnTo>
                    <a:lnTo>
                      <a:pt x="2853" y="1001"/>
                    </a:lnTo>
                    <a:lnTo>
                      <a:pt x="2835" y="1016"/>
                    </a:lnTo>
                    <a:lnTo>
                      <a:pt x="2819" y="1034"/>
                    </a:lnTo>
                    <a:lnTo>
                      <a:pt x="2803" y="1051"/>
                    </a:lnTo>
                    <a:lnTo>
                      <a:pt x="2787" y="1068"/>
                    </a:lnTo>
                    <a:lnTo>
                      <a:pt x="2757" y="1104"/>
                    </a:lnTo>
                    <a:lnTo>
                      <a:pt x="2726" y="1140"/>
                    </a:lnTo>
                    <a:lnTo>
                      <a:pt x="2709" y="1157"/>
                    </a:lnTo>
                    <a:lnTo>
                      <a:pt x="2693" y="1175"/>
                    </a:lnTo>
                    <a:lnTo>
                      <a:pt x="2677" y="1192"/>
                    </a:lnTo>
                    <a:lnTo>
                      <a:pt x="2660" y="1208"/>
                    </a:lnTo>
                    <a:lnTo>
                      <a:pt x="2640" y="1223"/>
                    </a:lnTo>
                    <a:lnTo>
                      <a:pt x="2619" y="1237"/>
                    </a:lnTo>
                    <a:lnTo>
                      <a:pt x="2598" y="1250"/>
                    </a:lnTo>
                    <a:lnTo>
                      <a:pt x="2576" y="1262"/>
                    </a:lnTo>
                    <a:lnTo>
                      <a:pt x="2554" y="1275"/>
                    </a:lnTo>
                    <a:lnTo>
                      <a:pt x="2532" y="1289"/>
                    </a:lnTo>
                    <a:lnTo>
                      <a:pt x="2523" y="1296"/>
                    </a:lnTo>
                    <a:lnTo>
                      <a:pt x="2513" y="1304"/>
                    </a:lnTo>
                    <a:lnTo>
                      <a:pt x="2504" y="1312"/>
                    </a:lnTo>
                    <a:lnTo>
                      <a:pt x="2494" y="1321"/>
                    </a:lnTo>
                    <a:lnTo>
                      <a:pt x="2467" y="1351"/>
                    </a:lnTo>
                    <a:lnTo>
                      <a:pt x="2439" y="1380"/>
                    </a:lnTo>
                    <a:lnTo>
                      <a:pt x="2410" y="1407"/>
                    </a:lnTo>
                    <a:lnTo>
                      <a:pt x="2381" y="1434"/>
                    </a:lnTo>
                    <a:lnTo>
                      <a:pt x="2322" y="1486"/>
                    </a:lnTo>
                    <a:lnTo>
                      <a:pt x="2262" y="1537"/>
                    </a:lnTo>
                    <a:lnTo>
                      <a:pt x="2203" y="1588"/>
                    </a:lnTo>
                    <a:lnTo>
                      <a:pt x="2143" y="1639"/>
                    </a:lnTo>
                    <a:lnTo>
                      <a:pt x="2114" y="1665"/>
                    </a:lnTo>
                    <a:lnTo>
                      <a:pt x="2085" y="1692"/>
                    </a:lnTo>
                    <a:lnTo>
                      <a:pt x="2056" y="1718"/>
                    </a:lnTo>
                    <a:lnTo>
                      <a:pt x="2027" y="1747"/>
                    </a:lnTo>
                    <a:lnTo>
                      <a:pt x="2014" y="1761"/>
                    </a:lnTo>
                    <a:lnTo>
                      <a:pt x="2003" y="1775"/>
                    </a:lnTo>
                    <a:lnTo>
                      <a:pt x="1992" y="1790"/>
                    </a:lnTo>
                    <a:lnTo>
                      <a:pt x="1983" y="1805"/>
                    </a:lnTo>
                    <a:lnTo>
                      <a:pt x="1965" y="1838"/>
                    </a:lnTo>
                    <a:lnTo>
                      <a:pt x="1947" y="1868"/>
                    </a:lnTo>
                    <a:lnTo>
                      <a:pt x="1939" y="1884"/>
                    </a:lnTo>
                    <a:lnTo>
                      <a:pt x="1930" y="1898"/>
                    </a:lnTo>
                    <a:lnTo>
                      <a:pt x="1921" y="1912"/>
                    </a:lnTo>
                    <a:lnTo>
                      <a:pt x="1910" y="1925"/>
                    </a:lnTo>
                    <a:lnTo>
                      <a:pt x="1899" y="1937"/>
                    </a:lnTo>
                    <a:lnTo>
                      <a:pt x="1886" y="1949"/>
                    </a:lnTo>
                    <a:lnTo>
                      <a:pt x="1872" y="1958"/>
                    </a:lnTo>
                    <a:lnTo>
                      <a:pt x="1857" y="1966"/>
                    </a:lnTo>
                    <a:lnTo>
                      <a:pt x="1828" y="1981"/>
                    </a:lnTo>
                    <a:lnTo>
                      <a:pt x="1802" y="1996"/>
                    </a:lnTo>
                    <a:lnTo>
                      <a:pt x="1775" y="2012"/>
                    </a:lnTo>
                    <a:lnTo>
                      <a:pt x="1750" y="2028"/>
                    </a:lnTo>
                    <a:lnTo>
                      <a:pt x="1725" y="2046"/>
                    </a:lnTo>
                    <a:lnTo>
                      <a:pt x="1702" y="2064"/>
                    </a:lnTo>
                    <a:lnTo>
                      <a:pt x="1679" y="2083"/>
                    </a:lnTo>
                    <a:lnTo>
                      <a:pt x="1657" y="2102"/>
                    </a:lnTo>
                    <a:lnTo>
                      <a:pt x="1636" y="2122"/>
                    </a:lnTo>
                    <a:lnTo>
                      <a:pt x="1616" y="2143"/>
                    </a:lnTo>
                    <a:lnTo>
                      <a:pt x="1596" y="2165"/>
                    </a:lnTo>
                    <a:lnTo>
                      <a:pt x="1576" y="2187"/>
                    </a:lnTo>
                    <a:lnTo>
                      <a:pt x="1538" y="2232"/>
                    </a:lnTo>
                    <a:lnTo>
                      <a:pt x="1500" y="2280"/>
                    </a:lnTo>
                    <a:lnTo>
                      <a:pt x="1483" y="2302"/>
                    </a:lnTo>
                    <a:lnTo>
                      <a:pt x="1463" y="2324"/>
                    </a:lnTo>
                    <a:lnTo>
                      <a:pt x="1443" y="2344"/>
                    </a:lnTo>
                    <a:lnTo>
                      <a:pt x="1422" y="2364"/>
                    </a:lnTo>
                    <a:lnTo>
                      <a:pt x="1400" y="2381"/>
                    </a:lnTo>
                    <a:lnTo>
                      <a:pt x="1379" y="2397"/>
                    </a:lnTo>
                    <a:lnTo>
                      <a:pt x="1357" y="2411"/>
                    </a:lnTo>
                    <a:lnTo>
                      <a:pt x="1332" y="2425"/>
                    </a:lnTo>
                    <a:lnTo>
                      <a:pt x="1308" y="2437"/>
                    </a:lnTo>
                    <a:lnTo>
                      <a:pt x="1284" y="2447"/>
                    </a:lnTo>
                    <a:lnTo>
                      <a:pt x="1257" y="2455"/>
                    </a:lnTo>
                    <a:lnTo>
                      <a:pt x="1232" y="2462"/>
                    </a:lnTo>
                    <a:lnTo>
                      <a:pt x="1204" y="2468"/>
                    </a:lnTo>
                    <a:lnTo>
                      <a:pt x="1176" y="2471"/>
                    </a:lnTo>
                    <a:lnTo>
                      <a:pt x="1147" y="2474"/>
                    </a:lnTo>
                    <a:lnTo>
                      <a:pt x="1118" y="2474"/>
                    </a:lnTo>
                    <a:lnTo>
                      <a:pt x="1096" y="2474"/>
                    </a:lnTo>
                    <a:lnTo>
                      <a:pt x="1074" y="2472"/>
                    </a:lnTo>
                    <a:lnTo>
                      <a:pt x="1052" y="2470"/>
                    </a:lnTo>
                    <a:lnTo>
                      <a:pt x="1030" y="2468"/>
                    </a:lnTo>
                    <a:lnTo>
                      <a:pt x="987" y="2461"/>
                    </a:lnTo>
                    <a:lnTo>
                      <a:pt x="943" y="2453"/>
                    </a:lnTo>
                    <a:lnTo>
                      <a:pt x="899" y="2442"/>
                    </a:lnTo>
                    <a:lnTo>
                      <a:pt x="857" y="2431"/>
                    </a:lnTo>
                    <a:lnTo>
                      <a:pt x="815" y="2418"/>
                    </a:lnTo>
                    <a:lnTo>
                      <a:pt x="775" y="2405"/>
                    </a:lnTo>
                    <a:lnTo>
                      <a:pt x="752" y="2396"/>
                    </a:lnTo>
                    <a:lnTo>
                      <a:pt x="728" y="2386"/>
                    </a:lnTo>
                    <a:lnTo>
                      <a:pt x="706" y="2374"/>
                    </a:lnTo>
                    <a:lnTo>
                      <a:pt x="682" y="2363"/>
                    </a:lnTo>
                    <a:lnTo>
                      <a:pt x="640" y="2336"/>
                    </a:lnTo>
                    <a:lnTo>
                      <a:pt x="596" y="2308"/>
                    </a:lnTo>
                    <a:lnTo>
                      <a:pt x="573" y="2295"/>
                    </a:lnTo>
                    <a:lnTo>
                      <a:pt x="551" y="2282"/>
                    </a:lnTo>
                    <a:lnTo>
                      <a:pt x="528" y="2270"/>
                    </a:lnTo>
                    <a:lnTo>
                      <a:pt x="503" y="2258"/>
                    </a:lnTo>
                    <a:lnTo>
                      <a:pt x="479" y="2247"/>
                    </a:lnTo>
                    <a:lnTo>
                      <a:pt x="454" y="2238"/>
                    </a:lnTo>
                    <a:lnTo>
                      <a:pt x="427" y="2230"/>
                    </a:lnTo>
                    <a:lnTo>
                      <a:pt x="398" y="2224"/>
                    </a:lnTo>
                    <a:lnTo>
                      <a:pt x="386" y="2221"/>
                    </a:lnTo>
                    <a:lnTo>
                      <a:pt x="374" y="2217"/>
                    </a:lnTo>
                    <a:lnTo>
                      <a:pt x="362" y="2213"/>
                    </a:lnTo>
                    <a:lnTo>
                      <a:pt x="352" y="2208"/>
                    </a:lnTo>
                    <a:lnTo>
                      <a:pt x="331" y="2196"/>
                    </a:lnTo>
                    <a:lnTo>
                      <a:pt x="310" y="2182"/>
                    </a:lnTo>
                    <a:lnTo>
                      <a:pt x="292" y="2168"/>
                    </a:lnTo>
                    <a:lnTo>
                      <a:pt x="272" y="2154"/>
                    </a:lnTo>
                    <a:lnTo>
                      <a:pt x="252" y="2142"/>
                    </a:lnTo>
                    <a:lnTo>
                      <a:pt x="232" y="2129"/>
                    </a:lnTo>
                    <a:lnTo>
                      <a:pt x="197" y="2114"/>
                    </a:lnTo>
                    <a:lnTo>
                      <a:pt x="161" y="2098"/>
                    </a:lnTo>
                    <a:lnTo>
                      <a:pt x="142" y="2091"/>
                    </a:lnTo>
                    <a:lnTo>
                      <a:pt x="125" y="2084"/>
                    </a:lnTo>
                    <a:lnTo>
                      <a:pt x="108" y="2079"/>
                    </a:lnTo>
                    <a:lnTo>
                      <a:pt x="93" y="2076"/>
                    </a:lnTo>
                    <a:lnTo>
                      <a:pt x="87" y="2076"/>
                    </a:lnTo>
                    <a:lnTo>
                      <a:pt x="82" y="2077"/>
                    </a:lnTo>
                    <a:lnTo>
                      <a:pt x="78" y="2079"/>
                    </a:lnTo>
                    <a:lnTo>
                      <a:pt x="73" y="2082"/>
                    </a:lnTo>
                    <a:lnTo>
                      <a:pt x="70" y="2086"/>
                    </a:lnTo>
                    <a:lnTo>
                      <a:pt x="66" y="2090"/>
                    </a:lnTo>
                    <a:lnTo>
                      <a:pt x="63" y="2094"/>
                    </a:lnTo>
                    <a:lnTo>
                      <a:pt x="60" y="2100"/>
                    </a:lnTo>
                    <a:lnTo>
                      <a:pt x="51" y="2123"/>
                    </a:lnTo>
                    <a:lnTo>
                      <a:pt x="44" y="2145"/>
                    </a:lnTo>
                    <a:lnTo>
                      <a:pt x="41" y="2153"/>
                    </a:lnTo>
                    <a:lnTo>
                      <a:pt x="38" y="2162"/>
                    </a:lnTo>
                    <a:lnTo>
                      <a:pt x="36" y="2172"/>
                    </a:lnTo>
                    <a:lnTo>
                      <a:pt x="33" y="2181"/>
                    </a:lnTo>
                    <a:lnTo>
                      <a:pt x="27" y="2199"/>
                    </a:lnTo>
                    <a:lnTo>
                      <a:pt x="21" y="2218"/>
                    </a:lnTo>
                    <a:lnTo>
                      <a:pt x="15" y="2235"/>
                    </a:lnTo>
                    <a:lnTo>
                      <a:pt x="11" y="2255"/>
                    </a:lnTo>
                    <a:lnTo>
                      <a:pt x="6" y="2279"/>
                    </a:lnTo>
                    <a:lnTo>
                      <a:pt x="1" y="2302"/>
                    </a:lnTo>
                    <a:lnTo>
                      <a:pt x="0" y="2314"/>
                    </a:lnTo>
                    <a:lnTo>
                      <a:pt x="0" y="2326"/>
                    </a:lnTo>
                    <a:lnTo>
                      <a:pt x="1" y="2331"/>
                    </a:lnTo>
                    <a:lnTo>
                      <a:pt x="3" y="2337"/>
                    </a:lnTo>
                    <a:lnTo>
                      <a:pt x="5" y="2343"/>
                    </a:lnTo>
                    <a:lnTo>
                      <a:pt x="7" y="2349"/>
                    </a:lnTo>
                    <a:lnTo>
                      <a:pt x="8" y="2351"/>
                    </a:lnTo>
                    <a:lnTo>
                      <a:pt x="10" y="2352"/>
                    </a:lnTo>
                    <a:lnTo>
                      <a:pt x="12" y="2354"/>
                    </a:lnTo>
                    <a:lnTo>
                      <a:pt x="14" y="2356"/>
                    </a:lnTo>
                    <a:lnTo>
                      <a:pt x="22" y="2359"/>
                    </a:lnTo>
                    <a:lnTo>
                      <a:pt x="30" y="2364"/>
                    </a:lnTo>
                    <a:lnTo>
                      <a:pt x="48" y="2375"/>
                    </a:lnTo>
                    <a:lnTo>
                      <a:pt x="66" y="2386"/>
                    </a:lnTo>
                    <a:lnTo>
                      <a:pt x="75" y="2391"/>
                    </a:lnTo>
                    <a:lnTo>
                      <a:pt x="86" y="2396"/>
                    </a:lnTo>
                    <a:lnTo>
                      <a:pt x="96" y="2400"/>
                    </a:lnTo>
                    <a:lnTo>
                      <a:pt x="107" y="2402"/>
                    </a:lnTo>
                    <a:lnTo>
                      <a:pt x="133" y="2408"/>
                    </a:lnTo>
                    <a:lnTo>
                      <a:pt x="160" y="2413"/>
                    </a:lnTo>
                    <a:lnTo>
                      <a:pt x="185" y="2420"/>
                    </a:lnTo>
                    <a:lnTo>
                      <a:pt x="210" y="2427"/>
                    </a:lnTo>
                    <a:lnTo>
                      <a:pt x="258" y="2442"/>
                    </a:lnTo>
                    <a:lnTo>
                      <a:pt x="304" y="2459"/>
                    </a:lnTo>
                    <a:lnTo>
                      <a:pt x="351" y="2477"/>
                    </a:lnTo>
                    <a:lnTo>
                      <a:pt x="397" y="2494"/>
                    </a:lnTo>
                    <a:lnTo>
                      <a:pt x="444" y="2512"/>
                    </a:lnTo>
                    <a:lnTo>
                      <a:pt x="492" y="2527"/>
                    </a:lnTo>
                    <a:lnTo>
                      <a:pt x="518" y="2535"/>
                    </a:lnTo>
                    <a:lnTo>
                      <a:pt x="545" y="2542"/>
                    </a:lnTo>
                    <a:lnTo>
                      <a:pt x="571" y="2549"/>
                    </a:lnTo>
                    <a:lnTo>
                      <a:pt x="598" y="2556"/>
                    </a:lnTo>
                    <a:lnTo>
                      <a:pt x="623" y="2563"/>
                    </a:lnTo>
                    <a:lnTo>
                      <a:pt x="649" y="2571"/>
                    </a:lnTo>
                    <a:lnTo>
                      <a:pt x="674" y="2580"/>
                    </a:lnTo>
                    <a:lnTo>
                      <a:pt x="699" y="2592"/>
                    </a:lnTo>
                    <a:lnTo>
                      <a:pt x="736" y="2608"/>
                    </a:lnTo>
                    <a:lnTo>
                      <a:pt x="774" y="2623"/>
                    </a:lnTo>
                    <a:lnTo>
                      <a:pt x="811" y="2637"/>
                    </a:lnTo>
                    <a:lnTo>
                      <a:pt x="849" y="2648"/>
                    </a:lnTo>
                    <a:lnTo>
                      <a:pt x="887" y="2660"/>
                    </a:lnTo>
                    <a:lnTo>
                      <a:pt x="925" y="2672"/>
                    </a:lnTo>
                    <a:lnTo>
                      <a:pt x="963" y="2684"/>
                    </a:lnTo>
                    <a:lnTo>
                      <a:pt x="1002" y="2698"/>
                    </a:lnTo>
                    <a:lnTo>
                      <a:pt x="1028" y="2708"/>
                    </a:lnTo>
                    <a:lnTo>
                      <a:pt x="1061" y="2721"/>
                    </a:lnTo>
                    <a:lnTo>
                      <a:pt x="1093" y="2731"/>
                    </a:lnTo>
                    <a:lnTo>
                      <a:pt x="1121" y="2738"/>
                    </a:lnTo>
                    <a:lnTo>
                      <a:pt x="1162" y="2749"/>
                    </a:lnTo>
                    <a:lnTo>
                      <a:pt x="1199" y="2756"/>
                    </a:lnTo>
                    <a:lnTo>
                      <a:pt x="1236" y="2760"/>
                    </a:lnTo>
                    <a:lnTo>
                      <a:pt x="1279" y="2765"/>
                    </a:lnTo>
                    <a:lnTo>
                      <a:pt x="1298" y="2765"/>
                    </a:lnTo>
                    <a:lnTo>
                      <a:pt x="1320" y="2765"/>
                    </a:lnTo>
                    <a:lnTo>
                      <a:pt x="1343" y="2764"/>
                    </a:lnTo>
                    <a:lnTo>
                      <a:pt x="1367" y="2763"/>
                    </a:lnTo>
                    <a:lnTo>
                      <a:pt x="1392" y="2762"/>
                    </a:lnTo>
                    <a:lnTo>
                      <a:pt x="1418" y="2763"/>
                    </a:lnTo>
                    <a:lnTo>
                      <a:pt x="1429" y="2764"/>
                    </a:lnTo>
                    <a:lnTo>
                      <a:pt x="1441" y="2766"/>
                    </a:lnTo>
                    <a:lnTo>
                      <a:pt x="1453" y="2768"/>
                    </a:lnTo>
                    <a:lnTo>
                      <a:pt x="1464" y="2772"/>
                    </a:lnTo>
                    <a:lnTo>
                      <a:pt x="1501" y="2787"/>
                    </a:lnTo>
                    <a:lnTo>
                      <a:pt x="1538" y="2803"/>
                    </a:lnTo>
                    <a:lnTo>
                      <a:pt x="1575" y="2819"/>
                    </a:lnTo>
                    <a:lnTo>
                      <a:pt x="1612" y="2837"/>
                    </a:lnTo>
                    <a:lnTo>
                      <a:pt x="1650" y="2853"/>
                    </a:lnTo>
                    <a:lnTo>
                      <a:pt x="1688" y="2869"/>
                    </a:lnTo>
                    <a:lnTo>
                      <a:pt x="1708" y="2876"/>
                    </a:lnTo>
                    <a:lnTo>
                      <a:pt x="1728" y="2882"/>
                    </a:lnTo>
                    <a:lnTo>
                      <a:pt x="1748" y="2888"/>
                    </a:lnTo>
                    <a:lnTo>
                      <a:pt x="1769" y="2892"/>
                    </a:lnTo>
                    <a:lnTo>
                      <a:pt x="1795" y="2896"/>
                    </a:lnTo>
                    <a:lnTo>
                      <a:pt x="1819" y="2898"/>
                    </a:lnTo>
                    <a:lnTo>
                      <a:pt x="1844" y="2898"/>
                    </a:lnTo>
                    <a:lnTo>
                      <a:pt x="1870" y="2898"/>
                    </a:lnTo>
                    <a:lnTo>
                      <a:pt x="1894" y="2897"/>
                    </a:lnTo>
                    <a:lnTo>
                      <a:pt x="1918" y="2897"/>
                    </a:lnTo>
                    <a:lnTo>
                      <a:pt x="1943" y="2898"/>
                    </a:lnTo>
                    <a:lnTo>
                      <a:pt x="1965" y="2899"/>
                    </a:lnTo>
                    <a:lnTo>
                      <a:pt x="2036" y="2906"/>
                    </a:lnTo>
                    <a:lnTo>
                      <a:pt x="2106" y="2912"/>
                    </a:lnTo>
                    <a:lnTo>
                      <a:pt x="2139" y="2913"/>
                    </a:lnTo>
                    <a:lnTo>
                      <a:pt x="2173" y="2914"/>
                    </a:lnTo>
                    <a:lnTo>
                      <a:pt x="2208" y="2914"/>
                    </a:lnTo>
                    <a:lnTo>
                      <a:pt x="2241" y="2914"/>
                    </a:lnTo>
                    <a:lnTo>
                      <a:pt x="2276" y="2914"/>
                    </a:lnTo>
                    <a:lnTo>
                      <a:pt x="2312" y="2913"/>
                    </a:lnTo>
                    <a:lnTo>
                      <a:pt x="2349" y="2911"/>
                    </a:lnTo>
                    <a:lnTo>
                      <a:pt x="2386" y="2908"/>
                    </a:lnTo>
                    <a:lnTo>
                      <a:pt x="2425" y="2905"/>
                    </a:lnTo>
                    <a:lnTo>
                      <a:pt x="2465" y="2900"/>
                    </a:lnTo>
                    <a:lnTo>
                      <a:pt x="2507" y="2896"/>
                    </a:lnTo>
                    <a:lnTo>
                      <a:pt x="2552" y="2890"/>
                    </a:lnTo>
                    <a:lnTo>
                      <a:pt x="2591" y="2884"/>
                    </a:lnTo>
                    <a:lnTo>
                      <a:pt x="2627" y="2880"/>
                    </a:lnTo>
                    <a:lnTo>
                      <a:pt x="2661" y="2876"/>
                    </a:lnTo>
                    <a:lnTo>
                      <a:pt x="2694" y="2874"/>
                    </a:lnTo>
                    <a:lnTo>
                      <a:pt x="2727" y="2871"/>
                    </a:lnTo>
                    <a:lnTo>
                      <a:pt x="2761" y="2870"/>
                    </a:lnTo>
                    <a:lnTo>
                      <a:pt x="2800" y="2867"/>
                    </a:lnTo>
                    <a:lnTo>
                      <a:pt x="2840" y="2864"/>
                    </a:lnTo>
                    <a:lnTo>
                      <a:pt x="2858" y="2862"/>
                    </a:lnTo>
                    <a:lnTo>
                      <a:pt x="2880" y="2860"/>
                    </a:lnTo>
                    <a:lnTo>
                      <a:pt x="2905" y="2856"/>
                    </a:lnTo>
                    <a:lnTo>
                      <a:pt x="2929" y="2852"/>
                    </a:lnTo>
                    <a:lnTo>
                      <a:pt x="2954" y="2847"/>
                    </a:lnTo>
                    <a:lnTo>
                      <a:pt x="2978" y="2843"/>
                    </a:lnTo>
                    <a:lnTo>
                      <a:pt x="2998" y="2837"/>
                    </a:lnTo>
                    <a:lnTo>
                      <a:pt x="3016" y="2831"/>
                    </a:lnTo>
                    <a:lnTo>
                      <a:pt x="3031" y="2825"/>
                    </a:lnTo>
                    <a:lnTo>
                      <a:pt x="3047" y="2821"/>
                    </a:lnTo>
                    <a:lnTo>
                      <a:pt x="3062" y="2816"/>
                    </a:lnTo>
                    <a:lnTo>
                      <a:pt x="3078" y="2812"/>
                    </a:lnTo>
                    <a:lnTo>
                      <a:pt x="3109" y="2807"/>
                    </a:lnTo>
                    <a:lnTo>
                      <a:pt x="3142" y="2801"/>
                    </a:lnTo>
                    <a:lnTo>
                      <a:pt x="3174" y="2795"/>
                    </a:lnTo>
                    <a:lnTo>
                      <a:pt x="3205" y="2788"/>
                    </a:lnTo>
                    <a:lnTo>
                      <a:pt x="3220" y="2785"/>
                    </a:lnTo>
                    <a:lnTo>
                      <a:pt x="3235" y="2779"/>
                    </a:lnTo>
                    <a:lnTo>
                      <a:pt x="3250" y="2774"/>
                    </a:lnTo>
                    <a:lnTo>
                      <a:pt x="3265" y="2767"/>
                    </a:lnTo>
                    <a:lnTo>
                      <a:pt x="3293" y="2753"/>
                    </a:lnTo>
                    <a:lnTo>
                      <a:pt x="3321" y="2741"/>
                    </a:lnTo>
                    <a:lnTo>
                      <a:pt x="3348" y="2729"/>
                    </a:lnTo>
                    <a:lnTo>
                      <a:pt x="3374" y="2715"/>
                    </a:lnTo>
                    <a:lnTo>
                      <a:pt x="3401" y="2703"/>
                    </a:lnTo>
                    <a:lnTo>
                      <a:pt x="3426" y="2688"/>
                    </a:lnTo>
                    <a:lnTo>
                      <a:pt x="3452" y="2672"/>
                    </a:lnTo>
                    <a:lnTo>
                      <a:pt x="3475" y="2655"/>
                    </a:lnTo>
                    <a:lnTo>
                      <a:pt x="3493" y="2639"/>
                    </a:lnTo>
                    <a:lnTo>
                      <a:pt x="3511" y="2622"/>
                    </a:lnTo>
                    <a:lnTo>
                      <a:pt x="3526" y="2604"/>
                    </a:lnTo>
                    <a:lnTo>
                      <a:pt x="3541" y="2586"/>
                    </a:lnTo>
                    <a:lnTo>
                      <a:pt x="3567" y="2549"/>
                    </a:lnTo>
                    <a:lnTo>
                      <a:pt x="3594" y="2509"/>
                    </a:lnTo>
                    <a:lnTo>
                      <a:pt x="3607" y="2491"/>
                    </a:lnTo>
                    <a:lnTo>
                      <a:pt x="3620" y="2471"/>
                    </a:lnTo>
                    <a:lnTo>
                      <a:pt x="3633" y="2454"/>
                    </a:lnTo>
                    <a:lnTo>
                      <a:pt x="3648" y="2435"/>
                    </a:lnTo>
                    <a:lnTo>
                      <a:pt x="3664" y="2419"/>
                    </a:lnTo>
                    <a:lnTo>
                      <a:pt x="3681" y="2403"/>
                    </a:lnTo>
                    <a:lnTo>
                      <a:pt x="3699" y="2388"/>
                    </a:lnTo>
                    <a:lnTo>
                      <a:pt x="3719" y="2374"/>
                    </a:lnTo>
                    <a:lnTo>
                      <a:pt x="3753" y="2351"/>
                    </a:lnTo>
                    <a:lnTo>
                      <a:pt x="3787" y="2327"/>
                    </a:lnTo>
                    <a:lnTo>
                      <a:pt x="3819" y="2301"/>
                    </a:lnTo>
                    <a:lnTo>
                      <a:pt x="3851" y="2276"/>
                    </a:lnTo>
                    <a:lnTo>
                      <a:pt x="3879" y="2249"/>
                    </a:lnTo>
                    <a:lnTo>
                      <a:pt x="3908" y="2221"/>
                    </a:lnTo>
                    <a:lnTo>
                      <a:pt x="3935" y="2195"/>
                    </a:lnTo>
                    <a:lnTo>
                      <a:pt x="3963" y="2166"/>
                    </a:lnTo>
                    <a:lnTo>
                      <a:pt x="4015" y="2109"/>
                    </a:lnTo>
                    <a:lnTo>
                      <a:pt x="4066" y="2050"/>
                    </a:lnTo>
                    <a:lnTo>
                      <a:pt x="4118" y="1991"/>
                    </a:lnTo>
                    <a:lnTo>
                      <a:pt x="4172" y="1933"/>
                    </a:lnTo>
                    <a:lnTo>
                      <a:pt x="4180" y="1923"/>
                    </a:lnTo>
                    <a:lnTo>
                      <a:pt x="4187" y="1913"/>
                    </a:lnTo>
                    <a:lnTo>
                      <a:pt x="4192" y="1902"/>
                    </a:lnTo>
                    <a:lnTo>
                      <a:pt x="4195" y="1892"/>
                    </a:lnTo>
                    <a:lnTo>
                      <a:pt x="4201" y="1870"/>
                    </a:lnTo>
                    <a:lnTo>
                      <a:pt x="4203" y="1847"/>
                    </a:lnTo>
                    <a:lnTo>
                      <a:pt x="4206" y="1825"/>
                    </a:lnTo>
                    <a:lnTo>
                      <a:pt x="4210" y="1803"/>
                    </a:lnTo>
                    <a:lnTo>
                      <a:pt x="4212" y="1791"/>
                    </a:lnTo>
                    <a:lnTo>
                      <a:pt x="4217" y="1782"/>
                    </a:lnTo>
                    <a:lnTo>
                      <a:pt x="4222" y="1772"/>
                    </a:lnTo>
                    <a:lnTo>
                      <a:pt x="4229" y="1762"/>
                    </a:lnTo>
                    <a:lnTo>
                      <a:pt x="4240" y="1750"/>
                    </a:lnTo>
                    <a:lnTo>
                      <a:pt x="4253" y="1738"/>
                    </a:lnTo>
                    <a:lnTo>
                      <a:pt x="4266" y="1725"/>
                    </a:lnTo>
                    <a:lnTo>
                      <a:pt x="4280" y="1715"/>
                    </a:lnTo>
                    <a:lnTo>
                      <a:pt x="4306" y="1693"/>
                    </a:lnTo>
                    <a:lnTo>
                      <a:pt x="4334" y="1671"/>
                    </a:lnTo>
                    <a:lnTo>
                      <a:pt x="4362" y="1649"/>
                    </a:lnTo>
                    <a:lnTo>
                      <a:pt x="4388" y="1627"/>
                    </a:lnTo>
                    <a:lnTo>
                      <a:pt x="4401" y="1615"/>
                    </a:lnTo>
                    <a:lnTo>
                      <a:pt x="4412" y="1603"/>
                    </a:lnTo>
                    <a:lnTo>
                      <a:pt x="4424" y="1590"/>
                    </a:lnTo>
                    <a:lnTo>
                      <a:pt x="4436" y="1576"/>
                    </a:lnTo>
                    <a:lnTo>
                      <a:pt x="4467" y="1538"/>
                    </a:lnTo>
                    <a:lnTo>
                      <a:pt x="4497" y="1501"/>
                    </a:lnTo>
                    <a:lnTo>
                      <a:pt x="4528" y="1464"/>
                    </a:lnTo>
                    <a:lnTo>
                      <a:pt x="4558" y="1428"/>
                    </a:lnTo>
                    <a:lnTo>
                      <a:pt x="4586" y="1391"/>
                    </a:lnTo>
                    <a:lnTo>
                      <a:pt x="4613" y="1354"/>
                    </a:lnTo>
                    <a:lnTo>
                      <a:pt x="4625" y="1334"/>
                    </a:lnTo>
                    <a:lnTo>
                      <a:pt x="4638" y="1316"/>
                    </a:lnTo>
                    <a:lnTo>
                      <a:pt x="4648" y="1295"/>
                    </a:lnTo>
                    <a:lnTo>
                      <a:pt x="4659" y="1275"/>
                    </a:lnTo>
                    <a:lnTo>
                      <a:pt x="4663" y="1264"/>
                    </a:lnTo>
                    <a:lnTo>
                      <a:pt x="4668" y="1252"/>
                    </a:lnTo>
                    <a:lnTo>
                      <a:pt x="4670" y="1241"/>
                    </a:lnTo>
                    <a:lnTo>
                      <a:pt x="4670" y="1229"/>
                    </a:lnTo>
                    <a:lnTo>
                      <a:pt x="4670" y="1216"/>
                    </a:lnTo>
                    <a:lnTo>
                      <a:pt x="4668" y="1206"/>
                    </a:lnTo>
                    <a:lnTo>
                      <a:pt x="4665" y="1196"/>
                    </a:lnTo>
                    <a:lnTo>
                      <a:pt x="4659" y="1186"/>
                    </a:lnTo>
                    <a:lnTo>
                      <a:pt x="4654" y="1176"/>
                    </a:lnTo>
                    <a:lnTo>
                      <a:pt x="4650" y="1167"/>
                    </a:lnTo>
                    <a:lnTo>
                      <a:pt x="4646" y="1155"/>
                    </a:lnTo>
                    <a:lnTo>
                      <a:pt x="4643" y="1144"/>
                    </a:lnTo>
                    <a:lnTo>
                      <a:pt x="4639" y="1120"/>
                    </a:lnTo>
                    <a:lnTo>
                      <a:pt x="4637" y="1095"/>
                    </a:lnTo>
                    <a:lnTo>
                      <a:pt x="4636" y="1071"/>
                    </a:lnTo>
                    <a:lnTo>
                      <a:pt x="4634" y="1046"/>
                    </a:lnTo>
                    <a:lnTo>
                      <a:pt x="4633" y="1024"/>
                    </a:lnTo>
                    <a:lnTo>
                      <a:pt x="4631" y="1005"/>
                    </a:lnTo>
                    <a:lnTo>
                      <a:pt x="4628" y="989"/>
                    </a:lnTo>
                    <a:lnTo>
                      <a:pt x="4622" y="974"/>
                    </a:lnTo>
                    <a:lnTo>
                      <a:pt x="4616" y="957"/>
                    </a:lnTo>
                    <a:lnTo>
                      <a:pt x="4610" y="942"/>
                    </a:lnTo>
                    <a:lnTo>
                      <a:pt x="4596" y="913"/>
                    </a:lnTo>
                    <a:lnTo>
                      <a:pt x="4582" y="885"/>
                    </a:lnTo>
                    <a:lnTo>
                      <a:pt x="4576" y="870"/>
                    </a:lnTo>
                    <a:lnTo>
                      <a:pt x="4569" y="856"/>
                    </a:lnTo>
                    <a:lnTo>
                      <a:pt x="4564" y="842"/>
                    </a:lnTo>
                    <a:lnTo>
                      <a:pt x="4559" y="828"/>
                    </a:lnTo>
                    <a:lnTo>
                      <a:pt x="4556" y="814"/>
                    </a:lnTo>
                    <a:lnTo>
                      <a:pt x="4554" y="800"/>
                    </a:lnTo>
                    <a:lnTo>
                      <a:pt x="4554" y="786"/>
                    </a:lnTo>
                    <a:lnTo>
                      <a:pt x="4555" y="772"/>
                    </a:lnTo>
                    <a:lnTo>
                      <a:pt x="4558" y="752"/>
                    </a:lnTo>
                    <a:lnTo>
                      <a:pt x="4563" y="732"/>
                    </a:lnTo>
                    <a:lnTo>
                      <a:pt x="4569" y="713"/>
                    </a:lnTo>
                    <a:lnTo>
                      <a:pt x="4576" y="695"/>
                    </a:lnTo>
                    <a:lnTo>
                      <a:pt x="4582" y="678"/>
                    </a:lnTo>
                    <a:lnTo>
                      <a:pt x="4592" y="661"/>
                    </a:lnTo>
                    <a:lnTo>
                      <a:pt x="4601" y="645"/>
                    </a:lnTo>
                    <a:lnTo>
                      <a:pt x="4611" y="630"/>
                    </a:lnTo>
                    <a:lnTo>
                      <a:pt x="4623" y="615"/>
                    </a:lnTo>
                    <a:lnTo>
                      <a:pt x="4636" y="601"/>
                    </a:lnTo>
                    <a:lnTo>
                      <a:pt x="4650" y="586"/>
                    </a:lnTo>
                    <a:lnTo>
                      <a:pt x="4665" y="572"/>
                    </a:lnTo>
                    <a:lnTo>
                      <a:pt x="4681" y="558"/>
                    </a:lnTo>
                    <a:lnTo>
                      <a:pt x="4699" y="546"/>
                    </a:lnTo>
                    <a:lnTo>
                      <a:pt x="4718" y="532"/>
                    </a:lnTo>
                    <a:lnTo>
                      <a:pt x="4739" y="518"/>
                    </a:lnTo>
                    <a:lnTo>
                      <a:pt x="4785" y="488"/>
                    </a:lnTo>
                    <a:lnTo>
                      <a:pt x="4829" y="457"/>
                    </a:lnTo>
                    <a:lnTo>
                      <a:pt x="4851" y="442"/>
                    </a:lnTo>
                    <a:lnTo>
                      <a:pt x="4872" y="425"/>
                    </a:lnTo>
                    <a:lnTo>
                      <a:pt x="4892" y="408"/>
                    </a:lnTo>
                    <a:lnTo>
                      <a:pt x="4911" y="391"/>
                    </a:lnTo>
                    <a:lnTo>
                      <a:pt x="4929" y="376"/>
                    </a:lnTo>
                    <a:lnTo>
                      <a:pt x="4949" y="361"/>
                    </a:lnTo>
                    <a:lnTo>
                      <a:pt x="4970" y="348"/>
                    </a:lnTo>
                    <a:lnTo>
                      <a:pt x="4991" y="335"/>
                    </a:lnTo>
                    <a:lnTo>
                      <a:pt x="5036" y="312"/>
                    </a:lnTo>
                    <a:lnTo>
                      <a:pt x="5081" y="289"/>
                    </a:lnTo>
                    <a:lnTo>
                      <a:pt x="5102" y="277"/>
                    </a:lnTo>
                    <a:lnTo>
                      <a:pt x="5122" y="266"/>
                    </a:lnTo>
                    <a:lnTo>
                      <a:pt x="5142" y="254"/>
                    </a:lnTo>
                    <a:lnTo>
                      <a:pt x="5159" y="240"/>
                    </a:lnTo>
                    <a:lnTo>
                      <a:pt x="5176" y="227"/>
                    </a:lnTo>
                    <a:lnTo>
                      <a:pt x="5189" y="213"/>
                    </a:lnTo>
                    <a:lnTo>
                      <a:pt x="5195" y="205"/>
                    </a:lnTo>
                    <a:lnTo>
                      <a:pt x="5200" y="196"/>
                    </a:lnTo>
                    <a:lnTo>
                      <a:pt x="5205" y="187"/>
                    </a:lnTo>
                    <a:lnTo>
                      <a:pt x="5209" y="179"/>
                    </a:lnTo>
                    <a:lnTo>
                      <a:pt x="4948" y="0"/>
                    </a:lnTo>
                    <a:close/>
                  </a:path>
                </a:pathLst>
              </a:custGeom>
              <a:solidFill>
                <a:srgbClr val="BEBEBD"/>
              </a:solidFill>
              <a:ln w="9525">
                <a:noFill/>
                <a:round/>
                <a:headEnd/>
                <a:tailEnd/>
              </a:ln>
            </p:spPr>
            <p:txBody>
              <a:bodyPr/>
              <a:lstStyle/>
              <a:p>
                <a:endParaRPr lang="en-US"/>
              </a:p>
            </p:txBody>
          </p:sp>
          <p:sp>
            <p:nvSpPr>
              <p:cNvPr id="40297" name="Freeform 1068"/>
              <p:cNvSpPr>
                <a:spLocks/>
              </p:cNvSpPr>
              <p:nvPr/>
            </p:nvSpPr>
            <p:spPr bwMode="auto">
              <a:xfrm>
                <a:off x="3432" y="3389"/>
                <a:ext cx="201" cy="91"/>
              </a:xfrm>
              <a:custGeom>
                <a:avLst/>
                <a:gdLst>
                  <a:gd name="T0" fmla="*/ 0 w 1206"/>
                  <a:gd name="T1" fmla="*/ 0 h 546"/>
                  <a:gd name="T2" fmla="*/ 0 w 1206"/>
                  <a:gd name="T3" fmla="*/ 0 h 546"/>
                  <a:gd name="T4" fmla="*/ 0 w 1206"/>
                  <a:gd name="T5" fmla="*/ 0 h 546"/>
                  <a:gd name="T6" fmla="*/ 0 w 1206"/>
                  <a:gd name="T7" fmla="*/ 0 h 546"/>
                  <a:gd name="T8" fmla="*/ 0 w 1206"/>
                  <a:gd name="T9" fmla="*/ 0 h 546"/>
                  <a:gd name="T10" fmla="*/ 0 w 1206"/>
                  <a:gd name="T11" fmla="*/ 0 h 546"/>
                  <a:gd name="T12" fmla="*/ 0 w 1206"/>
                  <a:gd name="T13" fmla="*/ 0 h 546"/>
                  <a:gd name="T14" fmla="*/ 0 w 1206"/>
                  <a:gd name="T15" fmla="*/ 0 h 546"/>
                  <a:gd name="T16" fmla="*/ 0 w 1206"/>
                  <a:gd name="T17" fmla="*/ 0 h 546"/>
                  <a:gd name="T18" fmla="*/ 0 w 1206"/>
                  <a:gd name="T19" fmla="*/ 0 h 546"/>
                  <a:gd name="T20" fmla="*/ 0 w 1206"/>
                  <a:gd name="T21" fmla="*/ 0 h 546"/>
                  <a:gd name="T22" fmla="*/ 0 w 1206"/>
                  <a:gd name="T23" fmla="*/ 0 h 546"/>
                  <a:gd name="T24" fmla="*/ 0 w 1206"/>
                  <a:gd name="T25" fmla="*/ 0 h 546"/>
                  <a:gd name="T26" fmla="*/ 0 w 1206"/>
                  <a:gd name="T27" fmla="*/ 0 h 546"/>
                  <a:gd name="T28" fmla="*/ 0 w 1206"/>
                  <a:gd name="T29" fmla="*/ 0 h 546"/>
                  <a:gd name="T30" fmla="*/ 0 w 1206"/>
                  <a:gd name="T31" fmla="*/ 0 h 546"/>
                  <a:gd name="T32" fmla="*/ 0 w 1206"/>
                  <a:gd name="T33" fmla="*/ 0 h 546"/>
                  <a:gd name="T34" fmla="*/ 0 w 1206"/>
                  <a:gd name="T35" fmla="*/ 0 h 546"/>
                  <a:gd name="T36" fmla="*/ 0 w 1206"/>
                  <a:gd name="T37" fmla="*/ 0 h 546"/>
                  <a:gd name="T38" fmla="*/ 0 w 1206"/>
                  <a:gd name="T39" fmla="*/ 0 h 546"/>
                  <a:gd name="T40" fmla="*/ 0 w 1206"/>
                  <a:gd name="T41" fmla="*/ 0 h 546"/>
                  <a:gd name="T42" fmla="*/ 0 w 1206"/>
                  <a:gd name="T43" fmla="*/ 0 h 546"/>
                  <a:gd name="T44" fmla="*/ 0 w 1206"/>
                  <a:gd name="T45" fmla="*/ 0 h 546"/>
                  <a:gd name="T46" fmla="*/ 0 w 1206"/>
                  <a:gd name="T47" fmla="*/ 0 h 546"/>
                  <a:gd name="T48" fmla="*/ 0 w 1206"/>
                  <a:gd name="T49" fmla="*/ 0 h 546"/>
                  <a:gd name="T50" fmla="*/ 0 w 1206"/>
                  <a:gd name="T51" fmla="*/ 0 h 546"/>
                  <a:gd name="T52" fmla="*/ 0 w 1206"/>
                  <a:gd name="T53" fmla="*/ 0 h 546"/>
                  <a:gd name="T54" fmla="*/ 0 w 1206"/>
                  <a:gd name="T55" fmla="*/ 0 h 546"/>
                  <a:gd name="T56" fmla="*/ 0 w 1206"/>
                  <a:gd name="T57" fmla="*/ 0 h 546"/>
                  <a:gd name="T58" fmla="*/ 0 w 1206"/>
                  <a:gd name="T59" fmla="*/ 0 h 546"/>
                  <a:gd name="T60" fmla="*/ 0 w 1206"/>
                  <a:gd name="T61" fmla="*/ 0 h 546"/>
                  <a:gd name="T62" fmla="*/ 0 w 1206"/>
                  <a:gd name="T63" fmla="*/ 0 h 546"/>
                  <a:gd name="T64" fmla="*/ 0 w 1206"/>
                  <a:gd name="T65" fmla="*/ 0 h 546"/>
                  <a:gd name="T66" fmla="*/ 0 w 1206"/>
                  <a:gd name="T67" fmla="*/ 0 h 546"/>
                  <a:gd name="T68" fmla="*/ 0 w 1206"/>
                  <a:gd name="T69" fmla="*/ 0 h 546"/>
                  <a:gd name="T70" fmla="*/ 0 w 1206"/>
                  <a:gd name="T71" fmla="*/ 0 h 546"/>
                  <a:gd name="T72" fmla="*/ 0 w 1206"/>
                  <a:gd name="T73" fmla="*/ 0 h 546"/>
                  <a:gd name="T74" fmla="*/ 0 w 1206"/>
                  <a:gd name="T75" fmla="*/ 0 h 546"/>
                  <a:gd name="T76" fmla="*/ 0 w 1206"/>
                  <a:gd name="T77" fmla="*/ 0 h 546"/>
                  <a:gd name="T78" fmla="*/ 0 w 1206"/>
                  <a:gd name="T79" fmla="*/ 0 h 546"/>
                  <a:gd name="T80" fmla="*/ 0 w 1206"/>
                  <a:gd name="T81" fmla="*/ 0 h 546"/>
                  <a:gd name="T82" fmla="*/ 0 w 1206"/>
                  <a:gd name="T83" fmla="*/ 0 h 546"/>
                  <a:gd name="T84" fmla="*/ 0 w 1206"/>
                  <a:gd name="T85" fmla="*/ 0 h 546"/>
                  <a:gd name="T86" fmla="*/ 0 w 1206"/>
                  <a:gd name="T87" fmla="*/ 0 h 546"/>
                  <a:gd name="T88" fmla="*/ 0 w 1206"/>
                  <a:gd name="T89" fmla="*/ 0 h 546"/>
                  <a:gd name="T90" fmla="*/ 0 w 1206"/>
                  <a:gd name="T91" fmla="*/ 0 h 546"/>
                  <a:gd name="T92" fmla="*/ 0 w 1206"/>
                  <a:gd name="T93" fmla="*/ 0 h 546"/>
                  <a:gd name="T94" fmla="*/ 0 w 1206"/>
                  <a:gd name="T95" fmla="*/ 0 h 546"/>
                  <a:gd name="T96" fmla="*/ 0 w 1206"/>
                  <a:gd name="T97" fmla="*/ 0 h 546"/>
                  <a:gd name="T98" fmla="*/ 0 w 1206"/>
                  <a:gd name="T99" fmla="*/ 0 h 546"/>
                  <a:gd name="T100" fmla="*/ 0 w 1206"/>
                  <a:gd name="T101" fmla="*/ 0 h 546"/>
                  <a:gd name="T102" fmla="*/ 0 w 1206"/>
                  <a:gd name="T103" fmla="*/ 0 h 546"/>
                  <a:gd name="T104" fmla="*/ 0 w 1206"/>
                  <a:gd name="T105" fmla="*/ 0 h 546"/>
                  <a:gd name="T106" fmla="*/ 0 w 1206"/>
                  <a:gd name="T107" fmla="*/ 0 h 546"/>
                  <a:gd name="T108" fmla="*/ 0 w 1206"/>
                  <a:gd name="T109" fmla="*/ 0 h 5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06"/>
                  <a:gd name="T166" fmla="*/ 0 h 546"/>
                  <a:gd name="T167" fmla="*/ 1206 w 1206"/>
                  <a:gd name="T168" fmla="*/ 546 h 5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06" h="546">
                    <a:moveTo>
                      <a:pt x="1206" y="0"/>
                    </a:moveTo>
                    <a:lnTo>
                      <a:pt x="1176" y="14"/>
                    </a:lnTo>
                    <a:lnTo>
                      <a:pt x="1147" y="28"/>
                    </a:lnTo>
                    <a:lnTo>
                      <a:pt x="1118" y="43"/>
                    </a:lnTo>
                    <a:lnTo>
                      <a:pt x="1090" y="59"/>
                    </a:lnTo>
                    <a:lnTo>
                      <a:pt x="1062" y="76"/>
                    </a:lnTo>
                    <a:lnTo>
                      <a:pt x="1036" y="95"/>
                    </a:lnTo>
                    <a:lnTo>
                      <a:pt x="1010" y="113"/>
                    </a:lnTo>
                    <a:lnTo>
                      <a:pt x="985" y="133"/>
                    </a:lnTo>
                    <a:lnTo>
                      <a:pt x="962" y="155"/>
                    </a:lnTo>
                    <a:lnTo>
                      <a:pt x="938" y="177"/>
                    </a:lnTo>
                    <a:lnTo>
                      <a:pt x="916" y="199"/>
                    </a:lnTo>
                    <a:lnTo>
                      <a:pt x="894" y="223"/>
                    </a:lnTo>
                    <a:lnTo>
                      <a:pt x="874" y="247"/>
                    </a:lnTo>
                    <a:lnTo>
                      <a:pt x="854" y="272"/>
                    </a:lnTo>
                    <a:lnTo>
                      <a:pt x="836" y="297"/>
                    </a:lnTo>
                    <a:lnTo>
                      <a:pt x="818" y="324"/>
                    </a:lnTo>
                    <a:lnTo>
                      <a:pt x="798" y="329"/>
                    </a:lnTo>
                    <a:lnTo>
                      <a:pt x="779" y="335"/>
                    </a:lnTo>
                    <a:lnTo>
                      <a:pt x="762" y="343"/>
                    </a:lnTo>
                    <a:lnTo>
                      <a:pt x="746" y="354"/>
                    </a:lnTo>
                    <a:lnTo>
                      <a:pt x="731" y="364"/>
                    </a:lnTo>
                    <a:lnTo>
                      <a:pt x="716" y="376"/>
                    </a:lnTo>
                    <a:lnTo>
                      <a:pt x="702" y="388"/>
                    </a:lnTo>
                    <a:lnTo>
                      <a:pt x="687" y="401"/>
                    </a:lnTo>
                    <a:lnTo>
                      <a:pt x="659" y="427"/>
                    </a:lnTo>
                    <a:lnTo>
                      <a:pt x="629" y="451"/>
                    </a:lnTo>
                    <a:lnTo>
                      <a:pt x="614" y="461"/>
                    </a:lnTo>
                    <a:lnTo>
                      <a:pt x="596" y="472"/>
                    </a:lnTo>
                    <a:lnTo>
                      <a:pt x="579" y="480"/>
                    </a:lnTo>
                    <a:lnTo>
                      <a:pt x="561" y="487"/>
                    </a:lnTo>
                    <a:lnTo>
                      <a:pt x="538" y="495"/>
                    </a:lnTo>
                    <a:lnTo>
                      <a:pt x="514" y="501"/>
                    </a:lnTo>
                    <a:lnTo>
                      <a:pt x="491" y="505"/>
                    </a:lnTo>
                    <a:lnTo>
                      <a:pt x="468" y="509"/>
                    </a:lnTo>
                    <a:lnTo>
                      <a:pt x="444" y="511"/>
                    </a:lnTo>
                    <a:lnTo>
                      <a:pt x="420" y="513"/>
                    </a:lnTo>
                    <a:lnTo>
                      <a:pt x="395" y="513"/>
                    </a:lnTo>
                    <a:lnTo>
                      <a:pt x="371" y="513"/>
                    </a:lnTo>
                    <a:lnTo>
                      <a:pt x="322" y="511"/>
                    </a:lnTo>
                    <a:lnTo>
                      <a:pt x="274" y="508"/>
                    </a:lnTo>
                    <a:lnTo>
                      <a:pt x="225" y="503"/>
                    </a:lnTo>
                    <a:lnTo>
                      <a:pt x="178" y="497"/>
                    </a:lnTo>
                    <a:lnTo>
                      <a:pt x="168" y="497"/>
                    </a:lnTo>
                    <a:lnTo>
                      <a:pt x="157" y="498"/>
                    </a:lnTo>
                    <a:lnTo>
                      <a:pt x="146" y="501"/>
                    </a:lnTo>
                    <a:lnTo>
                      <a:pt x="134" y="504"/>
                    </a:lnTo>
                    <a:lnTo>
                      <a:pt x="111" y="512"/>
                    </a:lnTo>
                    <a:lnTo>
                      <a:pt x="88" y="521"/>
                    </a:lnTo>
                    <a:lnTo>
                      <a:pt x="63" y="532"/>
                    </a:lnTo>
                    <a:lnTo>
                      <a:pt x="41" y="540"/>
                    </a:lnTo>
                    <a:lnTo>
                      <a:pt x="30" y="543"/>
                    </a:lnTo>
                    <a:lnTo>
                      <a:pt x="20" y="545"/>
                    </a:lnTo>
                    <a:lnTo>
                      <a:pt x="9" y="546"/>
                    </a:lnTo>
                    <a:lnTo>
                      <a:pt x="0" y="546"/>
                    </a:lnTo>
                  </a:path>
                </a:pathLst>
              </a:custGeom>
              <a:noFill/>
              <a:ln w="6350">
                <a:solidFill>
                  <a:srgbClr val="1F1A17"/>
                </a:solidFill>
                <a:round/>
                <a:headEnd/>
                <a:tailEnd/>
              </a:ln>
            </p:spPr>
            <p:txBody>
              <a:bodyPr/>
              <a:lstStyle/>
              <a:p>
                <a:endParaRPr lang="en-US"/>
              </a:p>
            </p:txBody>
          </p:sp>
          <p:sp>
            <p:nvSpPr>
              <p:cNvPr id="40298" name="Freeform 1069"/>
              <p:cNvSpPr>
                <a:spLocks/>
              </p:cNvSpPr>
              <p:nvPr/>
            </p:nvSpPr>
            <p:spPr bwMode="auto">
              <a:xfrm>
                <a:off x="2809" y="3419"/>
                <a:ext cx="868" cy="456"/>
              </a:xfrm>
              <a:custGeom>
                <a:avLst/>
                <a:gdLst>
                  <a:gd name="T0" fmla="*/ 0 w 5209"/>
                  <a:gd name="T1" fmla="*/ 0 h 2735"/>
                  <a:gd name="T2" fmla="*/ 0 w 5209"/>
                  <a:gd name="T3" fmla="*/ 0 h 2735"/>
                  <a:gd name="T4" fmla="*/ 0 w 5209"/>
                  <a:gd name="T5" fmla="*/ 0 h 2735"/>
                  <a:gd name="T6" fmla="*/ 0 w 5209"/>
                  <a:gd name="T7" fmla="*/ 0 h 2735"/>
                  <a:gd name="T8" fmla="*/ 0 w 5209"/>
                  <a:gd name="T9" fmla="*/ 0 h 2735"/>
                  <a:gd name="T10" fmla="*/ 0 w 5209"/>
                  <a:gd name="T11" fmla="*/ 0 h 2735"/>
                  <a:gd name="T12" fmla="*/ 0 w 5209"/>
                  <a:gd name="T13" fmla="*/ 0 h 2735"/>
                  <a:gd name="T14" fmla="*/ 0 w 5209"/>
                  <a:gd name="T15" fmla="*/ 0 h 2735"/>
                  <a:gd name="T16" fmla="*/ 0 w 5209"/>
                  <a:gd name="T17" fmla="*/ 0 h 2735"/>
                  <a:gd name="T18" fmla="*/ 0 w 5209"/>
                  <a:gd name="T19" fmla="*/ 0 h 2735"/>
                  <a:gd name="T20" fmla="*/ 0 w 5209"/>
                  <a:gd name="T21" fmla="*/ 0 h 2735"/>
                  <a:gd name="T22" fmla="*/ 0 w 5209"/>
                  <a:gd name="T23" fmla="*/ 0 h 2735"/>
                  <a:gd name="T24" fmla="*/ 0 w 5209"/>
                  <a:gd name="T25" fmla="*/ 0 h 2735"/>
                  <a:gd name="T26" fmla="*/ 0 w 5209"/>
                  <a:gd name="T27" fmla="*/ 0 h 2735"/>
                  <a:gd name="T28" fmla="*/ 0 w 5209"/>
                  <a:gd name="T29" fmla="*/ 0 h 2735"/>
                  <a:gd name="T30" fmla="*/ 0 w 5209"/>
                  <a:gd name="T31" fmla="*/ 0 h 2735"/>
                  <a:gd name="T32" fmla="*/ 0 w 5209"/>
                  <a:gd name="T33" fmla="*/ 0 h 2735"/>
                  <a:gd name="T34" fmla="*/ 0 w 5209"/>
                  <a:gd name="T35" fmla="*/ 0 h 2735"/>
                  <a:gd name="T36" fmla="*/ 0 w 5209"/>
                  <a:gd name="T37" fmla="*/ 0 h 2735"/>
                  <a:gd name="T38" fmla="*/ 0 w 5209"/>
                  <a:gd name="T39" fmla="*/ 0 h 2735"/>
                  <a:gd name="T40" fmla="*/ 0 w 5209"/>
                  <a:gd name="T41" fmla="*/ 0 h 2735"/>
                  <a:gd name="T42" fmla="*/ 0 w 5209"/>
                  <a:gd name="T43" fmla="*/ 0 h 2735"/>
                  <a:gd name="T44" fmla="*/ 0 w 5209"/>
                  <a:gd name="T45" fmla="*/ 0 h 2735"/>
                  <a:gd name="T46" fmla="*/ 0 w 5209"/>
                  <a:gd name="T47" fmla="*/ 0 h 2735"/>
                  <a:gd name="T48" fmla="*/ 0 w 5209"/>
                  <a:gd name="T49" fmla="*/ 0 h 2735"/>
                  <a:gd name="T50" fmla="*/ 0 w 5209"/>
                  <a:gd name="T51" fmla="*/ 0 h 2735"/>
                  <a:gd name="T52" fmla="*/ 0 w 5209"/>
                  <a:gd name="T53" fmla="*/ 0 h 2735"/>
                  <a:gd name="T54" fmla="*/ 0 w 5209"/>
                  <a:gd name="T55" fmla="*/ 0 h 2735"/>
                  <a:gd name="T56" fmla="*/ 0 w 5209"/>
                  <a:gd name="T57" fmla="*/ 0 h 2735"/>
                  <a:gd name="T58" fmla="*/ 0 w 5209"/>
                  <a:gd name="T59" fmla="*/ 0 h 2735"/>
                  <a:gd name="T60" fmla="*/ 0 w 5209"/>
                  <a:gd name="T61" fmla="*/ 0 h 2735"/>
                  <a:gd name="T62" fmla="*/ 0 w 5209"/>
                  <a:gd name="T63" fmla="*/ 0 h 2735"/>
                  <a:gd name="T64" fmla="*/ 0 w 5209"/>
                  <a:gd name="T65" fmla="*/ 0 h 2735"/>
                  <a:gd name="T66" fmla="*/ 0 w 5209"/>
                  <a:gd name="T67" fmla="*/ 0 h 2735"/>
                  <a:gd name="T68" fmla="*/ 0 w 5209"/>
                  <a:gd name="T69" fmla="*/ 0 h 2735"/>
                  <a:gd name="T70" fmla="*/ 0 w 5209"/>
                  <a:gd name="T71" fmla="*/ 0 h 2735"/>
                  <a:gd name="T72" fmla="*/ 0 w 5209"/>
                  <a:gd name="T73" fmla="*/ 0 h 2735"/>
                  <a:gd name="T74" fmla="*/ 0 w 5209"/>
                  <a:gd name="T75" fmla="*/ 0 h 2735"/>
                  <a:gd name="T76" fmla="*/ 0 w 5209"/>
                  <a:gd name="T77" fmla="*/ 0 h 2735"/>
                  <a:gd name="T78" fmla="*/ 0 w 5209"/>
                  <a:gd name="T79" fmla="*/ 0 h 2735"/>
                  <a:gd name="T80" fmla="*/ 0 w 5209"/>
                  <a:gd name="T81" fmla="*/ 0 h 2735"/>
                  <a:gd name="T82" fmla="*/ 0 w 5209"/>
                  <a:gd name="T83" fmla="*/ 0 h 2735"/>
                  <a:gd name="T84" fmla="*/ 0 w 5209"/>
                  <a:gd name="T85" fmla="*/ 0 h 2735"/>
                  <a:gd name="T86" fmla="*/ 0 w 5209"/>
                  <a:gd name="T87" fmla="*/ 0 h 2735"/>
                  <a:gd name="T88" fmla="*/ 0 w 5209"/>
                  <a:gd name="T89" fmla="*/ 0 h 2735"/>
                  <a:gd name="T90" fmla="*/ 0 w 5209"/>
                  <a:gd name="T91" fmla="*/ 0 h 2735"/>
                  <a:gd name="T92" fmla="*/ 0 w 5209"/>
                  <a:gd name="T93" fmla="*/ 0 h 2735"/>
                  <a:gd name="T94" fmla="*/ 0 w 5209"/>
                  <a:gd name="T95" fmla="*/ 0 h 2735"/>
                  <a:gd name="T96" fmla="*/ 0 w 5209"/>
                  <a:gd name="T97" fmla="*/ 0 h 2735"/>
                  <a:gd name="T98" fmla="*/ 0 w 5209"/>
                  <a:gd name="T99" fmla="*/ 0 h 2735"/>
                  <a:gd name="T100" fmla="*/ 0 w 5209"/>
                  <a:gd name="T101" fmla="*/ 0 h 2735"/>
                  <a:gd name="T102" fmla="*/ 0 w 5209"/>
                  <a:gd name="T103" fmla="*/ 0 h 2735"/>
                  <a:gd name="T104" fmla="*/ 0 w 5209"/>
                  <a:gd name="T105" fmla="*/ 0 h 2735"/>
                  <a:gd name="T106" fmla="*/ 0 w 5209"/>
                  <a:gd name="T107" fmla="*/ 0 h 2735"/>
                  <a:gd name="T108" fmla="*/ 0 w 5209"/>
                  <a:gd name="T109" fmla="*/ 0 h 2735"/>
                  <a:gd name="T110" fmla="*/ 0 w 5209"/>
                  <a:gd name="T111" fmla="*/ 0 h 2735"/>
                  <a:gd name="T112" fmla="*/ 0 w 5209"/>
                  <a:gd name="T113" fmla="*/ 0 h 2735"/>
                  <a:gd name="T114" fmla="*/ 0 w 5209"/>
                  <a:gd name="T115" fmla="*/ 0 h 2735"/>
                  <a:gd name="T116" fmla="*/ 0 w 5209"/>
                  <a:gd name="T117" fmla="*/ 0 h 2735"/>
                  <a:gd name="T118" fmla="*/ 0 w 5209"/>
                  <a:gd name="T119" fmla="*/ 0 h 2735"/>
                  <a:gd name="T120" fmla="*/ 0 w 5209"/>
                  <a:gd name="T121" fmla="*/ 0 h 2735"/>
                  <a:gd name="T122" fmla="*/ 0 w 5209"/>
                  <a:gd name="T123" fmla="*/ 0 h 27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209"/>
                  <a:gd name="T187" fmla="*/ 0 h 2735"/>
                  <a:gd name="T188" fmla="*/ 5209 w 5209"/>
                  <a:gd name="T189" fmla="*/ 2735 h 273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209" h="2735">
                    <a:moveTo>
                      <a:pt x="3742" y="367"/>
                    </a:moveTo>
                    <a:lnTo>
                      <a:pt x="3707" y="378"/>
                    </a:lnTo>
                    <a:lnTo>
                      <a:pt x="3671" y="390"/>
                    </a:lnTo>
                    <a:lnTo>
                      <a:pt x="3634" y="401"/>
                    </a:lnTo>
                    <a:lnTo>
                      <a:pt x="3598" y="413"/>
                    </a:lnTo>
                    <a:lnTo>
                      <a:pt x="3564" y="427"/>
                    </a:lnTo>
                    <a:lnTo>
                      <a:pt x="3530" y="441"/>
                    </a:lnTo>
                    <a:lnTo>
                      <a:pt x="3515" y="449"/>
                    </a:lnTo>
                    <a:lnTo>
                      <a:pt x="3500" y="458"/>
                    </a:lnTo>
                    <a:lnTo>
                      <a:pt x="3487" y="467"/>
                    </a:lnTo>
                    <a:lnTo>
                      <a:pt x="3475" y="477"/>
                    </a:lnTo>
                    <a:lnTo>
                      <a:pt x="3463" y="488"/>
                    </a:lnTo>
                    <a:lnTo>
                      <a:pt x="3452" y="501"/>
                    </a:lnTo>
                    <a:lnTo>
                      <a:pt x="3440" y="516"/>
                    </a:lnTo>
                    <a:lnTo>
                      <a:pt x="3430" y="531"/>
                    </a:lnTo>
                    <a:lnTo>
                      <a:pt x="3419" y="547"/>
                    </a:lnTo>
                    <a:lnTo>
                      <a:pt x="3408" y="563"/>
                    </a:lnTo>
                    <a:lnTo>
                      <a:pt x="3396" y="579"/>
                    </a:lnTo>
                    <a:lnTo>
                      <a:pt x="3385" y="593"/>
                    </a:lnTo>
                    <a:lnTo>
                      <a:pt x="3371" y="605"/>
                    </a:lnTo>
                    <a:lnTo>
                      <a:pt x="3357" y="616"/>
                    </a:lnTo>
                    <a:lnTo>
                      <a:pt x="3342" y="626"/>
                    </a:lnTo>
                    <a:lnTo>
                      <a:pt x="3324" y="635"/>
                    </a:lnTo>
                    <a:lnTo>
                      <a:pt x="3301" y="644"/>
                    </a:lnTo>
                    <a:lnTo>
                      <a:pt x="3277" y="654"/>
                    </a:lnTo>
                    <a:lnTo>
                      <a:pt x="3252" y="662"/>
                    </a:lnTo>
                    <a:lnTo>
                      <a:pt x="3227" y="670"/>
                    </a:lnTo>
                    <a:lnTo>
                      <a:pt x="3178" y="684"/>
                    </a:lnTo>
                    <a:lnTo>
                      <a:pt x="3128" y="699"/>
                    </a:lnTo>
                    <a:lnTo>
                      <a:pt x="3079" y="712"/>
                    </a:lnTo>
                    <a:lnTo>
                      <a:pt x="3030" y="729"/>
                    </a:lnTo>
                    <a:lnTo>
                      <a:pt x="3005" y="737"/>
                    </a:lnTo>
                    <a:lnTo>
                      <a:pt x="2981" y="746"/>
                    </a:lnTo>
                    <a:lnTo>
                      <a:pt x="2958" y="756"/>
                    </a:lnTo>
                    <a:lnTo>
                      <a:pt x="2934" y="767"/>
                    </a:lnTo>
                    <a:lnTo>
                      <a:pt x="2912" y="780"/>
                    </a:lnTo>
                    <a:lnTo>
                      <a:pt x="2891" y="792"/>
                    </a:lnTo>
                    <a:lnTo>
                      <a:pt x="2871" y="807"/>
                    </a:lnTo>
                    <a:lnTo>
                      <a:pt x="2853" y="822"/>
                    </a:lnTo>
                    <a:lnTo>
                      <a:pt x="2835" y="837"/>
                    </a:lnTo>
                    <a:lnTo>
                      <a:pt x="2819" y="855"/>
                    </a:lnTo>
                    <a:lnTo>
                      <a:pt x="2803" y="872"/>
                    </a:lnTo>
                    <a:lnTo>
                      <a:pt x="2787" y="889"/>
                    </a:lnTo>
                    <a:lnTo>
                      <a:pt x="2757" y="925"/>
                    </a:lnTo>
                    <a:lnTo>
                      <a:pt x="2726" y="961"/>
                    </a:lnTo>
                    <a:lnTo>
                      <a:pt x="2709" y="978"/>
                    </a:lnTo>
                    <a:lnTo>
                      <a:pt x="2693" y="996"/>
                    </a:lnTo>
                    <a:lnTo>
                      <a:pt x="2677" y="1013"/>
                    </a:lnTo>
                    <a:lnTo>
                      <a:pt x="2660" y="1029"/>
                    </a:lnTo>
                    <a:lnTo>
                      <a:pt x="2640" y="1044"/>
                    </a:lnTo>
                    <a:lnTo>
                      <a:pt x="2619" y="1058"/>
                    </a:lnTo>
                    <a:lnTo>
                      <a:pt x="2598" y="1071"/>
                    </a:lnTo>
                    <a:lnTo>
                      <a:pt x="2576" y="1083"/>
                    </a:lnTo>
                    <a:lnTo>
                      <a:pt x="2554" y="1096"/>
                    </a:lnTo>
                    <a:lnTo>
                      <a:pt x="2532" y="1110"/>
                    </a:lnTo>
                    <a:lnTo>
                      <a:pt x="2523" y="1117"/>
                    </a:lnTo>
                    <a:lnTo>
                      <a:pt x="2513" y="1125"/>
                    </a:lnTo>
                    <a:lnTo>
                      <a:pt x="2504" y="1133"/>
                    </a:lnTo>
                    <a:lnTo>
                      <a:pt x="2494" y="1142"/>
                    </a:lnTo>
                    <a:lnTo>
                      <a:pt x="2467" y="1172"/>
                    </a:lnTo>
                    <a:lnTo>
                      <a:pt x="2439" y="1201"/>
                    </a:lnTo>
                    <a:lnTo>
                      <a:pt x="2410" y="1228"/>
                    </a:lnTo>
                    <a:lnTo>
                      <a:pt x="2381" y="1255"/>
                    </a:lnTo>
                    <a:lnTo>
                      <a:pt x="2322" y="1307"/>
                    </a:lnTo>
                    <a:lnTo>
                      <a:pt x="2262" y="1358"/>
                    </a:lnTo>
                    <a:lnTo>
                      <a:pt x="2203" y="1409"/>
                    </a:lnTo>
                    <a:lnTo>
                      <a:pt x="2143" y="1460"/>
                    </a:lnTo>
                    <a:lnTo>
                      <a:pt x="2114" y="1486"/>
                    </a:lnTo>
                    <a:lnTo>
                      <a:pt x="2085" y="1513"/>
                    </a:lnTo>
                    <a:lnTo>
                      <a:pt x="2056" y="1539"/>
                    </a:lnTo>
                    <a:lnTo>
                      <a:pt x="2027" y="1568"/>
                    </a:lnTo>
                    <a:lnTo>
                      <a:pt x="2014" y="1582"/>
                    </a:lnTo>
                    <a:lnTo>
                      <a:pt x="2003" y="1596"/>
                    </a:lnTo>
                    <a:lnTo>
                      <a:pt x="1992" y="1611"/>
                    </a:lnTo>
                    <a:lnTo>
                      <a:pt x="1983" y="1626"/>
                    </a:lnTo>
                    <a:lnTo>
                      <a:pt x="1965" y="1659"/>
                    </a:lnTo>
                    <a:lnTo>
                      <a:pt x="1947" y="1689"/>
                    </a:lnTo>
                    <a:lnTo>
                      <a:pt x="1939" y="1705"/>
                    </a:lnTo>
                    <a:lnTo>
                      <a:pt x="1930" y="1719"/>
                    </a:lnTo>
                    <a:lnTo>
                      <a:pt x="1921" y="1733"/>
                    </a:lnTo>
                    <a:lnTo>
                      <a:pt x="1910" y="1746"/>
                    </a:lnTo>
                    <a:lnTo>
                      <a:pt x="1899" y="1758"/>
                    </a:lnTo>
                    <a:lnTo>
                      <a:pt x="1886" y="1770"/>
                    </a:lnTo>
                    <a:lnTo>
                      <a:pt x="1872" y="1779"/>
                    </a:lnTo>
                    <a:lnTo>
                      <a:pt x="1857" y="1787"/>
                    </a:lnTo>
                    <a:lnTo>
                      <a:pt x="1828" y="1802"/>
                    </a:lnTo>
                    <a:lnTo>
                      <a:pt x="1802" y="1817"/>
                    </a:lnTo>
                    <a:lnTo>
                      <a:pt x="1775" y="1833"/>
                    </a:lnTo>
                    <a:lnTo>
                      <a:pt x="1750" y="1849"/>
                    </a:lnTo>
                    <a:lnTo>
                      <a:pt x="1725" y="1867"/>
                    </a:lnTo>
                    <a:lnTo>
                      <a:pt x="1702" y="1885"/>
                    </a:lnTo>
                    <a:lnTo>
                      <a:pt x="1679" y="1904"/>
                    </a:lnTo>
                    <a:lnTo>
                      <a:pt x="1657" y="1923"/>
                    </a:lnTo>
                    <a:lnTo>
                      <a:pt x="1636" y="1943"/>
                    </a:lnTo>
                    <a:lnTo>
                      <a:pt x="1616" y="1964"/>
                    </a:lnTo>
                    <a:lnTo>
                      <a:pt x="1596" y="1986"/>
                    </a:lnTo>
                    <a:lnTo>
                      <a:pt x="1576" y="2008"/>
                    </a:lnTo>
                    <a:lnTo>
                      <a:pt x="1538" y="2053"/>
                    </a:lnTo>
                    <a:lnTo>
                      <a:pt x="1500" y="2101"/>
                    </a:lnTo>
                    <a:lnTo>
                      <a:pt x="1483" y="2123"/>
                    </a:lnTo>
                    <a:lnTo>
                      <a:pt x="1463" y="2145"/>
                    </a:lnTo>
                    <a:lnTo>
                      <a:pt x="1443" y="2165"/>
                    </a:lnTo>
                    <a:lnTo>
                      <a:pt x="1422" y="2185"/>
                    </a:lnTo>
                    <a:lnTo>
                      <a:pt x="1400" y="2202"/>
                    </a:lnTo>
                    <a:lnTo>
                      <a:pt x="1379" y="2218"/>
                    </a:lnTo>
                    <a:lnTo>
                      <a:pt x="1357" y="2232"/>
                    </a:lnTo>
                    <a:lnTo>
                      <a:pt x="1332" y="2246"/>
                    </a:lnTo>
                    <a:lnTo>
                      <a:pt x="1308" y="2258"/>
                    </a:lnTo>
                    <a:lnTo>
                      <a:pt x="1284" y="2268"/>
                    </a:lnTo>
                    <a:lnTo>
                      <a:pt x="1257" y="2276"/>
                    </a:lnTo>
                    <a:lnTo>
                      <a:pt x="1232" y="2283"/>
                    </a:lnTo>
                    <a:lnTo>
                      <a:pt x="1204" y="2289"/>
                    </a:lnTo>
                    <a:lnTo>
                      <a:pt x="1176" y="2292"/>
                    </a:lnTo>
                    <a:lnTo>
                      <a:pt x="1147" y="2295"/>
                    </a:lnTo>
                    <a:lnTo>
                      <a:pt x="1118" y="2295"/>
                    </a:lnTo>
                    <a:lnTo>
                      <a:pt x="1096" y="2295"/>
                    </a:lnTo>
                    <a:lnTo>
                      <a:pt x="1074" y="2293"/>
                    </a:lnTo>
                    <a:lnTo>
                      <a:pt x="1052" y="2291"/>
                    </a:lnTo>
                    <a:lnTo>
                      <a:pt x="1030" y="2289"/>
                    </a:lnTo>
                    <a:lnTo>
                      <a:pt x="987" y="2282"/>
                    </a:lnTo>
                    <a:lnTo>
                      <a:pt x="943" y="2274"/>
                    </a:lnTo>
                    <a:lnTo>
                      <a:pt x="899" y="2263"/>
                    </a:lnTo>
                    <a:lnTo>
                      <a:pt x="857" y="2252"/>
                    </a:lnTo>
                    <a:lnTo>
                      <a:pt x="815" y="2239"/>
                    </a:lnTo>
                    <a:lnTo>
                      <a:pt x="775" y="2226"/>
                    </a:lnTo>
                    <a:lnTo>
                      <a:pt x="752" y="2217"/>
                    </a:lnTo>
                    <a:lnTo>
                      <a:pt x="728" y="2207"/>
                    </a:lnTo>
                    <a:lnTo>
                      <a:pt x="706" y="2195"/>
                    </a:lnTo>
                    <a:lnTo>
                      <a:pt x="682" y="2184"/>
                    </a:lnTo>
                    <a:lnTo>
                      <a:pt x="640" y="2157"/>
                    </a:lnTo>
                    <a:lnTo>
                      <a:pt x="596" y="2129"/>
                    </a:lnTo>
                    <a:lnTo>
                      <a:pt x="573" y="2116"/>
                    </a:lnTo>
                    <a:lnTo>
                      <a:pt x="551" y="2103"/>
                    </a:lnTo>
                    <a:lnTo>
                      <a:pt x="528" y="2091"/>
                    </a:lnTo>
                    <a:lnTo>
                      <a:pt x="503" y="2079"/>
                    </a:lnTo>
                    <a:lnTo>
                      <a:pt x="479" y="2068"/>
                    </a:lnTo>
                    <a:lnTo>
                      <a:pt x="454" y="2059"/>
                    </a:lnTo>
                    <a:lnTo>
                      <a:pt x="427" y="2051"/>
                    </a:lnTo>
                    <a:lnTo>
                      <a:pt x="398" y="2045"/>
                    </a:lnTo>
                    <a:lnTo>
                      <a:pt x="386" y="2042"/>
                    </a:lnTo>
                    <a:lnTo>
                      <a:pt x="374" y="2038"/>
                    </a:lnTo>
                    <a:lnTo>
                      <a:pt x="362" y="2034"/>
                    </a:lnTo>
                    <a:lnTo>
                      <a:pt x="352" y="2029"/>
                    </a:lnTo>
                    <a:lnTo>
                      <a:pt x="331" y="2017"/>
                    </a:lnTo>
                    <a:lnTo>
                      <a:pt x="310" y="2003"/>
                    </a:lnTo>
                    <a:lnTo>
                      <a:pt x="292" y="1989"/>
                    </a:lnTo>
                    <a:lnTo>
                      <a:pt x="272" y="1975"/>
                    </a:lnTo>
                    <a:lnTo>
                      <a:pt x="252" y="1963"/>
                    </a:lnTo>
                    <a:lnTo>
                      <a:pt x="232" y="1950"/>
                    </a:lnTo>
                    <a:lnTo>
                      <a:pt x="197" y="1935"/>
                    </a:lnTo>
                    <a:lnTo>
                      <a:pt x="161" y="1919"/>
                    </a:lnTo>
                    <a:lnTo>
                      <a:pt x="142" y="1912"/>
                    </a:lnTo>
                    <a:lnTo>
                      <a:pt x="125" y="1905"/>
                    </a:lnTo>
                    <a:lnTo>
                      <a:pt x="108" y="1900"/>
                    </a:lnTo>
                    <a:lnTo>
                      <a:pt x="93" y="1897"/>
                    </a:lnTo>
                    <a:lnTo>
                      <a:pt x="87" y="1897"/>
                    </a:lnTo>
                    <a:lnTo>
                      <a:pt x="82" y="1898"/>
                    </a:lnTo>
                    <a:lnTo>
                      <a:pt x="78" y="1900"/>
                    </a:lnTo>
                    <a:lnTo>
                      <a:pt x="73" y="1903"/>
                    </a:lnTo>
                    <a:lnTo>
                      <a:pt x="70" y="1907"/>
                    </a:lnTo>
                    <a:lnTo>
                      <a:pt x="66" y="1911"/>
                    </a:lnTo>
                    <a:lnTo>
                      <a:pt x="63" y="1915"/>
                    </a:lnTo>
                    <a:lnTo>
                      <a:pt x="60" y="1921"/>
                    </a:lnTo>
                    <a:lnTo>
                      <a:pt x="51" y="1944"/>
                    </a:lnTo>
                    <a:lnTo>
                      <a:pt x="44" y="1966"/>
                    </a:lnTo>
                    <a:lnTo>
                      <a:pt x="41" y="1974"/>
                    </a:lnTo>
                    <a:lnTo>
                      <a:pt x="38" y="1983"/>
                    </a:lnTo>
                    <a:lnTo>
                      <a:pt x="36" y="1993"/>
                    </a:lnTo>
                    <a:lnTo>
                      <a:pt x="33" y="2002"/>
                    </a:lnTo>
                    <a:lnTo>
                      <a:pt x="27" y="2020"/>
                    </a:lnTo>
                    <a:lnTo>
                      <a:pt x="21" y="2039"/>
                    </a:lnTo>
                    <a:lnTo>
                      <a:pt x="15" y="2056"/>
                    </a:lnTo>
                    <a:lnTo>
                      <a:pt x="11" y="2076"/>
                    </a:lnTo>
                    <a:lnTo>
                      <a:pt x="6" y="2100"/>
                    </a:lnTo>
                    <a:lnTo>
                      <a:pt x="1" y="2123"/>
                    </a:lnTo>
                    <a:lnTo>
                      <a:pt x="0" y="2135"/>
                    </a:lnTo>
                    <a:lnTo>
                      <a:pt x="0" y="2147"/>
                    </a:lnTo>
                    <a:lnTo>
                      <a:pt x="1" y="2152"/>
                    </a:lnTo>
                    <a:lnTo>
                      <a:pt x="3" y="2158"/>
                    </a:lnTo>
                    <a:lnTo>
                      <a:pt x="5" y="2164"/>
                    </a:lnTo>
                    <a:lnTo>
                      <a:pt x="7" y="2170"/>
                    </a:lnTo>
                    <a:lnTo>
                      <a:pt x="8" y="2172"/>
                    </a:lnTo>
                    <a:lnTo>
                      <a:pt x="10" y="2173"/>
                    </a:lnTo>
                    <a:lnTo>
                      <a:pt x="12" y="2175"/>
                    </a:lnTo>
                    <a:lnTo>
                      <a:pt x="14" y="2177"/>
                    </a:lnTo>
                    <a:lnTo>
                      <a:pt x="22" y="2180"/>
                    </a:lnTo>
                    <a:lnTo>
                      <a:pt x="30" y="2185"/>
                    </a:lnTo>
                    <a:lnTo>
                      <a:pt x="48" y="2196"/>
                    </a:lnTo>
                    <a:lnTo>
                      <a:pt x="66" y="2207"/>
                    </a:lnTo>
                    <a:lnTo>
                      <a:pt x="75" y="2212"/>
                    </a:lnTo>
                    <a:lnTo>
                      <a:pt x="86" y="2217"/>
                    </a:lnTo>
                    <a:lnTo>
                      <a:pt x="96" y="2221"/>
                    </a:lnTo>
                    <a:lnTo>
                      <a:pt x="107" y="2223"/>
                    </a:lnTo>
                    <a:lnTo>
                      <a:pt x="133" y="2229"/>
                    </a:lnTo>
                    <a:lnTo>
                      <a:pt x="160" y="2234"/>
                    </a:lnTo>
                    <a:lnTo>
                      <a:pt x="185" y="2241"/>
                    </a:lnTo>
                    <a:lnTo>
                      <a:pt x="210" y="2248"/>
                    </a:lnTo>
                    <a:lnTo>
                      <a:pt x="258" y="2263"/>
                    </a:lnTo>
                    <a:lnTo>
                      <a:pt x="304" y="2280"/>
                    </a:lnTo>
                    <a:lnTo>
                      <a:pt x="351" y="2298"/>
                    </a:lnTo>
                    <a:lnTo>
                      <a:pt x="397" y="2315"/>
                    </a:lnTo>
                    <a:lnTo>
                      <a:pt x="444" y="2333"/>
                    </a:lnTo>
                    <a:lnTo>
                      <a:pt x="492" y="2348"/>
                    </a:lnTo>
                    <a:lnTo>
                      <a:pt x="518" y="2356"/>
                    </a:lnTo>
                    <a:lnTo>
                      <a:pt x="545" y="2363"/>
                    </a:lnTo>
                    <a:lnTo>
                      <a:pt x="571" y="2370"/>
                    </a:lnTo>
                    <a:lnTo>
                      <a:pt x="598" y="2377"/>
                    </a:lnTo>
                    <a:lnTo>
                      <a:pt x="623" y="2384"/>
                    </a:lnTo>
                    <a:lnTo>
                      <a:pt x="649" y="2392"/>
                    </a:lnTo>
                    <a:lnTo>
                      <a:pt x="674" y="2401"/>
                    </a:lnTo>
                    <a:lnTo>
                      <a:pt x="699" y="2413"/>
                    </a:lnTo>
                    <a:lnTo>
                      <a:pt x="736" y="2429"/>
                    </a:lnTo>
                    <a:lnTo>
                      <a:pt x="774" y="2444"/>
                    </a:lnTo>
                    <a:lnTo>
                      <a:pt x="811" y="2458"/>
                    </a:lnTo>
                    <a:lnTo>
                      <a:pt x="849" y="2469"/>
                    </a:lnTo>
                    <a:lnTo>
                      <a:pt x="887" y="2481"/>
                    </a:lnTo>
                    <a:lnTo>
                      <a:pt x="925" y="2493"/>
                    </a:lnTo>
                    <a:lnTo>
                      <a:pt x="963" y="2505"/>
                    </a:lnTo>
                    <a:lnTo>
                      <a:pt x="1002" y="2519"/>
                    </a:lnTo>
                    <a:lnTo>
                      <a:pt x="1028" y="2529"/>
                    </a:lnTo>
                    <a:lnTo>
                      <a:pt x="1061" y="2542"/>
                    </a:lnTo>
                    <a:lnTo>
                      <a:pt x="1093" y="2552"/>
                    </a:lnTo>
                    <a:lnTo>
                      <a:pt x="1121" y="2559"/>
                    </a:lnTo>
                    <a:lnTo>
                      <a:pt x="1162" y="2570"/>
                    </a:lnTo>
                    <a:lnTo>
                      <a:pt x="1199" y="2577"/>
                    </a:lnTo>
                    <a:lnTo>
                      <a:pt x="1236" y="2581"/>
                    </a:lnTo>
                    <a:lnTo>
                      <a:pt x="1279" y="2586"/>
                    </a:lnTo>
                    <a:lnTo>
                      <a:pt x="1298" y="2586"/>
                    </a:lnTo>
                    <a:lnTo>
                      <a:pt x="1320" y="2586"/>
                    </a:lnTo>
                    <a:lnTo>
                      <a:pt x="1343" y="2585"/>
                    </a:lnTo>
                    <a:lnTo>
                      <a:pt x="1367" y="2584"/>
                    </a:lnTo>
                    <a:lnTo>
                      <a:pt x="1392" y="2583"/>
                    </a:lnTo>
                    <a:lnTo>
                      <a:pt x="1418" y="2584"/>
                    </a:lnTo>
                    <a:lnTo>
                      <a:pt x="1429" y="2585"/>
                    </a:lnTo>
                    <a:lnTo>
                      <a:pt x="1441" y="2587"/>
                    </a:lnTo>
                    <a:lnTo>
                      <a:pt x="1453" y="2589"/>
                    </a:lnTo>
                    <a:lnTo>
                      <a:pt x="1464" y="2593"/>
                    </a:lnTo>
                    <a:lnTo>
                      <a:pt x="1501" y="2608"/>
                    </a:lnTo>
                    <a:lnTo>
                      <a:pt x="1538" y="2624"/>
                    </a:lnTo>
                    <a:lnTo>
                      <a:pt x="1575" y="2640"/>
                    </a:lnTo>
                    <a:lnTo>
                      <a:pt x="1612" y="2658"/>
                    </a:lnTo>
                    <a:lnTo>
                      <a:pt x="1650" y="2674"/>
                    </a:lnTo>
                    <a:lnTo>
                      <a:pt x="1688" y="2690"/>
                    </a:lnTo>
                    <a:lnTo>
                      <a:pt x="1708" y="2697"/>
                    </a:lnTo>
                    <a:lnTo>
                      <a:pt x="1728" y="2703"/>
                    </a:lnTo>
                    <a:lnTo>
                      <a:pt x="1748" y="2709"/>
                    </a:lnTo>
                    <a:lnTo>
                      <a:pt x="1769" y="2713"/>
                    </a:lnTo>
                    <a:lnTo>
                      <a:pt x="1795" y="2717"/>
                    </a:lnTo>
                    <a:lnTo>
                      <a:pt x="1819" y="2719"/>
                    </a:lnTo>
                    <a:lnTo>
                      <a:pt x="1844" y="2719"/>
                    </a:lnTo>
                    <a:lnTo>
                      <a:pt x="1870" y="2719"/>
                    </a:lnTo>
                    <a:lnTo>
                      <a:pt x="1894" y="2718"/>
                    </a:lnTo>
                    <a:lnTo>
                      <a:pt x="1918" y="2718"/>
                    </a:lnTo>
                    <a:lnTo>
                      <a:pt x="1943" y="2719"/>
                    </a:lnTo>
                    <a:lnTo>
                      <a:pt x="1965" y="2720"/>
                    </a:lnTo>
                    <a:lnTo>
                      <a:pt x="2036" y="2727"/>
                    </a:lnTo>
                    <a:lnTo>
                      <a:pt x="2106" y="2733"/>
                    </a:lnTo>
                    <a:lnTo>
                      <a:pt x="2139" y="2734"/>
                    </a:lnTo>
                    <a:lnTo>
                      <a:pt x="2173" y="2735"/>
                    </a:lnTo>
                    <a:lnTo>
                      <a:pt x="2208" y="2735"/>
                    </a:lnTo>
                    <a:lnTo>
                      <a:pt x="2241" y="2735"/>
                    </a:lnTo>
                    <a:lnTo>
                      <a:pt x="2276" y="2735"/>
                    </a:lnTo>
                    <a:lnTo>
                      <a:pt x="2312" y="2734"/>
                    </a:lnTo>
                    <a:lnTo>
                      <a:pt x="2349" y="2732"/>
                    </a:lnTo>
                    <a:lnTo>
                      <a:pt x="2386" y="2729"/>
                    </a:lnTo>
                    <a:lnTo>
                      <a:pt x="2425" y="2726"/>
                    </a:lnTo>
                    <a:lnTo>
                      <a:pt x="2465" y="2721"/>
                    </a:lnTo>
                    <a:lnTo>
                      <a:pt x="2507" y="2717"/>
                    </a:lnTo>
                    <a:lnTo>
                      <a:pt x="2552" y="2711"/>
                    </a:lnTo>
                    <a:lnTo>
                      <a:pt x="2591" y="2705"/>
                    </a:lnTo>
                    <a:lnTo>
                      <a:pt x="2627" y="2701"/>
                    </a:lnTo>
                    <a:lnTo>
                      <a:pt x="2661" y="2697"/>
                    </a:lnTo>
                    <a:lnTo>
                      <a:pt x="2694" y="2695"/>
                    </a:lnTo>
                    <a:lnTo>
                      <a:pt x="2727" y="2692"/>
                    </a:lnTo>
                    <a:lnTo>
                      <a:pt x="2761" y="2691"/>
                    </a:lnTo>
                    <a:lnTo>
                      <a:pt x="2800" y="2688"/>
                    </a:lnTo>
                    <a:lnTo>
                      <a:pt x="2840" y="2685"/>
                    </a:lnTo>
                    <a:lnTo>
                      <a:pt x="2858" y="2683"/>
                    </a:lnTo>
                    <a:lnTo>
                      <a:pt x="2880" y="2681"/>
                    </a:lnTo>
                    <a:lnTo>
                      <a:pt x="2905" y="2677"/>
                    </a:lnTo>
                    <a:lnTo>
                      <a:pt x="2929" y="2673"/>
                    </a:lnTo>
                    <a:lnTo>
                      <a:pt x="2954" y="2668"/>
                    </a:lnTo>
                    <a:lnTo>
                      <a:pt x="2978" y="2664"/>
                    </a:lnTo>
                    <a:lnTo>
                      <a:pt x="2998" y="2658"/>
                    </a:lnTo>
                    <a:lnTo>
                      <a:pt x="3016" y="2652"/>
                    </a:lnTo>
                    <a:lnTo>
                      <a:pt x="3031" y="2646"/>
                    </a:lnTo>
                    <a:lnTo>
                      <a:pt x="3047" y="2642"/>
                    </a:lnTo>
                    <a:lnTo>
                      <a:pt x="3062" y="2637"/>
                    </a:lnTo>
                    <a:lnTo>
                      <a:pt x="3078" y="2633"/>
                    </a:lnTo>
                    <a:lnTo>
                      <a:pt x="3109" y="2628"/>
                    </a:lnTo>
                    <a:lnTo>
                      <a:pt x="3142" y="2622"/>
                    </a:lnTo>
                    <a:lnTo>
                      <a:pt x="3174" y="2616"/>
                    </a:lnTo>
                    <a:lnTo>
                      <a:pt x="3205" y="2609"/>
                    </a:lnTo>
                    <a:lnTo>
                      <a:pt x="3220" y="2606"/>
                    </a:lnTo>
                    <a:lnTo>
                      <a:pt x="3235" y="2600"/>
                    </a:lnTo>
                    <a:lnTo>
                      <a:pt x="3250" y="2595"/>
                    </a:lnTo>
                    <a:lnTo>
                      <a:pt x="3265" y="2588"/>
                    </a:lnTo>
                    <a:lnTo>
                      <a:pt x="3293" y="2574"/>
                    </a:lnTo>
                    <a:lnTo>
                      <a:pt x="3321" y="2562"/>
                    </a:lnTo>
                    <a:lnTo>
                      <a:pt x="3348" y="2550"/>
                    </a:lnTo>
                    <a:lnTo>
                      <a:pt x="3374" y="2536"/>
                    </a:lnTo>
                    <a:lnTo>
                      <a:pt x="3401" y="2524"/>
                    </a:lnTo>
                    <a:lnTo>
                      <a:pt x="3426" y="2509"/>
                    </a:lnTo>
                    <a:lnTo>
                      <a:pt x="3452" y="2493"/>
                    </a:lnTo>
                    <a:lnTo>
                      <a:pt x="3475" y="2476"/>
                    </a:lnTo>
                    <a:lnTo>
                      <a:pt x="3493" y="2460"/>
                    </a:lnTo>
                    <a:lnTo>
                      <a:pt x="3511" y="2443"/>
                    </a:lnTo>
                    <a:lnTo>
                      <a:pt x="3526" y="2425"/>
                    </a:lnTo>
                    <a:lnTo>
                      <a:pt x="3541" y="2407"/>
                    </a:lnTo>
                    <a:lnTo>
                      <a:pt x="3567" y="2370"/>
                    </a:lnTo>
                    <a:lnTo>
                      <a:pt x="3594" y="2330"/>
                    </a:lnTo>
                    <a:lnTo>
                      <a:pt x="3607" y="2312"/>
                    </a:lnTo>
                    <a:lnTo>
                      <a:pt x="3620" y="2292"/>
                    </a:lnTo>
                    <a:lnTo>
                      <a:pt x="3633" y="2275"/>
                    </a:lnTo>
                    <a:lnTo>
                      <a:pt x="3648" y="2256"/>
                    </a:lnTo>
                    <a:lnTo>
                      <a:pt x="3664" y="2240"/>
                    </a:lnTo>
                    <a:lnTo>
                      <a:pt x="3681" y="2224"/>
                    </a:lnTo>
                    <a:lnTo>
                      <a:pt x="3699" y="2209"/>
                    </a:lnTo>
                    <a:lnTo>
                      <a:pt x="3719" y="2195"/>
                    </a:lnTo>
                    <a:lnTo>
                      <a:pt x="3753" y="2172"/>
                    </a:lnTo>
                    <a:lnTo>
                      <a:pt x="3787" y="2148"/>
                    </a:lnTo>
                    <a:lnTo>
                      <a:pt x="3819" y="2122"/>
                    </a:lnTo>
                    <a:lnTo>
                      <a:pt x="3851" y="2097"/>
                    </a:lnTo>
                    <a:lnTo>
                      <a:pt x="3879" y="2070"/>
                    </a:lnTo>
                    <a:lnTo>
                      <a:pt x="3908" y="2042"/>
                    </a:lnTo>
                    <a:lnTo>
                      <a:pt x="3935" y="2016"/>
                    </a:lnTo>
                    <a:lnTo>
                      <a:pt x="3963" y="1987"/>
                    </a:lnTo>
                    <a:lnTo>
                      <a:pt x="4015" y="1930"/>
                    </a:lnTo>
                    <a:lnTo>
                      <a:pt x="4066" y="1871"/>
                    </a:lnTo>
                    <a:lnTo>
                      <a:pt x="4118" y="1812"/>
                    </a:lnTo>
                    <a:lnTo>
                      <a:pt x="4172" y="1754"/>
                    </a:lnTo>
                    <a:lnTo>
                      <a:pt x="4180" y="1744"/>
                    </a:lnTo>
                    <a:lnTo>
                      <a:pt x="4187" y="1734"/>
                    </a:lnTo>
                    <a:lnTo>
                      <a:pt x="4192" y="1723"/>
                    </a:lnTo>
                    <a:lnTo>
                      <a:pt x="4195" y="1713"/>
                    </a:lnTo>
                    <a:lnTo>
                      <a:pt x="4201" y="1691"/>
                    </a:lnTo>
                    <a:lnTo>
                      <a:pt x="4203" y="1668"/>
                    </a:lnTo>
                    <a:lnTo>
                      <a:pt x="4206" y="1646"/>
                    </a:lnTo>
                    <a:lnTo>
                      <a:pt x="4210" y="1624"/>
                    </a:lnTo>
                    <a:lnTo>
                      <a:pt x="4212" y="1612"/>
                    </a:lnTo>
                    <a:lnTo>
                      <a:pt x="4217" y="1603"/>
                    </a:lnTo>
                    <a:lnTo>
                      <a:pt x="4222" y="1593"/>
                    </a:lnTo>
                    <a:lnTo>
                      <a:pt x="4229" y="1583"/>
                    </a:lnTo>
                    <a:lnTo>
                      <a:pt x="4240" y="1571"/>
                    </a:lnTo>
                    <a:lnTo>
                      <a:pt x="4253" y="1559"/>
                    </a:lnTo>
                    <a:lnTo>
                      <a:pt x="4266" y="1546"/>
                    </a:lnTo>
                    <a:lnTo>
                      <a:pt x="4280" y="1536"/>
                    </a:lnTo>
                    <a:lnTo>
                      <a:pt x="4306" y="1514"/>
                    </a:lnTo>
                    <a:lnTo>
                      <a:pt x="4334" y="1492"/>
                    </a:lnTo>
                    <a:lnTo>
                      <a:pt x="4362" y="1470"/>
                    </a:lnTo>
                    <a:lnTo>
                      <a:pt x="4388" y="1448"/>
                    </a:lnTo>
                    <a:lnTo>
                      <a:pt x="4401" y="1436"/>
                    </a:lnTo>
                    <a:lnTo>
                      <a:pt x="4412" y="1424"/>
                    </a:lnTo>
                    <a:lnTo>
                      <a:pt x="4424" y="1411"/>
                    </a:lnTo>
                    <a:lnTo>
                      <a:pt x="4436" y="1397"/>
                    </a:lnTo>
                    <a:lnTo>
                      <a:pt x="4467" y="1359"/>
                    </a:lnTo>
                    <a:lnTo>
                      <a:pt x="4497" y="1322"/>
                    </a:lnTo>
                    <a:lnTo>
                      <a:pt x="4528" y="1285"/>
                    </a:lnTo>
                    <a:lnTo>
                      <a:pt x="4558" y="1249"/>
                    </a:lnTo>
                    <a:lnTo>
                      <a:pt x="4586" y="1212"/>
                    </a:lnTo>
                    <a:lnTo>
                      <a:pt x="4613" y="1175"/>
                    </a:lnTo>
                    <a:lnTo>
                      <a:pt x="4625" y="1155"/>
                    </a:lnTo>
                    <a:lnTo>
                      <a:pt x="4638" y="1137"/>
                    </a:lnTo>
                    <a:lnTo>
                      <a:pt x="4648" y="1116"/>
                    </a:lnTo>
                    <a:lnTo>
                      <a:pt x="4659" y="1096"/>
                    </a:lnTo>
                    <a:lnTo>
                      <a:pt x="4663" y="1085"/>
                    </a:lnTo>
                    <a:lnTo>
                      <a:pt x="4668" y="1073"/>
                    </a:lnTo>
                    <a:lnTo>
                      <a:pt x="4670" y="1062"/>
                    </a:lnTo>
                    <a:lnTo>
                      <a:pt x="4670" y="1050"/>
                    </a:lnTo>
                    <a:lnTo>
                      <a:pt x="4670" y="1037"/>
                    </a:lnTo>
                    <a:lnTo>
                      <a:pt x="4668" y="1027"/>
                    </a:lnTo>
                    <a:lnTo>
                      <a:pt x="4665" y="1017"/>
                    </a:lnTo>
                    <a:lnTo>
                      <a:pt x="4659" y="1007"/>
                    </a:lnTo>
                    <a:lnTo>
                      <a:pt x="4654" y="997"/>
                    </a:lnTo>
                    <a:lnTo>
                      <a:pt x="4650" y="988"/>
                    </a:lnTo>
                    <a:lnTo>
                      <a:pt x="4646" y="976"/>
                    </a:lnTo>
                    <a:lnTo>
                      <a:pt x="4643" y="965"/>
                    </a:lnTo>
                    <a:lnTo>
                      <a:pt x="4639" y="941"/>
                    </a:lnTo>
                    <a:lnTo>
                      <a:pt x="4637" y="916"/>
                    </a:lnTo>
                    <a:lnTo>
                      <a:pt x="4636" y="892"/>
                    </a:lnTo>
                    <a:lnTo>
                      <a:pt x="4634" y="867"/>
                    </a:lnTo>
                    <a:lnTo>
                      <a:pt x="4633" y="845"/>
                    </a:lnTo>
                    <a:lnTo>
                      <a:pt x="4631" y="826"/>
                    </a:lnTo>
                    <a:lnTo>
                      <a:pt x="4628" y="810"/>
                    </a:lnTo>
                    <a:lnTo>
                      <a:pt x="4622" y="795"/>
                    </a:lnTo>
                    <a:lnTo>
                      <a:pt x="4616" y="778"/>
                    </a:lnTo>
                    <a:lnTo>
                      <a:pt x="4610" y="763"/>
                    </a:lnTo>
                    <a:lnTo>
                      <a:pt x="4596" y="734"/>
                    </a:lnTo>
                    <a:lnTo>
                      <a:pt x="4582" y="706"/>
                    </a:lnTo>
                    <a:lnTo>
                      <a:pt x="4576" y="691"/>
                    </a:lnTo>
                    <a:lnTo>
                      <a:pt x="4569" y="677"/>
                    </a:lnTo>
                    <a:lnTo>
                      <a:pt x="4564" y="663"/>
                    </a:lnTo>
                    <a:lnTo>
                      <a:pt x="4559" y="649"/>
                    </a:lnTo>
                    <a:lnTo>
                      <a:pt x="4556" y="635"/>
                    </a:lnTo>
                    <a:lnTo>
                      <a:pt x="4554" y="621"/>
                    </a:lnTo>
                    <a:lnTo>
                      <a:pt x="4554" y="607"/>
                    </a:lnTo>
                    <a:lnTo>
                      <a:pt x="4555" y="593"/>
                    </a:lnTo>
                    <a:lnTo>
                      <a:pt x="4558" y="573"/>
                    </a:lnTo>
                    <a:lnTo>
                      <a:pt x="4563" y="553"/>
                    </a:lnTo>
                    <a:lnTo>
                      <a:pt x="4569" y="534"/>
                    </a:lnTo>
                    <a:lnTo>
                      <a:pt x="4576" y="516"/>
                    </a:lnTo>
                    <a:lnTo>
                      <a:pt x="4582" y="499"/>
                    </a:lnTo>
                    <a:lnTo>
                      <a:pt x="4592" y="482"/>
                    </a:lnTo>
                    <a:lnTo>
                      <a:pt x="4601" y="466"/>
                    </a:lnTo>
                    <a:lnTo>
                      <a:pt x="4611" y="451"/>
                    </a:lnTo>
                    <a:lnTo>
                      <a:pt x="4623" y="436"/>
                    </a:lnTo>
                    <a:lnTo>
                      <a:pt x="4636" y="422"/>
                    </a:lnTo>
                    <a:lnTo>
                      <a:pt x="4650" y="407"/>
                    </a:lnTo>
                    <a:lnTo>
                      <a:pt x="4665" y="393"/>
                    </a:lnTo>
                    <a:lnTo>
                      <a:pt x="4681" y="379"/>
                    </a:lnTo>
                    <a:lnTo>
                      <a:pt x="4699" y="367"/>
                    </a:lnTo>
                    <a:lnTo>
                      <a:pt x="4718" y="353"/>
                    </a:lnTo>
                    <a:lnTo>
                      <a:pt x="4739" y="339"/>
                    </a:lnTo>
                    <a:lnTo>
                      <a:pt x="4785" y="309"/>
                    </a:lnTo>
                    <a:lnTo>
                      <a:pt x="4829" y="278"/>
                    </a:lnTo>
                    <a:lnTo>
                      <a:pt x="4851" y="263"/>
                    </a:lnTo>
                    <a:lnTo>
                      <a:pt x="4872" y="246"/>
                    </a:lnTo>
                    <a:lnTo>
                      <a:pt x="4892" y="229"/>
                    </a:lnTo>
                    <a:lnTo>
                      <a:pt x="4911" y="212"/>
                    </a:lnTo>
                    <a:lnTo>
                      <a:pt x="4929" y="197"/>
                    </a:lnTo>
                    <a:lnTo>
                      <a:pt x="4949" y="182"/>
                    </a:lnTo>
                    <a:lnTo>
                      <a:pt x="4970" y="169"/>
                    </a:lnTo>
                    <a:lnTo>
                      <a:pt x="4991" y="156"/>
                    </a:lnTo>
                    <a:lnTo>
                      <a:pt x="5036" y="133"/>
                    </a:lnTo>
                    <a:lnTo>
                      <a:pt x="5081" y="110"/>
                    </a:lnTo>
                    <a:lnTo>
                      <a:pt x="5102" y="98"/>
                    </a:lnTo>
                    <a:lnTo>
                      <a:pt x="5122" y="87"/>
                    </a:lnTo>
                    <a:lnTo>
                      <a:pt x="5142" y="75"/>
                    </a:lnTo>
                    <a:lnTo>
                      <a:pt x="5159" y="61"/>
                    </a:lnTo>
                    <a:lnTo>
                      <a:pt x="5176" y="48"/>
                    </a:lnTo>
                    <a:lnTo>
                      <a:pt x="5189" y="34"/>
                    </a:lnTo>
                    <a:lnTo>
                      <a:pt x="5195" y="26"/>
                    </a:lnTo>
                    <a:lnTo>
                      <a:pt x="5200" y="17"/>
                    </a:lnTo>
                    <a:lnTo>
                      <a:pt x="5205" y="8"/>
                    </a:lnTo>
                    <a:lnTo>
                      <a:pt x="5209" y="0"/>
                    </a:lnTo>
                  </a:path>
                </a:pathLst>
              </a:custGeom>
              <a:noFill/>
              <a:ln w="6350">
                <a:solidFill>
                  <a:srgbClr val="1F1A17"/>
                </a:solidFill>
                <a:round/>
                <a:headEnd/>
                <a:tailEnd/>
              </a:ln>
            </p:spPr>
            <p:txBody>
              <a:bodyPr/>
              <a:lstStyle/>
              <a:p>
                <a:endParaRPr lang="en-US"/>
              </a:p>
            </p:txBody>
          </p:sp>
          <p:sp>
            <p:nvSpPr>
              <p:cNvPr id="40299" name="Freeform 1070"/>
              <p:cNvSpPr>
                <a:spLocks/>
              </p:cNvSpPr>
              <p:nvPr/>
            </p:nvSpPr>
            <p:spPr bwMode="auto">
              <a:xfrm>
                <a:off x="3633" y="3388"/>
                <a:ext cx="44" cy="31"/>
              </a:xfrm>
              <a:custGeom>
                <a:avLst/>
                <a:gdLst>
                  <a:gd name="T0" fmla="*/ 0 w 261"/>
                  <a:gd name="T1" fmla="*/ 0 h 184"/>
                  <a:gd name="T2" fmla="*/ 0 w 261"/>
                  <a:gd name="T3" fmla="*/ 0 h 184"/>
                  <a:gd name="T4" fmla="*/ 0 w 261"/>
                  <a:gd name="T5" fmla="*/ 0 h 184"/>
                  <a:gd name="T6" fmla="*/ 0 w 261"/>
                  <a:gd name="T7" fmla="*/ 0 h 184"/>
                  <a:gd name="T8" fmla="*/ 0 w 261"/>
                  <a:gd name="T9" fmla="*/ 0 h 184"/>
                  <a:gd name="T10" fmla="*/ 0 w 261"/>
                  <a:gd name="T11" fmla="*/ 0 h 184"/>
                  <a:gd name="T12" fmla="*/ 0 w 261"/>
                  <a:gd name="T13" fmla="*/ 0 h 184"/>
                  <a:gd name="T14" fmla="*/ 0 w 261"/>
                  <a:gd name="T15" fmla="*/ 0 h 184"/>
                  <a:gd name="T16" fmla="*/ 0 w 261"/>
                  <a:gd name="T17" fmla="*/ 0 h 184"/>
                  <a:gd name="T18" fmla="*/ 0 w 261"/>
                  <a:gd name="T19" fmla="*/ 0 h 184"/>
                  <a:gd name="T20" fmla="*/ 0 w 261"/>
                  <a:gd name="T21" fmla="*/ 0 h 184"/>
                  <a:gd name="T22" fmla="*/ 0 w 261"/>
                  <a:gd name="T23" fmla="*/ 0 h 184"/>
                  <a:gd name="T24" fmla="*/ 0 w 261"/>
                  <a:gd name="T25" fmla="*/ 0 h 184"/>
                  <a:gd name="T26" fmla="*/ 0 w 261"/>
                  <a:gd name="T27" fmla="*/ 0 h 184"/>
                  <a:gd name="T28" fmla="*/ 0 w 261"/>
                  <a:gd name="T29" fmla="*/ 0 h 184"/>
                  <a:gd name="T30" fmla="*/ 0 w 261"/>
                  <a:gd name="T31" fmla="*/ 0 h 184"/>
                  <a:gd name="T32" fmla="*/ 0 w 261"/>
                  <a:gd name="T33" fmla="*/ 0 h 184"/>
                  <a:gd name="T34" fmla="*/ 0 w 261"/>
                  <a:gd name="T35" fmla="*/ 0 h 184"/>
                  <a:gd name="T36" fmla="*/ 0 w 261"/>
                  <a:gd name="T37" fmla="*/ 0 h 184"/>
                  <a:gd name="T38" fmla="*/ 0 w 261"/>
                  <a:gd name="T39" fmla="*/ 0 h 184"/>
                  <a:gd name="T40" fmla="*/ 0 w 261"/>
                  <a:gd name="T41" fmla="*/ 0 h 184"/>
                  <a:gd name="T42" fmla="*/ 0 w 261"/>
                  <a:gd name="T43" fmla="*/ 0 h 184"/>
                  <a:gd name="T44" fmla="*/ 0 w 261"/>
                  <a:gd name="T45" fmla="*/ 0 h 184"/>
                  <a:gd name="T46" fmla="*/ 0 w 261"/>
                  <a:gd name="T47" fmla="*/ 0 h 18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1"/>
                  <a:gd name="T73" fmla="*/ 0 h 184"/>
                  <a:gd name="T74" fmla="*/ 261 w 261"/>
                  <a:gd name="T75" fmla="*/ 184 h 18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1" h="184">
                    <a:moveTo>
                      <a:pt x="261" y="184"/>
                    </a:moveTo>
                    <a:lnTo>
                      <a:pt x="261" y="179"/>
                    </a:lnTo>
                    <a:lnTo>
                      <a:pt x="261" y="174"/>
                    </a:lnTo>
                    <a:lnTo>
                      <a:pt x="259" y="168"/>
                    </a:lnTo>
                    <a:lnTo>
                      <a:pt x="257" y="162"/>
                    </a:lnTo>
                    <a:lnTo>
                      <a:pt x="248" y="148"/>
                    </a:lnTo>
                    <a:lnTo>
                      <a:pt x="237" y="132"/>
                    </a:lnTo>
                    <a:lnTo>
                      <a:pt x="223" y="116"/>
                    </a:lnTo>
                    <a:lnTo>
                      <a:pt x="206" y="99"/>
                    </a:lnTo>
                    <a:lnTo>
                      <a:pt x="187" y="81"/>
                    </a:lnTo>
                    <a:lnTo>
                      <a:pt x="166" y="64"/>
                    </a:lnTo>
                    <a:lnTo>
                      <a:pt x="146" y="48"/>
                    </a:lnTo>
                    <a:lnTo>
                      <a:pt x="122" y="34"/>
                    </a:lnTo>
                    <a:lnTo>
                      <a:pt x="100" y="21"/>
                    </a:lnTo>
                    <a:lnTo>
                      <a:pt x="78" y="11"/>
                    </a:lnTo>
                    <a:lnTo>
                      <a:pt x="67" y="7"/>
                    </a:lnTo>
                    <a:lnTo>
                      <a:pt x="56" y="4"/>
                    </a:lnTo>
                    <a:lnTo>
                      <a:pt x="46" y="1"/>
                    </a:lnTo>
                    <a:lnTo>
                      <a:pt x="36" y="0"/>
                    </a:lnTo>
                    <a:lnTo>
                      <a:pt x="26" y="0"/>
                    </a:lnTo>
                    <a:lnTo>
                      <a:pt x="17" y="0"/>
                    </a:lnTo>
                    <a:lnTo>
                      <a:pt x="8" y="3"/>
                    </a:lnTo>
                    <a:lnTo>
                      <a:pt x="0" y="5"/>
                    </a:lnTo>
                    <a:lnTo>
                      <a:pt x="261" y="184"/>
                    </a:lnTo>
                    <a:close/>
                  </a:path>
                </a:pathLst>
              </a:custGeom>
              <a:solidFill>
                <a:srgbClr val="BEBEBD"/>
              </a:solidFill>
              <a:ln w="9525">
                <a:noFill/>
                <a:round/>
                <a:headEnd/>
                <a:tailEnd/>
              </a:ln>
            </p:spPr>
            <p:txBody>
              <a:bodyPr/>
              <a:lstStyle/>
              <a:p>
                <a:endParaRPr lang="en-US"/>
              </a:p>
            </p:txBody>
          </p:sp>
          <p:sp>
            <p:nvSpPr>
              <p:cNvPr id="40300" name="Freeform 1071"/>
              <p:cNvSpPr>
                <a:spLocks/>
              </p:cNvSpPr>
              <p:nvPr/>
            </p:nvSpPr>
            <p:spPr bwMode="auto">
              <a:xfrm>
                <a:off x="3633" y="3388"/>
                <a:ext cx="44" cy="31"/>
              </a:xfrm>
              <a:custGeom>
                <a:avLst/>
                <a:gdLst>
                  <a:gd name="T0" fmla="*/ 0 w 261"/>
                  <a:gd name="T1" fmla="*/ 0 h 184"/>
                  <a:gd name="T2" fmla="*/ 0 w 261"/>
                  <a:gd name="T3" fmla="*/ 0 h 184"/>
                  <a:gd name="T4" fmla="*/ 0 w 261"/>
                  <a:gd name="T5" fmla="*/ 0 h 184"/>
                  <a:gd name="T6" fmla="*/ 0 w 261"/>
                  <a:gd name="T7" fmla="*/ 0 h 184"/>
                  <a:gd name="T8" fmla="*/ 0 w 261"/>
                  <a:gd name="T9" fmla="*/ 0 h 184"/>
                  <a:gd name="T10" fmla="*/ 0 w 261"/>
                  <a:gd name="T11" fmla="*/ 0 h 184"/>
                  <a:gd name="T12" fmla="*/ 0 w 261"/>
                  <a:gd name="T13" fmla="*/ 0 h 184"/>
                  <a:gd name="T14" fmla="*/ 0 w 261"/>
                  <a:gd name="T15" fmla="*/ 0 h 184"/>
                  <a:gd name="T16" fmla="*/ 0 w 261"/>
                  <a:gd name="T17" fmla="*/ 0 h 184"/>
                  <a:gd name="T18" fmla="*/ 0 w 261"/>
                  <a:gd name="T19" fmla="*/ 0 h 184"/>
                  <a:gd name="T20" fmla="*/ 0 w 261"/>
                  <a:gd name="T21" fmla="*/ 0 h 184"/>
                  <a:gd name="T22" fmla="*/ 0 w 261"/>
                  <a:gd name="T23" fmla="*/ 0 h 184"/>
                  <a:gd name="T24" fmla="*/ 0 w 261"/>
                  <a:gd name="T25" fmla="*/ 0 h 184"/>
                  <a:gd name="T26" fmla="*/ 0 w 261"/>
                  <a:gd name="T27" fmla="*/ 0 h 184"/>
                  <a:gd name="T28" fmla="*/ 0 w 261"/>
                  <a:gd name="T29" fmla="*/ 0 h 184"/>
                  <a:gd name="T30" fmla="*/ 0 w 261"/>
                  <a:gd name="T31" fmla="*/ 0 h 184"/>
                  <a:gd name="T32" fmla="*/ 0 w 261"/>
                  <a:gd name="T33" fmla="*/ 0 h 184"/>
                  <a:gd name="T34" fmla="*/ 0 w 261"/>
                  <a:gd name="T35" fmla="*/ 0 h 184"/>
                  <a:gd name="T36" fmla="*/ 0 w 261"/>
                  <a:gd name="T37" fmla="*/ 0 h 184"/>
                  <a:gd name="T38" fmla="*/ 0 w 261"/>
                  <a:gd name="T39" fmla="*/ 0 h 184"/>
                  <a:gd name="T40" fmla="*/ 0 w 261"/>
                  <a:gd name="T41" fmla="*/ 0 h 184"/>
                  <a:gd name="T42" fmla="*/ 0 w 261"/>
                  <a:gd name="T43" fmla="*/ 0 h 184"/>
                  <a:gd name="T44" fmla="*/ 0 w 261"/>
                  <a:gd name="T45" fmla="*/ 0 h 1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1"/>
                  <a:gd name="T70" fmla="*/ 0 h 184"/>
                  <a:gd name="T71" fmla="*/ 261 w 261"/>
                  <a:gd name="T72" fmla="*/ 184 h 1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1" h="184">
                    <a:moveTo>
                      <a:pt x="261" y="184"/>
                    </a:moveTo>
                    <a:lnTo>
                      <a:pt x="261" y="179"/>
                    </a:lnTo>
                    <a:lnTo>
                      <a:pt x="261" y="174"/>
                    </a:lnTo>
                    <a:lnTo>
                      <a:pt x="259" y="168"/>
                    </a:lnTo>
                    <a:lnTo>
                      <a:pt x="257" y="162"/>
                    </a:lnTo>
                    <a:lnTo>
                      <a:pt x="248" y="148"/>
                    </a:lnTo>
                    <a:lnTo>
                      <a:pt x="237" y="132"/>
                    </a:lnTo>
                    <a:lnTo>
                      <a:pt x="223" y="116"/>
                    </a:lnTo>
                    <a:lnTo>
                      <a:pt x="206" y="99"/>
                    </a:lnTo>
                    <a:lnTo>
                      <a:pt x="187" y="81"/>
                    </a:lnTo>
                    <a:lnTo>
                      <a:pt x="166" y="64"/>
                    </a:lnTo>
                    <a:lnTo>
                      <a:pt x="146" y="48"/>
                    </a:lnTo>
                    <a:lnTo>
                      <a:pt x="122" y="34"/>
                    </a:lnTo>
                    <a:lnTo>
                      <a:pt x="100" y="21"/>
                    </a:lnTo>
                    <a:lnTo>
                      <a:pt x="78" y="11"/>
                    </a:lnTo>
                    <a:lnTo>
                      <a:pt x="67" y="7"/>
                    </a:lnTo>
                    <a:lnTo>
                      <a:pt x="56" y="4"/>
                    </a:lnTo>
                    <a:lnTo>
                      <a:pt x="46" y="1"/>
                    </a:lnTo>
                    <a:lnTo>
                      <a:pt x="36" y="0"/>
                    </a:lnTo>
                    <a:lnTo>
                      <a:pt x="26" y="0"/>
                    </a:lnTo>
                    <a:lnTo>
                      <a:pt x="17" y="0"/>
                    </a:lnTo>
                    <a:lnTo>
                      <a:pt x="8" y="3"/>
                    </a:lnTo>
                    <a:lnTo>
                      <a:pt x="0" y="5"/>
                    </a:lnTo>
                  </a:path>
                </a:pathLst>
              </a:custGeom>
              <a:noFill/>
              <a:ln w="6350">
                <a:solidFill>
                  <a:srgbClr val="1F1A17"/>
                </a:solidFill>
                <a:round/>
                <a:headEnd/>
                <a:tailEnd/>
              </a:ln>
            </p:spPr>
            <p:txBody>
              <a:bodyPr/>
              <a:lstStyle/>
              <a:p>
                <a:endParaRPr lang="en-US"/>
              </a:p>
            </p:txBody>
          </p:sp>
          <p:sp>
            <p:nvSpPr>
              <p:cNvPr id="40301" name="Freeform 1072"/>
              <p:cNvSpPr>
                <a:spLocks/>
              </p:cNvSpPr>
              <p:nvPr/>
            </p:nvSpPr>
            <p:spPr bwMode="auto">
              <a:xfrm>
                <a:off x="3403" y="3553"/>
                <a:ext cx="15" cy="24"/>
              </a:xfrm>
              <a:custGeom>
                <a:avLst/>
                <a:gdLst>
                  <a:gd name="T0" fmla="*/ 0 w 90"/>
                  <a:gd name="T1" fmla="*/ 0 h 145"/>
                  <a:gd name="T2" fmla="*/ 0 w 90"/>
                  <a:gd name="T3" fmla="*/ 0 h 145"/>
                  <a:gd name="T4" fmla="*/ 0 w 90"/>
                  <a:gd name="T5" fmla="*/ 0 h 145"/>
                  <a:gd name="T6" fmla="*/ 0 w 90"/>
                  <a:gd name="T7" fmla="*/ 0 h 145"/>
                  <a:gd name="T8" fmla="*/ 0 w 90"/>
                  <a:gd name="T9" fmla="*/ 0 h 145"/>
                  <a:gd name="T10" fmla="*/ 0 w 90"/>
                  <a:gd name="T11" fmla="*/ 0 h 145"/>
                  <a:gd name="T12" fmla="*/ 0 w 90"/>
                  <a:gd name="T13" fmla="*/ 0 h 145"/>
                  <a:gd name="T14" fmla="*/ 0 w 90"/>
                  <a:gd name="T15" fmla="*/ 0 h 145"/>
                  <a:gd name="T16" fmla="*/ 0 w 90"/>
                  <a:gd name="T17" fmla="*/ 0 h 145"/>
                  <a:gd name="T18" fmla="*/ 0 w 90"/>
                  <a:gd name="T19" fmla="*/ 0 h 145"/>
                  <a:gd name="T20" fmla="*/ 0 w 90"/>
                  <a:gd name="T21" fmla="*/ 0 h 145"/>
                  <a:gd name="T22" fmla="*/ 0 w 90"/>
                  <a:gd name="T23" fmla="*/ 0 h 145"/>
                  <a:gd name="T24" fmla="*/ 0 w 90"/>
                  <a:gd name="T25" fmla="*/ 0 h 145"/>
                  <a:gd name="T26" fmla="*/ 0 w 90"/>
                  <a:gd name="T27" fmla="*/ 0 h 145"/>
                  <a:gd name="T28" fmla="*/ 0 w 90"/>
                  <a:gd name="T29" fmla="*/ 0 h 145"/>
                  <a:gd name="T30" fmla="*/ 0 w 90"/>
                  <a:gd name="T31" fmla="*/ 0 h 145"/>
                  <a:gd name="T32" fmla="*/ 0 w 90"/>
                  <a:gd name="T33" fmla="*/ 0 h 145"/>
                  <a:gd name="T34" fmla="*/ 0 w 90"/>
                  <a:gd name="T35" fmla="*/ 0 h 145"/>
                  <a:gd name="T36" fmla="*/ 0 w 90"/>
                  <a:gd name="T37" fmla="*/ 0 h 145"/>
                  <a:gd name="T38" fmla="*/ 0 w 90"/>
                  <a:gd name="T39" fmla="*/ 0 h 145"/>
                  <a:gd name="T40" fmla="*/ 0 w 90"/>
                  <a:gd name="T41" fmla="*/ 0 h 145"/>
                  <a:gd name="T42" fmla="*/ 0 w 90"/>
                  <a:gd name="T43" fmla="*/ 0 h 145"/>
                  <a:gd name="T44" fmla="*/ 0 w 90"/>
                  <a:gd name="T45" fmla="*/ 0 h 145"/>
                  <a:gd name="T46" fmla="*/ 0 w 90"/>
                  <a:gd name="T47" fmla="*/ 0 h 145"/>
                  <a:gd name="T48" fmla="*/ 0 w 90"/>
                  <a:gd name="T49" fmla="*/ 0 h 145"/>
                  <a:gd name="T50" fmla="*/ 0 w 90"/>
                  <a:gd name="T51" fmla="*/ 0 h 145"/>
                  <a:gd name="T52" fmla="*/ 0 w 90"/>
                  <a:gd name="T53" fmla="*/ 0 h 145"/>
                  <a:gd name="T54" fmla="*/ 0 w 90"/>
                  <a:gd name="T55" fmla="*/ 0 h 1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145"/>
                  <a:gd name="T86" fmla="*/ 90 w 90"/>
                  <a:gd name="T87" fmla="*/ 145 h 14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145">
                    <a:moveTo>
                      <a:pt x="30" y="145"/>
                    </a:moveTo>
                    <a:lnTo>
                      <a:pt x="32" y="143"/>
                    </a:lnTo>
                    <a:lnTo>
                      <a:pt x="43" y="130"/>
                    </a:lnTo>
                    <a:lnTo>
                      <a:pt x="51" y="117"/>
                    </a:lnTo>
                    <a:lnTo>
                      <a:pt x="59" y="100"/>
                    </a:lnTo>
                    <a:lnTo>
                      <a:pt x="68" y="82"/>
                    </a:lnTo>
                    <a:lnTo>
                      <a:pt x="76" y="64"/>
                    </a:lnTo>
                    <a:lnTo>
                      <a:pt x="85" y="51"/>
                    </a:lnTo>
                    <a:lnTo>
                      <a:pt x="88" y="46"/>
                    </a:lnTo>
                    <a:lnTo>
                      <a:pt x="90" y="42"/>
                    </a:lnTo>
                    <a:lnTo>
                      <a:pt x="89" y="42"/>
                    </a:lnTo>
                    <a:lnTo>
                      <a:pt x="81" y="46"/>
                    </a:lnTo>
                    <a:lnTo>
                      <a:pt x="71" y="0"/>
                    </a:lnTo>
                    <a:lnTo>
                      <a:pt x="58" y="7"/>
                    </a:lnTo>
                    <a:lnTo>
                      <a:pt x="52" y="12"/>
                    </a:lnTo>
                    <a:lnTo>
                      <a:pt x="48" y="19"/>
                    </a:lnTo>
                    <a:lnTo>
                      <a:pt x="43" y="26"/>
                    </a:lnTo>
                    <a:lnTo>
                      <a:pt x="34" y="42"/>
                    </a:lnTo>
                    <a:lnTo>
                      <a:pt x="24" y="60"/>
                    </a:lnTo>
                    <a:lnTo>
                      <a:pt x="16" y="78"/>
                    </a:lnTo>
                    <a:lnTo>
                      <a:pt x="8" y="93"/>
                    </a:lnTo>
                    <a:lnTo>
                      <a:pt x="1" y="105"/>
                    </a:lnTo>
                    <a:lnTo>
                      <a:pt x="0" y="107"/>
                    </a:lnTo>
                    <a:lnTo>
                      <a:pt x="4" y="105"/>
                    </a:lnTo>
                    <a:lnTo>
                      <a:pt x="30" y="145"/>
                    </a:lnTo>
                    <a:lnTo>
                      <a:pt x="31" y="144"/>
                    </a:lnTo>
                    <a:lnTo>
                      <a:pt x="32" y="143"/>
                    </a:lnTo>
                    <a:lnTo>
                      <a:pt x="30" y="145"/>
                    </a:lnTo>
                    <a:close/>
                  </a:path>
                </a:pathLst>
              </a:custGeom>
              <a:solidFill>
                <a:srgbClr val="8D8C8B"/>
              </a:solidFill>
              <a:ln w="9525">
                <a:noFill/>
                <a:round/>
                <a:headEnd/>
                <a:tailEnd/>
              </a:ln>
            </p:spPr>
            <p:txBody>
              <a:bodyPr/>
              <a:lstStyle/>
              <a:p>
                <a:endParaRPr lang="en-US"/>
              </a:p>
            </p:txBody>
          </p:sp>
          <p:sp>
            <p:nvSpPr>
              <p:cNvPr id="40302" name="Freeform 1073"/>
              <p:cNvSpPr>
                <a:spLocks/>
              </p:cNvSpPr>
              <p:nvPr/>
            </p:nvSpPr>
            <p:spPr bwMode="auto">
              <a:xfrm>
                <a:off x="3378" y="3570"/>
                <a:ext cx="30" cy="23"/>
              </a:xfrm>
              <a:custGeom>
                <a:avLst/>
                <a:gdLst>
                  <a:gd name="T0" fmla="*/ 0 w 181"/>
                  <a:gd name="T1" fmla="*/ 0 h 134"/>
                  <a:gd name="T2" fmla="*/ 0 w 181"/>
                  <a:gd name="T3" fmla="*/ 0 h 134"/>
                  <a:gd name="T4" fmla="*/ 0 w 181"/>
                  <a:gd name="T5" fmla="*/ 0 h 134"/>
                  <a:gd name="T6" fmla="*/ 0 w 181"/>
                  <a:gd name="T7" fmla="*/ 0 h 134"/>
                  <a:gd name="T8" fmla="*/ 0 w 181"/>
                  <a:gd name="T9" fmla="*/ 0 h 134"/>
                  <a:gd name="T10" fmla="*/ 0 w 181"/>
                  <a:gd name="T11" fmla="*/ 0 h 134"/>
                  <a:gd name="T12" fmla="*/ 0 w 181"/>
                  <a:gd name="T13" fmla="*/ 0 h 134"/>
                  <a:gd name="T14" fmla="*/ 0 w 181"/>
                  <a:gd name="T15" fmla="*/ 0 h 134"/>
                  <a:gd name="T16" fmla="*/ 0 w 181"/>
                  <a:gd name="T17" fmla="*/ 0 h 134"/>
                  <a:gd name="T18" fmla="*/ 0 w 181"/>
                  <a:gd name="T19" fmla="*/ 0 h 134"/>
                  <a:gd name="T20" fmla="*/ 0 w 181"/>
                  <a:gd name="T21" fmla="*/ 0 h 134"/>
                  <a:gd name="T22" fmla="*/ 0 w 181"/>
                  <a:gd name="T23" fmla="*/ 0 h 134"/>
                  <a:gd name="T24" fmla="*/ 0 w 181"/>
                  <a:gd name="T25" fmla="*/ 0 h 134"/>
                  <a:gd name="T26" fmla="*/ 0 w 181"/>
                  <a:gd name="T27" fmla="*/ 0 h 134"/>
                  <a:gd name="T28" fmla="*/ 0 w 181"/>
                  <a:gd name="T29" fmla="*/ 0 h 134"/>
                  <a:gd name="T30" fmla="*/ 0 w 181"/>
                  <a:gd name="T31" fmla="*/ 0 h 134"/>
                  <a:gd name="T32" fmla="*/ 0 w 181"/>
                  <a:gd name="T33" fmla="*/ 0 h 134"/>
                  <a:gd name="T34" fmla="*/ 0 w 181"/>
                  <a:gd name="T35" fmla="*/ 0 h 134"/>
                  <a:gd name="T36" fmla="*/ 0 w 181"/>
                  <a:gd name="T37" fmla="*/ 0 h 134"/>
                  <a:gd name="T38" fmla="*/ 0 w 181"/>
                  <a:gd name="T39" fmla="*/ 0 h 134"/>
                  <a:gd name="T40" fmla="*/ 0 w 181"/>
                  <a:gd name="T41" fmla="*/ 0 h 134"/>
                  <a:gd name="T42" fmla="*/ 0 w 181"/>
                  <a:gd name="T43" fmla="*/ 0 h 134"/>
                  <a:gd name="T44" fmla="*/ 0 w 181"/>
                  <a:gd name="T45" fmla="*/ 0 h 134"/>
                  <a:gd name="T46" fmla="*/ 0 w 181"/>
                  <a:gd name="T47" fmla="*/ 0 h 134"/>
                  <a:gd name="T48" fmla="*/ 0 w 181"/>
                  <a:gd name="T49" fmla="*/ 0 h 134"/>
                  <a:gd name="T50" fmla="*/ 0 w 181"/>
                  <a:gd name="T51" fmla="*/ 0 h 134"/>
                  <a:gd name="T52" fmla="*/ 0 w 181"/>
                  <a:gd name="T53" fmla="*/ 0 h 134"/>
                  <a:gd name="T54" fmla="*/ 0 w 181"/>
                  <a:gd name="T55" fmla="*/ 0 h 134"/>
                  <a:gd name="T56" fmla="*/ 0 w 181"/>
                  <a:gd name="T57" fmla="*/ 0 h 134"/>
                  <a:gd name="T58" fmla="*/ 0 w 181"/>
                  <a:gd name="T59" fmla="*/ 0 h 134"/>
                  <a:gd name="T60" fmla="*/ 0 w 181"/>
                  <a:gd name="T61" fmla="*/ 0 h 134"/>
                  <a:gd name="T62" fmla="*/ 0 w 181"/>
                  <a:gd name="T63" fmla="*/ 0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1"/>
                  <a:gd name="T97" fmla="*/ 0 h 134"/>
                  <a:gd name="T98" fmla="*/ 181 w 181"/>
                  <a:gd name="T99" fmla="*/ 134 h 1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1" h="134">
                    <a:moveTo>
                      <a:pt x="46" y="134"/>
                    </a:moveTo>
                    <a:lnTo>
                      <a:pt x="46" y="134"/>
                    </a:lnTo>
                    <a:lnTo>
                      <a:pt x="49" y="126"/>
                    </a:lnTo>
                    <a:lnTo>
                      <a:pt x="53" y="120"/>
                    </a:lnTo>
                    <a:lnTo>
                      <a:pt x="56" y="113"/>
                    </a:lnTo>
                    <a:lnTo>
                      <a:pt x="62" y="107"/>
                    </a:lnTo>
                    <a:lnTo>
                      <a:pt x="68" y="103"/>
                    </a:lnTo>
                    <a:lnTo>
                      <a:pt x="75" y="97"/>
                    </a:lnTo>
                    <a:lnTo>
                      <a:pt x="83" y="92"/>
                    </a:lnTo>
                    <a:lnTo>
                      <a:pt x="92" y="87"/>
                    </a:lnTo>
                    <a:lnTo>
                      <a:pt x="112" y="76"/>
                    </a:lnTo>
                    <a:lnTo>
                      <a:pt x="134" y="66"/>
                    </a:lnTo>
                    <a:lnTo>
                      <a:pt x="158" y="54"/>
                    </a:lnTo>
                    <a:lnTo>
                      <a:pt x="181" y="40"/>
                    </a:lnTo>
                    <a:lnTo>
                      <a:pt x="155" y="0"/>
                    </a:lnTo>
                    <a:lnTo>
                      <a:pt x="134" y="12"/>
                    </a:lnTo>
                    <a:lnTo>
                      <a:pt x="113" y="23"/>
                    </a:lnTo>
                    <a:lnTo>
                      <a:pt x="91" y="33"/>
                    </a:lnTo>
                    <a:lnTo>
                      <a:pt x="69" y="44"/>
                    </a:lnTo>
                    <a:lnTo>
                      <a:pt x="59" y="51"/>
                    </a:lnTo>
                    <a:lnTo>
                      <a:pt x="48" y="58"/>
                    </a:lnTo>
                    <a:lnTo>
                      <a:pt x="38" y="65"/>
                    </a:lnTo>
                    <a:lnTo>
                      <a:pt x="29" y="74"/>
                    </a:lnTo>
                    <a:lnTo>
                      <a:pt x="19" y="83"/>
                    </a:lnTo>
                    <a:lnTo>
                      <a:pt x="11" y="95"/>
                    </a:lnTo>
                    <a:lnTo>
                      <a:pt x="5" y="106"/>
                    </a:lnTo>
                    <a:lnTo>
                      <a:pt x="0" y="120"/>
                    </a:lnTo>
                    <a:lnTo>
                      <a:pt x="46" y="134"/>
                    </a:lnTo>
                    <a:close/>
                  </a:path>
                </a:pathLst>
              </a:custGeom>
              <a:solidFill>
                <a:srgbClr val="8D8C8B"/>
              </a:solidFill>
              <a:ln w="9525">
                <a:noFill/>
                <a:round/>
                <a:headEnd/>
                <a:tailEnd/>
              </a:ln>
            </p:spPr>
            <p:txBody>
              <a:bodyPr/>
              <a:lstStyle/>
              <a:p>
                <a:endParaRPr lang="en-US"/>
              </a:p>
            </p:txBody>
          </p:sp>
          <p:sp>
            <p:nvSpPr>
              <p:cNvPr id="40303" name="Freeform 1074"/>
              <p:cNvSpPr>
                <a:spLocks/>
              </p:cNvSpPr>
              <p:nvPr/>
            </p:nvSpPr>
            <p:spPr bwMode="auto">
              <a:xfrm>
                <a:off x="3374" y="3590"/>
                <a:ext cx="11" cy="47"/>
              </a:xfrm>
              <a:custGeom>
                <a:avLst/>
                <a:gdLst>
                  <a:gd name="T0" fmla="*/ 0 w 69"/>
                  <a:gd name="T1" fmla="*/ 0 h 281"/>
                  <a:gd name="T2" fmla="*/ 0 w 69"/>
                  <a:gd name="T3" fmla="*/ 0 h 281"/>
                  <a:gd name="T4" fmla="*/ 0 w 69"/>
                  <a:gd name="T5" fmla="*/ 0 h 281"/>
                  <a:gd name="T6" fmla="*/ 0 w 69"/>
                  <a:gd name="T7" fmla="*/ 0 h 281"/>
                  <a:gd name="T8" fmla="*/ 0 w 69"/>
                  <a:gd name="T9" fmla="*/ 0 h 281"/>
                  <a:gd name="T10" fmla="*/ 0 w 69"/>
                  <a:gd name="T11" fmla="*/ 0 h 281"/>
                  <a:gd name="T12" fmla="*/ 0 w 69"/>
                  <a:gd name="T13" fmla="*/ 0 h 281"/>
                  <a:gd name="T14" fmla="*/ 0 w 69"/>
                  <a:gd name="T15" fmla="*/ 0 h 281"/>
                  <a:gd name="T16" fmla="*/ 0 w 69"/>
                  <a:gd name="T17" fmla="*/ 0 h 281"/>
                  <a:gd name="T18" fmla="*/ 0 w 69"/>
                  <a:gd name="T19" fmla="*/ 0 h 281"/>
                  <a:gd name="T20" fmla="*/ 0 w 69"/>
                  <a:gd name="T21" fmla="*/ 0 h 281"/>
                  <a:gd name="T22" fmla="*/ 0 w 69"/>
                  <a:gd name="T23" fmla="*/ 0 h 281"/>
                  <a:gd name="T24" fmla="*/ 0 w 69"/>
                  <a:gd name="T25" fmla="*/ 0 h 281"/>
                  <a:gd name="T26" fmla="*/ 0 w 69"/>
                  <a:gd name="T27" fmla="*/ 0 h 281"/>
                  <a:gd name="T28" fmla="*/ 0 w 69"/>
                  <a:gd name="T29" fmla="*/ 0 h 281"/>
                  <a:gd name="T30" fmla="*/ 0 w 69"/>
                  <a:gd name="T31" fmla="*/ 0 h 281"/>
                  <a:gd name="T32" fmla="*/ 0 w 69"/>
                  <a:gd name="T33" fmla="*/ 0 h 281"/>
                  <a:gd name="T34" fmla="*/ 0 w 69"/>
                  <a:gd name="T35" fmla="*/ 0 h 281"/>
                  <a:gd name="T36" fmla="*/ 0 w 69"/>
                  <a:gd name="T37" fmla="*/ 0 h 281"/>
                  <a:gd name="T38" fmla="*/ 0 w 69"/>
                  <a:gd name="T39" fmla="*/ 0 h 281"/>
                  <a:gd name="T40" fmla="*/ 0 w 69"/>
                  <a:gd name="T41" fmla="*/ 0 h 281"/>
                  <a:gd name="T42" fmla="*/ 0 w 69"/>
                  <a:gd name="T43" fmla="*/ 0 h 281"/>
                  <a:gd name="T44" fmla="*/ 0 w 69"/>
                  <a:gd name="T45" fmla="*/ 0 h 281"/>
                  <a:gd name="T46" fmla="*/ 0 w 69"/>
                  <a:gd name="T47" fmla="*/ 0 h 281"/>
                  <a:gd name="T48" fmla="*/ 0 w 69"/>
                  <a:gd name="T49" fmla="*/ 0 h 281"/>
                  <a:gd name="T50" fmla="*/ 0 w 69"/>
                  <a:gd name="T51" fmla="*/ 0 h 281"/>
                  <a:gd name="T52" fmla="*/ 0 w 69"/>
                  <a:gd name="T53" fmla="*/ 0 h 281"/>
                  <a:gd name="T54" fmla="*/ 0 w 69"/>
                  <a:gd name="T55" fmla="*/ 0 h 281"/>
                  <a:gd name="T56" fmla="*/ 0 w 69"/>
                  <a:gd name="T57" fmla="*/ 0 h 281"/>
                  <a:gd name="T58" fmla="*/ 0 w 69"/>
                  <a:gd name="T59" fmla="*/ 0 h 281"/>
                  <a:gd name="T60" fmla="*/ 0 w 69"/>
                  <a:gd name="T61" fmla="*/ 0 h 281"/>
                  <a:gd name="T62" fmla="*/ 0 w 69"/>
                  <a:gd name="T63" fmla="*/ 0 h 281"/>
                  <a:gd name="T64" fmla="*/ 0 w 69"/>
                  <a:gd name="T65" fmla="*/ 0 h 281"/>
                  <a:gd name="T66" fmla="*/ 0 w 69"/>
                  <a:gd name="T67" fmla="*/ 0 h 281"/>
                  <a:gd name="T68" fmla="*/ 0 w 69"/>
                  <a:gd name="T69" fmla="*/ 0 h 2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9"/>
                  <a:gd name="T106" fmla="*/ 0 h 281"/>
                  <a:gd name="T107" fmla="*/ 69 w 69"/>
                  <a:gd name="T108" fmla="*/ 281 h 28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9" h="281">
                    <a:moveTo>
                      <a:pt x="42" y="281"/>
                    </a:moveTo>
                    <a:lnTo>
                      <a:pt x="42" y="281"/>
                    </a:lnTo>
                    <a:lnTo>
                      <a:pt x="50" y="263"/>
                    </a:lnTo>
                    <a:lnTo>
                      <a:pt x="57" y="244"/>
                    </a:lnTo>
                    <a:lnTo>
                      <a:pt x="62" y="226"/>
                    </a:lnTo>
                    <a:lnTo>
                      <a:pt x="65" y="207"/>
                    </a:lnTo>
                    <a:lnTo>
                      <a:pt x="67" y="190"/>
                    </a:lnTo>
                    <a:lnTo>
                      <a:pt x="68" y="173"/>
                    </a:lnTo>
                    <a:lnTo>
                      <a:pt x="67" y="155"/>
                    </a:lnTo>
                    <a:lnTo>
                      <a:pt x="67" y="138"/>
                    </a:lnTo>
                    <a:lnTo>
                      <a:pt x="64" y="105"/>
                    </a:lnTo>
                    <a:lnTo>
                      <a:pt x="62" y="73"/>
                    </a:lnTo>
                    <a:lnTo>
                      <a:pt x="63" y="58"/>
                    </a:lnTo>
                    <a:lnTo>
                      <a:pt x="64" y="43"/>
                    </a:lnTo>
                    <a:lnTo>
                      <a:pt x="65" y="28"/>
                    </a:lnTo>
                    <a:lnTo>
                      <a:pt x="69" y="14"/>
                    </a:lnTo>
                    <a:lnTo>
                      <a:pt x="23" y="0"/>
                    </a:lnTo>
                    <a:lnTo>
                      <a:pt x="18" y="19"/>
                    </a:lnTo>
                    <a:lnTo>
                      <a:pt x="16" y="37"/>
                    </a:lnTo>
                    <a:lnTo>
                      <a:pt x="15" y="56"/>
                    </a:lnTo>
                    <a:lnTo>
                      <a:pt x="15" y="74"/>
                    </a:lnTo>
                    <a:lnTo>
                      <a:pt x="16" y="108"/>
                    </a:lnTo>
                    <a:lnTo>
                      <a:pt x="18" y="141"/>
                    </a:lnTo>
                    <a:lnTo>
                      <a:pt x="19" y="156"/>
                    </a:lnTo>
                    <a:lnTo>
                      <a:pt x="19" y="173"/>
                    </a:lnTo>
                    <a:lnTo>
                      <a:pt x="19" y="188"/>
                    </a:lnTo>
                    <a:lnTo>
                      <a:pt x="17" y="201"/>
                    </a:lnTo>
                    <a:lnTo>
                      <a:pt x="15" y="216"/>
                    </a:lnTo>
                    <a:lnTo>
                      <a:pt x="11" y="230"/>
                    </a:lnTo>
                    <a:lnTo>
                      <a:pt x="6" y="244"/>
                    </a:lnTo>
                    <a:lnTo>
                      <a:pt x="0" y="258"/>
                    </a:lnTo>
                    <a:lnTo>
                      <a:pt x="42" y="281"/>
                    </a:lnTo>
                    <a:close/>
                  </a:path>
                </a:pathLst>
              </a:custGeom>
              <a:solidFill>
                <a:srgbClr val="8D8C8B"/>
              </a:solidFill>
              <a:ln w="9525">
                <a:noFill/>
                <a:round/>
                <a:headEnd/>
                <a:tailEnd/>
              </a:ln>
            </p:spPr>
            <p:txBody>
              <a:bodyPr/>
              <a:lstStyle/>
              <a:p>
                <a:endParaRPr lang="en-US"/>
              </a:p>
            </p:txBody>
          </p:sp>
          <p:sp>
            <p:nvSpPr>
              <p:cNvPr id="40304" name="Freeform 1075"/>
              <p:cNvSpPr>
                <a:spLocks/>
              </p:cNvSpPr>
              <p:nvPr/>
            </p:nvSpPr>
            <p:spPr bwMode="auto">
              <a:xfrm>
                <a:off x="3372" y="3633"/>
                <a:ext cx="18" cy="24"/>
              </a:xfrm>
              <a:custGeom>
                <a:avLst/>
                <a:gdLst>
                  <a:gd name="T0" fmla="*/ 0 w 108"/>
                  <a:gd name="T1" fmla="*/ 0 h 141"/>
                  <a:gd name="T2" fmla="*/ 0 w 108"/>
                  <a:gd name="T3" fmla="*/ 0 h 141"/>
                  <a:gd name="T4" fmla="*/ 0 w 108"/>
                  <a:gd name="T5" fmla="*/ 0 h 141"/>
                  <a:gd name="T6" fmla="*/ 0 w 108"/>
                  <a:gd name="T7" fmla="*/ 0 h 141"/>
                  <a:gd name="T8" fmla="*/ 0 w 108"/>
                  <a:gd name="T9" fmla="*/ 0 h 141"/>
                  <a:gd name="T10" fmla="*/ 0 w 108"/>
                  <a:gd name="T11" fmla="*/ 0 h 141"/>
                  <a:gd name="T12" fmla="*/ 0 w 108"/>
                  <a:gd name="T13" fmla="*/ 0 h 141"/>
                  <a:gd name="T14" fmla="*/ 0 w 108"/>
                  <a:gd name="T15" fmla="*/ 0 h 141"/>
                  <a:gd name="T16" fmla="*/ 0 w 108"/>
                  <a:gd name="T17" fmla="*/ 0 h 141"/>
                  <a:gd name="T18" fmla="*/ 0 w 108"/>
                  <a:gd name="T19" fmla="*/ 0 h 141"/>
                  <a:gd name="T20" fmla="*/ 0 w 108"/>
                  <a:gd name="T21" fmla="*/ 0 h 141"/>
                  <a:gd name="T22" fmla="*/ 0 w 108"/>
                  <a:gd name="T23" fmla="*/ 0 h 141"/>
                  <a:gd name="T24" fmla="*/ 0 w 108"/>
                  <a:gd name="T25" fmla="*/ 0 h 141"/>
                  <a:gd name="T26" fmla="*/ 0 w 108"/>
                  <a:gd name="T27" fmla="*/ 0 h 141"/>
                  <a:gd name="T28" fmla="*/ 0 w 108"/>
                  <a:gd name="T29" fmla="*/ 0 h 141"/>
                  <a:gd name="T30" fmla="*/ 0 w 108"/>
                  <a:gd name="T31" fmla="*/ 0 h 141"/>
                  <a:gd name="T32" fmla="*/ 0 w 108"/>
                  <a:gd name="T33" fmla="*/ 0 h 141"/>
                  <a:gd name="T34" fmla="*/ 0 w 108"/>
                  <a:gd name="T35" fmla="*/ 0 h 141"/>
                  <a:gd name="T36" fmla="*/ 0 w 108"/>
                  <a:gd name="T37" fmla="*/ 0 h 141"/>
                  <a:gd name="T38" fmla="*/ 0 w 108"/>
                  <a:gd name="T39" fmla="*/ 0 h 141"/>
                  <a:gd name="T40" fmla="*/ 0 w 108"/>
                  <a:gd name="T41" fmla="*/ 0 h 141"/>
                  <a:gd name="T42" fmla="*/ 0 w 108"/>
                  <a:gd name="T43" fmla="*/ 0 h 141"/>
                  <a:gd name="T44" fmla="*/ 0 w 108"/>
                  <a:gd name="T45" fmla="*/ 0 h 141"/>
                  <a:gd name="T46" fmla="*/ 0 w 108"/>
                  <a:gd name="T47" fmla="*/ 0 h 141"/>
                  <a:gd name="T48" fmla="*/ 0 w 108"/>
                  <a:gd name="T49" fmla="*/ 0 h 141"/>
                  <a:gd name="T50" fmla="*/ 0 w 108"/>
                  <a:gd name="T51" fmla="*/ 0 h 141"/>
                  <a:gd name="T52" fmla="*/ 0 w 108"/>
                  <a:gd name="T53" fmla="*/ 0 h 141"/>
                  <a:gd name="T54" fmla="*/ 0 w 108"/>
                  <a:gd name="T55" fmla="*/ 0 h 141"/>
                  <a:gd name="T56" fmla="*/ 0 w 108"/>
                  <a:gd name="T57" fmla="*/ 0 h 141"/>
                  <a:gd name="T58" fmla="*/ 0 w 108"/>
                  <a:gd name="T59" fmla="*/ 0 h 141"/>
                  <a:gd name="T60" fmla="*/ 0 w 108"/>
                  <a:gd name="T61" fmla="*/ 0 h 141"/>
                  <a:gd name="T62" fmla="*/ 0 w 108"/>
                  <a:gd name="T63" fmla="*/ 0 h 141"/>
                  <a:gd name="T64" fmla="*/ 0 w 108"/>
                  <a:gd name="T65" fmla="*/ 0 h 141"/>
                  <a:gd name="T66" fmla="*/ 0 w 108"/>
                  <a:gd name="T67" fmla="*/ 0 h 141"/>
                  <a:gd name="T68" fmla="*/ 0 w 108"/>
                  <a:gd name="T69" fmla="*/ 0 h 141"/>
                  <a:gd name="T70" fmla="*/ 0 w 108"/>
                  <a:gd name="T71" fmla="*/ 0 h 14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8"/>
                  <a:gd name="T109" fmla="*/ 0 h 141"/>
                  <a:gd name="T110" fmla="*/ 108 w 108"/>
                  <a:gd name="T111" fmla="*/ 141 h 14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8" h="141">
                    <a:moveTo>
                      <a:pt x="108" y="96"/>
                    </a:moveTo>
                    <a:lnTo>
                      <a:pt x="108" y="96"/>
                    </a:lnTo>
                    <a:lnTo>
                      <a:pt x="94" y="90"/>
                    </a:lnTo>
                    <a:lnTo>
                      <a:pt x="80" y="82"/>
                    </a:lnTo>
                    <a:lnTo>
                      <a:pt x="74" y="78"/>
                    </a:lnTo>
                    <a:lnTo>
                      <a:pt x="67" y="73"/>
                    </a:lnTo>
                    <a:lnTo>
                      <a:pt x="63" y="68"/>
                    </a:lnTo>
                    <a:lnTo>
                      <a:pt x="58" y="64"/>
                    </a:lnTo>
                    <a:lnTo>
                      <a:pt x="54" y="58"/>
                    </a:lnTo>
                    <a:lnTo>
                      <a:pt x="51" y="53"/>
                    </a:lnTo>
                    <a:lnTo>
                      <a:pt x="50" y="49"/>
                    </a:lnTo>
                    <a:lnTo>
                      <a:pt x="49" y="44"/>
                    </a:lnTo>
                    <a:lnTo>
                      <a:pt x="48" y="39"/>
                    </a:lnTo>
                    <a:lnTo>
                      <a:pt x="49" y="35"/>
                    </a:lnTo>
                    <a:lnTo>
                      <a:pt x="50" y="29"/>
                    </a:lnTo>
                    <a:lnTo>
                      <a:pt x="53" y="23"/>
                    </a:lnTo>
                    <a:lnTo>
                      <a:pt x="11" y="0"/>
                    </a:lnTo>
                    <a:lnTo>
                      <a:pt x="5" y="13"/>
                    </a:lnTo>
                    <a:lnTo>
                      <a:pt x="1" y="26"/>
                    </a:lnTo>
                    <a:lnTo>
                      <a:pt x="0" y="38"/>
                    </a:lnTo>
                    <a:lnTo>
                      <a:pt x="0" y="51"/>
                    </a:lnTo>
                    <a:lnTo>
                      <a:pt x="4" y="64"/>
                    </a:lnTo>
                    <a:lnTo>
                      <a:pt x="8" y="74"/>
                    </a:lnTo>
                    <a:lnTo>
                      <a:pt x="14" y="85"/>
                    </a:lnTo>
                    <a:lnTo>
                      <a:pt x="21" y="94"/>
                    </a:lnTo>
                    <a:lnTo>
                      <a:pt x="28" y="102"/>
                    </a:lnTo>
                    <a:lnTo>
                      <a:pt x="36" y="110"/>
                    </a:lnTo>
                    <a:lnTo>
                      <a:pt x="45" y="117"/>
                    </a:lnTo>
                    <a:lnTo>
                      <a:pt x="54" y="124"/>
                    </a:lnTo>
                    <a:lnTo>
                      <a:pt x="73" y="133"/>
                    </a:lnTo>
                    <a:lnTo>
                      <a:pt x="91" y="141"/>
                    </a:lnTo>
                    <a:lnTo>
                      <a:pt x="108" y="96"/>
                    </a:lnTo>
                    <a:close/>
                  </a:path>
                </a:pathLst>
              </a:custGeom>
              <a:solidFill>
                <a:srgbClr val="8D8C8B"/>
              </a:solidFill>
              <a:ln w="9525">
                <a:noFill/>
                <a:round/>
                <a:headEnd/>
                <a:tailEnd/>
              </a:ln>
            </p:spPr>
            <p:txBody>
              <a:bodyPr/>
              <a:lstStyle/>
              <a:p>
                <a:endParaRPr lang="en-US"/>
              </a:p>
            </p:txBody>
          </p:sp>
          <p:sp>
            <p:nvSpPr>
              <p:cNvPr id="40305" name="Freeform 1076"/>
              <p:cNvSpPr>
                <a:spLocks/>
              </p:cNvSpPr>
              <p:nvPr/>
            </p:nvSpPr>
            <p:spPr bwMode="auto">
              <a:xfrm>
                <a:off x="3387" y="3649"/>
                <a:ext cx="47" cy="13"/>
              </a:xfrm>
              <a:custGeom>
                <a:avLst/>
                <a:gdLst>
                  <a:gd name="T0" fmla="*/ 0 w 279"/>
                  <a:gd name="T1" fmla="*/ 0 h 80"/>
                  <a:gd name="T2" fmla="*/ 0 w 279"/>
                  <a:gd name="T3" fmla="*/ 0 h 80"/>
                  <a:gd name="T4" fmla="*/ 0 w 279"/>
                  <a:gd name="T5" fmla="*/ 0 h 80"/>
                  <a:gd name="T6" fmla="*/ 0 w 279"/>
                  <a:gd name="T7" fmla="*/ 0 h 80"/>
                  <a:gd name="T8" fmla="*/ 0 w 279"/>
                  <a:gd name="T9" fmla="*/ 0 h 80"/>
                  <a:gd name="T10" fmla="*/ 0 w 279"/>
                  <a:gd name="T11" fmla="*/ 0 h 80"/>
                  <a:gd name="T12" fmla="*/ 0 w 279"/>
                  <a:gd name="T13" fmla="*/ 0 h 80"/>
                  <a:gd name="T14" fmla="*/ 0 w 279"/>
                  <a:gd name="T15" fmla="*/ 0 h 80"/>
                  <a:gd name="T16" fmla="*/ 0 w 279"/>
                  <a:gd name="T17" fmla="*/ 0 h 80"/>
                  <a:gd name="T18" fmla="*/ 0 w 279"/>
                  <a:gd name="T19" fmla="*/ 0 h 80"/>
                  <a:gd name="T20" fmla="*/ 0 w 279"/>
                  <a:gd name="T21" fmla="*/ 0 h 80"/>
                  <a:gd name="T22" fmla="*/ 0 w 279"/>
                  <a:gd name="T23" fmla="*/ 0 h 80"/>
                  <a:gd name="T24" fmla="*/ 0 w 279"/>
                  <a:gd name="T25" fmla="*/ 0 h 80"/>
                  <a:gd name="T26" fmla="*/ 0 w 279"/>
                  <a:gd name="T27" fmla="*/ 0 h 80"/>
                  <a:gd name="T28" fmla="*/ 0 w 279"/>
                  <a:gd name="T29" fmla="*/ 0 h 80"/>
                  <a:gd name="T30" fmla="*/ 0 w 279"/>
                  <a:gd name="T31" fmla="*/ 0 h 80"/>
                  <a:gd name="T32" fmla="*/ 0 w 279"/>
                  <a:gd name="T33" fmla="*/ 0 h 80"/>
                  <a:gd name="T34" fmla="*/ 0 w 279"/>
                  <a:gd name="T35" fmla="*/ 0 h 80"/>
                  <a:gd name="T36" fmla="*/ 0 w 279"/>
                  <a:gd name="T37" fmla="*/ 0 h 80"/>
                  <a:gd name="T38" fmla="*/ 0 w 279"/>
                  <a:gd name="T39" fmla="*/ 0 h 80"/>
                  <a:gd name="T40" fmla="*/ 0 w 279"/>
                  <a:gd name="T41" fmla="*/ 0 h 80"/>
                  <a:gd name="T42" fmla="*/ 0 w 279"/>
                  <a:gd name="T43" fmla="*/ 0 h 80"/>
                  <a:gd name="T44" fmla="*/ 0 w 279"/>
                  <a:gd name="T45" fmla="*/ 0 h 80"/>
                  <a:gd name="T46" fmla="*/ 0 w 279"/>
                  <a:gd name="T47" fmla="*/ 0 h 80"/>
                  <a:gd name="T48" fmla="*/ 0 w 279"/>
                  <a:gd name="T49" fmla="*/ 0 h 80"/>
                  <a:gd name="T50" fmla="*/ 0 w 279"/>
                  <a:gd name="T51" fmla="*/ 0 h 80"/>
                  <a:gd name="T52" fmla="*/ 0 w 279"/>
                  <a:gd name="T53" fmla="*/ 0 h 80"/>
                  <a:gd name="T54" fmla="*/ 0 w 279"/>
                  <a:gd name="T55" fmla="*/ 0 h 80"/>
                  <a:gd name="T56" fmla="*/ 0 w 279"/>
                  <a:gd name="T57" fmla="*/ 0 h 80"/>
                  <a:gd name="T58" fmla="*/ 0 w 279"/>
                  <a:gd name="T59" fmla="*/ 0 h 80"/>
                  <a:gd name="T60" fmla="*/ 0 w 279"/>
                  <a:gd name="T61" fmla="*/ 0 h 80"/>
                  <a:gd name="T62" fmla="*/ 0 w 279"/>
                  <a:gd name="T63" fmla="*/ 0 h 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9"/>
                  <a:gd name="T97" fmla="*/ 0 h 80"/>
                  <a:gd name="T98" fmla="*/ 279 w 279"/>
                  <a:gd name="T99" fmla="*/ 80 h 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9" h="80">
                    <a:moveTo>
                      <a:pt x="265" y="23"/>
                    </a:moveTo>
                    <a:lnTo>
                      <a:pt x="266" y="22"/>
                    </a:lnTo>
                    <a:lnTo>
                      <a:pt x="251" y="26"/>
                    </a:lnTo>
                    <a:lnTo>
                      <a:pt x="235" y="29"/>
                    </a:lnTo>
                    <a:lnTo>
                      <a:pt x="220" y="30"/>
                    </a:lnTo>
                    <a:lnTo>
                      <a:pt x="204" y="31"/>
                    </a:lnTo>
                    <a:lnTo>
                      <a:pt x="189" y="32"/>
                    </a:lnTo>
                    <a:lnTo>
                      <a:pt x="173" y="31"/>
                    </a:lnTo>
                    <a:lnTo>
                      <a:pt x="157" y="31"/>
                    </a:lnTo>
                    <a:lnTo>
                      <a:pt x="142" y="29"/>
                    </a:lnTo>
                    <a:lnTo>
                      <a:pt x="109" y="24"/>
                    </a:lnTo>
                    <a:lnTo>
                      <a:pt x="78" y="17"/>
                    </a:lnTo>
                    <a:lnTo>
                      <a:pt x="47" y="9"/>
                    </a:lnTo>
                    <a:lnTo>
                      <a:pt x="17" y="0"/>
                    </a:lnTo>
                    <a:lnTo>
                      <a:pt x="0" y="45"/>
                    </a:lnTo>
                    <a:lnTo>
                      <a:pt x="33" y="56"/>
                    </a:lnTo>
                    <a:lnTo>
                      <a:pt x="66" y="65"/>
                    </a:lnTo>
                    <a:lnTo>
                      <a:pt x="101" y="72"/>
                    </a:lnTo>
                    <a:lnTo>
                      <a:pt x="136" y="78"/>
                    </a:lnTo>
                    <a:lnTo>
                      <a:pt x="153" y="79"/>
                    </a:lnTo>
                    <a:lnTo>
                      <a:pt x="170" y="80"/>
                    </a:lnTo>
                    <a:lnTo>
                      <a:pt x="189" y="80"/>
                    </a:lnTo>
                    <a:lnTo>
                      <a:pt x="206" y="80"/>
                    </a:lnTo>
                    <a:lnTo>
                      <a:pt x="225" y="79"/>
                    </a:lnTo>
                    <a:lnTo>
                      <a:pt x="242" y="76"/>
                    </a:lnTo>
                    <a:lnTo>
                      <a:pt x="261" y="73"/>
                    </a:lnTo>
                    <a:lnTo>
                      <a:pt x="278" y="69"/>
                    </a:lnTo>
                    <a:lnTo>
                      <a:pt x="279" y="68"/>
                    </a:lnTo>
                    <a:lnTo>
                      <a:pt x="278" y="69"/>
                    </a:lnTo>
                    <a:lnTo>
                      <a:pt x="279" y="69"/>
                    </a:lnTo>
                    <a:lnTo>
                      <a:pt x="279" y="68"/>
                    </a:lnTo>
                    <a:lnTo>
                      <a:pt x="265" y="23"/>
                    </a:lnTo>
                    <a:close/>
                  </a:path>
                </a:pathLst>
              </a:custGeom>
              <a:solidFill>
                <a:srgbClr val="8D8C8B"/>
              </a:solidFill>
              <a:ln w="9525">
                <a:noFill/>
                <a:round/>
                <a:headEnd/>
                <a:tailEnd/>
              </a:ln>
            </p:spPr>
            <p:txBody>
              <a:bodyPr/>
              <a:lstStyle/>
              <a:p>
                <a:endParaRPr lang="en-US"/>
              </a:p>
            </p:txBody>
          </p:sp>
          <p:sp>
            <p:nvSpPr>
              <p:cNvPr id="40306" name="Freeform 1077"/>
              <p:cNvSpPr>
                <a:spLocks/>
              </p:cNvSpPr>
              <p:nvPr/>
            </p:nvSpPr>
            <p:spPr bwMode="auto">
              <a:xfrm>
                <a:off x="3432" y="3625"/>
                <a:ext cx="37" cy="36"/>
              </a:xfrm>
              <a:custGeom>
                <a:avLst/>
                <a:gdLst>
                  <a:gd name="T0" fmla="*/ 0 w 226"/>
                  <a:gd name="T1" fmla="*/ 0 h 210"/>
                  <a:gd name="T2" fmla="*/ 0 w 226"/>
                  <a:gd name="T3" fmla="*/ 0 h 210"/>
                  <a:gd name="T4" fmla="*/ 0 w 226"/>
                  <a:gd name="T5" fmla="*/ 0 h 210"/>
                  <a:gd name="T6" fmla="*/ 0 w 226"/>
                  <a:gd name="T7" fmla="*/ 0 h 210"/>
                  <a:gd name="T8" fmla="*/ 0 w 226"/>
                  <a:gd name="T9" fmla="*/ 0 h 210"/>
                  <a:gd name="T10" fmla="*/ 0 w 226"/>
                  <a:gd name="T11" fmla="*/ 0 h 210"/>
                  <a:gd name="T12" fmla="*/ 0 w 226"/>
                  <a:gd name="T13" fmla="*/ 0 h 210"/>
                  <a:gd name="T14" fmla="*/ 0 w 226"/>
                  <a:gd name="T15" fmla="*/ 0 h 210"/>
                  <a:gd name="T16" fmla="*/ 0 w 226"/>
                  <a:gd name="T17" fmla="*/ 0 h 210"/>
                  <a:gd name="T18" fmla="*/ 0 w 226"/>
                  <a:gd name="T19" fmla="*/ 0 h 210"/>
                  <a:gd name="T20" fmla="*/ 0 w 226"/>
                  <a:gd name="T21" fmla="*/ 0 h 210"/>
                  <a:gd name="T22" fmla="*/ 0 w 226"/>
                  <a:gd name="T23" fmla="*/ 0 h 210"/>
                  <a:gd name="T24" fmla="*/ 0 w 226"/>
                  <a:gd name="T25" fmla="*/ 0 h 210"/>
                  <a:gd name="T26" fmla="*/ 0 w 226"/>
                  <a:gd name="T27" fmla="*/ 0 h 210"/>
                  <a:gd name="T28" fmla="*/ 0 w 226"/>
                  <a:gd name="T29" fmla="*/ 0 h 210"/>
                  <a:gd name="T30" fmla="*/ 0 w 226"/>
                  <a:gd name="T31" fmla="*/ 0 h 210"/>
                  <a:gd name="T32" fmla="*/ 0 w 226"/>
                  <a:gd name="T33" fmla="*/ 0 h 210"/>
                  <a:gd name="T34" fmla="*/ 0 w 226"/>
                  <a:gd name="T35" fmla="*/ 0 h 210"/>
                  <a:gd name="T36" fmla="*/ 0 w 226"/>
                  <a:gd name="T37" fmla="*/ 0 h 210"/>
                  <a:gd name="T38" fmla="*/ 0 w 226"/>
                  <a:gd name="T39" fmla="*/ 0 h 210"/>
                  <a:gd name="T40" fmla="*/ 0 w 226"/>
                  <a:gd name="T41" fmla="*/ 0 h 210"/>
                  <a:gd name="T42" fmla="*/ 0 w 226"/>
                  <a:gd name="T43" fmla="*/ 0 h 210"/>
                  <a:gd name="T44" fmla="*/ 0 w 226"/>
                  <a:gd name="T45" fmla="*/ 0 h 210"/>
                  <a:gd name="T46" fmla="*/ 0 w 226"/>
                  <a:gd name="T47" fmla="*/ 0 h 210"/>
                  <a:gd name="T48" fmla="*/ 0 w 226"/>
                  <a:gd name="T49" fmla="*/ 0 h 210"/>
                  <a:gd name="T50" fmla="*/ 0 w 226"/>
                  <a:gd name="T51" fmla="*/ 0 h 210"/>
                  <a:gd name="T52" fmla="*/ 0 w 226"/>
                  <a:gd name="T53" fmla="*/ 0 h 210"/>
                  <a:gd name="T54" fmla="*/ 0 w 226"/>
                  <a:gd name="T55" fmla="*/ 0 h 210"/>
                  <a:gd name="T56" fmla="*/ 0 w 226"/>
                  <a:gd name="T57" fmla="*/ 0 h 210"/>
                  <a:gd name="T58" fmla="*/ 0 w 226"/>
                  <a:gd name="T59" fmla="*/ 0 h 210"/>
                  <a:gd name="T60" fmla="*/ 0 w 226"/>
                  <a:gd name="T61" fmla="*/ 0 h 210"/>
                  <a:gd name="T62" fmla="*/ 0 w 226"/>
                  <a:gd name="T63" fmla="*/ 0 h 2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6"/>
                  <a:gd name="T97" fmla="*/ 0 h 210"/>
                  <a:gd name="T98" fmla="*/ 226 w 226"/>
                  <a:gd name="T99" fmla="*/ 210 h 2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6" h="210">
                    <a:moveTo>
                      <a:pt x="192" y="0"/>
                    </a:moveTo>
                    <a:lnTo>
                      <a:pt x="191" y="0"/>
                    </a:lnTo>
                    <a:lnTo>
                      <a:pt x="168" y="24"/>
                    </a:lnTo>
                    <a:lnTo>
                      <a:pt x="145" y="50"/>
                    </a:lnTo>
                    <a:lnTo>
                      <a:pt x="123" y="74"/>
                    </a:lnTo>
                    <a:lnTo>
                      <a:pt x="101" y="98"/>
                    </a:lnTo>
                    <a:lnTo>
                      <a:pt x="90" y="109"/>
                    </a:lnTo>
                    <a:lnTo>
                      <a:pt x="79" y="119"/>
                    </a:lnTo>
                    <a:lnTo>
                      <a:pt x="66" y="129"/>
                    </a:lnTo>
                    <a:lnTo>
                      <a:pt x="55" y="137"/>
                    </a:lnTo>
                    <a:lnTo>
                      <a:pt x="42" y="146"/>
                    </a:lnTo>
                    <a:lnTo>
                      <a:pt x="29" y="154"/>
                    </a:lnTo>
                    <a:lnTo>
                      <a:pt x="15" y="159"/>
                    </a:lnTo>
                    <a:lnTo>
                      <a:pt x="0" y="165"/>
                    </a:lnTo>
                    <a:lnTo>
                      <a:pt x="14" y="210"/>
                    </a:lnTo>
                    <a:lnTo>
                      <a:pt x="33" y="205"/>
                    </a:lnTo>
                    <a:lnTo>
                      <a:pt x="50" y="196"/>
                    </a:lnTo>
                    <a:lnTo>
                      <a:pt x="66" y="187"/>
                    </a:lnTo>
                    <a:lnTo>
                      <a:pt x="81" y="178"/>
                    </a:lnTo>
                    <a:lnTo>
                      <a:pt x="96" y="168"/>
                    </a:lnTo>
                    <a:lnTo>
                      <a:pt x="110" y="156"/>
                    </a:lnTo>
                    <a:lnTo>
                      <a:pt x="123" y="144"/>
                    </a:lnTo>
                    <a:lnTo>
                      <a:pt x="136" y="132"/>
                    </a:lnTo>
                    <a:lnTo>
                      <a:pt x="159" y="106"/>
                    </a:lnTo>
                    <a:lnTo>
                      <a:pt x="182" y="82"/>
                    </a:lnTo>
                    <a:lnTo>
                      <a:pt x="203" y="57"/>
                    </a:lnTo>
                    <a:lnTo>
                      <a:pt x="226" y="35"/>
                    </a:lnTo>
                    <a:lnTo>
                      <a:pt x="225" y="35"/>
                    </a:lnTo>
                    <a:lnTo>
                      <a:pt x="192" y="0"/>
                    </a:lnTo>
                    <a:lnTo>
                      <a:pt x="191" y="0"/>
                    </a:lnTo>
                    <a:lnTo>
                      <a:pt x="192" y="0"/>
                    </a:lnTo>
                    <a:close/>
                  </a:path>
                </a:pathLst>
              </a:custGeom>
              <a:solidFill>
                <a:srgbClr val="8D8C8B"/>
              </a:solidFill>
              <a:ln w="9525">
                <a:noFill/>
                <a:round/>
                <a:headEnd/>
                <a:tailEnd/>
              </a:ln>
            </p:spPr>
            <p:txBody>
              <a:bodyPr/>
              <a:lstStyle/>
              <a:p>
                <a:endParaRPr lang="en-US"/>
              </a:p>
            </p:txBody>
          </p:sp>
          <p:sp>
            <p:nvSpPr>
              <p:cNvPr id="40307" name="Freeform 1078"/>
              <p:cNvSpPr>
                <a:spLocks/>
              </p:cNvSpPr>
              <p:nvPr/>
            </p:nvSpPr>
            <p:spPr bwMode="auto">
              <a:xfrm>
                <a:off x="3464" y="3590"/>
                <a:ext cx="18" cy="41"/>
              </a:xfrm>
              <a:custGeom>
                <a:avLst/>
                <a:gdLst>
                  <a:gd name="T0" fmla="*/ 0 w 110"/>
                  <a:gd name="T1" fmla="*/ 0 h 250"/>
                  <a:gd name="T2" fmla="*/ 0 w 110"/>
                  <a:gd name="T3" fmla="*/ 0 h 250"/>
                  <a:gd name="T4" fmla="*/ 0 w 110"/>
                  <a:gd name="T5" fmla="*/ 0 h 250"/>
                  <a:gd name="T6" fmla="*/ 0 w 110"/>
                  <a:gd name="T7" fmla="*/ 0 h 250"/>
                  <a:gd name="T8" fmla="*/ 0 w 110"/>
                  <a:gd name="T9" fmla="*/ 0 h 250"/>
                  <a:gd name="T10" fmla="*/ 0 w 110"/>
                  <a:gd name="T11" fmla="*/ 0 h 250"/>
                  <a:gd name="T12" fmla="*/ 0 w 110"/>
                  <a:gd name="T13" fmla="*/ 0 h 250"/>
                  <a:gd name="T14" fmla="*/ 0 w 110"/>
                  <a:gd name="T15" fmla="*/ 0 h 250"/>
                  <a:gd name="T16" fmla="*/ 0 w 110"/>
                  <a:gd name="T17" fmla="*/ 0 h 250"/>
                  <a:gd name="T18" fmla="*/ 0 w 110"/>
                  <a:gd name="T19" fmla="*/ 0 h 250"/>
                  <a:gd name="T20" fmla="*/ 0 w 110"/>
                  <a:gd name="T21" fmla="*/ 0 h 250"/>
                  <a:gd name="T22" fmla="*/ 0 w 110"/>
                  <a:gd name="T23" fmla="*/ 0 h 250"/>
                  <a:gd name="T24" fmla="*/ 0 w 110"/>
                  <a:gd name="T25" fmla="*/ 0 h 250"/>
                  <a:gd name="T26" fmla="*/ 0 w 110"/>
                  <a:gd name="T27" fmla="*/ 0 h 250"/>
                  <a:gd name="T28" fmla="*/ 0 w 110"/>
                  <a:gd name="T29" fmla="*/ 0 h 250"/>
                  <a:gd name="T30" fmla="*/ 0 w 110"/>
                  <a:gd name="T31" fmla="*/ 0 h 250"/>
                  <a:gd name="T32" fmla="*/ 0 w 110"/>
                  <a:gd name="T33" fmla="*/ 0 h 250"/>
                  <a:gd name="T34" fmla="*/ 0 w 110"/>
                  <a:gd name="T35" fmla="*/ 0 h 250"/>
                  <a:gd name="T36" fmla="*/ 0 w 110"/>
                  <a:gd name="T37" fmla="*/ 0 h 250"/>
                  <a:gd name="T38" fmla="*/ 0 w 110"/>
                  <a:gd name="T39" fmla="*/ 0 h 250"/>
                  <a:gd name="T40" fmla="*/ 0 w 110"/>
                  <a:gd name="T41" fmla="*/ 0 h 250"/>
                  <a:gd name="T42" fmla="*/ 0 w 110"/>
                  <a:gd name="T43" fmla="*/ 0 h 250"/>
                  <a:gd name="T44" fmla="*/ 0 w 110"/>
                  <a:gd name="T45" fmla="*/ 0 h 250"/>
                  <a:gd name="T46" fmla="*/ 0 w 110"/>
                  <a:gd name="T47" fmla="*/ 0 h 250"/>
                  <a:gd name="T48" fmla="*/ 0 w 110"/>
                  <a:gd name="T49" fmla="*/ 0 h 250"/>
                  <a:gd name="T50" fmla="*/ 0 w 110"/>
                  <a:gd name="T51" fmla="*/ 0 h 250"/>
                  <a:gd name="T52" fmla="*/ 0 w 110"/>
                  <a:gd name="T53" fmla="*/ 0 h 250"/>
                  <a:gd name="T54" fmla="*/ 0 w 110"/>
                  <a:gd name="T55" fmla="*/ 0 h 250"/>
                  <a:gd name="T56" fmla="*/ 0 w 110"/>
                  <a:gd name="T57" fmla="*/ 0 h 250"/>
                  <a:gd name="T58" fmla="*/ 0 w 110"/>
                  <a:gd name="T59" fmla="*/ 0 h 250"/>
                  <a:gd name="T60" fmla="*/ 0 w 110"/>
                  <a:gd name="T61" fmla="*/ 0 h 250"/>
                  <a:gd name="T62" fmla="*/ 0 w 110"/>
                  <a:gd name="T63" fmla="*/ 0 h 250"/>
                  <a:gd name="T64" fmla="*/ 0 w 110"/>
                  <a:gd name="T65" fmla="*/ 0 h 250"/>
                  <a:gd name="T66" fmla="*/ 0 w 110"/>
                  <a:gd name="T67" fmla="*/ 0 h 250"/>
                  <a:gd name="T68" fmla="*/ 0 w 110"/>
                  <a:gd name="T69" fmla="*/ 0 h 250"/>
                  <a:gd name="T70" fmla="*/ 0 w 110"/>
                  <a:gd name="T71" fmla="*/ 0 h 250"/>
                  <a:gd name="T72" fmla="*/ 0 w 110"/>
                  <a:gd name="T73" fmla="*/ 0 h 250"/>
                  <a:gd name="T74" fmla="*/ 0 w 110"/>
                  <a:gd name="T75" fmla="*/ 0 h 250"/>
                  <a:gd name="T76" fmla="*/ 0 w 110"/>
                  <a:gd name="T77" fmla="*/ 0 h 2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0"/>
                  <a:gd name="T118" fmla="*/ 0 h 250"/>
                  <a:gd name="T119" fmla="*/ 110 w 110"/>
                  <a:gd name="T120" fmla="*/ 250 h 25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0" h="250">
                    <a:moveTo>
                      <a:pt x="49" y="21"/>
                    </a:moveTo>
                    <a:lnTo>
                      <a:pt x="49" y="21"/>
                    </a:lnTo>
                    <a:lnTo>
                      <a:pt x="55" y="33"/>
                    </a:lnTo>
                    <a:lnTo>
                      <a:pt x="58" y="46"/>
                    </a:lnTo>
                    <a:lnTo>
                      <a:pt x="60" y="59"/>
                    </a:lnTo>
                    <a:lnTo>
                      <a:pt x="61" y="73"/>
                    </a:lnTo>
                    <a:lnTo>
                      <a:pt x="61" y="85"/>
                    </a:lnTo>
                    <a:lnTo>
                      <a:pt x="60" y="98"/>
                    </a:lnTo>
                    <a:lnTo>
                      <a:pt x="58" y="112"/>
                    </a:lnTo>
                    <a:lnTo>
                      <a:pt x="56" y="125"/>
                    </a:lnTo>
                    <a:lnTo>
                      <a:pt x="51" y="137"/>
                    </a:lnTo>
                    <a:lnTo>
                      <a:pt x="45" y="150"/>
                    </a:lnTo>
                    <a:lnTo>
                      <a:pt x="39" y="163"/>
                    </a:lnTo>
                    <a:lnTo>
                      <a:pt x="33" y="174"/>
                    </a:lnTo>
                    <a:lnTo>
                      <a:pt x="24" y="185"/>
                    </a:lnTo>
                    <a:lnTo>
                      <a:pt x="18" y="195"/>
                    </a:lnTo>
                    <a:lnTo>
                      <a:pt x="8" y="206"/>
                    </a:lnTo>
                    <a:lnTo>
                      <a:pt x="0" y="215"/>
                    </a:lnTo>
                    <a:lnTo>
                      <a:pt x="33" y="250"/>
                    </a:lnTo>
                    <a:lnTo>
                      <a:pt x="44" y="238"/>
                    </a:lnTo>
                    <a:lnTo>
                      <a:pt x="55" y="226"/>
                    </a:lnTo>
                    <a:lnTo>
                      <a:pt x="64" y="214"/>
                    </a:lnTo>
                    <a:lnTo>
                      <a:pt x="73" y="200"/>
                    </a:lnTo>
                    <a:lnTo>
                      <a:pt x="82" y="185"/>
                    </a:lnTo>
                    <a:lnTo>
                      <a:pt x="89" y="170"/>
                    </a:lnTo>
                    <a:lnTo>
                      <a:pt x="96" y="155"/>
                    </a:lnTo>
                    <a:lnTo>
                      <a:pt x="102" y="139"/>
                    </a:lnTo>
                    <a:lnTo>
                      <a:pt x="105" y="121"/>
                    </a:lnTo>
                    <a:lnTo>
                      <a:pt x="109" y="105"/>
                    </a:lnTo>
                    <a:lnTo>
                      <a:pt x="110" y="88"/>
                    </a:lnTo>
                    <a:lnTo>
                      <a:pt x="110" y="69"/>
                    </a:lnTo>
                    <a:lnTo>
                      <a:pt x="109" y="52"/>
                    </a:lnTo>
                    <a:lnTo>
                      <a:pt x="105" y="34"/>
                    </a:lnTo>
                    <a:lnTo>
                      <a:pt x="100" y="17"/>
                    </a:lnTo>
                    <a:lnTo>
                      <a:pt x="92" y="0"/>
                    </a:lnTo>
                    <a:lnTo>
                      <a:pt x="49" y="21"/>
                    </a:lnTo>
                    <a:close/>
                  </a:path>
                </a:pathLst>
              </a:custGeom>
              <a:solidFill>
                <a:srgbClr val="8D8C8B"/>
              </a:solidFill>
              <a:ln w="9525">
                <a:noFill/>
                <a:round/>
                <a:headEnd/>
                <a:tailEnd/>
              </a:ln>
            </p:spPr>
            <p:txBody>
              <a:bodyPr/>
              <a:lstStyle/>
              <a:p>
                <a:endParaRPr lang="en-US"/>
              </a:p>
            </p:txBody>
          </p:sp>
          <p:sp>
            <p:nvSpPr>
              <p:cNvPr id="40308" name="Freeform 1079"/>
              <p:cNvSpPr>
                <a:spLocks/>
              </p:cNvSpPr>
              <p:nvPr/>
            </p:nvSpPr>
            <p:spPr bwMode="auto">
              <a:xfrm>
                <a:off x="3450" y="3551"/>
                <a:ext cx="29" cy="42"/>
              </a:xfrm>
              <a:custGeom>
                <a:avLst/>
                <a:gdLst>
                  <a:gd name="T0" fmla="*/ 0 w 172"/>
                  <a:gd name="T1" fmla="*/ 0 h 254"/>
                  <a:gd name="T2" fmla="*/ 0 w 172"/>
                  <a:gd name="T3" fmla="*/ 0 h 254"/>
                  <a:gd name="T4" fmla="*/ 0 w 172"/>
                  <a:gd name="T5" fmla="*/ 0 h 254"/>
                  <a:gd name="T6" fmla="*/ 0 w 172"/>
                  <a:gd name="T7" fmla="*/ 0 h 254"/>
                  <a:gd name="T8" fmla="*/ 0 w 172"/>
                  <a:gd name="T9" fmla="*/ 0 h 254"/>
                  <a:gd name="T10" fmla="*/ 0 w 172"/>
                  <a:gd name="T11" fmla="*/ 0 h 254"/>
                  <a:gd name="T12" fmla="*/ 0 w 172"/>
                  <a:gd name="T13" fmla="*/ 0 h 254"/>
                  <a:gd name="T14" fmla="*/ 0 w 172"/>
                  <a:gd name="T15" fmla="*/ 0 h 254"/>
                  <a:gd name="T16" fmla="*/ 0 w 172"/>
                  <a:gd name="T17" fmla="*/ 0 h 254"/>
                  <a:gd name="T18" fmla="*/ 0 w 172"/>
                  <a:gd name="T19" fmla="*/ 0 h 254"/>
                  <a:gd name="T20" fmla="*/ 0 w 172"/>
                  <a:gd name="T21" fmla="*/ 0 h 254"/>
                  <a:gd name="T22" fmla="*/ 0 w 172"/>
                  <a:gd name="T23" fmla="*/ 0 h 254"/>
                  <a:gd name="T24" fmla="*/ 0 w 172"/>
                  <a:gd name="T25" fmla="*/ 0 h 254"/>
                  <a:gd name="T26" fmla="*/ 0 w 172"/>
                  <a:gd name="T27" fmla="*/ 0 h 254"/>
                  <a:gd name="T28" fmla="*/ 0 w 172"/>
                  <a:gd name="T29" fmla="*/ 0 h 254"/>
                  <a:gd name="T30" fmla="*/ 0 w 172"/>
                  <a:gd name="T31" fmla="*/ 0 h 254"/>
                  <a:gd name="T32" fmla="*/ 0 w 172"/>
                  <a:gd name="T33" fmla="*/ 0 h 254"/>
                  <a:gd name="T34" fmla="*/ 0 w 172"/>
                  <a:gd name="T35" fmla="*/ 0 h 254"/>
                  <a:gd name="T36" fmla="*/ 0 w 172"/>
                  <a:gd name="T37" fmla="*/ 0 h 254"/>
                  <a:gd name="T38" fmla="*/ 0 w 172"/>
                  <a:gd name="T39" fmla="*/ 0 h 254"/>
                  <a:gd name="T40" fmla="*/ 0 w 172"/>
                  <a:gd name="T41" fmla="*/ 0 h 254"/>
                  <a:gd name="T42" fmla="*/ 0 w 172"/>
                  <a:gd name="T43" fmla="*/ 0 h 254"/>
                  <a:gd name="T44" fmla="*/ 0 w 172"/>
                  <a:gd name="T45" fmla="*/ 0 h 254"/>
                  <a:gd name="T46" fmla="*/ 0 w 172"/>
                  <a:gd name="T47" fmla="*/ 0 h 254"/>
                  <a:gd name="T48" fmla="*/ 0 w 172"/>
                  <a:gd name="T49" fmla="*/ 0 h 254"/>
                  <a:gd name="T50" fmla="*/ 0 w 172"/>
                  <a:gd name="T51" fmla="*/ 0 h 254"/>
                  <a:gd name="T52" fmla="*/ 0 w 172"/>
                  <a:gd name="T53" fmla="*/ 0 h 2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254"/>
                  <a:gd name="T83" fmla="*/ 172 w 172"/>
                  <a:gd name="T84" fmla="*/ 254 h 2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254">
                    <a:moveTo>
                      <a:pt x="0" y="36"/>
                    </a:moveTo>
                    <a:lnTo>
                      <a:pt x="0" y="36"/>
                    </a:lnTo>
                    <a:lnTo>
                      <a:pt x="12" y="47"/>
                    </a:lnTo>
                    <a:lnTo>
                      <a:pt x="21" y="58"/>
                    </a:lnTo>
                    <a:lnTo>
                      <a:pt x="32" y="70"/>
                    </a:lnTo>
                    <a:lnTo>
                      <a:pt x="40" y="81"/>
                    </a:lnTo>
                    <a:lnTo>
                      <a:pt x="57" y="107"/>
                    </a:lnTo>
                    <a:lnTo>
                      <a:pt x="72" y="134"/>
                    </a:lnTo>
                    <a:lnTo>
                      <a:pt x="86" y="163"/>
                    </a:lnTo>
                    <a:lnTo>
                      <a:pt x="100" y="193"/>
                    </a:lnTo>
                    <a:lnTo>
                      <a:pt x="114" y="223"/>
                    </a:lnTo>
                    <a:lnTo>
                      <a:pt x="129" y="254"/>
                    </a:lnTo>
                    <a:lnTo>
                      <a:pt x="172" y="233"/>
                    </a:lnTo>
                    <a:lnTo>
                      <a:pt x="158" y="203"/>
                    </a:lnTo>
                    <a:lnTo>
                      <a:pt x="144" y="173"/>
                    </a:lnTo>
                    <a:lnTo>
                      <a:pt x="130" y="143"/>
                    </a:lnTo>
                    <a:lnTo>
                      <a:pt x="115" y="112"/>
                    </a:lnTo>
                    <a:lnTo>
                      <a:pt x="98" y="82"/>
                    </a:lnTo>
                    <a:lnTo>
                      <a:pt x="80" y="53"/>
                    </a:lnTo>
                    <a:lnTo>
                      <a:pt x="69" y="40"/>
                    </a:lnTo>
                    <a:lnTo>
                      <a:pt x="58" y="26"/>
                    </a:lnTo>
                    <a:lnTo>
                      <a:pt x="45" y="13"/>
                    </a:lnTo>
                    <a:lnTo>
                      <a:pt x="33" y="0"/>
                    </a:lnTo>
                    <a:lnTo>
                      <a:pt x="34" y="1"/>
                    </a:lnTo>
                    <a:lnTo>
                      <a:pt x="0" y="36"/>
                    </a:lnTo>
                    <a:close/>
                  </a:path>
                </a:pathLst>
              </a:custGeom>
              <a:solidFill>
                <a:srgbClr val="8D8C8B"/>
              </a:solidFill>
              <a:ln w="9525">
                <a:noFill/>
                <a:round/>
                <a:headEnd/>
                <a:tailEnd/>
              </a:ln>
            </p:spPr>
            <p:txBody>
              <a:bodyPr/>
              <a:lstStyle/>
              <a:p>
                <a:endParaRPr lang="en-US"/>
              </a:p>
            </p:txBody>
          </p:sp>
          <p:sp>
            <p:nvSpPr>
              <p:cNvPr id="40309" name="Freeform 1080"/>
              <p:cNvSpPr>
                <a:spLocks/>
              </p:cNvSpPr>
              <p:nvPr/>
            </p:nvSpPr>
            <p:spPr bwMode="auto">
              <a:xfrm>
                <a:off x="3413" y="3544"/>
                <a:ext cx="43" cy="15"/>
              </a:xfrm>
              <a:custGeom>
                <a:avLst/>
                <a:gdLst>
                  <a:gd name="T0" fmla="*/ 0 w 259"/>
                  <a:gd name="T1" fmla="*/ 0 h 90"/>
                  <a:gd name="T2" fmla="*/ 0 w 259"/>
                  <a:gd name="T3" fmla="*/ 0 h 90"/>
                  <a:gd name="T4" fmla="*/ 0 w 259"/>
                  <a:gd name="T5" fmla="*/ 0 h 90"/>
                  <a:gd name="T6" fmla="*/ 0 w 259"/>
                  <a:gd name="T7" fmla="*/ 0 h 90"/>
                  <a:gd name="T8" fmla="*/ 0 w 259"/>
                  <a:gd name="T9" fmla="*/ 0 h 90"/>
                  <a:gd name="T10" fmla="*/ 0 w 259"/>
                  <a:gd name="T11" fmla="*/ 0 h 90"/>
                  <a:gd name="T12" fmla="*/ 0 w 259"/>
                  <a:gd name="T13" fmla="*/ 0 h 90"/>
                  <a:gd name="T14" fmla="*/ 0 w 259"/>
                  <a:gd name="T15" fmla="*/ 0 h 90"/>
                  <a:gd name="T16" fmla="*/ 0 w 259"/>
                  <a:gd name="T17" fmla="*/ 0 h 90"/>
                  <a:gd name="T18" fmla="*/ 0 w 259"/>
                  <a:gd name="T19" fmla="*/ 0 h 90"/>
                  <a:gd name="T20" fmla="*/ 0 w 259"/>
                  <a:gd name="T21" fmla="*/ 0 h 90"/>
                  <a:gd name="T22" fmla="*/ 0 w 259"/>
                  <a:gd name="T23" fmla="*/ 0 h 90"/>
                  <a:gd name="T24" fmla="*/ 0 w 259"/>
                  <a:gd name="T25" fmla="*/ 0 h 90"/>
                  <a:gd name="T26" fmla="*/ 0 w 259"/>
                  <a:gd name="T27" fmla="*/ 0 h 90"/>
                  <a:gd name="T28" fmla="*/ 0 w 259"/>
                  <a:gd name="T29" fmla="*/ 0 h 90"/>
                  <a:gd name="T30" fmla="*/ 0 w 259"/>
                  <a:gd name="T31" fmla="*/ 0 h 90"/>
                  <a:gd name="T32" fmla="*/ 0 w 259"/>
                  <a:gd name="T33" fmla="*/ 0 h 90"/>
                  <a:gd name="T34" fmla="*/ 0 w 259"/>
                  <a:gd name="T35" fmla="*/ 0 h 90"/>
                  <a:gd name="T36" fmla="*/ 0 w 259"/>
                  <a:gd name="T37" fmla="*/ 0 h 90"/>
                  <a:gd name="T38" fmla="*/ 0 w 259"/>
                  <a:gd name="T39" fmla="*/ 0 h 90"/>
                  <a:gd name="T40" fmla="*/ 0 w 259"/>
                  <a:gd name="T41" fmla="*/ 0 h 90"/>
                  <a:gd name="T42" fmla="*/ 0 w 259"/>
                  <a:gd name="T43" fmla="*/ 0 h 90"/>
                  <a:gd name="T44" fmla="*/ 0 w 259"/>
                  <a:gd name="T45" fmla="*/ 0 h 90"/>
                  <a:gd name="T46" fmla="*/ 0 w 259"/>
                  <a:gd name="T47" fmla="*/ 0 h 90"/>
                  <a:gd name="T48" fmla="*/ 0 w 259"/>
                  <a:gd name="T49" fmla="*/ 0 h 90"/>
                  <a:gd name="T50" fmla="*/ 0 w 259"/>
                  <a:gd name="T51" fmla="*/ 0 h 90"/>
                  <a:gd name="T52" fmla="*/ 0 w 259"/>
                  <a:gd name="T53" fmla="*/ 0 h 90"/>
                  <a:gd name="T54" fmla="*/ 0 w 259"/>
                  <a:gd name="T55" fmla="*/ 0 h 90"/>
                  <a:gd name="T56" fmla="*/ 0 w 259"/>
                  <a:gd name="T57" fmla="*/ 0 h 90"/>
                  <a:gd name="T58" fmla="*/ 0 w 259"/>
                  <a:gd name="T59" fmla="*/ 0 h 90"/>
                  <a:gd name="T60" fmla="*/ 0 w 259"/>
                  <a:gd name="T61" fmla="*/ 0 h 90"/>
                  <a:gd name="T62" fmla="*/ 0 w 259"/>
                  <a:gd name="T63" fmla="*/ 0 h 90"/>
                  <a:gd name="T64" fmla="*/ 0 w 259"/>
                  <a:gd name="T65" fmla="*/ 0 h 90"/>
                  <a:gd name="T66" fmla="*/ 0 w 259"/>
                  <a:gd name="T67" fmla="*/ 0 h 90"/>
                  <a:gd name="T68" fmla="*/ 0 w 259"/>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9"/>
                  <a:gd name="T106" fmla="*/ 0 h 90"/>
                  <a:gd name="T107" fmla="*/ 259 w 259"/>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9" h="90">
                    <a:moveTo>
                      <a:pt x="37" y="90"/>
                    </a:moveTo>
                    <a:lnTo>
                      <a:pt x="45" y="81"/>
                    </a:lnTo>
                    <a:lnTo>
                      <a:pt x="55" y="73"/>
                    </a:lnTo>
                    <a:lnTo>
                      <a:pt x="66" y="66"/>
                    </a:lnTo>
                    <a:lnTo>
                      <a:pt x="79" y="60"/>
                    </a:lnTo>
                    <a:lnTo>
                      <a:pt x="91" y="55"/>
                    </a:lnTo>
                    <a:lnTo>
                      <a:pt x="104" y="52"/>
                    </a:lnTo>
                    <a:lnTo>
                      <a:pt x="118" y="50"/>
                    </a:lnTo>
                    <a:lnTo>
                      <a:pt x="132" y="48"/>
                    </a:lnTo>
                    <a:lnTo>
                      <a:pt x="147" y="48"/>
                    </a:lnTo>
                    <a:lnTo>
                      <a:pt x="161" y="50"/>
                    </a:lnTo>
                    <a:lnTo>
                      <a:pt x="173" y="52"/>
                    </a:lnTo>
                    <a:lnTo>
                      <a:pt x="186" y="55"/>
                    </a:lnTo>
                    <a:lnTo>
                      <a:pt x="198" y="59"/>
                    </a:lnTo>
                    <a:lnTo>
                      <a:pt x="208" y="63"/>
                    </a:lnTo>
                    <a:lnTo>
                      <a:pt x="217" y="69"/>
                    </a:lnTo>
                    <a:lnTo>
                      <a:pt x="225" y="76"/>
                    </a:lnTo>
                    <a:lnTo>
                      <a:pt x="259" y="41"/>
                    </a:lnTo>
                    <a:lnTo>
                      <a:pt x="246" y="30"/>
                    </a:lnTo>
                    <a:lnTo>
                      <a:pt x="231" y="22"/>
                    </a:lnTo>
                    <a:lnTo>
                      <a:pt x="216" y="15"/>
                    </a:lnTo>
                    <a:lnTo>
                      <a:pt x="200" y="8"/>
                    </a:lnTo>
                    <a:lnTo>
                      <a:pt x="183" y="4"/>
                    </a:lnTo>
                    <a:lnTo>
                      <a:pt x="165" y="1"/>
                    </a:lnTo>
                    <a:lnTo>
                      <a:pt x="148" y="0"/>
                    </a:lnTo>
                    <a:lnTo>
                      <a:pt x="131" y="0"/>
                    </a:lnTo>
                    <a:lnTo>
                      <a:pt x="112" y="2"/>
                    </a:lnTo>
                    <a:lnTo>
                      <a:pt x="94" y="4"/>
                    </a:lnTo>
                    <a:lnTo>
                      <a:pt x="76" y="9"/>
                    </a:lnTo>
                    <a:lnTo>
                      <a:pt x="59" y="16"/>
                    </a:lnTo>
                    <a:lnTo>
                      <a:pt x="43" y="23"/>
                    </a:lnTo>
                    <a:lnTo>
                      <a:pt x="28" y="33"/>
                    </a:lnTo>
                    <a:lnTo>
                      <a:pt x="13" y="45"/>
                    </a:lnTo>
                    <a:lnTo>
                      <a:pt x="0" y="59"/>
                    </a:lnTo>
                    <a:lnTo>
                      <a:pt x="37" y="90"/>
                    </a:lnTo>
                    <a:close/>
                  </a:path>
                </a:pathLst>
              </a:custGeom>
              <a:solidFill>
                <a:srgbClr val="8D8C8B"/>
              </a:solidFill>
              <a:ln w="9525">
                <a:noFill/>
                <a:round/>
                <a:headEnd/>
                <a:tailEnd/>
              </a:ln>
            </p:spPr>
            <p:txBody>
              <a:bodyPr/>
              <a:lstStyle/>
              <a:p>
                <a:endParaRPr lang="en-US"/>
              </a:p>
            </p:txBody>
          </p:sp>
          <p:sp>
            <p:nvSpPr>
              <p:cNvPr id="40310" name="Freeform 1081"/>
              <p:cNvSpPr>
                <a:spLocks/>
              </p:cNvSpPr>
              <p:nvPr/>
            </p:nvSpPr>
            <p:spPr bwMode="auto">
              <a:xfrm>
                <a:off x="3390" y="3588"/>
                <a:ext cx="27" cy="53"/>
              </a:xfrm>
              <a:custGeom>
                <a:avLst/>
                <a:gdLst>
                  <a:gd name="T0" fmla="*/ 0 w 162"/>
                  <a:gd name="T1" fmla="*/ 0 h 315"/>
                  <a:gd name="T2" fmla="*/ 0 w 162"/>
                  <a:gd name="T3" fmla="*/ 0 h 315"/>
                  <a:gd name="T4" fmla="*/ 0 w 162"/>
                  <a:gd name="T5" fmla="*/ 0 h 315"/>
                  <a:gd name="T6" fmla="*/ 0 w 162"/>
                  <a:gd name="T7" fmla="*/ 0 h 315"/>
                  <a:gd name="T8" fmla="*/ 0 w 162"/>
                  <a:gd name="T9" fmla="*/ 0 h 315"/>
                  <a:gd name="T10" fmla="*/ 0 w 162"/>
                  <a:gd name="T11" fmla="*/ 0 h 315"/>
                  <a:gd name="T12" fmla="*/ 0 w 162"/>
                  <a:gd name="T13" fmla="*/ 0 h 315"/>
                  <a:gd name="T14" fmla="*/ 0 w 162"/>
                  <a:gd name="T15" fmla="*/ 0 h 315"/>
                  <a:gd name="T16" fmla="*/ 0 w 162"/>
                  <a:gd name="T17" fmla="*/ 0 h 315"/>
                  <a:gd name="T18" fmla="*/ 0 w 162"/>
                  <a:gd name="T19" fmla="*/ 0 h 315"/>
                  <a:gd name="T20" fmla="*/ 0 w 162"/>
                  <a:gd name="T21" fmla="*/ 0 h 315"/>
                  <a:gd name="T22" fmla="*/ 0 w 162"/>
                  <a:gd name="T23" fmla="*/ 0 h 315"/>
                  <a:gd name="T24" fmla="*/ 0 w 162"/>
                  <a:gd name="T25" fmla="*/ 0 h 315"/>
                  <a:gd name="T26" fmla="*/ 0 w 162"/>
                  <a:gd name="T27" fmla="*/ 0 h 315"/>
                  <a:gd name="T28" fmla="*/ 0 w 162"/>
                  <a:gd name="T29" fmla="*/ 0 h 315"/>
                  <a:gd name="T30" fmla="*/ 0 w 162"/>
                  <a:gd name="T31" fmla="*/ 0 h 315"/>
                  <a:gd name="T32" fmla="*/ 0 w 162"/>
                  <a:gd name="T33" fmla="*/ 0 h 315"/>
                  <a:gd name="T34" fmla="*/ 0 w 162"/>
                  <a:gd name="T35" fmla="*/ 0 h 315"/>
                  <a:gd name="T36" fmla="*/ 0 w 162"/>
                  <a:gd name="T37" fmla="*/ 0 h 315"/>
                  <a:gd name="T38" fmla="*/ 0 w 162"/>
                  <a:gd name="T39" fmla="*/ 0 h 315"/>
                  <a:gd name="T40" fmla="*/ 0 w 162"/>
                  <a:gd name="T41" fmla="*/ 0 h 315"/>
                  <a:gd name="T42" fmla="*/ 0 w 162"/>
                  <a:gd name="T43" fmla="*/ 0 h 315"/>
                  <a:gd name="T44" fmla="*/ 0 w 162"/>
                  <a:gd name="T45" fmla="*/ 0 h 315"/>
                  <a:gd name="T46" fmla="*/ 0 w 162"/>
                  <a:gd name="T47" fmla="*/ 0 h 315"/>
                  <a:gd name="T48" fmla="*/ 0 w 162"/>
                  <a:gd name="T49" fmla="*/ 0 h 315"/>
                  <a:gd name="T50" fmla="*/ 0 w 162"/>
                  <a:gd name="T51" fmla="*/ 0 h 315"/>
                  <a:gd name="T52" fmla="*/ 0 w 162"/>
                  <a:gd name="T53" fmla="*/ 0 h 315"/>
                  <a:gd name="T54" fmla="*/ 0 w 162"/>
                  <a:gd name="T55" fmla="*/ 0 h 315"/>
                  <a:gd name="T56" fmla="*/ 0 w 162"/>
                  <a:gd name="T57" fmla="*/ 0 h 315"/>
                  <a:gd name="T58" fmla="*/ 0 w 162"/>
                  <a:gd name="T59" fmla="*/ 0 h 315"/>
                  <a:gd name="T60" fmla="*/ 0 w 162"/>
                  <a:gd name="T61" fmla="*/ 0 h 315"/>
                  <a:gd name="T62" fmla="*/ 0 w 162"/>
                  <a:gd name="T63" fmla="*/ 0 h 315"/>
                  <a:gd name="T64" fmla="*/ 0 w 162"/>
                  <a:gd name="T65" fmla="*/ 0 h 3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2"/>
                  <a:gd name="T100" fmla="*/ 0 h 315"/>
                  <a:gd name="T101" fmla="*/ 162 w 162"/>
                  <a:gd name="T102" fmla="*/ 315 h 3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2" h="315">
                    <a:moveTo>
                      <a:pt x="39" y="35"/>
                    </a:moveTo>
                    <a:lnTo>
                      <a:pt x="29" y="44"/>
                    </a:lnTo>
                    <a:lnTo>
                      <a:pt x="21" y="55"/>
                    </a:lnTo>
                    <a:lnTo>
                      <a:pt x="14" y="65"/>
                    </a:lnTo>
                    <a:lnTo>
                      <a:pt x="9" y="76"/>
                    </a:lnTo>
                    <a:lnTo>
                      <a:pt x="4" y="87"/>
                    </a:lnTo>
                    <a:lnTo>
                      <a:pt x="2" y="99"/>
                    </a:lnTo>
                    <a:lnTo>
                      <a:pt x="0" y="112"/>
                    </a:lnTo>
                    <a:lnTo>
                      <a:pt x="0" y="125"/>
                    </a:lnTo>
                    <a:lnTo>
                      <a:pt x="0" y="139"/>
                    </a:lnTo>
                    <a:lnTo>
                      <a:pt x="1" y="154"/>
                    </a:lnTo>
                    <a:lnTo>
                      <a:pt x="3" y="170"/>
                    </a:lnTo>
                    <a:lnTo>
                      <a:pt x="6" y="188"/>
                    </a:lnTo>
                    <a:lnTo>
                      <a:pt x="13" y="226"/>
                    </a:lnTo>
                    <a:lnTo>
                      <a:pt x="22" y="270"/>
                    </a:lnTo>
                    <a:lnTo>
                      <a:pt x="30" y="277"/>
                    </a:lnTo>
                    <a:lnTo>
                      <a:pt x="39" y="284"/>
                    </a:lnTo>
                    <a:lnTo>
                      <a:pt x="48" y="290"/>
                    </a:lnTo>
                    <a:lnTo>
                      <a:pt x="59" y="294"/>
                    </a:lnTo>
                    <a:lnTo>
                      <a:pt x="80" y="303"/>
                    </a:lnTo>
                    <a:lnTo>
                      <a:pt x="99" y="310"/>
                    </a:lnTo>
                    <a:lnTo>
                      <a:pt x="110" y="313"/>
                    </a:lnTo>
                    <a:lnTo>
                      <a:pt x="119" y="314"/>
                    </a:lnTo>
                    <a:lnTo>
                      <a:pt x="127" y="315"/>
                    </a:lnTo>
                    <a:lnTo>
                      <a:pt x="135" y="315"/>
                    </a:lnTo>
                    <a:lnTo>
                      <a:pt x="142" y="315"/>
                    </a:lnTo>
                    <a:lnTo>
                      <a:pt x="149" y="313"/>
                    </a:lnTo>
                    <a:lnTo>
                      <a:pt x="154" y="312"/>
                    </a:lnTo>
                    <a:lnTo>
                      <a:pt x="158" y="308"/>
                    </a:lnTo>
                    <a:lnTo>
                      <a:pt x="159" y="305"/>
                    </a:lnTo>
                    <a:lnTo>
                      <a:pt x="162" y="301"/>
                    </a:lnTo>
                    <a:lnTo>
                      <a:pt x="162" y="298"/>
                    </a:lnTo>
                    <a:lnTo>
                      <a:pt x="162" y="294"/>
                    </a:lnTo>
                    <a:lnTo>
                      <a:pt x="161" y="286"/>
                    </a:lnTo>
                    <a:lnTo>
                      <a:pt x="158" y="279"/>
                    </a:lnTo>
                    <a:lnTo>
                      <a:pt x="152" y="271"/>
                    </a:lnTo>
                    <a:lnTo>
                      <a:pt x="147" y="263"/>
                    </a:lnTo>
                    <a:lnTo>
                      <a:pt x="139" y="255"/>
                    </a:lnTo>
                    <a:lnTo>
                      <a:pt x="130" y="247"/>
                    </a:lnTo>
                    <a:lnTo>
                      <a:pt x="113" y="229"/>
                    </a:lnTo>
                    <a:lnTo>
                      <a:pt x="96" y="213"/>
                    </a:lnTo>
                    <a:lnTo>
                      <a:pt x="88" y="204"/>
                    </a:lnTo>
                    <a:lnTo>
                      <a:pt x="81" y="196"/>
                    </a:lnTo>
                    <a:lnTo>
                      <a:pt x="75" y="189"/>
                    </a:lnTo>
                    <a:lnTo>
                      <a:pt x="70" y="181"/>
                    </a:lnTo>
                    <a:lnTo>
                      <a:pt x="66" y="172"/>
                    </a:lnTo>
                    <a:lnTo>
                      <a:pt x="63" y="162"/>
                    </a:lnTo>
                    <a:lnTo>
                      <a:pt x="61" y="153"/>
                    </a:lnTo>
                    <a:lnTo>
                      <a:pt x="60" y="143"/>
                    </a:lnTo>
                    <a:lnTo>
                      <a:pt x="60" y="121"/>
                    </a:lnTo>
                    <a:lnTo>
                      <a:pt x="61" y="98"/>
                    </a:lnTo>
                    <a:lnTo>
                      <a:pt x="63" y="73"/>
                    </a:lnTo>
                    <a:lnTo>
                      <a:pt x="66" y="51"/>
                    </a:lnTo>
                    <a:lnTo>
                      <a:pt x="67" y="29"/>
                    </a:lnTo>
                    <a:lnTo>
                      <a:pt x="67" y="10"/>
                    </a:lnTo>
                    <a:lnTo>
                      <a:pt x="67" y="4"/>
                    </a:lnTo>
                    <a:lnTo>
                      <a:pt x="65" y="0"/>
                    </a:lnTo>
                    <a:lnTo>
                      <a:pt x="62" y="2"/>
                    </a:lnTo>
                    <a:lnTo>
                      <a:pt x="60" y="3"/>
                    </a:lnTo>
                    <a:lnTo>
                      <a:pt x="56" y="6"/>
                    </a:lnTo>
                    <a:lnTo>
                      <a:pt x="53" y="9"/>
                    </a:lnTo>
                    <a:lnTo>
                      <a:pt x="50" y="11"/>
                    </a:lnTo>
                    <a:lnTo>
                      <a:pt x="47" y="10"/>
                    </a:lnTo>
                    <a:lnTo>
                      <a:pt x="47" y="16"/>
                    </a:lnTo>
                    <a:lnTo>
                      <a:pt x="45" y="22"/>
                    </a:lnTo>
                    <a:lnTo>
                      <a:pt x="41" y="29"/>
                    </a:lnTo>
                    <a:lnTo>
                      <a:pt x="39" y="35"/>
                    </a:lnTo>
                    <a:close/>
                  </a:path>
                </a:pathLst>
              </a:custGeom>
              <a:solidFill>
                <a:srgbClr val="FFFFFF"/>
              </a:solidFill>
              <a:ln w="9525">
                <a:noFill/>
                <a:round/>
                <a:headEnd/>
                <a:tailEnd/>
              </a:ln>
            </p:spPr>
            <p:txBody>
              <a:bodyPr/>
              <a:lstStyle/>
              <a:p>
                <a:endParaRPr lang="en-US"/>
              </a:p>
            </p:txBody>
          </p:sp>
          <p:sp>
            <p:nvSpPr>
              <p:cNvPr id="40311" name="Freeform 1082"/>
              <p:cNvSpPr>
                <a:spLocks/>
              </p:cNvSpPr>
              <p:nvPr/>
            </p:nvSpPr>
            <p:spPr bwMode="auto">
              <a:xfrm>
                <a:off x="3486" y="3511"/>
                <a:ext cx="84" cy="159"/>
              </a:xfrm>
              <a:custGeom>
                <a:avLst/>
                <a:gdLst>
                  <a:gd name="T0" fmla="*/ 0 w 502"/>
                  <a:gd name="T1" fmla="*/ 0 h 955"/>
                  <a:gd name="T2" fmla="*/ 0 w 502"/>
                  <a:gd name="T3" fmla="*/ 0 h 955"/>
                  <a:gd name="T4" fmla="*/ 0 w 502"/>
                  <a:gd name="T5" fmla="*/ 0 h 955"/>
                  <a:gd name="T6" fmla="*/ 0 w 502"/>
                  <a:gd name="T7" fmla="*/ 0 h 955"/>
                  <a:gd name="T8" fmla="*/ 0 w 502"/>
                  <a:gd name="T9" fmla="*/ 0 h 955"/>
                  <a:gd name="T10" fmla="*/ 0 w 502"/>
                  <a:gd name="T11" fmla="*/ 0 h 955"/>
                  <a:gd name="T12" fmla="*/ 0 w 502"/>
                  <a:gd name="T13" fmla="*/ 0 h 955"/>
                  <a:gd name="T14" fmla="*/ 0 w 502"/>
                  <a:gd name="T15" fmla="*/ 0 h 955"/>
                  <a:gd name="T16" fmla="*/ 0 w 502"/>
                  <a:gd name="T17" fmla="*/ 0 h 955"/>
                  <a:gd name="T18" fmla="*/ 0 w 502"/>
                  <a:gd name="T19" fmla="*/ 0 h 955"/>
                  <a:gd name="T20" fmla="*/ 0 w 502"/>
                  <a:gd name="T21" fmla="*/ 0 h 955"/>
                  <a:gd name="T22" fmla="*/ 0 w 502"/>
                  <a:gd name="T23" fmla="*/ 0 h 955"/>
                  <a:gd name="T24" fmla="*/ 0 w 502"/>
                  <a:gd name="T25" fmla="*/ 0 h 955"/>
                  <a:gd name="T26" fmla="*/ 0 w 502"/>
                  <a:gd name="T27" fmla="*/ 0 h 955"/>
                  <a:gd name="T28" fmla="*/ 0 w 502"/>
                  <a:gd name="T29" fmla="*/ 0 h 955"/>
                  <a:gd name="T30" fmla="*/ 0 w 502"/>
                  <a:gd name="T31" fmla="*/ 0 h 955"/>
                  <a:gd name="T32" fmla="*/ 0 w 502"/>
                  <a:gd name="T33" fmla="*/ 0 h 955"/>
                  <a:gd name="T34" fmla="*/ 0 w 502"/>
                  <a:gd name="T35" fmla="*/ 0 h 955"/>
                  <a:gd name="T36" fmla="*/ 0 w 502"/>
                  <a:gd name="T37" fmla="*/ 0 h 955"/>
                  <a:gd name="T38" fmla="*/ 0 w 502"/>
                  <a:gd name="T39" fmla="*/ 0 h 955"/>
                  <a:gd name="T40" fmla="*/ 0 w 502"/>
                  <a:gd name="T41" fmla="*/ 0 h 955"/>
                  <a:gd name="T42" fmla="*/ 0 w 502"/>
                  <a:gd name="T43" fmla="*/ 0 h 955"/>
                  <a:gd name="T44" fmla="*/ 0 w 502"/>
                  <a:gd name="T45" fmla="*/ 0 h 955"/>
                  <a:gd name="T46" fmla="*/ 0 w 502"/>
                  <a:gd name="T47" fmla="*/ 0 h 955"/>
                  <a:gd name="T48" fmla="*/ 0 w 502"/>
                  <a:gd name="T49" fmla="*/ 0 h 955"/>
                  <a:gd name="T50" fmla="*/ 0 w 502"/>
                  <a:gd name="T51" fmla="*/ 0 h 955"/>
                  <a:gd name="T52" fmla="*/ 0 w 502"/>
                  <a:gd name="T53" fmla="*/ 0 h 955"/>
                  <a:gd name="T54" fmla="*/ 0 w 502"/>
                  <a:gd name="T55" fmla="*/ 0 h 955"/>
                  <a:gd name="T56" fmla="*/ 0 w 502"/>
                  <a:gd name="T57" fmla="*/ 0 h 955"/>
                  <a:gd name="T58" fmla="*/ 0 w 502"/>
                  <a:gd name="T59" fmla="*/ 0 h 955"/>
                  <a:gd name="T60" fmla="*/ 0 w 502"/>
                  <a:gd name="T61" fmla="*/ 0 h 955"/>
                  <a:gd name="T62" fmla="*/ 0 w 502"/>
                  <a:gd name="T63" fmla="*/ 0 h 955"/>
                  <a:gd name="T64" fmla="*/ 0 w 502"/>
                  <a:gd name="T65" fmla="*/ 0 h 955"/>
                  <a:gd name="T66" fmla="*/ 0 w 502"/>
                  <a:gd name="T67" fmla="*/ 0 h 955"/>
                  <a:gd name="T68" fmla="*/ 0 w 502"/>
                  <a:gd name="T69" fmla="*/ 0 h 955"/>
                  <a:gd name="T70" fmla="*/ 0 w 502"/>
                  <a:gd name="T71" fmla="*/ 0 h 955"/>
                  <a:gd name="T72" fmla="*/ 0 w 502"/>
                  <a:gd name="T73" fmla="*/ 0 h 955"/>
                  <a:gd name="T74" fmla="*/ 0 w 502"/>
                  <a:gd name="T75" fmla="*/ 0 h 955"/>
                  <a:gd name="T76" fmla="*/ 0 w 502"/>
                  <a:gd name="T77" fmla="*/ 0 h 955"/>
                  <a:gd name="T78" fmla="*/ 0 w 502"/>
                  <a:gd name="T79" fmla="*/ 0 h 955"/>
                  <a:gd name="T80" fmla="*/ 0 w 502"/>
                  <a:gd name="T81" fmla="*/ 0 h 955"/>
                  <a:gd name="T82" fmla="*/ 0 w 502"/>
                  <a:gd name="T83" fmla="*/ 0 h 955"/>
                  <a:gd name="T84" fmla="*/ 0 w 502"/>
                  <a:gd name="T85" fmla="*/ 0 h 955"/>
                  <a:gd name="T86" fmla="*/ 0 w 502"/>
                  <a:gd name="T87" fmla="*/ 0 h 955"/>
                  <a:gd name="T88" fmla="*/ 0 w 502"/>
                  <a:gd name="T89" fmla="*/ 0 h 955"/>
                  <a:gd name="T90" fmla="*/ 0 w 502"/>
                  <a:gd name="T91" fmla="*/ 0 h 955"/>
                  <a:gd name="T92" fmla="*/ 0 w 502"/>
                  <a:gd name="T93" fmla="*/ 0 h 955"/>
                  <a:gd name="T94" fmla="*/ 0 w 502"/>
                  <a:gd name="T95" fmla="*/ 0 h 955"/>
                  <a:gd name="T96" fmla="*/ 0 w 502"/>
                  <a:gd name="T97" fmla="*/ 0 h 955"/>
                  <a:gd name="T98" fmla="*/ 0 w 502"/>
                  <a:gd name="T99" fmla="*/ 0 h 955"/>
                  <a:gd name="T100" fmla="*/ 0 w 502"/>
                  <a:gd name="T101" fmla="*/ 0 h 955"/>
                  <a:gd name="T102" fmla="*/ 0 w 502"/>
                  <a:gd name="T103" fmla="*/ 0 h 955"/>
                  <a:gd name="T104" fmla="*/ 0 w 502"/>
                  <a:gd name="T105" fmla="*/ 0 h 955"/>
                  <a:gd name="T106" fmla="*/ 0 w 502"/>
                  <a:gd name="T107" fmla="*/ 0 h 9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02"/>
                  <a:gd name="T163" fmla="*/ 0 h 955"/>
                  <a:gd name="T164" fmla="*/ 502 w 502"/>
                  <a:gd name="T165" fmla="*/ 955 h 95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02" h="955">
                    <a:moveTo>
                      <a:pt x="415" y="137"/>
                    </a:moveTo>
                    <a:lnTo>
                      <a:pt x="415" y="152"/>
                    </a:lnTo>
                    <a:lnTo>
                      <a:pt x="418" y="168"/>
                    </a:lnTo>
                    <a:lnTo>
                      <a:pt x="420" y="183"/>
                    </a:lnTo>
                    <a:lnTo>
                      <a:pt x="422" y="198"/>
                    </a:lnTo>
                    <a:lnTo>
                      <a:pt x="430" y="231"/>
                    </a:lnTo>
                    <a:lnTo>
                      <a:pt x="440" y="262"/>
                    </a:lnTo>
                    <a:lnTo>
                      <a:pt x="459" y="325"/>
                    </a:lnTo>
                    <a:lnTo>
                      <a:pt x="480" y="387"/>
                    </a:lnTo>
                    <a:lnTo>
                      <a:pt x="488" y="418"/>
                    </a:lnTo>
                    <a:lnTo>
                      <a:pt x="495" y="449"/>
                    </a:lnTo>
                    <a:lnTo>
                      <a:pt x="497" y="464"/>
                    </a:lnTo>
                    <a:lnTo>
                      <a:pt x="500" y="480"/>
                    </a:lnTo>
                    <a:lnTo>
                      <a:pt x="501" y="495"/>
                    </a:lnTo>
                    <a:lnTo>
                      <a:pt x="502" y="510"/>
                    </a:lnTo>
                    <a:lnTo>
                      <a:pt x="501" y="525"/>
                    </a:lnTo>
                    <a:lnTo>
                      <a:pt x="500" y="540"/>
                    </a:lnTo>
                    <a:lnTo>
                      <a:pt x="497" y="554"/>
                    </a:lnTo>
                    <a:lnTo>
                      <a:pt x="494" y="569"/>
                    </a:lnTo>
                    <a:lnTo>
                      <a:pt x="489" y="582"/>
                    </a:lnTo>
                    <a:lnTo>
                      <a:pt x="484" y="596"/>
                    </a:lnTo>
                    <a:lnTo>
                      <a:pt x="477" y="610"/>
                    </a:lnTo>
                    <a:lnTo>
                      <a:pt x="469" y="624"/>
                    </a:lnTo>
                    <a:lnTo>
                      <a:pt x="458" y="639"/>
                    </a:lnTo>
                    <a:lnTo>
                      <a:pt x="447" y="654"/>
                    </a:lnTo>
                    <a:lnTo>
                      <a:pt x="435" y="668"/>
                    </a:lnTo>
                    <a:lnTo>
                      <a:pt x="422" y="681"/>
                    </a:lnTo>
                    <a:lnTo>
                      <a:pt x="397" y="707"/>
                    </a:lnTo>
                    <a:lnTo>
                      <a:pt x="370" y="732"/>
                    </a:lnTo>
                    <a:lnTo>
                      <a:pt x="343" y="756"/>
                    </a:lnTo>
                    <a:lnTo>
                      <a:pt x="315" y="781"/>
                    </a:lnTo>
                    <a:lnTo>
                      <a:pt x="287" y="807"/>
                    </a:lnTo>
                    <a:lnTo>
                      <a:pt x="259" y="833"/>
                    </a:lnTo>
                    <a:lnTo>
                      <a:pt x="252" y="837"/>
                    </a:lnTo>
                    <a:lnTo>
                      <a:pt x="243" y="842"/>
                    </a:lnTo>
                    <a:lnTo>
                      <a:pt x="230" y="846"/>
                    </a:lnTo>
                    <a:lnTo>
                      <a:pt x="217" y="851"/>
                    </a:lnTo>
                    <a:lnTo>
                      <a:pt x="189" y="861"/>
                    </a:lnTo>
                    <a:lnTo>
                      <a:pt x="168" y="869"/>
                    </a:lnTo>
                    <a:lnTo>
                      <a:pt x="162" y="873"/>
                    </a:lnTo>
                    <a:lnTo>
                      <a:pt x="158" y="876"/>
                    </a:lnTo>
                    <a:lnTo>
                      <a:pt x="153" y="881"/>
                    </a:lnTo>
                    <a:lnTo>
                      <a:pt x="149" y="885"/>
                    </a:lnTo>
                    <a:lnTo>
                      <a:pt x="144" y="896"/>
                    </a:lnTo>
                    <a:lnTo>
                      <a:pt x="138" y="906"/>
                    </a:lnTo>
                    <a:lnTo>
                      <a:pt x="131" y="918"/>
                    </a:lnTo>
                    <a:lnTo>
                      <a:pt x="123" y="929"/>
                    </a:lnTo>
                    <a:lnTo>
                      <a:pt x="117" y="934"/>
                    </a:lnTo>
                    <a:lnTo>
                      <a:pt x="111" y="940"/>
                    </a:lnTo>
                    <a:lnTo>
                      <a:pt x="103" y="944"/>
                    </a:lnTo>
                    <a:lnTo>
                      <a:pt x="95" y="948"/>
                    </a:lnTo>
                    <a:lnTo>
                      <a:pt x="87" y="951"/>
                    </a:lnTo>
                    <a:lnTo>
                      <a:pt x="79" y="954"/>
                    </a:lnTo>
                    <a:lnTo>
                      <a:pt x="72" y="955"/>
                    </a:lnTo>
                    <a:lnTo>
                      <a:pt x="65" y="955"/>
                    </a:lnTo>
                    <a:lnTo>
                      <a:pt x="58" y="954"/>
                    </a:lnTo>
                    <a:lnTo>
                      <a:pt x="51" y="953"/>
                    </a:lnTo>
                    <a:lnTo>
                      <a:pt x="45" y="950"/>
                    </a:lnTo>
                    <a:lnTo>
                      <a:pt x="40" y="947"/>
                    </a:lnTo>
                    <a:lnTo>
                      <a:pt x="35" y="942"/>
                    </a:lnTo>
                    <a:lnTo>
                      <a:pt x="30" y="937"/>
                    </a:lnTo>
                    <a:lnTo>
                      <a:pt x="26" y="932"/>
                    </a:lnTo>
                    <a:lnTo>
                      <a:pt x="21" y="926"/>
                    </a:lnTo>
                    <a:lnTo>
                      <a:pt x="14" y="912"/>
                    </a:lnTo>
                    <a:lnTo>
                      <a:pt x="8" y="897"/>
                    </a:lnTo>
                    <a:lnTo>
                      <a:pt x="4" y="881"/>
                    </a:lnTo>
                    <a:lnTo>
                      <a:pt x="1" y="863"/>
                    </a:lnTo>
                    <a:lnTo>
                      <a:pt x="0" y="845"/>
                    </a:lnTo>
                    <a:lnTo>
                      <a:pt x="0" y="826"/>
                    </a:lnTo>
                    <a:lnTo>
                      <a:pt x="1" y="809"/>
                    </a:lnTo>
                    <a:lnTo>
                      <a:pt x="5" y="792"/>
                    </a:lnTo>
                    <a:lnTo>
                      <a:pt x="10" y="777"/>
                    </a:lnTo>
                    <a:lnTo>
                      <a:pt x="15" y="762"/>
                    </a:lnTo>
                    <a:lnTo>
                      <a:pt x="49" y="695"/>
                    </a:lnTo>
                    <a:lnTo>
                      <a:pt x="81" y="631"/>
                    </a:lnTo>
                    <a:lnTo>
                      <a:pt x="112" y="570"/>
                    </a:lnTo>
                    <a:lnTo>
                      <a:pt x="143" y="510"/>
                    </a:lnTo>
                    <a:lnTo>
                      <a:pt x="170" y="448"/>
                    </a:lnTo>
                    <a:lnTo>
                      <a:pt x="198" y="385"/>
                    </a:lnTo>
                    <a:lnTo>
                      <a:pt x="211" y="352"/>
                    </a:lnTo>
                    <a:lnTo>
                      <a:pt x="223" y="319"/>
                    </a:lnTo>
                    <a:lnTo>
                      <a:pt x="236" y="283"/>
                    </a:lnTo>
                    <a:lnTo>
                      <a:pt x="248" y="247"/>
                    </a:lnTo>
                    <a:lnTo>
                      <a:pt x="255" y="217"/>
                    </a:lnTo>
                    <a:lnTo>
                      <a:pt x="263" y="179"/>
                    </a:lnTo>
                    <a:lnTo>
                      <a:pt x="272" y="137"/>
                    </a:lnTo>
                    <a:lnTo>
                      <a:pt x="282" y="94"/>
                    </a:lnTo>
                    <a:lnTo>
                      <a:pt x="289" y="75"/>
                    </a:lnTo>
                    <a:lnTo>
                      <a:pt x="297" y="56"/>
                    </a:lnTo>
                    <a:lnTo>
                      <a:pt x="306" y="39"/>
                    </a:lnTo>
                    <a:lnTo>
                      <a:pt x="315" y="25"/>
                    </a:lnTo>
                    <a:lnTo>
                      <a:pt x="321" y="18"/>
                    </a:lnTo>
                    <a:lnTo>
                      <a:pt x="326" y="12"/>
                    </a:lnTo>
                    <a:lnTo>
                      <a:pt x="332" y="8"/>
                    </a:lnTo>
                    <a:lnTo>
                      <a:pt x="338" y="4"/>
                    </a:lnTo>
                    <a:lnTo>
                      <a:pt x="345" y="2"/>
                    </a:lnTo>
                    <a:lnTo>
                      <a:pt x="352" y="0"/>
                    </a:lnTo>
                    <a:lnTo>
                      <a:pt x="359" y="0"/>
                    </a:lnTo>
                    <a:lnTo>
                      <a:pt x="367" y="0"/>
                    </a:lnTo>
                    <a:lnTo>
                      <a:pt x="378" y="2"/>
                    </a:lnTo>
                    <a:lnTo>
                      <a:pt x="388" y="4"/>
                    </a:lnTo>
                    <a:lnTo>
                      <a:pt x="396" y="10"/>
                    </a:lnTo>
                    <a:lnTo>
                      <a:pt x="403" y="16"/>
                    </a:lnTo>
                    <a:lnTo>
                      <a:pt x="407" y="24"/>
                    </a:lnTo>
                    <a:lnTo>
                      <a:pt x="411" y="32"/>
                    </a:lnTo>
                    <a:lnTo>
                      <a:pt x="413" y="41"/>
                    </a:lnTo>
                    <a:lnTo>
                      <a:pt x="415" y="52"/>
                    </a:lnTo>
                    <a:lnTo>
                      <a:pt x="415" y="94"/>
                    </a:lnTo>
                    <a:lnTo>
                      <a:pt x="415" y="137"/>
                    </a:lnTo>
                    <a:close/>
                  </a:path>
                </a:pathLst>
              </a:custGeom>
              <a:solidFill>
                <a:srgbClr val="B2B1B1"/>
              </a:solidFill>
              <a:ln w="9525">
                <a:noFill/>
                <a:round/>
                <a:headEnd/>
                <a:tailEnd/>
              </a:ln>
            </p:spPr>
            <p:txBody>
              <a:bodyPr/>
              <a:lstStyle/>
              <a:p>
                <a:endParaRPr lang="en-US"/>
              </a:p>
            </p:txBody>
          </p:sp>
          <p:sp>
            <p:nvSpPr>
              <p:cNvPr id="40312" name="Freeform 1083"/>
              <p:cNvSpPr>
                <a:spLocks/>
              </p:cNvSpPr>
              <p:nvPr/>
            </p:nvSpPr>
            <p:spPr bwMode="auto">
              <a:xfrm>
                <a:off x="3518" y="3542"/>
                <a:ext cx="36" cy="97"/>
              </a:xfrm>
              <a:custGeom>
                <a:avLst/>
                <a:gdLst>
                  <a:gd name="T0" fmla="*/ 0 w 220"/>
                  <a:gd name="T1" fmla="*/ 0 h 577"/>
                  <a:gd name="T2" fmla="*/ 0 w 220"/>
                  <a:gd name="T3" fmla="*/ 0 h 577"/>
                  <a:gd name="T4" fmla="*/ 0 w 220"/>
                  <a:gd name="T5" fmla="*/ 0 h 577"/>
                  <a:gd name="T6" fmla="*/ 0 w 220"/>
                  <a:gd name="T7" fmla="*/ 0 h 577"/>
                  <a:gd name="T8" fmla="*/ 0 w 220"/>
                  <a:gd name="T9" fmla="*/ 0 h 577"/>
                  <a:gd name="T10" fmla="*/ 0 w 220"/>
                  <a:gd name="T11" fmla="*/ 0 h 577"/>
                  <a:gd name="T12" fmla="*/ 0 w 220"/>
                  <a:gd name="T13" fmla="*/ 0 h 577"/>
                  <a:gd name="T14" fmla="*/ 0 w 220"/>
                  <a:gd name="T15" fmla="*/ 0 h 577"/>
                  <a:gd name="T16" fmla="*/ 0 w 220"/>
                  <a:gd name="T17" fmla="*/ 0 h 577"/>
                  <a:gd name="T18" fmla="*/ 0 w 220"/>
                  <a:gd name="T19" fmla="*/ 0 h 577"/>
                  <a:gd name="T20" fmla="*/ 0 w 220"/>
                  <a:gd name="T21" fmla="*/ 0 h 577"/>
                  <a:gd name="T22" fmla="*/ 0 w 220"/>
                  <a:gd name="T23" fmla="*/ 0 h 577"/>
                  <a:gd name="T24" fmla="*/ 0 w 220"/>
                  <a:gd name="T25" fmla="*/ 0 h 577"/>
                  <a:gd name="T26" fmla="*/ 0 w 220"/>
                  <a:gd name="T27" fmla="*/ 0 h 577"/>
                  <a:gd name="T28" fmla="*/ 0 w 220"/>
                  <a:gd name="T29" fmla="*/ 0 h 577"/>
                  <a:gd name="T30" fmla="*/ 0 w 220"/>
                  <a:gd name="T31" fmla="*/ 0 h 577"/>
                  <a:gd name="T32" fmla="*/ 0 w 220"/>
                  <a:gd name="T33" fmla="*/ 0 h 577"/>
                  <a:gd name="T34" fmla="*/ 0 w 220"/>
                  <a:gd name="T35" fmla="*/ 0 h 577"/>
                  <a:gd name="T36" fmla="*/ 0 w 220"/>
                  <a:gd name="T37" fmla="*/ 0 h 577"/>
                  <a:gd name="T38" fmla="*/ 0 w 220"/>
                  <a:gd name="T39" fmla="*/ 0 h 577"/>
                  <a:gd name="T40" fmla="*/ 0 w 220"/>
                  <a:gd name="T41" fmla="*/ 0 h 577"/>
                  <a:gd name="T42" fmla="*/ 0 w 220"/>
                  <a:gd name="T43" fmla="*/ 0 h 577"/>
                  <a:gd name="T44" fmla="*/ 0 w 220"/>
                  <a:gd name="T45" fmla="*/ 0 h 577"/>
                  <a:gd name="T46" fmla="*/ 0 w 220"/>
                  <a:gd name="T47" fmla="*/ 0 h 577"/>
                  <a:gd name="T48" fmla="*/ 0 w 220"/>
                  <a:gd name="T49" fmla="*/ 0 h 577"/>
                  <a:gd name="T50" fmla="*/ 0 w 220"/>
                  <a:gd name="T51" fmla="*/ 0 h 577"/>
                  <a:gd name="T52" fmla="*/ 0 w 220"/>
                  <a:gd name="T53" fmla="*/ 0 h 577"/>
                  <a:gd name="T54" fmla="*/ 0 w 220"/>
                  <a:gd name="T55" fmla="*/ 0 h 577"/>
                  <a:gd name="T56" fmla="*/ 0 w 220"/>
                  <a:gd name="T57" fmla="*/ 0 h 577"/>
                  <a:gd name="T58" fmla="*/ 0 w 220"/>
                  <a:gd name="T59" fmla="*/ 0 h 577"/>
                  <a:gd name="T60" fmla="*/ 0 w 220"/>
                  <a:gd name="T61" fmla="*/ 0 h 577"/>
                  <a:gd name="T62" fmla="*/ 0 w 220"/>
                  <a:gd name="T63" fmla="*/ 0 h 577"/>
                  <a:gd name="T64" fmla="*/ 0 w 220"/>
                  <a:gd name="T65" fmla="*/ 0 h 577"/>
                  <a:gd name="T66" fmla="*/ 0 w 220"/>
                  <a:gd name="T67" fmla="*/ 0 h 577"/>
                  <a:gd name="T68" fmla="*/ 0 w 220"/>
                  <a:gd name="T69" fmla="*/ 0 h 577"/>
                  <a:gd name="T70" fmla="*/ 0 w 220"/>
                  <a:gd name="T71" fmla="*/ 0 h 577"/>
                  <a:gd name="T72" fmla="*/ 0 w 220"/>
                  <a:gd name="T73" fmla="*/ 0 h 577"/>
                  <a:gd name="T74" fmla="*/ 0 w 220"/>
                  <a:gd name="T75" fmla="*/ 0 h 577"/>
                  <a:gd name="T76" fmla="*/ 0 w 220"/>
                  <a:gd name="T77" fmla="*/ 0 h 577"/>
                  <a:gd name="T78" fmla="*/ 0 w 220"/>
                  <a:gd name="T79" fmla="*/ 0 h 577"/>
                  <a:gd name="T80" fmla="*/ 0 w 220"/>
                  <a:gd name="T81" fmla="*/ 0 h 577"/>
                  <a:gd name="T82" fmla="*/ 0 w 220"/>
                  <a:gd name="T83" fmla="*/ 0 h 577"/>
                  <a:gd name="T84" fmla="*/ 0 w 220"/>
                  <a:gd name="T85" fmla="*/ 0 h 577"/>
                  <a:gd name="T86" fmla="*/ 0 w 220"/>
                  <a:gd name="T87" fmla="*/ 0 h 577"/>
                  <a:gd name="T88" fmla="*/ 0 w 220"/>
                  <a:gd name="T89" fmla="*/ 0 h 577"/>
                  <a:gd name="T90" fmla="*/ 0 w 220"/>
                  <a:gd name="T91" fmla="*/ 0 h 577"/>
                  <a:gd name="T92" fmla="*/ 0 w 220"/>
                  <a:gd name="T93" fmla="*/ 0 h 577"/>
                  <a:gd name="T94" fmla="*/ 0 w 220"/>
                  <a:gd name="T95" fmla="*/ 0 h 577"/>
                  <a:gd name="T96" fmla="*/ 0 w 220"/>
                  <a:gd name="T97" fmla="*/ 0 h 577"/>
                  <a:gd name="T98" fmla="*/ 0 w 220"/>
                  <a:gd name="T99" fmla="*/ 0 h 577"/>
                  <a:gd name="T100" fmla="*/ 0 w 220"/>
                  <a:gd name="T101" fmla="*/ 0 h 577"/>
                  <a:gd name="T102" fmla="*/ 0 w 220"/>
                  <a:gd name="T103" fmla="*/ 0 h 577"/>
                  <a:gd name="T104" fmla="*/ 0 w 220"/>
                  <a:gd name="T105" fmla="*/ 0 h 577"/>
                  <a:gd name="T106" fmla="*/ 0 w 220"/>
                  <a:gd name="T107" fmla="*/ 0 h 5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0"/>
                  <a:gd name="T163" fmla="*/ 0 h 577"/>
                  <a:gd name="T164" fmla="*/ 220 w 220"/>
                  <a:gd name="T165" fmla="*/ 577 h 57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0" h="577">
                    <a:moveTo>
                      <a:pt x="156" y="0"/>
                    </a:moveTo>
                    <a:lnTo>
                      <a:pt x="170" y="32"/>
                    </a:lnTo>
                    <a:lnTo>
                      <a:pt x="182" y="64"/>
                    </a:lnTo>
                    <a:lnTo>
                      <a:pt x="192" y="96"/>
                    </a:lnTo>
                    <a:lnTo>
                      <a:pt x="200" y="129"/>
                    </a:lnTo>
                    <a:lnTo>
                      <a:pt x="206" y="162"/>
                    </a:lnTo>
                    <a:lnTo>
                      <a:pt x="212" y="196"/>
                    </a:lnTo>
                    <a:lnTo>
                      <a:pt x="215" y="229"/>
                    </a:lnTo>
                    <a:lnTo>
                      <a:pt x="219" y="263"/>
                    </a:lnTo>
                    <a:lnTo>
                      <a:pt x="220" y="288"/>
                    </a:lnTo>
                    <a:lnTo>
                      <a:pt x="220" y="315"/>
                    </a:lnTo>
                    <a:lnTo>
                      <a:pt x="219" y="342"/>
                    </a:lnTo>
                    <a:lnTo>
                      <a:pt x="216" y="367"/>
                    </a:lnTo>
                    <a:lnTo>
                      <a:pt x="213" y="380"/>
                    </a:lnTo>
                    <a:lnTo>
                      <a:pt x="209" y="392"/>
                    </a:lnTo>
                    <a:lnTo>
                      <a:pt x="205" y="404"/>
                    </a:lnTo>
                    <a:lnTo>
                      <a:pt x="199" y="416"/>
                    </a:lnTo>
                    <a:lnTo>
                      <a:pt x="193" y="427"/>
                    </a:lnTo>
                    <a:lnTo>
                      <a:pt x="185" y="438"/>
                    </a:lnTo>
                    <a:lnTo>
                      <a:pt x="176" y="448"/>
                    </a:lnTo>
                    <a:lnTo>
                      <a:pt x="164" y="457"/>
                    </a:lnTo>
                    <a:lnTo>
                      <a:pt x="127" y="486"/>
                    </a:lnTo>
                    <a:lnTo>
                      <a:pt x="93" y="515"/>
                    </a:lnTo>
                    <a:lnTo>
                      <a:pt x="59" y="544"/>
                    </a:lnTo>
                    <a:lnTo>
                      <a:pt x="26" y="574"/>
                    </a:lnTo>
                    <a:lnTo>
                      <a:pt x="22" y="576"/>
                    </a:lnTo>
                    <a:lnTo>
                      <a:pt x="19" y="577"/>
                    </a:lnTo>
                    <a:lnTo>
                      <a:pt x="15" y="577"/>
                    </a:lnTo>
                    <a:lnTo>
                      <a:pt x="13" y="576"/>
                    </a:lnTo>
                    <a:lnTo>
                      <a:pt x="9" y="574"/>
                    </a:lnTo>
                    <a:lnTo>
                      <a:pt x="8" y="572"/>
                    </a:lnTo>
                    <a:lnTo>
                      <a:pt x="6" y="568"/>
                    </a:lnTo>
                    <a:lnTo>
                      <a:pt x="6" y="565"/>
                    </a:lnTo>
                    <a:lnTo>
                      <a:pt x="2" y="546"/>
                    </a:lnTo>
                    <a:lnTo>
                      <a:pt x="0" y="528"/>
                    </a:lnTo>
                    <a:lnTo>
                      <a:pt x="0" y="519"/>
                    </a:lnTo>
                    <a:lnTo>
                      <a:pt x="1" y="509"/>
                    </a:lnTo>
                    <a:lnTo>
                      <a:pt x="4" y="501"/>
                    </a:lnTo>
                    <a:lnTo>
                      <a:pt x="6" y="493"/>
                    </a:lnTo>
                    <a:lnTo>
                      <a:pt x="32" y="434"/>
                    </a:lnTo>
                    <a:lnTo>
                      <a:pt x="57" y="374"/>
                    </a:lnTo>
                    <a:lnTo>
                      <a:pt x="67" y="344"/>
                    </a:lnTo>
                    <a:lnTo>
                      <a:pt x="78" y="314"/>
                    </a:lnTo>
                    <a:lnTo>
                      <a:pt x="88" y="284"/>
                    </a:lnTo>
                    <a:lnTo>
                      <a:pt x="97" y="254"/>
                    </a:lnTo>
                    <a:lnTo>
                      <a:pt x="106" y="222"/>
                    </a:lnTo>
                    <a:lnTo>
                      <a:pt x="115" y="192"/>
                    </a:lnTo>
                    <a:lnTo>
                      <a:pt x="123" y="161"/>
                    </a:lnTo>
                    <a:lnTo>
                      <a:pt x="130" y="130"/>
                    </a:lnTo>
                    <a:lnTo>
                      <a:pt x="137" y="98"/>
                    </a:lnTo>
                    <a:lnTo>
                      <a:pt x="142" y="66"/>
                    </a:lnTo>
                    <a:lnTo>
                      <a:pt x="148" y="34"/>
                    </a:lnTo>
                    <a:lnTo>
                      <a:pt x="153" y="0"/>
                    </a:lnTo>
                    <a:lnTo>
                      <a:pt x="156" y="0"/>
                    </a:lnTo>
                    <a:close/>
                  </a:path>
                </a:pathLst>
              </a:custGeom>
              <a:solidFill>
                <a:srgbClr val="A8A8A7"/>
              </a:solidFill>
              <a:ln w="9525">
                <a:noFill/>
                <a:round/>
                <a:headEnd/>
                <a:tailEnd/>
              </a:ln>
            </p:spPr>
            <p:txBody>
              <a:bodyPr/>
              <a:lstStyle/>
              <a:p>
                <a:endParaRPr lang="en-US"/>
              </a:p>
            </p:txBody>
          </p:sp>
          <p:sp>
            <p:nvSpPr>
              <p:cNvPr id="40313" name="Freeform 1084"/>
              <p:cNvSpPr>
                <a:spLocks/>
              </p:cNvSpPr>
              <p:nvPr/>
            </p:nvSpPr>
            <p:spPr bwMode="auto">
              <a:xfrm>
                <a:off x="3082" y="3745"/>
                <a:ext cx="306" cy="115"/>
              </a:xfrm>
              <a:custGeom>
                <a:avLst/>
                <a:gdLst>
                  <a:gd name="T0" fmla="*/ 0 w 1836"/>
                  <a:gd name="T1" fmla="*/ 0 h 695"/>
                  <a:gd name="T2" fmla="*/ 0 w 1836"/>
                  <a:gd name="T3" fmla="*/ 0 h 695"/>
                  <a:gd name="T4" fmla="*/ 0 w 1836"/>
                  <a:gd name="T5" fmla="*/ 0 h 695"/>
                  <a:gd name="T6" fmla="*/ 0 w 1836"/>
                  <a:gd name="T7" fmla="*/ 0 h 695"/>
                  <a:gd name="T8" fmla="*/ 0 w 1836"/>
                  <a:gd name="T9" fmla="*/ 0 h 695"/>
                  <a:gd name="T10" fmla="*/ 0 w 1836"/>
                  <a:gd name="T11" fmla="*/ 0 h 695"/>
                  <a:gd name="T12" fmla="*/ 0 w 1836"/>
                  <a:gd name="T13" fmla="*/ 0 h 695"/>
                  <a:gd name="T14" fmla="*/ 0 w 1836"/>
                  <a:gd name="T15" fmla="*/ 0 h 695"/>
                  <a:gd name="T16" fmla="*/ 0 w 1836"/>
                  <a:gd name="T17" fmla="*/ 0 h 695"/>
                  <a:gd name="T18" fmla="*/ 0 w 1836"/>
                  <a:gd name="T19" fmla="*/ 0 h 695"/>
                  <a:gd name="T20" fmla="*/ 0 w 1836"/>
                  <a:gd name="T21" fmla="*/ 0 h 695"/>
                  <a:gd name="T22" fmla="*/ 0 w 1836"/>
                  <a:gd name="T23" fmla="*/ 0 h 695"/>
                  <a:gd name="T24" fmla="*/ 0 w 1836"/>
                  <a:gd name="T25" fmla="*/ 0 h 695"/>
                  <a:gd name="T26" fmla="*/ 0 w 1836"/>
                  <a:gd name="T27" fmla="*/ 0 h 695"/>
                  <a:gd name="T28" fmla="*/ 0 w 1836"/>
                  <a:gd name="T29" fmla="*/ 0 h 695"/>
                  <a:gd name="T30" fmla="*/ 0 w 1836"/>
                  <a:gd name="T31" fmla="*/ 0 h 695"/>
                  <a:gd name="T32" fmla="*/ 0 w 1836"/>
                  <a:gd name="T33" fmla="*/ 0 h 695"/>
                  <a:gd name="T34" fmla="*/ 0 w 1836"/>
                  <a:gd name="T35" fmla="*/ 0 h 695"/>
                  <a:gd name="T36" fmla="*/ 0 w 1836"/>
                  <a:gd name="T37" fmla="*/ 0 h 695"/>
                  <a:gd name="T38" fmla="*/ 0 w 1836"/>
                  <a:gd name="T39" fmla="*/ 0 h 695"/>
                  <a:gd name="T40" fmla="*/ 0 w 1836"/>
                  <a:gd name="T41" fmla="*/ 0 h 695"/>
                  <a:gd name="T42" fmla="*/ 0 w 1836"/>
                  <a:gd name="T43" fmla="*/ 0 h 695"/>
                  <a:gd name="T44" fmla="*/ 0 w 1836"/>
                  <a:gd name="T45" fmla="*/ 0 h 695"/>
                  <a:gd name="T46" fmla="*/ 0 w 1836"/>
                  <a:gd name="T47" fmla="*/ 0 h 695"/>
                  <a:gd name="T48" fmla="*/ 0 w 1836"/>
                  <a:gd name="T49" fmla="*/ 0 h 695"/>
                  <a:gd name="T50" fmla="*/ 0 w 1836"/>
                  <a:gd name="T51" fmla="*/ 0 h 695"/>
                  <a:gd name="T52" fmla="*/ 0 w 1836"/>
                  <a:gd name="T53" fmla="*/ 0 h 695"/>
                  <a:gd name="T54" fmla="*/ 0 w 1836"/>
                  <a:gd name="T55" fmla="*/ 0 h 695"/>
                  <a:gd name="T56" fmla="*/ 0 w 1836"/>
                  <a:gd name="T57" fmla="*/ 0 h 695"/>
                  <a:gd name="T58" fmla="*/ 0 w 1836"/>
                  <a:gd name="T59" fmla="*/ 0 h 695"/>
                  <a:gd name="T60" fmla="*/ 0 w 1836"/>
                  <a:gd name="T61" fmla="*/ 0 h 695"/>
                  <a:gd name="T62" fmla="*/ 0 w 1836"/>
                  <a:gd name="T63" fmla="*/ 0 h 695"/>
                  <a:gd name="T64" fmla="*/ 0 w 1836"/>
                  <a:gd name="T65" fmla="*/ 0 h 695"/>
                  <a:gd name="T66" fmla="*/ 0 w 1836"/>
                  <a:gd name="T67" fmla="*/ 0 h 695"/>
                  <a:gd name="T68" fmla="*/ 0 w 1836"/>
                  <a:gd name="T69" fmla="*/ 0 h 695"/>
                  <a:gd name="T70" fmla="*/ 0 w 1836"/>
                  <a:gd name="T71" fmla="*/ 0 h 695"/>
                  <a:gd name="T72" fmla="*/ 0 w 1836"/>
                  <a:gd name="T73" fmla="*/ 0 h 695"/>
                  <a:gd name="T74" fmla="*/ 0 w 1836"/>
                  <a:gd name="T75" fmla="*/ 0 h 695"/>
                  <a:gd name="T76" fmla="*/ 0 w 1836"/>
                  <a:gd name="T77" fmla="*/ 0 h 695"/>
                  <a:gd name="T78" fmla="*/ 0 w 1836"/>
                  <a:gd name="T79" fmla="*/ 0 h 695"/>
                  <a:gd name="T80" fmla="*/ 0 w 1836"/>
                  <a:gd name="T81" fmla="*/ 0 h 695"/>
                  <a:gd name="T82" fmla="*/ 0 w 1836"/>
                  <a:gd name="T83" fmla="*/ 0 h 695"/>
                  <a:gd name="T84" fmla="*/ 0 w 1836"/>
                  <a:gd name="T85" fmla="*/ 0 h 695"/>
                  <a:gd name="T86" fmla="*/ 0 w 1836"/>
                  <a:gd name="T87" fmla="*/ 0 h 695"/>
                  <a:gd name="T88" fmla="*/ 0 w 1836"/>
                  <a:gd name="T89" fmla="*/ 0 h 695"/>
                  <a:gd name="T90" fmla="*/ 0 w 1836"/>
                  <a:gd name="T91" fmla="*/ 0 h 695"/>
                  <a:gd name="T92" fmla="*/ 0 w 1836"/>
                  <a:gd name="T93" fmla="*/ 0 h 6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36"/>
                  <a:gd name="T142" fmla="*/ 0 h 695"/>
                  <a:gd name="T143" fmla="*/ 1836 w 1836"/>
                  <a:gd name="T144" fmla="*/ 695 h 69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36" h="695">
                    <a:moveTo>
                      <a:pt x="0" y="638"/>
                    </a:moveTo>
                    <a:lnTo>
                      <a:pt x="12" y="644"/>
                    </a:lnTo>
                    <a:lnTo>
                      <a:pt x="24" y="648"/>
                    </a:lnTo>
                    <a:lnTo>
                      <a:pt x="36" y="652"/>
                    </a:lnTo>
                    <a:lnTo>
                      <a:pt x="49" y="654"/>
                    </a:lnTo>
                    <a:lnTo>
                      <a:pt x="73" y="659"/>
                    </a:lnTo>
                    <a:lnTo>
                      <a:pt x="98" y="661"/>
                    </a:lnTo>
                    <a:lnTo>
                      <a:pt x="124" y="662"/>
                    </a:lnTo>
                    <a:lnTo>
                      <a:pt x="149" y="663"/>
                    </a:lnTo>
                    <a:lnTo>
                      <a:pt x="174" y="663"/>
                    </a:lnTo>
                    <a:lnTo>
                      <a:pt x="199" y="663"/>
                    </a:lnTo>
                    <a:lnTo>
                      <a:pt x="252" y="667"/>
                    </a:lnTo>
                    <a:lnTo>
                      <a:pt x="307" y="671"/>
                    </a:lnTo>
                    <a:lnTo>
                      <a:pt x="360" y="677"/>
                    </a:lnTo>
                    <a:lnTo>
                      <a:pt x="413" y="683"/>
                    </a:lnTo>
                    <a:lnTo>
                      <a:pt x="467" y="688"/>
                    </a:lnTo>
                    <a:lnTo>
                      <a:pt x="520" y="691"/>
                    </a:lnTo>
                    <a:lnTo>
                      <a:pt x="574" y="693"/>
                    </a:lnTo>
                    <a:lnTo>
                      <a:pt x="626" y="695"/>
                    </a:lnTo>
                    <a:lnTo>
                      <a:pt x="643" y="693"/>
                    </a:lnTo>
                    <a:lnTo>
                      <a:pt x="660" y="692"/>
                    </a:lnTo>
                    <a:lnTo>
                      <a:pt x="677" y="690"/>
                    </a:lnTo>
                    <a:lnTo>
                      <a:pt x="694" y="687"/>
                    </a:lnTo>
                    <a:lnTo>
                      <a:pt x="727" y="678"/>
                    </a:lnTo>
                    <a:lnTo>
                      <a:pt x="761" y="670"/>
                    </a:lnTo>
                    <a:lnTo>
                      <a:pt x="794" y="661"/>
                    </a:lnTo>
                    <a:lnTo>
                      <a:pt x="828" y="653"/>
                    </a:lnTo>
                    <a:lnTo>
                      <a:pt x="844" y="651"/>
                    </a:lnTo>
                    <a:lnTo>
                      <a:pt x="862" y="648"/>
                    </a:lnTo>
                    <a:lnTo>
                      <a:pt x="879" y="646"/>
                    </a:lnTo>
                    <a:lnTo>
                      <a:pt x="895" y="646"/>
                    </a:lnTo>
                    <a:lnTo>
                      <a:pt x="991" y="648"/>
                    </a:lnTo>
                    <a:lnTo>
                      <a:pt x="1088" y="650"/>
                    </a:lnTo>
                    <a:lnTo>
                      <a:pt x="1137" y="650"/>
                    </a:lnTo>
                    <a:lnTo>
                      <a:pt x="1185" y="648"/>
                    </a:lnTo>
                    <a:lnTo>
                      <a:pt x="1233" y="647"/>
                    </a:lnTo>
                    <a:lnTo>
                      <a:pt x="1281" y="644"/>
                    </a:lnTo>
                    <a:lnTo>
                      <a:pt x="1329" y="639"/>
                    </a:lnTo>
                    <a:lnTo>
                      <a:pt x="1375" y="633"/>
                    </a:lnTo>
                    <a:lnTo>
                      <a:pt x="1422" y="626"/>
                    </a:lnTo>
                    <a:lnTo>
                      <a:pt x="1467" y="616"/>
                    </a:lnTo>
                    <a:lnTo>
                      <a:pt x="1491" y="611"/>
                    </a:lnTo>
                    <a:lnTo>
                      <a:pt x="1512" y="604"/>
                    </a:lnTo>
                    <a:lnTo>
                      <a:pt x="1536" y="597"/>
                    </a:lnTo>
                    <a:lnTo>
                      <a:pt x="1558" y="591"/>
                    </a:lnTo>
                    <a:lnTo>
                      <a:pt x="1580" y="582"/>
                    </a:lnTo>
                    <a:lnTo>
                      <a:pt x="1600" y="573"/>
                    </a:lnTo>
                    <a:lnTo>
                      <a:pt x="1622" y="564"/>
                    </a:lnTo>
                    <a:lnTo>
                      <a:pt x="1643" y="554"/>
                    </a:lnTo>
                    <a:lnTo>
                      <a:pt x="1662" y="543"/>
                    </a:lnTo>
                    <a:lnTo>
                      <a:pt x="1681" y="532"/>
                    </a:lnTo>
                    <a:lnTo>
                      <a:pt x="1699" y="519"/>
                    </a:lnTo>
                    <a:lnTo>
                      <a:pt x="1716" y="505"/>
                    </a:lnTo>
                    <a:lnTo>
                      <a:pt x="1733" y="490"/>
                    </a:lnTo>
                    <a:lnTo>
                      <a:pt x="1750" y="474"/>
                    </a:lnTo>
                    <a:lnTo>
                      <a:pt x="1763" y="458"/>
                    </a:lnTo>
                    <a:lnTo>
                      <a:pt x="1777" y="440"/>
                    </a:lnTo>
                    <a:lnTo>
                      <a:pt x="1790" y="422"/>
                    </a:lnTo>
                    <a:lnTo>
                      <a:pt x="1802" y="403"/>
                    </a:lnTo>
                    <a:lnTo>
                      <a:pt x="1812" y="385"/>
                    </a:lnTo>
                    <a:lnTo>
                      <a:pt x="1820" y="365"/>
                    </a:lnTo>
                    <a:lnTo>
                      <a:pt x="1827" y="344"/>
                    </a:lnTo>
                    <a:lnTo>
                      <a:pt x="1832" y="325"/>
                    </a:lnTo>
                    <a:lnTo>
                      <a:pt x="1835" y="304"/>
                    </a:lnTo>
                    <a:lnTo>
                      <a:pt x="1836" y="284"/>
                    </a:lnTo>
                    <a:lnTo>
                      <a:pt x="1836" y="271"/>
                    </a:lnTo>
                    <a:lnTo>
                      <a:pt x="1834" y="257"/>
                    </a:lnTo>
                    <a:lnTo>
                      <a:pt x="1832" y="245"/>
                    </a:lnTo>
                    <a:lnTo>
                      <a:pt x="1829" y="232"/>
                    </a:lnTo>
                    <a:lnTo>
                      <a:pt x="1821" y="205"/>
                    </a:lnTo>
                    <a:lnTo>
                      <a:pt x="1812" y="179"/>
                    </a:lnTo>
                    <a:lnTo>
                      <a:pt x="1802" y="153"/>
                    </a:lnTo>
                    <a:lnTo>
                      <a:pt x="1793" y="127"/>
                    </a:lnTo>
                    <a:lnTo>
                      <a:pt x="1790" y="114"/>
                    </a:lnTo>
                    <a:lnTo>
                      <a:pt x="1788" y="100"/>
                    </a:lnTo>
                    <a:lnTo>
                      <a:pt x="1785" y="87"/>
                    </a:lnTo>
                    <a:lnTo>
                      <a:pt x="1785" y="75"/>
                    </a:lnTo>
                    <a:lnTo>
                      <a:pt x="1785" y="56"/>
                    </a:lnTo>
                    <a:lnTo>
                      <a:pt x="1785" y="38"/>
                    </a:lnTo>
                    <a:lnTo>
                      <a:pt x="1788" y="18"/>
                    </a:lnTo>
                    <a:lnTo>
                      <a:pt x="1790" y="1"/>
                    </a:lnTo>
                    <a:lnTo>
                      <a:pt x="1755" y="0"/>
                    </a:lnTo>
                    <a:lnTo>
                      <a:pt x="1721" y="1"/>
                    </a:lnTo>
                    <a:lnTo>
                      <a:pt x="1711" y="2"/>
                    </a:lnTo>
                    <a:lnTo>
                      <a:pt x="1704" y="3"/>
                    </a:lnTo>
                    <a:lnTo>
                      <a:pt x="1696" y="5"/>
                    </a:lnTo>
                    <a:lnTo>
                      <a:pt x="1689" y="8"/>
                    </a:lnTo>
                    <a:lnTo>
                      <a:pt x="1684" y="11"/>
                    </a:lnTo>
                    <a:lnTo>
                      <a:pt x="1678" y="16"/>
                    </a:lnTo>
                    <a:lnTo>
                      <a:pt x="1673" y="20"/>
                    </a:lnTo>
                    <a:lnTo>
                      <a:pt x="1669" y="26"/>
                    </a:lnTo>
                    <a:lnTo>
                      <a:pt x="1652" y="53"/>
                    </a:lnTo>
                    <a:lnTo>
                      <a:pt x="1637" y="79"/>
                    </a:lnTo>
                    <a:lnTo>
                      <a:pt x="1622" y="107"/>
                    </a:lnTo>
                    <a:lnTo>
                      <a:pt x="1610" y="136"/>
                    </a:lnTo>
                    <a:lnTo>
                      <a:pt x="1596" y="164"/>
                    </a:lnTo>
                    <a:lnTo>
                      <a:pt x="1582" y="192"/>
                    </a:lnTo>
                    <a:lnTo>
                      <a:pt x="1568" y="219"/>
                    </a:lnTo>
                    <a:lnTo>
                      <a:pt x="1553" y="246"/>
                    </a:lnTo>
                    <a:lnTo>
                      <a:pt x="1537" y="271"/>
                    </a:lnTo>
                    <a:lnTo>
                      <a:pt x="1519" y="297"/>
                    </a:lnTo>
                    <a:lnTo>
                      <a:pt x="1510" y="308"/>
                    </a:lnTo>
                    <a:lnTo>
                      <a:pt x="1500" y="319"/>
                    </a:lnTo>
                    <a:lnTo>
                      <a:pt x="1489" y="330"/>
                    </a:lnTo>
                    <a:lnTo>
                      <a:pt x="1479" y="341"/>
                    </a:lnTo>
                    <a:lnTo>
                      <a:pt x="1467" y="350"/>
                    </a:lnTo>
                    <a:lnTo>
                      <a:pt x="1456" y="359"/>
                    </a:lnTo>
                    <a:lnTo>
                      <a:pt x="1443" y="367"/>
                    </a:lnTo>
                    <a:lnTo>
                      <a:pt x="1429" y="375"/>
                    </a:lnTo>
                    <a:lnTo>
                      <a:pt x="1415" y="384"/>
                    </a:lnTo>
                    <a:lnTo>
                      <a:pt x="1400" y="390"/>
                    </a:lnTo>
                    <a:lnTo>
                      <a:pt x="1385" y="396"/>
                    </a:lnTo>
                    <a:lnTo>
                      <a:pt x="1368" y="401"/>
                    </a:lnTo>
                    <a:lnTo>
                      <a:pt x="1311" y="417"/>
                    </a:lnTo>
                    <a:lnTo>
                      <a:pt x="1255" y="431"/>
                    </a:lnTo>
                    <a:lnTo>
                      <a:pt x="1197" y="445"/>
                    </a:lnTo>
                    <a:lnTo>
                      <a:pt x="1140" y="459"/>
                    </a:lnTo>
                    <a:lnTo>
                      <a:pt x="1082" y="471"/>
                    </a:lnTo>
                    <a:lnTo>
                      <a:pt x="1026" y="484"/>
                    </a:lnTo>
                    <a:lnTo>
                      <a:pt x="968" y="498"/>
                    </a:lnTo>
                    <a:lnTo>
                      <a:pt x="910" y="511"/>
                    </a:lnTo>
                    <a:lnTo>
                      <a:pt x="853" y="526"/>
                    </a:lnTo>
                    <a:lnTo>
                      <a:pt x="799" y="542"/>
                    </a:lnTo>
                    <a:lnTo>
                      <a:pt x="746" y="559"/>
                    </a:lnTo>
                    <a:lnTo>
                      <a:pt x="693" y="578"/>
                    </a:lnTo>
                    <a:lnTo>
                      <a:pt x="640" y="595"/>
                    </a:lnTo>
                    <a:lnTo>
                      <a:pt x="586" y="610"/>
                    </a:lnTo>
                    <a:lnTo>
                      <a:pt x="559" y="617"/>
                    </a:lnTo>
                    <a:lnTo>
                      <a:pt x="532" y="623"/>
                    </a:lnTo>
                    <a:lnTo>
                      <a:pt x="504" y="629"/>
                    </a:lnTo>
                    <a:lnTo>
                      <a:pt x="476" y="633"/>
                    </a:lnTo>
                    <a:lnTo>
                      <a:pt x="449" y="636"/>
                    </a:lnTo>
                    <a:lnTo>
                      <a:pt x="421" y="638"/>
                    </a:lnTo>
                    <a:lnTo>
                      <a:pt x="393" y="640"/>
                    </a:lnTo>
                    <a:lnTo>
                      <a:pt x="365" y="641"/>
                    </a:lnTo>
                    <a:lnTo>
                      <a:pt x="310" y="643"/>
                    </a:lnTo>
                    <a:lnTo>
                      <a:pt x="256" y="643"/>
                    </a:lnTo>
                    <a:lnTo>
                      <a:pt x="200" y="641"/>
                    </a:lnTo>
                    <a:lnTo>
                      <a:pt x="145" y="640"/>
                    </a:lnTo>
                    <a:lnTo>
                      <a:pt x="89" y="639"/>
                    </a:lnTo>
                    <a:lnTo>
                      <a:pt x="34" y="638"/>
                    </a:lnTo>
                    <a:lnTo>
                      <a:pt x="0" y="638"/>
                    </a:lnTo>
                    <a:close/>
                  </a:path>
                </a:pathLst>
              </a:custGeom>
              <a:solidFill>
                <a:srgbClr val="B2B1B1"/>
              </a:solidFill>
              <a:ln w="9525">
                <a:noFill/>
                <a:round/>
                <a:headEnd/>
                <a:tailEnd/>
              </a:ln>
            </p:spPr>
            <p:txBody>
              <a:bodyPr/>
              <a:lstStyle/>
              <a:p>
                <a:endParaRPr lang="en-US"/>
              </a:p>
            </p:txBody>
          </p:sp>
          <p:sp>
            <p:nvSpPr>
              <p:cNvPr id="40314" name="Freeform 1085"/>
              <p:cNvSpPr>
                <a:spLocks/>
              </p:cNvSpPr>
              <p:nvPr/>
            </p:nvSpPr>
            <p:spPr bwMode="auto">
              <a:xfrm>
                <a:off x="3249" y="3766"/>
                <a:ext cx="123" cy="82"/>
              </a:xfrm>
              <a:custGeom>
                <a:avLst/>
                <a:gdLst>
                  <a:gd name="T0" fmla="*/ 0 w 737"/>
                  <a:gd name="T1" fmla="*/ 0 h 491"/>
                  <a:gd name="T2" fmla="*/ 0 w 737"/>
                  <a:gd name="T3" fmla="*/ 0 h 491"/>
                  <a:gd name="T4" fmla="*/ 0 w 737"/>
                  <a:gd name="T5" fmla="*/ 0 h 491"/>
                  <a:gd name="T6" fmla="*/ 0 w 737"/>
                  <a:gd name="T7" fmla="*/ 0 h 491"/>
                  <a:gd name="T8" fmla="*/ 0 w 737"/>
                  <a:gd name="T9" fmla="*/ 0 h 491"/>
                  <a:gd name="T10" fmla="*/ 0 w 737"/>
                  <a:gd name="T11" fmla="*/ 0 h 491"/>
                  <a:gd name="T12" fmla="*/ 0 w 737"/>
                  <a:gd name="T13" fmla="*/ 0 h 491"/>
                  <a:gd name="T14" fmla="*/ 0 w 737"/>
                  <a:gd name="T15" fmla="*/ 0 h 491"/>
                  <a:gd name="T16" fmla="*/ 0 w 737"/>
                  <a:gd name="T17" fmla="*/ 0 h 491"/>
                  <a:gd name="T18" fmla="*/ 0 w 737"/>
                  <a:gd name="T19" fmla="*/ 0 h 491"/>
                  <a:gd name="T20" fmla="*/ 0 w 737"/>
                  <a:gd name="T21" fmla="*/ 0 h 491"/>
                  <a:gd name="T22" fmla="*/ 0 w 737"/>
                  <a:gd name="T23" fmla="*/ 0 h 491"/>
                  <a:gd name="T24" fmla="*/ 0 w 737"/>
                  <a:gd name="T25" fmla="*/ 0 h 491"/>
                  <a:gd name="T26" fmla="*/ 0 w 737"/>
                  <a:gd name="T27" fmla="*/ 0 h 491"/>
                  <a:gd name="T28" fmla="*/ 0 w 737"/>
                  <a:gd name="T29" fmla="*/ 0 h 491"/>
                  <a:gd name="T30" fmla="*/ 0 w 737"/>
                  <a:gd name="T31" fmla="*/ 0 h 491"/>
                  <a:gd name="T32" fmla="*/ 0 w 737"/>
                  <a:gd name="T33" fmla="*/ 0 h 491"/>
                  <a:gd name="T34" fmla="*/ 0 w 737"/>
                  <a:gd name="T35" fmla="*/ 0 h 491"/>
                  <a:gd name="T36" fmla="*/ 0 w 737"/>
                  <a:gd name="T37" fmla="*/ 0 h 491"/>
                  <a:gd name="T38" fmla="*/ 0 w 737"/>
                  <a:gd name="T39" fmla="*/ 0 h 491"/>
                  <a:gd name="T40" fmla="*/ 0 w 737"/>
                  <a:gd name="T41" fmla="*/ 0 h 491"/>
                  <a:gd name="T42" fmla="*/ 0 w 737"/>
                  <a:gd name="T43" fmla="*/ 0 h 491"/>
                  <a:gd name="T44" fmla="*/ 0 w 737"/>
                  <a:gd name="T45" fmla="*/ 0 h 491"/>
                  <a:gd name="T46" fmla="*/ 0 w 737"/>
                  <a:gd name="T47" fmla="*/ 0 h 491"/>
                  <a:gd name="T48" fmla="*/ 0 w 737"/>
                  <a:gd name="T49" fmla="*/ 0 h 491"/>
                  <a:gd name="T50" fmla="*/ 0 w 737"/>
                  <a:gd name="T51" fmla="*/ 0 h 491"/>
                  <a:gd name="T52" fmla="*/ 0 w 737"/>
                  <a:gd name="T53" fmla="*/ 0 h 491"/>
                  <a:gd name="T54" fmla="*/ 0 w 737"/>
                  <a:gd name="T55" fmla="*/ 0 h 491"/>
                  <a:gd name="T56" fmla="*/ 0 w 737"/>
                  <a:gd name="T57" fmla="*/ 0 h 491"/>
                  <a:gd name="T58" fmla="*/ 0 w 737"/>
                  <a:gd name="T59" fmla="*/ 0 h 491"/>
                  <a:gd name="T60" fmla="*/ 0 w 737"/>
                  <a:gd name="T61" fmla="*/ 0 h 491"/>
                  <a:gd name="T62" fmla="*/ 0 w 737"/>
                  <a:gd name="T63" fmla="*/ 0 h 491"/>
                  <a:gd name="T64" fmla="*/ 0 w 737"/>
                  <a:gd name="T65" fmla="*/ 0 h 491"/>
                  <a:gd name="T66" fmla="*/ 0 w 737"/>
                  <a:gd name="T67" fmla="*/ 0 h 491"/>
                  <a:gd name="T68" fmla="*/ 0 w 737"/>
                  <a:gd name="T69" fmla="*/ 0 h 491"/>
                  <a:gd name="T70" fmla="*/ 0 w 737"/>
                  <a:gd name="T71" fmla="*/ 0 h 491"/>
                  <a:gd name="T72" fmla="*/ 0 w 737"/>
                  <a:gd name="T73" fmla="*/ 0 h 491"/>
                  <a:gd name="T74" fmla="*/ 0 w 737"/>
                  <a:gd name="T75" fmla="*/ 0 h 491"/>
                  <a:gd name="T76" fmla="*/ 0 w 737"/>
                  <a:gd name="T77" fmla="*/ 0 h 491"/>
                  <a:gd name="T78" fmla="*/ 0 w 737"/>
                  <a:gd name="T79" fmla="*/ 0 h 491"/>
                  <a:gd name="T80" fmla="*/ 0 w 737"/>
                  <a:gd name="T81" fmla="*/ 0 h 491"/>
                  <a:gd name="T82" fmla="*/ 0 w 737"/>
                  <a:gd name="T83" fmla="*/ 0 h 491"/>
                  <a:gd name="T84" fmla="*/ 0 w 737"/>
                  <a:gd name="T85" fmla="*/ 0 h 49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37"/>
                  <a:gd name="T130" fmla="*/ 0 h 491"/>
                  <a:gd name="T131" fmla="*/ 737 w 737"/>
                  <a:gd name="T132" fmla="*/ 491 h 49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37" h="491">
                    <a:moveTo>
                      <a:pt x="669" y="42"/>
                    </a:moveTo>
                    <a:lnTo>
                      <a:pt x="670" y="74"/>
                    </a:lnTo>
                    <a:lnTo>
                      <a:pt x="667" y="101"/>
                    </a:lnTo>
                    <a:lnTo>
                      <a:pt x="664" y="128"/>
                    </a:lnTo>
                    <a:lnTo>
                      <a:pt x="657" y="153"/>
                    </a:lnTo>
                    <a:lnTo>
                      <a:pt x="649" y="177"/>
                    </a:lnTo>
                    <a:lnTo>
                      <a:pt x="637" y="199"/>
                    </a:lnTo>
                    <a:lnTo>
                      <a:pt x="625" y="218"/>
                    </a:lnTo>
                    <a:lnTo>
                      <a:pt x="611" y="238"/>
                    </a:lnTo>
                    <a:lnTo>
                      <a:pt x="595" y="255"/>
                    </a:lnTo>
                    <a:lnTo>
                      <a:pt x="576" y="271"/>
                    </a:lnTo>
                    <a:lnTo>
                      <a:pt x="556" y="286"/>
                    </a:lnTo>
                    <a:lnTo>
                      <a:pt x="536" y="300"/>
                    </a:lnTo>
                    <a:lnTo>
                      <a:pt x="514" y="313"/>
                    </a:lnTo>
                    <a:lnTo>
                      <a:pt x="491" y="325"/>
                    </a:lnTo>
                    <a:lnTo>
                      <a:pt x="466" y="335"/>
                    </a:lnTo>
                    <a:lnTo>
                      <a:pt x="441" y="345"/>
                    </a:lnTo>
                    <a:lnTo>
                      <a:pt x="414" y="355"/>
                    </a:lnTo>
                    <a:lnTo>
                      <a:pt x="388" y="363"/>
                    </a:lnTo>
                    <a:lnTo>
                      <a:pt x="360" y="371"/>
                    </a:lnTo>
                    <a:lnTo>
                      <a:pt x="332" y="379"/>
                    </a:lnTo>
                    <a:lnTo>
                      <a:pt x="275" y="392"/>
                    </a:lnTo>
                    <a:lnTo>
                      <a:pt x="218" y="404"/>
                    </a:lnTo>
                    <a:lnTo>
                      <a:pt x="161" y="416"/>
                    </a:lnTo>
                    <a:lnTo>
                      <a:pt x="104" y="426"/>
                    </a:lnTo>
                    <a:lnTo>
                      <a:pt x="51" y="438"/>
                    </a:lnTo>
                    <a:lnTo>
                      <a:pt x="0" y="451"/>
                    </a:lnTo>
                    <a:lnTo>
                      <a:pt x="20" y="461"/>
                    </a:lnTo>
                    <a:lnTo>
                      <a:pt x="41" y="469"/>
                    </a:lnTo>
                    <a:lnTo>
                      <a:pt x="62" y="476"/>
                    </a:lnTo>
                    <a:lnTo>
                      <a:pt x="84" y="482"/>
                    </a:lnTo>
                    <a:lnTo>
                      <a:pt x="104" y="485"/>
                    </a:lnTo>
                    <a:lnTo>
                      <a:pt x="125" y="489"/>
                    </a:lnTo>
                    <a:lnTo>
                      <a:pt x="147" y="491"/>
                    </a:lnTo>
                    <a:lnTo>
                      <a:pt x="168" y="491"/>
                    </a:lnTo>
                    <a:lnTo>
                      <a:pt x="189" y="491"/>
                    </a:lnTo>
                    <a:lnTo>
                      <a:pt x="211" y="490"/>
                    </a:lnTo>
                    <a:lnTo>
                      <a:pt x="232" y="489"/>
                    </a:lnTo>
                    <a:lnTo>
                      <a:pt x="252" y="485"/>
                    </a:lnTo>
                    <a:lnTo>
                      <a:pt x="272" y="482"/>
                    </a:lnTo>
                    <a:lnTo>
                      <a:pt x="293" y="478"/>
                    </a:lnTo>
                    <a:lnTo>
                      <a:pt x="312" y="474"/>
                    </a:lnTo>
                    <a:lnTo>
                      <a:pt x="332" y="469"/>
                    </a:lnTo>
                    <a:lnTo>
                      <a:pt x="380" y="458"/>
                    </a:lnTo>
                    <a:lnTo>
                      <a:pt x="429" y="447"/>
                    </a:lnTo>
                    <a:lnTo>
                      <a:pt x="454" y="443"/>
                    </a:lnTo>
                    <a:lnTo>
                      <a:pt x="479" y="437"/>
                    </a:lnTo>
                    <a:lnTo>
                      <a:pt x="503" y="431"/>
                    </a:lnTo>
                    <a:lnTo>
                      <a:pt x="528" y="424"/>
                    </a:lnTo>
                    <a:lnTo>
                      <a:pt x="551" y="416"/>
                    </a:lnTo>
                    <a:lnTo>
                      <a:pt x="574" y="407"/>
                    </a:lnTo>
                    <a:lnTo>
                      <a:pt x="595" y="396"/>
                    </a:lnTo>
                    <a:lnTo>
                      <a:pt x="615" y="384"/>
                    </a:lnTo>
                    <a:lnTo>
                      <a:pt x="626" y="377"/>
                    </a:lnTo>
                    <a:lnTo>
                      <a:pt x="635" y="370"/>
                    </a:lnTo>
                    <a:lnTo>
                      <a:pt x="644" y="362"/>
                    </a:lnTo>
                    <a:lnTo>
                      <a:pt x="652" y="354"/>
                    </a:lnTo>
                    <a:lnTo>
                      <a:pt x="660" y="344"/>
                    </a:lnTo>
                    <a:lnTo>
                      <a:pt x="669" y="334"/>
                    </a:lnTo>
                    <a:lnTo>
                      <a:pt x="676" y="325"/>
                    </a:lnTo>
                    <a:lnTo>
                      <a:pt x="682" y="313"/>
                    </a:lnTo>
                    <a:lnTo>
                      <a:pt x="693" y="295"/>
                    </a:lnTo>
                    <a:lnTo>
                      <a:pt x="702" y="276"/>
                    </a:lnTo>
                    <a:lnTo>
                      <a:pt x="710" y="258"/>
                    </a:lnTo>
                    <a:lnTo>
                      <a:pt x="717" y="238"/>
                    </a:lnTo>
                    <a:lnTo>
                      <a:pt x="723" y="219"/>
                    </a:lnTo>
                    <a:lnTo>
                      <a:pt x="729" y="200"/>
                    </a:lnTo>
                    <a:lnTo>
                      <a:pt x="732" y="180"/>
                    </a:lnTo>
                    <a:lnTo>
                      <a:pt x="734" y="160"/>
                    </a:lnTo>
                    <a:lnTo>
                      <a:pt x="737" y="141"/>
                    </a:lnTo>
                    <a:lnTo>
                      <a:pt x="737" y="120"/>
                    </a:lnTo>
                    <a:lnTo>
                      <a:pt x="737" y="100"/>
                    </a:lnTo>
                    <a:lnTo>
                      <a:pt x="734" y="81"/>
                    </a:lnTo>
                    <a:lnTo>
                      <a:pt x="732" y="60"/>
                    </a:lnTo>
                    <a:lnTo>
                      <a:pt x="729" y="40"/>
                    </a:lnTo>
                    <a:lnTo>
                      <a:pt x="723" y="19"/>
                    </a:lnTo>
                    <a:lnTo>
                      <a:pt x="717" y="0"/>
                    </a:lnTo>
                    <a:lnTo>
                      <a:pt x="710" y="0"/>
                    </a:lnTo>
                    <a:lnTo>
                      <a:pt x="697" y="0"/>
                    </a:lnTo>
                    <a:lnTo>
                      <a:pt x="688" y="4"/>
                    </a:lnTo>
                    <a:lnTo>
                      <a:pt x="681" y="8"/>
                    </a:lnTo>
                    <a:lnTo>
                      <a:pt x="677" y="11"/>
                    </a:lnTo>
                    <a:lnTo>
                      <a:pt x="672" y="16"/>
                    </a:lnTo>
                    <a:lnTo>
                      <a:pt x="670" y="20"/>
                    </a:lnTo>
                    <a:lnTo>
                      <a:pt x="669" y="26"/>
                    </a:lnTo>
                    <a:lnTo>
                      <a:pt x="669" y="33"/>
                    </a:lnTo>
                    <a:lnTo>
                      <a:pt x="669" y="42"/>
                    </a:lnTo>
                    <a:close/>
                  </a:path>
                </a:pathLst>
              </a:custGeom>
              <a:solidFill>
                <a:srgbClr val="ABAAA9"/>
              </a:solidFill>
              <a:ln w="9525">
                <a:noFill/>
                <a:round/>
                <a:headEnd/>
                <a:tailEnd/>
              </a:ln>
            </p:spPr>
            <p:txBody>
              <a:bodyPr/>
              <a:lstStyle/>
              <a:p>
                <a:endParaRPr lang="en-US"/>
              </a:p>
            </p:txBody>
          </p:sp>
          <p:sp>
            <p:nvSpPr>
              <p:cNvPr id="40315" name="Freeform 1086"/>
              <p:cNvSpPr>
                <a:spLocks/>
              </p:cNvSpPr>
              <p:nvPr/>
            </p:nvSpPr>
            <p:spPr bwMode="auto">
              <a:xfrm>
                <a:off x="3415" y="3642"/>
                <a:ext cx="77" cy="129"/>
              </a:xfrm>
              <a:custGeom>
                <a:avLst/>
                <a:gdLst>
                  <a:gd name="T0" fmla="*/ 0 w 465"/>
                  <a:gd name="T1" fmla="*/ 0 h 777"/>
                  <a:gd name="T2" fmla="*/ 0 w 465"/>
                  <a:gd name="T3" fmla="*/ 0 h 777"/>
                  <a:gd name="T4" fmla="*/ 0 w 465"/>
                  <a:gd name="T5" fmla="*/ 0 h 777"/>
                  <a:gd name="T6" fmla="*/ 0 w 465"/>
                  <a:gd name="T7" fmla="*/ 0 h 777"/>
                  <a:gd name="T8" fmla="*/ 0 w 465"/>
                  <a:gd name="T9" fmla="*/ 0 h 777"/>
                  <a:gd name="T10" fmla="*/ 0 w 465"/>
                  <a:gd name="T11" fmla="*/ 0 h 777"/>
                  <a:gd name="T12" fmla="*/ 0 w 465"/>
                  <a:gd name="T13" fmla="*/ 0 h 777"/>
                  <a:gd name="T14" fmla="*/ 0 w 465"/>
                  <a:gd name="T15" fmla="*/ 0 h 777"/>
                  <a:gd name="T16" fmla="*/ 0 w 465"/>
                  <a:gd name="T17" fmla="*/ 0 h 777"/>
                  <a:gd name="T18" fmla="*/ 0 w 465"/>
                  <a:gd name="T19" fmla="*/ 0 h 777"/>
                  <a:gd name="T20" fmla="*/ 0 w 465"/>
                  <a:gd name="T21" fmla="*/ 0 h 777"/>
                  <a:gd name="T22" fmla="*/ 0 w 465"/>
                  <a:gd name="T23" fmla="*/ 0 h 777"/>
                  <a:gd name="T24" fmla="*/ 0 w 465"/>
                  <a:gd name="T25" fmla="*/ 0 h 777"/>
                  <a:gd name="T26" fmla="*/ 0 w 465"/>
                  <a:gd name="T27" fmla="*/ 0 h 777"/>
                  <a:gd name="T28" fmla="*/ 0 w 465"/>
                  <a:gd name="T29" fmla="*/ 0 h 777"/>
                  <a:gd name="T30" fmla="*/ 0 w 465"/>
                  <a:gd name="T31" fmla="*/ 0 h 777"/>
                  <a:gd name="T32" fmla="*/ 0 w 465"/>
                  <a:gd name="T33" fmla="*/ 0 h 777"/>
                  <a:gd name="T34" fmla="*/ 0 w 465"/>
                  <a:gd name="T35" fmla="*/ 0 h 777"/>
                  <a:gd name="T36" fmla="*/ 0 w 465"/>
                  <a:gd name="T37" fmla="*/ 0 h 777"/>
                  <a:gd name="T38" fmla="*/ 0 w 465"/>
                  <a:gd name="T39" fmla="*/ 0 h 777"/>
                  <a:gd name="T40" fmla="*/ 0 w 465"/>
                  <a:gd name="T41" fmla="*/ 0 h 777"/>
                  <a:gd name="T42" fmla="*/ 0 w 465"/>
                  <a:gd name="T43" fmla="*/ 0 h 777"/>
                  <a:gd name="T44" fmla="*/ 0 w 465"/>
                  <a:gd name="T45" fmla="*/ 0 h 777"/>
                  <a:gd name="T46" fmla="*/ 0 w 465"/>
                  <a:gd name="T47" fmla="*/ 0 h 777"/>
                  <a:gd name="T48" fmla="*/ 0 w 465"/>
                  <a:gd name="T49" fmla="*/ 0 h 777"/>
                  <a:gd name="T50" fmla="*/ 0 w 465"/>
                  <a:gd name="T51" fmla="*/ 0 h 777"/>
                  <a:gd name="T52" fmla="*/ 0 w 465"/>
                  <a:gd name="T53" fmla="*/ 0 h 777"/>
                  <a:gd name="T54" fmla="*/ 0 w 465"/>
                  <a:gd name="T55" fmla="*/ 0 h 777"/>
                  <a:gd name="T56" fmla="*/ 0 w 465"/>
                  <a:gd name="T57" fmla="*/ 0 h 777"/>
                  <a:gd name="T58" fmla="*/ 0 w 465"/>
                  <a:gd name="T59" fmla="*/ 0 h 777"/>
                  <a:gd name="T60" fmla="*/ 0 w 465"/>
                  <a:gd name="T61" fmla="*/ 0 h 777"/>
                  <a:gd name="T62" fmla="*/ 0 w 465"/>
                  <a:gd name="T63" fmla="*/ 0 h 777"/>
                  <a:gd name="T64" fmla="*/ 0 w 465"/>
                  <a:gd name="T65" fmla="*/ 0 h 777"/>
                  <a:gd name="T66" fmla="*/ 0 w 465"/>
                  <a:gd name="T67" fmla="*/ 0 h 777"/>
                  <a:gd name="T68" fmla="*/ 0 w 465"/>
                  <a:gd name="T69" fmla="*/ 0 h 777"/>
                  <a:gd name="T70" fmla="*/ 0 w 465"/>
                  <a:gd name="T71" fmla="*/ 0 h 777"/>
                  <a:gd name="T72" fmla="*/ 0 w 465"/>
                  <a:gd name="T73" fmla="*/ 0 h 777"/>
                  <a:gd name="T74" fmla="*/ 0 w 465"/>
                  <a:gd name="T75" fmla="*/ 0 h 777"/>
                  <a:gd name="T76" fmla="*/ 0 w 465"/>
                  <a:gd name="T77" fmla="*/ 0 h 777"/>
                  <a:gd name="T78" fmla="*/ 0 w 465"/>
                  <a:gd name="T79" fmla="*/ 0 h 777"/>
                  <a:gd name="T80" fmla="*/ 0 w 465"/>
                  <a:gd name="T81" fmla="*/ 0 h 777"/>
                  <a:gd name="T82" fmla="*/ 0 w 465"/>
                  <a:gd name="T83" fmla="*/ 0 h 777"/>
                  <a:gd name="T84" fmla="*/ 0 w 465"/>
                  <a:gd name="T85" fmla="*/ 0 h 777"/>
                  <a:gd name="T86" fmla="*/ 0 w 465"/>
                  <a:gd name="T87" fmla="*/ 0 h 777"/>
                  <a:gd name="T88" fmla="*/ 0 w 465"/>
                  <a:gd name="T89" fmla="*/ 0 h 777"/>
                  <a:gd name="T90" fmla="*/ 0 w 465"/>
                  <a:gd name="T91" fmla="*/ 0 h 777"/>
                  <a:gd name="T92" fmla="*/ 0 w 465"/>
                  <a:gd name="T93" fmla="*/ 0 h 777"/>
                  <a:gd name="T94" fmla="*/ 0 w 465"/>
                  <a:gd name="T95" fmla="*/ 0 h 777"/>
                  <a:gd name="T96" fmla="*/ 0 w 465"/>
                  <a:gd name="T97" fmla="*/ 0 h 777"/>
                  <a:gd name="T98" fmla="*/ 0 w 465"/>
                  <a:gd name="T99" fmla="*/ 0 h 777"/>
                  <a:gd name="T100" fmla="*/ 0 w 465"/>
                  <a:gd name="T101" fmla="*/ 0 h 777"/>
                  <a:gd name="T102" fmla="*/ 0 w 465"/>
                  <a:gd name="T103" fmla="*/ 0 h 777"/>
                  <a:gd name="T104" fmla="*/ 0 w 465"/>
                  <a:gd name="T105" fmla="*/ 0 h 777"/>
                  <a:gd name="T106" fmla="*/ 0 w 465"/>
                  <a:gd name="T107" fmla="*/ 0 h 777"/>
                  <a:gd name="T108" fmla="*/ 0 w 465"/>
                  <a:gd name="T109" fmla="*/ 0 h 777"/>
                  <a:gd name="T110" fmla="*/ 0 w 465"/>
                  <a:gd name="T111" fmla="*/ 0 h 777"/>
                  <a:gd name="T112" fmla="*/ 0 w 465"/>
                  <a:gd name="T113" fmla="*/ 0 h 777"/>
                  <a:gd name="T114" fmla="*/ 0 w 465"/>
                  <a:gd name="T115" fmla="*/ 0 h 7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65"/>
                  <a:gd name="T175" fmla="*/ 0 h 777"/>
                  <a:gd name="T176" fmla="*/ 465 w 465"/>
                  <a:gd name="T177" fmla="*/ 777 h 7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65" h="777">
                    <a:moveTo>
                      <a:pt x="384" y="94"/>
                    </a:moveTo>
                    <a:lnTo>
                      <a:pt x="397" y="121"/>
                    </a:lnTo>
                    <a:lnTo>
                      <a:pt x="406" y="146"/>
                    </a:lnTo>
                    <a:lnTo>
                      <a:pt x="413" y="168"/>
                    </a:lnTo>
                    <a:lnTo>
                      <a:pt x="419" y="189"/>
                    </a:lnTo>
                    <a:lnTo>
                      <a:pt x="425" y="210"/>
                    </a:lnTo>
                    <a:lnTo>
                      <a:pt x="433" y="232"/>
                    </a:lnTo>
                    <a:lnTo>
                      <a:pt x="442" y="257"/>
                    </a:lnTo>
                    <a:lnTo>
                      <a:pt x="455" y="284"/>
                    </a:lnTo>
                    <a:lnTo>
                      <a:pt x="461" y="298"/>
                    </a:lnTo>
                    <a:lnTo>
                      <a:pt x="464" y="313"/>
                    </a:lnTo>
                    <a:lnTo>
                      <a:pt x="465" y="328"/>
                    </a:lnTo>
                    <a:lnTo>
                      <a:pt x="465" y="343"/>
                    </a:lnTo>
                    <a:lnTo>
                      <a:pt x="464" y="360"/>
                    </a:lnTo>
                    <a:lnTo>
                      <a:pt x="462" y="375"/>
                    </a:lnTo>
                    <a:lnTo>
                      <a:pt x="457" y="391"/>
                    </a:lnTo>
                    <a:lnTo>
                      <a:pt x="453" y="407"/>
                    </a:lnTo>
                    <a:lnTo>
                      <a:pt x="446" y="422"/>
                    </a:lnTo>
                    <a:lnTo>
                      <a:pt x="439" y="437"/>
                    </a:lnTo>
                    <a:lnTo>
                      <a:pt x="431" y="452"/>
                    </a:lnTo>
                    <a:lnTo>
                      <a:pt x="423" y="467"/>
                    </a:lnTo>
                    <a:lnTo>
                      <a:pt x="413" y="481"/>
                    </a:lnTo>
                    <a:lnTo>
                      <a:pt x="404" y="495"/>
                    </a:lnTo>
                    <a:lnTo>
                      <a:pt x="394" y="508"/>
                    </a:lnTo>
                    <a:lnTo>
                      <a:pt x="384" y="519"/>
                    </a:lnTo>
                    <a:lnTo>
                      <a:pt x="366" y="539"/>
                    </a:lnTo>
                    <a:lnTo>
                      <a:pt x="347" y="557"/>
                    </a:lnTo>
                    <a:lnTo>
                      <a:pt x="328" y="574"/>
                    </a:lnTo>
                    <a:lnTo>
                      <a:pt x="309" y="589"/>
                    </a:lnTo>
                    <a:lnTo>
                      <a:pt x="270" y="618"/>
                    </a:lnTo>
                    <a:lnTo>
                      <a:pt x="231" y="643"/>
                    </a:lnTo>
                    <a:lnTo>
                      <a:pt x="191" y="670"/>
                    </a:lnTo>
                    <a:lnTo>
                      <a:pt x="152" y="697"/>
                    </a:lnTo>
                    <a:lnTo>
                      <a:pt x="132" y="712"/>
                    </a:lnTo>
                    <a:lnTo>
                      <a:pt x="113" y="727"/>
                    </a:lnTo>
                    <a:lnTo>
                      <a:pt x="94" y="745"/>
                    </a:lnTo>
                    <a:lnTo>
                      <a:pt x="76" y="764"/>
                    </a:lnTo>
                    <a:lnTo>
                      <a:pt x="71" y="768"/>
                    </a:lnTo>
                    <a:lnTo>
                      <a:pt x="65" y="771"/>
                    </a:lnTo>
                    <a:lnTo>
                      <a:pt x="59" y="774"/>
                    </a:lnTo>
                    <a:lnTo>
                      <a:pt x="54" y="776"/>
                    </a:lnTo>
                    <a:lnTo>
                      <a:pt x="48" y="777"/>
                    </a:lnTo>
                    <a:lnTo>
                      <a:pt x="41" y="777"/>
                    </a:lnTo>
                    <a:lnTo>
                      <a:pt x="35" y="776"/>
                    </a:lnTo>
                    <a:lnTo>
                      <a:pt x="29" y="774"/>
                    </a:lnTo>
                    <a:lnTo>
                      <a:pt x="20" y="768"/>
                    </a:lnTo>
                    <a:lnTo>
                      <a:pt x="12" y="762"/>
                    </a:lnTo>
                    <a:lnTo>
                      <a:pt x="6" y="755"/>
                    </a:lnTo>
                    <a:lnTo>
                      <a:pt x="3" y="748"/>
                    </a:lnTo>
                    <a:lnTo>
                      <a:pt x="2" y="740"/>
                    </a:lnTo>
                    <a:lnTo>
                      <a:pt x="0" y="733"/>
                    </a:lnTo>
                    <a:lnTo>
                      <a:pt x="2" y="725"/>
                    </a:lnTo>
                    <a:lnTo>
                      <a:pt x="4" y="717"/>
                    </a:lnTo>
                    <a:lnTo>
                      <a:pt x="19" y="681"/>
                    </a:lnTo>
                    <a:lnTo>
                      <a:pt x="35" y="644"/>
                    </a:lnTo>
                    <a:lnTo>
                      <a:pt x="40" y="630"/>
                    </a:lnTo>
                    <a:lnTo>
                      <a:pt x="46" y="618"/>
                    </a:lnTo>
                    <a:lnTo>
                      <a:pt x="50" y="606"/>
                    </a:lnTo>
                    <a:lnTo>
                      <a:pt x="55" y="596"/>
                    </a:lnTo>
                    <a:lnTo>
                      <a:pt x="59" y="587"/>
                    </a:lnTo>
                    <a:lnTo>
                      <a:pt x="65" y="579"/>
                    </a:lnTo>
                    <a:lnTo>
                      <a:pt x="70" y="574"/>
                    </a:lnTo>
                    <a:lnTo>
                      <a:pt x="76" y="567"/>
                    </a:lnTo>
                    <a:lnTo>
                      <a:pt x="99" y="547"/>
                    </a:lnTo>
                    <a:lnTo>
                      <a:pt x="124" y="525"/>
                    </a:lnTo>
                    <a:lnTo>
                      <a:pt x="139" y="511"/>
                    </a:lnTo>
                    <a:lnTo>
                      <a:pt x="154" y="492"/>
                    </a:lnTo>
                    <a:lnTo>
                      <a:pt x="162" y="481"/>
                    </a:lnTo>
                    <a:lnTo>
                      <a:pt x="172" y="467"/>
                    </a:lnTo>
                    <a:lnTo>
                      <a:pt x="181" y="453"/>
                    </a:lnTo>
                    <a:lnTo>
                      <a:pt x="190" y="436"/>
                    </a:lnTo>
                    <a:lnTo>
                      <a:pt x="199" y="417"/>
                    </a:lnTo>
                    <a:lnTo>
                      <a:pt x="210" y="397"/>
                    </a:lnTo>
                    <a:lnTo>
                      <a:pt x="220" y="374"/>
                    </a:lnTo>
                    <a:lnTo>
                      <a:pt x="231" y="347"/>
                    </a:lnTo>
                    <a:lnTo>
                      <a:pt x="242" y="319"/>
                    </a:lnTo>
                    <a:lnTo>
                      <a:pt x="254" y="288"/>
                    </a:lnTo>
                    <a:lnTo>
                      <a:pt x="266" y="253"/>
                    </a:lnTo>
                    <a:lnTo>
                      <a:pt x="279" y="215"/>
                    </a:lnTo>
                    <a:lnTo>
                      <a:pt x="283" y="204"/>
                    </a:lnTo>
                    <a:lnTo>
                      <a:pt x="285" y="191"/>
                    </a:lnTo>
                    <a:lnTo>
                      <a:pt x="286" y="178"/>
                    </a:lnTo>
                    <a:lnTo>
                      <a:pt x="286" y="163"/>
                    </a:lnTo>
                    <a:lnTo>
                      <a:pt x="287" y="134"/>
                    </a:lnTo>
                    <a:lnTo>
                      <a:pt x="287" y="105"/>
                    </a:lnTo>
                    <a:lnTo>
                      <a:pt x="288" y="90"/>
                    </a:lnTo>
                    <a:lnTo>
                      <a:pt x="290" y="75"/>
                    </a:lnTo>
                    <a:lnTo>
                      <a:pt x="291" y="61"/>
                    </a:lnTo>
                    <a:lnTo>
                      <a:pt x="294" y="47"/>
                    </a:lnTo>
                    <a:lnTo>
                      <a:pt x="298" y="35"/>
                    </a:lnTo>
                    <a:lnTo>
                      <a:pt x="303" y="23"/>
                    </a:lnTo>
                    <a:lnTo>
                      <a:pt x="310" y="12"/>
                    </a:lnTo>
                    <a:lnTo>
                      <a:pt x="318" y="1"/>
                    </a:lnTo>
                    <a:lnTo>
                      <a:pt x="324" y="0"/>
                    </a:lnTo>
                    <a:lnTo>
                      <a:pt x="330" y="0"/>
                    </a:lnTo>
                    <a:lnTo>
                      <a:pt x="335" y="1"/>
                    </a:lnTo>
                    <a:lnTo>
                      <a:pt x="338" y="2"/>
                    </a:lnTo>
                    <a:lnTo>
                      <a:pt x="340" y="5"/>
                    </a:lnTo>
                    <a:lnTo>
                      <a:pt x="344" y="8"/>
                    </a:lnTo>
                    <a:lnTo>
                      <a:pt x="346" y="12"/>
                    </a:lnTo>
                    <a:lnTo>
                      <a:pt x="347" y="15"/>
                    </a:lnTo>
                    <a:lnTo>
                      <a:pt x="351" y="24"/>
                    </a:lnTo>
                    <a:lnTo>
                      <a:pt x="354" y="34"/>
                    </a:lnTo>
                    <a:lnTo>
                      <a:pt x="359" y="43"/>
                    </a:lnTo>
                    <a:lnTo>
                      <a:pt x="365" y="50"/>
                    </a:lnTo>
                    <a:lnTo>
                      <a:pt x="364" y="51"/>
                    </a:lnTo>
                    <a:lnTo>
                      <a:pt x="362" y="52"/>
                    </a:lnTo>
                    <a:lnTo>
                      <a:pt x="364" y="54"/>
                    </a:lnTo>
                    <a:lnTo>
                      <a:pt x="365" y="57"/>
                    </a:lnTo>
                    <a:lnTo>
                      <a:pt x="369" y="64"/>
                    </a:lnTo>
                    <a:lnTo>
                      <a:pt x="374" y="72"/>
                    </a:lnTo>
                    <a:lnTo>
                      <a:pt x="380" y="80"/>
                    </a:lnTo>
                    <a:lnTo>
                      <a:pt x="383" y="87"/>
                    </a:lnTo>
                    <a:lnTo>
                      <a:pt x="384" y="89"/>
                    </a:lnTo>
                    <a:lnTo>
                      <a:pt x="386" y="91"/>
                    </a:lnTo>
                    <a:lnTo>
                      <a:pt x="386" y="93"/>
                    </a:lnTo>
                    <a:lnTo>
                      <a:pt x="384" y="94"/>
                    </a:lnTo>
                    <a:close/>
                  </a:path>
                </a:pathLst>
              </a:custGeom>
              <a:solidFill>
                <a:srgbClr val="B2B1B1"/>
              </a:solidFill>
              <a:ln w="9525">
                <a:noFill/>
                <a:round/>
                <a:headEnd/>
                <a:tailEnd/>
              </a:ln>
            </p:spPr>
            <p:txBody>
              <a:bodyPr/>
              <a:lstStyle/>
              <a:p>
                <a:endParaRPr lang="en-US"/>
              </a:p>
            </p:txBody>
          </p:sp>
          <p:sp>
            <p:nvSpPr>
              <p:cNvPr id="40316" name="Freeform 1087"/>
              <p:cNvSpPr>
                <a:spLocks/>
              </p:cNvSpPr>
              <p:nvPr/>
            </p:nvSpPr>
            <p:spPr bwMode="auto">
              <a:xfrm>
                <a:off x="3444" y="3693"/>
                <a:ext cx="41" cy="54"/>
              </a:xfrm>
              <a:custGeom>
                <a:avLst/>
                <a:gdLst>
                  <a:gd name="T0" fmla="*/ 0 w 251"/>
                  <a:gd name="T1" fmla="*/ 0 h 323"/>
                  <a:gd name="T2" fmla="*/ 0 w 251"/>
                  <a:gd name="T3" fmla="*/ 0 h 323"/>
                  <a:gd name="T4" fmla="*/ 0 w 251"/>
                  <a:gd name="T5" fmla="*/ 0 h 323"/>
                  <a:gd name="T6" fmla="*/ 0 w 251"/>
                  <a:gd name="T7" fmla="*/ 0 h 323"/>
                  <a:gd name="T8" fmla="*/ 0 w 251"/>
                  <a:gd name="T9" fmla="*/ 0 h 323"/>
                  <a:gd name="T10" fmla="*/ 0 w 251"/>
                  <a:gd name="T11" fmla="*/ 0 h 323"/>
                  <a:gd name="T12" fmla="*/ 0 w 251"/>
                  <a:gd name="T13" fmla="*/ 0 h 323"/>
                  <a:gd name="T14" fmla="*/ 0 w 251"/>
                  <a:gd name="T15" fmla="*/ 0 h 323"/>
                  <a:gd name="T16" fmla="*/ 0 w 251"/>
                  <a:gd name="T17" fmla="*/ 0 h 323"/>
                  <a:gd name="T18" fmla="*/ 0 w 251"/>
                  <a:gd name="T19" fmla="*/ 0 h 323"/>
                  <a:gd name="T20" fmla="*/ 0 w 251"/>
                  <a:gd name="T21" fmla="*/ 0 h 323"/>
                  <a:gd name="T22" fmla="*/ 0 w 251"/>
                  <a:gd name="T23" fmla="*/ 0 h 323"/>
                  <a:gd name="T24" fmla="*/ 0 w 251"/>
                  <a:gd name="T25" fmla="*/ 0 h 323"/>
                  <a:gd name="T26" fmla="*/ 0 w 251"/>
                  <a:gd name="T27" fmla="*/ 0 h 323"/>
                  <a:gd name="T28" fmla="*/ 0 w 251"/>
                  <a:gd name="T29" fmla="*/ 0 h 323"/>
                  <a:gd name="T30" fmla="*/ 0 w 251"/>
                  <a:gd name="T31" fmla="*/ 0 h 323"/>
                  <a:gd name="T32" fmla="*/ 0 w 251"/>
                  <a:gd name="T33" fmla="*/ 0 h 323"/>
                  <a:gd name="T34" fmla="*/ 0 w 251"/>
                  <a:gd name="T35" fmla="*/ 0 h 323"/>
                  <a:gd name="T36" fmla="*/ 0 w 251"/>
                  <a:gd name="T37" fmla="*/ 0 h 323"/>
                  <a:gd name="T38" fmla="*/ 0 w 251"/>
                  <a:gd name="T39" fmla="*/ 0 h 323"/>
                  <a:gd name="T40" fmla="*/ 0 w 251"/>
                  <a:gd name="T41" fmla="*/ 0 h 323"/>
                  <a:gd name="T42" fmla="*/ 0 w 251"/>
                  <a:gd name="T43" fmla="*/ 0 h 323"/>
                  <a:gd name="T44" fmla="*/ 0 w 251"/>
                  <a:gd name="T45" fmla="*/ 0 h 323"/>
                  <a:gd name="T46" fmla="*/ 0 w 251"/>
                  <a:gd name="T47" fmla="*/ 0 h 323"/>
                  <a:gd name="T48" fmla="*/ 0 w 251"/>
                  <a:gd name="T49" fmla="*/ 0 h 323"/>
                  <a:gd name="T50" fmla="*/ 0 w 251"/>
                  <a:gd name="T51" fmla="*/ 0 h 323"/>
                  <a:gd name="T52" fmla="*/ 0 w 251"/>
                  <a:gd name="T53" fmla="*/ 0 h 323"/>
                  <a:gd name="T54" fmla="*/ 0 w 251"/>
                  <a:gd name="T55" fmla="*/ 0 h 323"/>
                  <a:gd name="T56" fmla="*/ 0 w 251"/>
                  <a:gd name="T57" fmla="*/ 0 h 323"/>
                  <a:gd name="T58" fmla="*/ 0 w 251"/>
                  <a:gd name="T59" fmla="*/ 0 h 323"/>
                  <a:gd name="T60" fmla="*/ 0 w 251"/>
                  <a:gd name="T61" fmla="*/ 0 h 323"/>
                  <a:gd name="T62" fmla="*/ 0 w 251"/>
                  <a:gd name="T63" fmla="*/ 0 h 323"/>
                  <a:gd name="T64" fmla="*/ 0 w 251"/>
                  <a:gd name="T65" fmla="*/ 0 h 323"/>
                  <a:gd name="T66" fmla="*/ 0 w 251"/>
                  <a:gd name="T67" fmla="*/ 0 h 323"/>
                  <a:gd name="T68" fmla="*/ 0 w 251"/>
                  <a:gd name="T69" fmla="*/ 0 h 323"/>
                  <a:gd name="T70" fmla="*/ 0 w 251"/>
                  <a:gd name="T71" fmla="*/ 0 h 323"/>
                  <a:gd name="T72" fmla="*/ 0 w 251"/>
                  <a:gd name="T73" fmla="*/ 0 h 323"/>
                  <a:gd name="T74" fmla="*/ 0 w 251"/>
                  <a:gd name="T75" fmla="*/ 0 h 323"/>
                  <a:gd name="T76" fmla="*/ 0 w 251"/>
                  <a:gd name="T77" fmla="*/ 0 h 323"/>
                  <a:gd name="T78" fmla="*/ 0 w 251"/>
                  <a:gd name="T79" fmla="*/ 0 h 323"/>
                  <a:gd name="T80" fmla="*/ 0 w 251"/>
                  <a:gd name="T81" fmla="*/ 0 h 323"/>
                  <a:gd name="T82" fmla="*/ 0 w 251"/>
                  <a:gd name="T83" fmla="*/ 0 h 323"/>
                  <a:gd name="T84" fmla="*/ 0 w 251"/>
                  <a:gd name="T85" fmla="*/ 0 h 323"/>
                  <a:gd name="T86" fmla="*/ 0 w 251"/>
                  <a:gd name="T87" fmla="*/ 0 h 323"/>
                  <a:gd name="T88" fmla="*/ 0 w 251"/>
                  <a:gd name="T89" fmla="*/ 0 h 323"/>
                  <a:gd name="T90" fmla="*/ 0 w 251"/>
                  <a:gd name="T91" fmla="*/ 0 h 323"/>
                  <a:gd name="T92" fmla="*/ 0 w 251"/>
                  <a:gd name="T93" fmla="*/ 0 h 323"/>
                  <a:gd name="T94" fmla="*/ 0 w 251"/>
                  <a:gd name="T95" fmla="*/ 0 h 323"/>
                  <a:gd name="T96" fmla="*/ 0 w 251"/>
                  <a:gd name="T97" fmla="*/ 0 h 323"/>
                  <a:gd name="T98" fmla="*/ 0 w 251"/>
                  <a:gd name="T99" fmla="*/ 0 h 323"/>
                  <a:gd name="T100" fmla="*/ 0 w 251"/>
                  <a:gd name="T101" fmla="*/ 0 h 323"/>
                  <a:gd name="T102" fmla="*/ 0 w 251"/>
                  <a:gd name="T103" fmla="*/ 0 h 323"/>
                  <a:gd name="T104" fmla="*/ 0 w 251"/>
                  <a:gd name="T105" fmla="*/ 0 h 323"/>
                  <a:gd name="T106" fmla="*/ 0 w 251"/>
                  <a:gd name="T107" fmla="*/ 0 h 323"/>
                  <a:gd name="T108" fmla="*/ 0 w 251"/>
                  <a:gd name="T109" fmla="*/ 0 h 323"/>
                  <a:gd name="T110" fmla="*/ 0 w 251"/>
                  <a:gd name="T111" fmla="*/ 0 h 323"/>
                  <a:gd name="T112" fmla="*/ 0 w 251"/>
                  <a:gd name="T113" fmla="*/ 0 h 323"/>
                  <a:gd name="T114" fmla="*/ 0 w 251"/>
                  <a:gd name="T115" fmla="*/ 0 h 323"/>
                  <a:gd name="T116" fmla="*/ 0 w 251"/>
                  <a:gd name="T117" fmla="*/ 0 h 323"/>
                  <a:gd name="T118" fmla="*/ 0 w 251"/>
                  <a:gd name="T119" fmla="*/ 0 h 323"/>
                  <a:gd name="T120" fmla="*/ 0 w 251"/>
                  <a:gd name="T121" fmla="*/ 0 h 32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1"/>
                  <a:gd name="T184" fmla="*/ 0 h 323"/>
                  <a:gd name="T185" fmla="*/ 251 w 251"/>
                  <a:gd name="T186" fmla="*/ 323 h 32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1" h="323">
                    <a:moveTo>
                      <a:pt x="237" y="74"/>
                    </a:moveTo>
                    <a:lnTo>
                      <a:pt x="244" y="62"/>
                    </a:lnTo>
                    <a:lnTo>
                      <a:pt x="249" y="55"/>
                    </a:lnTo>
                    <a:lnTo>
                      <a:pt x="251" y="52"/>
                    </a:lnTo>
                    <a:lnTo>
                      <a:pt x="251" y="49"/>
                    </a:lnTo>
                    <a:lnTo>
                      <a:pt x="248" y="44"/>
                    </a:lnTo>
                    <a:lnTo>
                      <a:pt x="241" y="33"/>
                    </a:lnTo>
                    <a:lnTo>
                      <a:pt x="236" y="25"/>
                    </a:lnTo>
                    <a:lnTo>
                      <a:pt x="230" y="20"/>
                    </a:lnTo>
                    <a:lnTo>
                      <a:pt x="223" y="14"/>
                    </a:lnTo>
                    <a:lnTo>
                      <a:pt x="215" y="9"/>
                    </a:lnTo>
                    <a:lnTo>
                      <a:pt x="207" y="6"/>
                    </a:lnTo>
                    <a:lnTo>
                      <a:pt x="198" y="2"/>
                    </a:lnTo>
                    <a:lnTo>
                      <a:pt x="189" y="1"/>
                    </a:lnTo>
                    <a:lnTo>
                      <a:pt x="179" y="0"/>
                    </a:lnTo>
                    <a:lnTo>
                      <a:pt x="170" y="0"/>
                    </a:lnTo>
                    <a:lnTo>
                      <a:pt x="161" y="0"/>
                    </a:lnTo>
                    <a:lnTo>
                      <a:pt x="153" y="1"/>
                    </a:lnTo>
                    <a:lnTo>
                      <a:pt x="146" y="3"/>
                    </a:lnTo>
                    <a:lnTo>
                      <a:pt x="139" y="6"/>
                    </a:lnTo>
                    <a:lnTo>
                      <a:pt x="133" y="9"/>
                    </a:lnTo>
                    <a:lnTo>
                      <a:pt x="130" y="14"/>
                    </a:lnTo>
                    <a:lnTo>
                      <a:pt x="127" y="18"/>
                    </a:lnTo>
                    <a:lnTo>
                      <a:pt x="119" y="55"/>
                    </a:lnTo>
                    <a:lnTo>
                      <a:pt x="111" y="92"/>
                    </a:lnTo>
                    <a:lnTo>
                      <a:pt x="102" y="131"/>
                    </a:lnTo>
                    <a:lnTo>
                      <a:pt x="90" y="166"/>
                    </a:lnTo>
                    <a:lnTo>
                      <a:pt x="83" y="185"/>
                    </a:lnTo>
                    <a:lnTo>
                      <a:pt x="76" y="202"/>
                    </a:lnTo>
                    <a:lnTo>
                      <a:pt x="67" y="220"/>
                    </a:lnTo>
                    <a:lnTo>
                      <a:pt x="58" y="236"/>
                    </a:lnTo>
                    <a:lnTo>
                      <a:pt x="46" y="253"/>
                    </a:lnTo>
                    <a:lnTo>
                      <a:pt x="35" y="268"/>
                    </a:lnTo>
                    <a:lnTo>
                      <a:pt x="21" y="283"/>
                    </a:lnTo>
                    <a:lnTo>
                      <a:pt x="5" y="298"/>
                    </a:lnTo>
                    <a:lnTo>
                      <a:pt x="1" y="306"/>
                    </a:lnTo>
                    <a:lnTo>
                      <a:pt x="0" y="313"/>
                    </a:lnTo>
                    <a:lnTo>
                      <a:pt x="0" y="318"/>
                    </a:lnTo>
                    <a:lnTo>
                      <a:pt x="1" y="320"/>
                    </a:lnTo>
                    <a:lnTo>
                      <a:pt x="4" y="321"/>
                    </a:lnTo>
                    <a:lnTo>
                      <a:pt x="7" y="323"/>
                    </a:lnTo>
                    <a:lnTo>
                      <a:pt x="12" y="321"/>
                    </a:lnTo>
                    <a:lnTo>
                      <a:pt x="16" y="319"/>
                    </a:lnTo>
                    <a:lnTo>
                      <a:pt x="27" y="313"/>
                    </a:lnTo>
                    <a:lnTo>
                      <a:pt x="36" y="306"/>
                    </a:lnTo>
                    <a:lnTo>
                      <a:pt x="45" y="301"/>
                    </a:lnTo>
                    <a:lnTo>
                      <a:pt x="50" y="296"/>
                    </a:lnTo>
                    <a:lnTo>
                      <a:pt x="78" y="276"/>
                    </a:lnTo>
                    <a:lnTo>
                      <a:pt x="104" y="256"/>
                    </a:lnTo>
                    <a:lnTo>
                      <a:pt x="130" y="235"/>
                    </a:lnTo>
                    <a:lnTo>
                      <a:pt x="154" y="213"/>
                    </a:lnTo>
                    <a:lnTo>
                      <a:pt x="164" y="201"/>
                    </a:lnTo>
                    <a:lnTo>
                      <a:pt x="175" y="190"/>
                    </a:lnTo>
                    <a:lnTo>
                      <a:pt x="184" y="177"/>
                    </a:lnTo>
                    <a:lnTo>
                      <a:pt x="192" y="164"/>
                    </a:lnTo>
                    <a:lnTo>
                      <a:pt x="199" y="151"/>
                    </a:lnTo>
                    <a:lnTo>
                      <a:pt x="205" y="138"/>
                    </a:lnTo>
                    <a:lnTo>
                      <a:pt x="209" y="123"/>
                    </a:lnTo>
                    <a:lnTo>
                      <a:pt x="212" y="107"/>
                    </a:lnTo>
                    <a:lnTo>
                      <a:pt x="223" y="91"/>
                    </a:lnTo>
                    <a:lnTo>
                      <a:pt x="237" y="74"/>
                    </a:lnTo>
                    <a:close/>
                  </a:path>
                </a:pathLst>
              </a:custGeom>
              <a:solidFill>
                <a:srgbClr val="A8A8A7"/>
              </a:solidFill>
              <a:ln w="9525">
                <a:noFill/>
                <a:round/>
                <a:headEnd/>
                <a:tailEnd/>
              </a:ln>
            </p:spPr>
            <p:txBody>
              <a:bodyPr/>
              <a:lstStyle/>
              <a:p>
                <a:endParaRPr lang="en-US"/>
              </a:p>
            </p:txBody>
          </p:sp>
          <p:sp>
            <p:nvSpPr>
              <p:cNvPr id="40317" name="Freeform 1088"/>
              <p:cNvSpPr>
                <a:spLocks/>
              </p:cNvSpPr>
              <p:nvPr/>
            </p:nvSpPr>
            <p:spPr bwMode="auto">
              <a:xfrm>
                <a:off x="3265" y="3544"/>
                <a:ext cx="135" cy="64"/>
              </a:xfrm>
              <a:custGeom>
                <a:avLst/>
                <a:gdLst>
                  <a:gd name="T0" fmla="*/ 0 w 808"/>
                  <a:gd name="T1" fmla="*/ 0 h 380"/>
                  <a:gd name="T2" fmla="*/ 0 w 808"/>
                  <a:gd name="T3" fmla="*/ 0 h 380"/>
                  <a:gd name="T4" fmla="*/ 0 w 808"/>
                  <a:gd name="T5" fmla="*/ 0 h 380"/>
                  <a:gd name="T6" fmla="*/ 0 w 808"/>
                  <a:gd name="T7" fmla="*/ 0 h 380"/>
                  <a:gd name="T8" fmla="*/ 0 w 808"/>
                  <a:gd name="T9" fmla="*/ 0 h 380"/>
                  <a:gd name="T10" fmla="*/ 0 w 808"/>
                  <a:gd name="T11" fmla="*/ 0 h 380"/>
                  <a:gd name="T12" fmla="*/ 0 w 808"/>
                  <a:gd name="T13" fmla="*/ 0 h 380"/>
                  <a:gd name="T14" fmla="*/ 0 w 808"/>
                  <a:gd name="T15" fmla="*/ 0 h 380"/>
                  <a:gd name="T16" fmla="*/ 0 w 808"/>
                  <a:gd name="T17" fmla="*/ 0 h 380"/>
                  <a:gd name="T18" fmla="*/ 0 w 808"/>
                  <a:gd name="T19" fmla="*/ 0 h 380"/>
                  <a:gd name="T20" fmla="*/ 0 w 808"/>
                  <a:gd name="T21" fmla="*/ 0 h 380"/>
                  <a:gd name="T22" fmla="*/ 0 w 808"/>
                  <a:gd name="T23" fmla="*/ 0 h 380"/>
                  <a:gd name="T24" fmla="*/ 0 w 808"/>
                  <a:gd name="T25" fmla="*/ 0 h 380"/>
                  <a:gd name="T26" fmla="*/ 0 w 808"/>
                  <a:gd name="T27" fmla="*/ 0 h 380"/>
                  <a:gd name="T28" fmla="*/ 0 w 808"/>
                  <a:gd name="T29" fmla="*/ 0 h 380"/>
                  <a:gd name="T30" fmla="*/ 0 w 808"/>
                  <a:gd name="T31" fmla="*/ 0 h 380"/>
                  <a:gd name="T32" fmla="*/ 0 w 808"/>
                  <a:gd name="T33" fmla="*/ 0 h 380"/>
                  <a:gd name="T34" fmla="*/ 0 w 808"/>
                  <a:gd name="T35" fmla="*/ 0 h 380"/>
                  <a:gd name="T36" fmla="*/ 0 w 808"/>
                  <a:gd name="T37" fmla="*/ 0 h 380"/>
                  <a:gd name="T38" fmla="*/ 0 w 808"/>
                  <a:gd name="T39" fmla="*/ 0 h 380"/>
                  <a:gd name="T40" fmla="*/ 0 w 808"/>
                  <a:gd name="T41" fmla="*/ 0 h 380"/>
                  <a:gd name="T42" fmla="*/ 0 w 808"/>
                  <a:gd name="T43" fmla="*/ 0 h 380"/>
                  <a:gd name="T44" fmla="*/ 0 w 808"/>
                  <a:gd name="T45" fmla="*/ 0 h 380"/>
                  <a:gd name="T46" fmla="*/ 0 w 808"/>
                  <a:gd name="T47" fmla="*/ 0 h 380"/>
                  <a:gd name="T48" fmla="*/ 0 w 808"/>
                  <a:gd name="T49" fmla="*/ 0 h 380"/>
                  <a:gd name="T50" fmla="*/ 0 w 808"/>
                  <a:gd name="T51" fmla="*/ 0 h 380"/>
                  <a:gd name="T52" fmla="*/ 0 w 808"/>
                  <a:gd name="T53" fmla="*/ 0 h 380"/>
                  <a:gd name="T54" fmla="*/ 0 w 808"/>
                  <a:gd name="T55" fmla="*/ 0 h 380"/>
                  <a:gd name="T56" fmla="*/ 0 w 808"/>
                  <a:gd name="T57" fmla="*/ 0 h 380"/>
                  <a:gd name="T58" fmla="*/ 0 w 808"/>
                  <a:gd name="T59" fmla="*/ 0 h 380"/>
                  <a:gd name="T60" fmla="*/ 0 w 808"/>
                  <a:gd name="T61" fmla="*/ 0 h 380"/>
                  <a:gd name="T62" fmla="*/ 0 w 808"/>
                  <a:gd name="T63" fmla="*/ 0 h 380"/>
                  <a:gd name="T64" fmla="*/ 0 w 808"/>
                  <a:gd name="T65" fmla="*/ 0 h 380"/>
                  <a:gd name="T66" fmla="*/ 0 w 808"/>
                  <a:gd name="T67" fmla="*/ 0 h 380"/>
                  <a:gd name="T68" fmla="*/ 0 w 808"/>
                  <a:gd name="T69" fmla="*/ 0 h 380"/>
                  <a:gd name="T70" fmla="*/ 0 w 808"/>
                  <a:gd name="T71" fmla="*/ 0 h 380"/>
                  <a:gd name="T72" fmla="*/ 0 w 808"/>
                  <a:gd name="T73" fmla="*/ 0 h 380"/>
                  <a:gd name="T74" fmla="*/ 0 w 808"/>
                  <a:gd name="T75" fmla="*/ 0 h 380"/>
                  <a:gd name="T76" fmla="*/ 0 w 808"/>
                  <a:gd name="T77" fmla="*/ 0 h 380"/>
                  <a:gd name="T78" fmla="*/ 0 w 808"/>
                  <a:gd name="T79" fmla="*/ 0 h 3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08"/>
                  <a:gd name="T121" fmla="*/ 0 h 380"/>
                  <a:gd name="T122" fmla="*/ 808 w 808"/>
                  <a:gd name="T123" fmla="*/ 380 h 3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08" h="380">
                    <a:moveTo>
                      <a:pt x="482" y="21"/>
                    </a:moveTo>
                    <a:lnTo>
                      <a:pt x="464" y="24"/>
                    </a:lnTo>
                    <a:lnTo>
                      <a:pt x="448" y="29"/>
                    </a:lnTo>
                    <a:lnTo>
                      <a:pt x="432" y="35"/>
                    </a:lnTo>
                    <a:lnTo>
                      <a:pt x="417" y="40"/>
                    </a:lnTo>
                    <a:lnTo>
                      <a:pt x="387" y="55"/>
                    </a:lnTo>
                    <a:lnTo>
                      <a:pt x="357" y="69"/>
                    </a:lnTo>
                    <a:lnTo>
                      <a:pt x="348" y="74"/>
                    </a:lnTo>
                    <a:lnTo>
                      <a:pt x="339" y="81"/>
                    </a:lnTo>
                    <a:lnTo>
                      <a:pt x="331" y="88"/>
                    </a:lnTo>
                    <a:lnTo>
                      <a:pt x="323" y="96"/>
                    </a:lnTo>
                    <a:lnTo>
                      <a:pt x="311" y="113"/>
                    </a:lnTo>
                    <a:lnTo>
                      <a:pt x="299" y="133"/>
                    </a:lnTo>
                    <a:lnTo>
                      <a:pt x="286" y="152"/>
                    </a:lnTo>
                    <a:lnTo>
                      <a:pt x="275" y="171"/>
                    </a:lnTo>
                    <a:lnTo>
                      <a:pt x="268" y="180"/>
                    </a:lnTo>
                    <a:lnTo>
                      <a:pt x="261" y="189"/>
                    </a:lnTo>
                    <a:lnTo>
                      <a:pt x="253" y="196"/>
                    </a:lnTo>
                    <a:lnTo>
                      <a:pt x="244" y="205"/>
                    </a:lnTo>
                    <a:lnTo>
                      <a:pt x="220" y="220"/>
                    </a:lnTo>
                    <a:lnTo>
                      <a:pt x="196" y="236"/>
                    </a:lnTo>
                    <a:lnTo>
                      <a:pt x="171" y="251"/>
                    </a:lnTo>
                    <a:lnTo>
                      <a:pt x="145" y="266"/>
                    </a:lnTo>
                    <a:lnTo>
                      <a:pt x="119" y="280"/>
                    </a:lnTo>
                    <a:lnTo>
                      <a:pt x="92" y="294"/>
                    </a:lnTo>
                    <a:lnTo>
                      <a:pt x="65" y="307"/>
                    </a:lnTo>
                    <a:lnTo>
                      <a:pt x="40" y="321"/>
                    </a:lnTo>
                    <a:lnTo>
                      <a:pt x="31" y="326"/>
                    </a:lnTo>
                    <a:lnTo>
                      <a:pt x="23" y="332"/>
                    </a:lnTo>
                    <a:lnTo>
                      <a:pt x="15" y="338"/>
                    </a:lnTo>
                    <a:lnTo>
                      <a:pt x="6" y="344"/>
                    </a:lnTo>
                    <a:lnTo>
                      <a:pt x="4" y="348"/>
                    </a:lnTo>
                    <a:lnTo>
                      <a:pt x="2" y="351"/>
                    </a:lnTo>
                    <a:lnTo>
                      <a:pt x="1" y="356"/>
                    </a:lnTo>
                    <a:lnTo>
                      <a:pt x="0" y="359"/>
                    </a:lnTo>
                    <a:lnTo>
                      <a:pt x="0" y="364"/>
                    </a:lnTo>
                    <a:lnTo>
                      <a:pt x="1" y="369"/>
                    </a:lnTo>
                    <a:lnTo>
                      <a:pt x="3" y="372"/>
                    </a:lnTo>
                    <a:lnTo>
                      <a:pt x="6" y="377"/>
                    </a:lnTo>
                    <a:lnTo>
                      <a:pt x="40" y="379"/>
                    </a:lnTo>
                    <a:lnTo>
                      <a:pt x="75" y="380"/>
                    </a:lnTo>
                    <a:lnTo>
                      <a:pt x="108" y="379"/>
                    </a:lnTo>
                    <a:lnTo>
                      <a:pt x="142" y="376"/>
                    </a:lnTo>
                    <a:lnTo>
                      <a:pt x="175" y="372"/>
                    </a:lnTo>
                    <a:lnTo>
                      <a:pt x="209" y="366"/>
                    </a:lnTo>
                    <a:lnTo>
                      <a:pt x="241" y="361"/>
                    </a:lnTo>
                    <a:lnTo>
                      <a:pt x="274" y="353"/>
                    </a:lnTo>
                    <a:lnTo>
                      <a:pt x="306" y="343"/>
                    </a:lnTo>
                    <a:lnTo>
                      <a:pt x="338" y="334"/>
                    </a:lnTo>
                    <a:lnTo>
                      <a:pt x="370" y="322"/>
                    </a:lnTo>
                    <a:lnTo>
                      <a:pt x="401" y="311"/>
                    </a:lnTo>
                    <a:lnTo>
                      <a:pt x="432" y="298"/>
                    </a:lnTo>
                    <a:lnTo>
                      <a:pt x="463" y="284"/>
                    </a:lnTo>
                    <a:lnTo>
                      <a:pt x="494" y="270"/>
                    </a:lnTo>
                    <a:lnTo>
                      <a:pt x="524" y="255"/>
                    </a:lnTo>
                    <a:lnTo>
                      <a:pt x="544" y="244"/>
                    </a:lnTo>
                    <a:lnTo>
                      <a:pt x="564" y="231"/>
                    </a:lnTo>
                    <a:lnTo>
                      <a:pt x="582" y="218"/>
                    </a:lnTo>
                    <a:lnTo>
                      <a:pt x="600" y="205"/>
                    </a:lnTo>
                    <a:lnTo>
                      <a:pt x="633" y="174"/>
                    </a:lnTo>
                    <a:lnTo>
                      <a:pt x="666" y="143"/>
                    </a:lnTo>
                    <a:lnTo>
                      <a:pt x="698" y="112"/>
                    </a:lnTo>
                    <a:lnTo>
                      <a:pt x="731" y="82"/>
                    </a:lnTo>
                    <a:lnTo>
                      <a:pt x="749" y="67"/>
                    </a:lnTo>
                    <a:lnTo>
                      <a:pt x="767" y="54"/>
                    </a:lnTo>
                    <a:lnTo>
                      <a:pt x="787" y="41"/>
                    </a:lnTo>
                    <a:lnTo>
                      <a:pt x="808" y="31"/>
                    </a:lnTo>
                    <a:lnTo>
                      <a:pt x="788" y="22"/>
                    </a:lnTo>
                    <a:lnTo>
                      <a:pt x="768" y="15"/>
                    </a:lnTo>
                    <a:lnTo>
                      <a:pt x="749" y="10"/>
                    </a:lnTo>
                    <a:lnTo>
                      <a:pt x="729" y="6"/>
                    </a:lnTo>
                    <a:lnTo>
                      <a:pt x="709" y="2"/>
                    </a:lnTo>
                    <a:lnTo>
                      <a:pt x="689" y="1"/>
                    </a:lnTo>
                    <a:lnTo>
                      <a:pt x="669" y="0"/>
                    </a:lnTo>
                    <a:lnTo>
                      <a:pt x="648" y="0"/>
                    </a:lnTo>
                    <a:lnTo>
                      <a:pt x="627" y="1"/>
                    </a:lnTo>
                    <a:lnTo>
                      <a:pt x="607" y="2"/>
                    </a:lnTo>
                    <a:lnTo>
                      <a:pt x="586" y="4"/>
                    </a:lnTo>
                    <a:lnTo>
                      <a:pt x="565" y="7"/>
                    </a:lnTo>
                    <a:lnTo>
                      <a:pt x="523" y="13"/>
                    </a:lnTo>
                    <a:lnTo>
                      <a:pt x="482" y="21"/>
                    </a:lnTo>
                    <a:close/>
                  </a:path>
                </a:pathLst>
              </a:custGeom>
              <a:solidFill>
                <a:srgbClr val="CBCACA"/>
              </a:solidFill>
              <a:ln w="9525">
                <a:noFill/>
                <a:round/>
                <a:headEnd/>
                <a:tailEnd/>
              </a:ln>
            </p:spPr>
            <p:txBody>
              <a:bodyPr/>
              <a:lstStyle/>
              <a:p>
                <a:endParaRPr lang="en-US"/>
              </a:p>
            </p:txBody>
          </p:sp>
          <p:sp>
            <p:nvSpPr>
              <p:cNvPr id="40318" name="Freeform 1089"/>
              <p:cNvSpPr>
                <a:spLocks/>
              </p:cNvSpPr>
              <p:nvPr/>
            </p:nvSpPr>
            <p:spPr bwMode="auto">
              <a:xfrm>
                <a:off x="3401" y="3462"/>
                <a:ext cx="160" cy="71"/>
              </a:xfrm>
              <a:custGeom>
                <a:avLst/>
                <a:gdLst>
                  <a:gd name="T0" fmla="*/ 0 w 956"/>
                  <a:gd name="T1" fmla="*/ 0 h 427"/>
                  <a:gd name="T2" fmla="*/ 0 w 956"/>
                  <a:gd name="T3" fmla="*/ 0 h 427"/>
                  <a:gd name="T4" fmla="*/ 0 w 956"/>
                  <a:gd name="T5" fmla="*/ 0 h 427"/>
                  <a:gd name="T6" fmla="*/ 0 w 956"/>
                  <a:gd name="T7" fmla="*/ 0 h 427"/>
                  <a:gd name="T8" fmla="*/ 0 w 956"/>
                  <a:gd name="T9" fmla="*/ 0 h 427"/>
                  <a:gd name="T10" fmla="*/ 0 w 956"/>
                  <a:gd name="T11" fmla="*/ 0 h 427"/>
                  <a:gd name="T12" fmla="*/ 0 w 956"/>
                  <a:gd name="T13" fmla="*/ 0 h 427"/>
                  <a:gd name="T14" fmla="*/ 0 w 956"/>
                  <a:gd name="T15" fmla="*/ 0 h 427"/>
                  <a:gd name="T16" fmla="*/ 0 w 956"/>
                  <a:gd name="T17" fmla="*/ 0 h 427"/>
                  <a:gd name="T18" fmla="*/ 0 w 956"/>
                  <a:gd name="T19" fmla="*/ 0 h 427"/>
                  <a:gd name="T20" fmla="*/ 0 w 956"/>
                  <a:gd name="T21" fmla="*/ 0 h 427"/>
                  <a:gd name="T22" fmla="*/ 0 w 956"/>
                  <a:gd name="T23" fmla="*/ 0 h 427"/>
                  <a:gd name="T24" fmla="*/ 0 w 956"/>
                  <a:gd name="T25" fmla="*/ 0 h 427"/>
                  <a:gd name="T26" fmla="*/ 0 w 956"/>
                  <a:gd name="T27" fmla="*/ 0 h 427"/>
                  <a:gd name="T28" fmla="*/ 0 w 956"/>
                  <a:gd name="T29" fmla="*/ 0 h 427"/>
                  <a:gd name="T30" fmla="*/ 0 w 956"/>
                  <a:gd name="T31" fmla="*/ 0 h 427"/>
                  <a:gd name="T32" fmla="*/ 0 w 956"/>
                  <a:gd name="T33" fmla="*/ 0 h 427"/>
                  <a:gd name="T34" fmla="*/ 0 w 956"/>
                  <a:gd name="T35" fmla="*/ 0 h 427"/>
                  <a:gd name="T36" fmla="*/ 0 w 956"/>
                  <a:gd name="T37" fmla="*/ 0 h 427"/>
                  <a:gd name="T38" fmla="*/ 0 w 956"/>
                  <a:gd name="T39" fmla="*/ 0 h 427"/>
                  <a:gd name="T40" fmla="*/ 0 w 956"/>
                  <a:gd name="T41" fmla="*/ 0 h 427"/>
                  <a:gd name="T42" fmla="*/ 0 w 956"/>
                  <a:gd name="T43" fmla="*/ 0 h 427"/>
                  <a:gd name="T44" fmla="*/ 0 w 956"/>
                  <a:gd name="T45" fmla="*/ 0 h 427"/>
                  <a:gd name="T46" fmla="*/ 0 w 956"/>
                  <a:gd name="T47" fmla="*/ 0 h 427"/>
                  <a:gd name="T48" fmla="*/ 0 w 956"/>
                  <a:gd name="T49" fmla="*/ 0 h 427"/>
                  <a:gd name="T50" fmla="*/ 0 w 956"/>
                  <a:gd name="T51" fmla="*/ 0 h 427"/>
                  <a:gd name="T52" fmla="*/ 0 w 956"/>
                  <a:gd name="T53" fmla="*/ 0 h 427"/>
                  <a:gd name="T54" fmla="*/ 0 w 956"/>
                  <a:gd name="T55" fmla="*/ 0 h 427"/>
                  <a:gd name="T56" fmla="*/ 0 w 956"/>
                  <a:gd name="T57" fmla="*/ 0 h 427"/>
                  <a:gd name="T58" fmla="*/ 0 w 956"/>
                  <a:gd name="T59" fmla="*/ 0 h 427"/>
                  <a:gd name="T60" fmla="*/ 0 w 956"/>
                  <a:gd name="T61" fmla="*/ 0 h 427"/>
                  <a:gd name="T62" fmla="*/ 0 w 956"/>
                  <a:gd name="T63" fmla="*/ 0 h 427"/>
                  <a:gd name="T64" fmla="*/ 0 w 956"/>
                  <a:gd name="T65" fmla="*/ 0 h 427"/>
                  <a:gd name="T66" fmla="*/ 0 w 956"/>
                  <a:gd name="T67" fmla="*/ 0 h 427"/>
                  <a:gd name="T68" fmla="*/ 0 w 956"/>
                  <a:gd name="T69" fmla="*/ 0 h 427"/>
                  <a:gd name="T70" fmla="*/ 0 w 956"/>
                  <a:gd name="T71" fmla="*/ 0 h 427"/>
                  <a:gd name="T72" fmla="*/ 0 w 956"/>
                  <a:gd name="T73" fmla="*/ 0 h 427"/>
                  <a:gd name="T74" fmla="*/ 0 w 956"/>
                  <a:gd name="T75" fmla="*/ 0 h 427"/>
                  <a:gd name="T76" fmla="*/ 0 w 956"/>
                  <a:gd name="T77" fmla="*/ 0 h 427"/>
                  <a:gd name="T78" fmla="*/ 0 w 956"/>
                  <a:gd name="T79" fmla="*/ 0 h 427"/>
                  <a:gd name="T80" fmla="*/ 0 w 956"/>
                  <a:gd name="T81" fmla="*/ 0 h 427"/>
                  <a:gd name="T82" fmla="*/ 0 w 956"/>
                  <a:gd name="T83" fmla="*/ 0 h 427"/>
                  <a:gd name="T84" fmla="*/ 0 w 956"/>
                  <a:gd name="T85" fmla="*/ 0 h 427"/>
                  <a:gd name="T86" fmla="*/ 0 w 956"/>
                  <a:gd name="T87" fmla="*/ 0 h 427"/>
                  <a:gd name="T88" fmla="*/ 0 w 956"/>
                  <a:gd name="T89" fmla="*/ 0 h 427"/>
                  <a:gd name="T90" fmla="*/ 0 w 956"/>
                  <a:gd name="T91" fmla="*/ 0 h 427"/>
                  <a:gd name="T92" fmla="*/ 0 w 956"/>
                  <a:gd name="T93" fmla="*/ 0 h 427"/>
                  <a:gd name="T94" fmla="*/ 0 w 956"/>
                  <a:gd name="T95" fmla="*/ 0 h 427"/>
                  <a:gd name="T96" fmla="*/ 0 w 956"/>
                  <a:gd name="T97" fmla="*/ 0 h 427"/>
                  <a:gd name="T98" fmla="*/ 0 w 956"/>
                  <a:gd name="T99" fmla="*/ 0 h 4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56"/>
                  <a:gd name="T151" fmla="*/ 0 h 427"/>
                  <a:gd name="T152" fmla="*/ 956 w 956"/>
                  <a:gd name="T153" fmla="*/ 427 h 42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56" h="427">
                    <a:moveTo>
                      <a:pt x="618" y="134"/>
                    </a:moveTo>
                    <a:lnTo>
                      <a:pt x="572" y="126"/>
                    </a:lnTo>
                    <a:lnTo>
                      <a:pt x="522" y="121"/>
                    </a:lnTo>
                    <a:lnTo>
                      <a:pt x="497" y="118"/>
                    </a:lnTo>
                    <a:lnTo>
                      <a:pt x="471" y="117"/>
                    </a:lnTo>
                    <a:lnTo>
                      <a:pt x="446" y="116"/>
                    </a:lnTo>
                    <a:lnTo>
                      <a:pt x="419" y="116"/>
                    </a:lnTo>
                    <a:lnTo>
                      <a:pt x="394" y="117"/>
                    </a:lnTo>
                    <a:lnTo>
                      <a:pt x="369" y="118"/>
                    </a:lnTo>
                    <a:lnTo>
                      <a:pt x="343" y="122"/>
                    </a:lnTo>
                    <a:lnTo>
                      <a:pt x="319" y="126"/>
                    </a:lnTo>
                    <a:lnTo>
                      <a:pt x="295" y="132"/>
                    </a:lnTo>
                    <a:lnTo>
                      <a:pt x="270" y="139"/>
                    </a:lnTo>
                    <a:lnTo>
                      <a:pt x="247" y="147"/>
                    </a:lnTo>
                    <a:lnTo>
                      <a:pt x="225" y="158"/>
                    </a:lnTo>
                    <a:lnTo>
                      <a:pt x="194" y="175"/>
                    </a:lnTo>
                    <a:lnTo>
                      <a:pt x="164" y="193"/>
                    </a:lnTo>
                    <a:lnTo>
                      <a:pt x="135" y="213"/>
                    </a:lnTo>
                    <a:lnTo>
                      <a:pt x="107" y="234"/>
                    </a:lnTo>
                    <a:lnTo>
                      <a:pt x="81" y="256"/>
                    </a:lnTo>
                    <a:lnTo>
                      <a:pt x="55" y="278"/>
                    </a:lnTo>
                    <a:lnTo>
                      <a:pt x="32" y="303"/>
                    </a:lnTo>
                    <a:lnTo>
                      <a:pt x="10" y="329"/>
                    </a:lnTo>
                    <a:lnTo>
                      <a:pt x="7" y="333"/>
                    </a:lnTo>
                    <a:lnTo>
                      <a:pt x="4" y="339"/>
                    </a:lnTo>
                    <a:lnTo>
                      <a:pt x="2" y="345"/>
                    </a:lnTo>
                    <a:lnTo>
                      <a:pt x="1" y="351"/>
                    </a:lnTo>
                    <a:lnTo>
                      <a:pt x="0" y="356"/>
                    </a:lnTo>
                    <a:lnTo>
                      <a:pt x="0" y="363"/>
                    </a:lnTo>
                    <a:lnTo>
                      <a:pt x="0" y="370"/>
                    </a:lnTo>
                    <a:lnTo>
                      <a:pt x="1" y="377"/>
                    </a:lnTo>
                    <a:lnTo>
                      <a:pt x="2" y="384"/>
                    </a:lnTo>
                    <a:lnTo>
                      <a:pt x="4" y="390"/>
                    </a:lnTo>
                    <a:lnTo>
                      <a:pt x="8" y="396"/>
                    </a:lnTo>
                    <a:lnTo>
                      <a:pt x="12" y="402"/>
                    </a:lnTo>
                    <a:lnTo>
                      <a:pt x="17" y="407"/>
                    </a:lnTo>
                    <a:lnTo>
                      <a:pt x="23" y="412"/>
                    </a:lnTo>
                    <a:lnTo>
                      <a:pt x="30" y="415"/>
                    </a:lnTo>
                    <a:lnTo>
                      <a:pt x="38" y="418"/>
                    </a:lnTo>
                    <a:lnTo>
                      <a:pt x="63" y="424"/>
                    </a:lnTo>
                    <a:lnTo>
                      <a:pt x="88" y="426"/>
                    </a:lnTo>
                    <a:lnTo>
                      <a:pt x="111" y="427"/>
                    </a:lnTo>
                    <a:lnTo>
                      <a:pt x="135" y="426"/>
                    </a:lnTo>
                    <a:lnTo>
                      <a:pt x="158" y="424"/>
                    </a:lnTo>
                    <a:lnTo>
                      <a:pt x="181" y="419"/>
                    </a:lnTo>
                    <a:lnTo>
                      <a:pt x="203" y="413"/>
                    </a:lnTo>
                    <a:lnTo>
                      <a:pt x="226" y="406"/>
                    </a:lnTo>
                    <a:lnTo>
                      <a:pt x="248" y="397"/>
                    </a:lnTo>
                    <a:lnTo>
                      <a:pt x="270" y="388"/>
                    </a:lnTo>
                    <a:lnTo>
                      <a:pt x="291" y="377"/>
                    </a:lnTo>
                    <a:lnTo>
                      <a:pt x="313" y="366"/>
                    </a:lnTo>
                    <a:lnTo>
                      <a:pt x="355" y="340"/>
                    </a:lnTo>
                    <a:lnTo>
                      <a:pt x="395" y="314"/>
                    </a:lnTo>
                    <a:lnTo>
                      <a:pt x="411" y="303"/>
                    </a:lnTo>
                    <a:lnTo>
                      <a:pt x="429" y="294"/>
                    </a:lnTo>
                    <a:lnTo>
                      <a:pt x="446" y="285"/>
                    </a:lnTo>
                    <a:lnTo>
                      <a:pt x="465" y="277"/>
                    </a:lnTo>
                    <a:lnTo>
                      <a:pt x="502" y="262"/>
                    </a:lnTo>
                    <a:lnTo>
                      <a:pt x="541" y="249"/>
                    </a:lnTo>
                    <a:lnTo>
                      <a:pt x="580" y="237"/>
                    </a:lnTo>
                    <a:lnTo>
                      <a:pt x="619" y="226"/>
                    </a:lnTo>
                    <a:lnTo>
                      <a:pt x="660" y="215"/>
                    </a:lnTo>
                    <a:lnTo>
                      <a:pt x="700" y="204"/>
                    </a:lnTo>
                    <a:lnTo>
                      <a:pt x="730" y="195"/>
                    </a:lnTo>
                    <a:lnTo>
                      <a:pt x="759" y="183"/>
                    </a:lnTo>
                    <a:lnTo>
                      <a:pt x="788" y="170"/>
                    </a:lnTo>
                    <a:lnTo>
                      <a:pt x="815" y="155"/>
                    </a:lnTo>
                    <a:lnTo>
                      <a:pt x="828" y="146"/>
                    </a:lnTo>
                    <a:lnTo>
                      <a:pt x="840" y="138"/>
                    </a:lnTo>
                    <a:lnTo>
                      <a:pt x="853" y="128"/>
                    </a:lnTo>
                    <a:lnTo>
                      <a:pt x="865" y="118"/>
                    </a:lnTo>
                    <a:lnTo>
                      <a:pt x="876" y="107"/>
                    </a:lnTo>
                    <a:lnTo>
                      <a:pt x="888" y="96"/>
                    </a:lnTo>
                    <a:lnTo>
                      <a:pt x="898" y="84"/>
                    </a:lnTo>
                    <a:lnTo>
                      <a:pt x="907" y="71"/>
                    </a:lnTo>
                    <a:lnTo>
                      <a:pt x="921" y="55"/>
                    </a:lnTo>
                    <a:lnTo>
                      <a:pt x="935" y="37"/>
                    </a:lnTo>
                    <a:lnTo>
                      <a:pt x="941" y="29"/>
                    </a:lnTo>
                    <a:lnTo>
                      <a:pt x="947" y="20"/>
                    </a:lnTo>
                    <a:lnTo>
                      <a:pt x="952" y="10"/>
                    </a:lnTo>
                    <a:lnTo>
                      <a:pt x="956" y="0"/>
                    </a:lnTo>
                    <a:lnTo>
                      <a:pt x="939" y="3"/>
                    </a:lnTo>
                    <a:lnTo>
                      <a:pt x="920" y="6"/>
                    </a:lnTo>
                    <a:lnTo>
                      <a:pt x="904" y="11"/>
                    </a:lnTo>
                    <a:lnTo>
                      <a:pt x="887" y="15"/>
                    </a:lnTo>
                    <a:lnTo>
                      <a:pt x="870" y="21"/>
                    </a:lnTo>
                    <a:lnTo>
                      <a:pt x="854" y="27"/>
                    </a:lnTo>
                    <a:lnTo>
                      <a:pt x="838" y="34"/>
                    </a:lnTo>
                    <a:lnTo>
                      <a:pt x="823" y="42"/>
                    </a:lnTo>
                    <a:lnTo>
                      <a:pt x="792" y="57"/>
                    </a:lnTo>
                    <a:lnTo>
                      <a:pt x="761" y="74"/>
                    </a:lnTo>
                    <a:lnTo>
                      <a:pt x="729" y="93"/>
                    </a:lnTo>
                    <a:lnTo>
                      <a:pt x="698" y="112"/>
                    </a:lnTo>
                    <a:lnTo>
                      <a:pt x="690" y="117"/>
                    </a:lnTo>
                    <a:lnTo>
                      <a:pt x="681" y="122"/>
                    </a:lnTo>
                    <a:lnTo>
                      <a:pt x="671" y="126"/>
                    </a:lnTo>
                    <a:lnTo>
                      <a:pt x="661" y="129"/>
                    </a:lnTo>
                    <a:lnTo>
                      <a:pt x="652" y="132"/>
                    </a:lnTo>
                    <a:lnTo>
                      <a:pt x="641" y="133"/>
                    </a:lnTo>
                    <a:lnTo>
                      <a:pt x="630" y="134"/>
                    </a:lnTo>
                    <a:lnTo>
                      <a:pt x="618" y="134"/>
                    </a:lnTo>
                    <a:close/>
                  </a:path>
                </a:pathLst>
              </a:custGeom>
              <a:solidFill>
                <a:srgbClr val="CBCACA"/>
              </a:solidFill>
              <a:ln w="9525">
                <a:noFill/>
                <a:round/>
                <a:headEnd/>
                <a:tailEnd/>
              </a:ln>
            </p:spPr>
            <p:txBody>
              <a:bodyPr/>
              <a:lstStyle/>
              <a:p>
                <a:endParaRPr lang="en-US"/>
              </a:p>
            </p:txBody>
          </p:sp>
          <p:sp>
            <p:nvSpPr>
              <p:cNvPr id="40319" name="Freeform 1090"/>
              <p:cNvSpPr>
                <a:spLocks/>
              </p:cNvSpPr>
              <p:nvPr/>
            </p:nvSpPr>
            <p:spPr bwMode="auto">
              <a:xfrm>
                <a:off x="3065" y="3727"/>
                <a:ext cx="226" cy="81"/>
              </a:xfrm>
              <a:custGeom>
                <a:avLst/>
                <a:gdLst>
                  <a:gd name="T0" fmla="*/ 0 w 1356"/>
                  <a:gd name="T1" fmla="*/ 0 h 487"/>
                  <a:gd name="T2" fmla="*/ 0 w 1356"/>
                  <a:gd name="T3" fmla="*/ 0 h 487"/>
                  <a:gd name="T4" fmla="*/ 0 w 1356"/>
                  <a:gd name="T5" fmla="*/ 0 h 487"/>
                  <a:gd name="T6" fmla="*/ 0 w 1356"/>
                  <a:gd name="T7" fmla="*/ 0 h 487"/>
                  <a:gd name="T8" fmla="*/ 0 w 1356"/>
                  <a:gd name="T9" fmla="*/ 0 h 487"/>
                  <a:gd name="T10" fmla="*/ 0 w 1356"/>
                  <a:gd name="T11" fmla="*/ 0 h 487"/>
                  <a:gd name="T12" fmla="*/ 0 w 1356"/>
                  <a:gd name="T13" fmla="*/ 0 h 487"/>
                  <a:gd name="T14" fmla="*/ 0 w 1356"/>
                  <a:gd name="T15" fmla="*/ 0 h 487"/>
                  <a:gd name="T16" fmla="*/ 0 w 1356"/>
                  <a:gd name="T17" fmla="*/ 0 h 487"/>
                  <a:gd name="T18" fmla="*/ 0 w 1356"/>
                  <a:gd name="T19" fmla="*/ 0 h 487"/>
                  <a:gd name="T20" fmla="*/ 0 w 1356"/>
                  <a:gd name="T21" fmla="*/ 0 h 487"/>
                  <a:gd name="T22" fmla="*/ 0 w 1356"/>
                  <a:gd name="T23" fmla="*/ 0 h 487"/>
                  <a:gd name="T24" fmla="*/ 0 w 1356"/>
                  <a:gd name="T25" fmla="*/ 0 h 487"/>
                  <a:gd name="T26" fmla="*/ 0 w 1356"/>
                  <a:gd name="T27" fmla="*/ 0 h 487"/>
                  <a:gd name="T28" fmla="*/ 0 w 1356"/>
                  <a:gd name="T29" fmla="*/ 0 h 487"/>
                  <a:gd name="T30" fmla="*/ 0 w 1356"/>
                  <a:gd name="T31" fmla="*/ 0 h 487"/>
                  <a:gd name="T32" fmla="*/ 0 w 1356"/>
                  <a:gd name="T33" fmla="*/ 0 h 487"/>
                  <a:gd name="T34" fmla="*/ 0 w 1356"/>
                  <a:gd name="T35" fmla="*/ 0 h 487"/>
                  <a:gd name="T36" fmla="*/ 0 w 1356"/>
                  <a:gd name="T37" fmla="*/ 0 h 487"/>
                  <a:gd name="T38" fmla="*/ 0 w 1356"/>
                  <a:gd name="T39" fmla="*/ 0 h 487"/>
                  <a:gd name="T40" fmla="*/ 0 w 1356"/>
                  <a:gd name="T41" fmla="*/ 0 h 487"/>
                  <a:gd name="T42" fmla="*/ 0 w 1356"/>
                  <a:gd name="T43" fmla="*/ 0 h 487"/>
                  <a:gd name="T44" fmla="*/ 0 w 1356"/>
                  <a:gd name="T45" fmla="*/ 0 h 487"/>
                  <a:gd name="T46" fmla="*/ 0 w 1356"/>
                  <a:gd name="T47" fmla="*/ 0 h 487"/>
                  <a:gd name="T48" fmla="*/ 0 w 1356"/>
                  <a:gd name="T49" fmla="*/ 0 h 487"/>
                  <a:gd name="T50" fmla="*/ 0 w 1356"/>
                  <a:gd name="T51" fmla="*/ 0 h 487"/>
                  <a:gd name="T52" fmla="*/ 0 w 1356"/>
                  <a:gd name="T53" fmla="*/ 0 h 487"/>
                  <a:gd name="T54" fmla="*/ 0 w 1356"/>
                  <a:gd name="T55" fmla="*/ 0 h 487"/>
                  <a:gd name="T56" fmla="*/ 0 w 1356"/>
                  <a:gd name="T57" fmla="*/ 0 h 487"/>
                  <a:gd name="T58" fmla="*/ 0 w 1356"/>
                  <a:gd name="T59" fmla="*/ 0 h 487"/>
                  <a:gd name="T60" fmla="*/ 0 w 1356"/>
                  <a:gd name="T61" fmla="*/ 0 h 487"/>
                  <a:gd name="T62" fmla="*/ 0 w 1356"/>
                  <a:gd name="T63" fmla="*/ 0 h 487"/>
                  <a:gd name="T64" fmla="*/ 0 w 1356"/>
                  <a:gd name="T65" fmla="*/ 0 h 487"/>
                  <a:gd name="T66" fmla="*/ 0 w 1356"/>
                  <a:gd name="T67" fmla="*/ 0 h 487"/>
                  <a:gd name="T68" fmla="*/ 0 w 1356"/>
                  <a:gd name="T69" fmla="*/ 0 h 487"/>
                  <a:gd name="T70" fmla="*/ 0 w 1356"/>
                  <a:gd name="T71" fmla="*/ 0 h 487"/>
                  <a:gd name="T72" fmla="*/ 0 w 1356"/>
                  <a:gd name="T73" fmla="*/ 0 h 487"/>
                  <a:gd name="T74" fmla="*/ 0 w 1356"/>
                  <a:gd name="T75" fmla="*/ 0 h 487"/>
                  <a:gd name="T76" fmla="*/ 0 w 1356"/>
                  <a:gd name="T77" fmla="*/ 0 h 487"/>
                  <a:gd name="T78" fmla="*/ 0 w 1356"/>
                  <a:gd name="T79" fmla="*/ 0 h 487"/>
                  <a:gd name="T80" fmla="*/ 0 w 1356"/>
                  <a:gd name="T81" fmla="*/ 0 h 487"/>
                  <a:gd name="T82" fmla="*/ 0 w 1356"/>
                  <a:gd name="T83" fmla="*/ 0 h 487"/>
                  <a:gd name="T84" fmla="*/ 0 w 1356"/>
                  <a:gd name="T85" fmla="*/ 0 h 4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56"/>
                  <a:gd name="T130" fmla="*/ 0 h 487"/>
                  <a:gd name="T131" fmla="*/ 1356 w 1356"/>
                  <a:gd name="T132" fmla="*/ 487 h 48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56" h="487">
                    <a:moveTo>
                      <a:pt x="1023" y="0"/>
                    </a:moveTo>
                    <a:lnTo>
                      <a:pt x="994" y="6"/>
                    </a:lnTo>
                    <a:lnTo>
                      <a:pt x="965" y="11"/>
                    </a:lnTo>
                    <a:lnTo>
                      <a:pt x="935" y="13"/>
                    </a:lnTo>
                    <a:lnTo>
                      <a:pt x="906" y="14"/>
                    </a:lnTo>
                    <a:lnTo>
                      <a:pt x="850" y="16"/>
                    </a:lnTo>
                    <a:lnTo>
                      <a:pt x="792" y="13"/>
                    </a:lnTo>
                    <a:lnTo>
                      <a:pt x="734" y="11"/>
                    </a:lnTo>
                    <a:lnTo>
                      <a:pt x="676" y="10"/>
                    </a:lnTo>
                    <a:lnTo>
                      <a:pt x="646" y="10"/>
                    </a:lnTo>
                    <a:lnTo>
                      <a:pt x="617" y="11"/>
                    </a:lnTo>
                    <a:lnTo>
                      <a:pt x="588" y="13"/>
                    </a:lnTo>
                    <a:lnTo>
                      <a:pt x="558" y="17"/>
                    </a:lnTo>
                    <a:lnTo>
                      <a:pt x="520" y="22"/>
                    </a:lnTo>
                    <a:lnTo>
                      <a:pt x="481" y="31"/>
                    </a:lnTo>
                    <a:lnTo>
                      <a:pt x="462" y="34"/>
                    </a:lnTo>
                    <a:lnTo>
                      <a:pt x="444" y="40"/>
                    </a:lnTo>
                    <a:lnTo>
                      <a:pt x="425" y="46"/>
                    </a:lnTo>
                    <a:lnTo>
                      <a:pt x="408" y="51"/>
                    </a:lnTo>
                    <a:lnTo>
                      <a:pt x="391" y="59"/>
                    </a:lnTo>
                    <a:lnTo>
                      <a:pt x="373" y="68"/>
                    </a:lnTo>
                    <a:lnTo>
                      <a:pt x="358" y="76"/>
                    </a:lnTo>
                    <a:lnTo>
                      <a:pt x="343" y="86"/>
                    </a:lnTo>
                    <a:lnTo>
                      <a:pt x="329" y="98"/>
                    </a:lnTo>
                    <a:lnTo>
                      <a:pt x="317" y="110"/>
                    </a:lnTo>
                    <a:lnTo>
                      <a:pt x="305" y="124"/>
                    </a:lnTo>
                    <a:lnTo>
                      <a:pt x="295" y="139"/>
                    </a:lnTo>
                    <a:lnTo>
                      <a:pt x="282" y="160"/>
                    </a:lnTo>
                    <a:lnTo>
                      <a:pt x="269" y="180"/>
                    </a:lnTo>
                    <a:lnTo>
                      <a:pt x="255" y="199"/>
                    </a:lnTo>
                    <a:lnTo>
                      <a:pt x="242" y="218"/>
                    </a:lnTo>
                    <a:lnTo>
                      <a:pt x="228" y="236"/>
                    </a:lnTo>
                    <a:lnTo>
                      <a:pt x="211" y="254"/>
                    </a:lnTo>
                    <a:lnTo>
                      <a:pt x="196" y="270"/>
                    </a:lnTo>
                    <a:lnTo>
                      <a:pt x="179" y="286"/>
                    </a:lnTo>
                    <a:lnTo>
                      <a:pt x="162" y="301"/>
                    </a:lnTo>
                    <a:lnTo>
                      <a:pt x="143" y="316"/>
                    </a:lnTo>
                    <a:lnTo>
                      <a:pt x="124" y="330"/>
                    </a:lnTo>
                    <a:lnTo>
                      <a:pt x="104" y="344"/>
                    </a:lnTo>
                    <a:lnTo>
                      <a:pt x="83" y="358"/>
                    </a:lnTo>
                    <a:lnTo>
                      <a:pt x="61" y="369"/>
                    </a:lnTo>
                    <a:lnTo>
                      <a:pt x="38" y="382"/>
                    </a:lnTo>
                    <a:lnTo>
                      <a:pt x="15" y="394"/>
                    </a:lnTo>
                    <a:lnTo>
                      <a:pt x="11" y="396"/>
                    </a:lnTo>
                    <a:lnTo>
                      <a:pt x="8" y="399"/>
                    </a:lnTo>
                    <a:lnTo>
                      <a:pt x="6" y="403"/>
                    </a:lnTo>
                    <a:lnTo>
                      <a:pt x="3" y="406"/>
                    </a:lnTo>
                    <a:lnTo>
                      <a:pt x="1" y="411"/>
                    </a:lnTo>
                    <a:lnTo>
                      <a:pt x="0" y="415"/>
                    </a:lnTo>
                    <a:lnTo>
                      <a:pt x="0" y="419"/>
                    </a:lnTo>
                    <a:lnTo>
                      <a:pt x="0" y="424"/>
                    </a:lnTo>
                    <a:lnTo>
                      <a:pt x="1" y="428"/>
                    </a:lnTo>
                    <a:lnTo>
                      <a:pt x="2" y="433"/>
                    </a:lnTo>
                    <a:lnTo>
                      <a:pt x="5" y="438"/>
                    </a:lnTo>
                    <a:lnTo>
                      <a:pt x="7" y="442"/>
                    </a:lnTo>
                    <a:lnTo>
                      <a:pt x="10" y="446"/>
                    </a:lnTo>
                    <a:lnTo>
                      <a:pt x="15" y="450"/>
                    </a:lnTo>
                    <a:lnTo>
                      <a:pt x="20" y="454"/>
                    </a:lnTo>
                    <a:lnTo>
                      <a:pt x="25" y="457"/>
                    </a:lnTo>
                    <a:lnTo>
                      <a:pt x="39" y="465"/>
                    </a:lnTo>
                    <a:lnTo>
                      <a:pt x="52" y="473"/>
                    </a:lnTo>
                    <a:lnTo>
                      <a:pt x="66" y="479"/>
                    </a:lnTo>
                    <a:lnTo>
                      <a:pt x="80" y="484"/>
                    </a:lnTo>
                    <a:lnTo>
                      <a:pt x="87" y="485"/>
                    </a:lnTo>
                    <a:lnTo>
                      <a:pt x="94" y="486"/>
                    </a:lnTo>
                    <a:lnTo>
                      <a:pt x="102" y="487"/>
                    </a:lnTo>
                    <a:lnTo>
                      <a:pt x="109" y="486"/>
                    </a:lnTo>
                    <a:lnTo>
                      <a:pt x="116" y="485"/>
                    </a:lnTo>
                    <a:lnTo>
                      <a:pt x="122" y="484"/>
                    </a:lnTo>
                    <a:lnTo>
                      <a:pt x="129" y="482"/>
                    </a:lnTo>
                    <a:lnTo>
                      <a:pt x="136" y="478"/>
                    </a:lnTo>
                    <a:lnTo>
                      <a:pt x="153" y="470"/>
                    </a:lnTo>
                    <a:lnTo>
                      <a:pt x="169" y="463"/>
                    </a:lnTo>
                    <a:lnTo>
                      <a:pt x="185" y="457"/>
                    </a:lnTo>
                    <a:lnTo>
                      <a:pt x="202" y="452"/>
                    </a:lnTo>
                    <a:lnTo>
                      <a:pt x="235" y="443"/>
                    </a:lnTo>
                    <a:lnTo>
                      <a:pt x="268" y="436"/>
                    </a:lnTo>
                    <a:lnTo>
                      <a:pt x="302" y="432"/>
                    </a:lnTo>
                    <a:lnTo>
                      <a:pt x="336" y="428"/>
                    </a:lnTo>
                    <a:lnTo>
                      <a:pt x="370" y="427"/>
                    </a:lnTo>
                    <a:lnTo>
                      <a:pt x="405" y="426"/>
                    </a:lnTo>
                    <a:lnTo>
                      <a:pt x="472" y="425"/>
                    </a:lnTo>
                    <a:lnTo>
                      <a:pt x="540" y="421"/>
                    </a:lnTo>
                    <a:lnTo>
                      <a:pt x="573" y="419"/>
                    </a:lnTo>
                    <a:lnTo>
                      <a:pt x="606" y="415"/>
                    </a:lnTo>
                    <a:lnTo>
                      <a:pt x="623" y="411"/>
                    </a:lnTo>
                    <a:lnTo>
                      <a:pt x="639" y="408"/>
                    </a:lnTo>
                    <a:lnTo>
                      <a:pt x="655" y="404"/>
                    </a:lnTo>
                    <a:lnTo>
                      <a:pt x="672" y="398"/>
                    </a:lnTo>
                    <a:lnTo>
                      <a:pt x="701" y="390"/>
                    </a:lnTo>
                    <a:lnTo>
                      <a:pt x="731" y="379"/>
                    </a:lnTo>
                    <a:lnTo>
                      <a:pt x="746" y="373"/>
                    </a:lnTo>
                    <a:lnTo>
                      <a:pt x="761" y="368"/>
                    </a:lnTo>
                    <a:lnTo>
                      <a:pt x="776" y="364"/>
                    </a:lnTo>
                    <a:lnTo>
                      <a:pt x="791" y="360"/>
                    </a:lnTo>
                    <a:lnTo>
                      <a:pt x="827" y="356"/>
                    </a:lnTo>
                    <a:lnTo>
                      <a:pt x="861" y="349"/>
                    </a:lnTo>
                    <a:lnTo>
                      <a:pt x="895" y="340"/>
                    </a:lnTo>
                    <a:lnTo>
                      <a:pt x="927" y="331"/>
                    </a:lnTo>
                    <a:lnTo>
                      <a:pt x="960" y="321"/>
                    </a:lnTo>
                    <a:lnTo>
                      <a:pt x="991" y="309"/>
                    </a:lnTo>
                    <a:lnTo>
                      <a:pt x="1021" y="297"/>
                    </a:lnTo>
                    <a:lnTo>
                      <a:pt x="1051" y="284"/>
                    </a:lnTo>
                    <a:lnTo>
                      <a:pt x="1081" y="270"/>
                    </a:lnTo>
                    <a:lnTo>
                      <a:pt x="1111" y="255"/>
                    </a:lnTo>
                    <a:lnTo>
                      <a:pt x="1140" y="239"/>
                    </a:lnTo>
                    <a:lnTo>
                      <a:pt x="1169" y="223"/>
                    </a:lnTo>
                    <a:lnTo>
                      <a:pt x="1228" y="188"/>
                    </a:lnTo>
                    <a:lnTo>
                      <a:pt x="1287" y="152"/>
                    </a:lnTo>
                    <a:lnTo>
                      <a:pt x="1311" y="139"/>
                    </a:lnTo>
                    <a:lnTo>
                      <a:pt x="1338" y="124"/>
                    </a:lnTo>
                    <a:lnTo>
                      <a:pt x="1342" y="120"/>
                    </a:lnTo>
                    <a:lnTo>
                      <a:pt x="1347" y="116"/>
                    </a:lnTo>
                    <a:lnTo>
                      <a:pt x="1352" y="112"/>
                    </a:lnTo>
                    <a:lnTo>
                      <a:pt x="1354" y="107"/>
                    </a:lnTo>
                    <a:lnTo>
                      <a:pt x="1355" y="103"/>
                    </a:lnTo>
                    <a:lnTo>
                      <a:pt x="1356" y="99"/>
                    </a:lnTo>
                    <a:lnTo>
                      <a:pt x="1355" y="94"/>
                    </a:lnTo>
                    <a:lnTo>
                      <a:pt x="1352" y="91"/>
                    </a:lnTo>
                    <a:lnTo>
                      <a:pt x="1343" y="83"/>
                    </a:lnTo>
                    <a:lnTo>
                      <a:pt x="1331" y="76"/>
                    </a:lnTo>
                    <a:lnTo>
                      <a:pt x="1315" y="68"/>
                    </a:lnTo>
                    <a:lnTo>
                      <a:pt x="1295" y="61"/>
                    </a:lnTo>
                    <a:lnTo>
                      <a:pt x="1273" y="54"/>
                    </a:lnTo>
                    <a:lnTo>
                      <a:pt x="1249" y="46"/>
                    </a:lnTo>
                    <a:lnTo>
                      <a:pt x="1224" y="39"/>
                    </a:lnTo>
                    <a:lnTo>
                      <a:pt x="1198" y="33"/>
                    </a:lnTo>
                    <a:lnTo>
                      <a:pt x="1146" y="20"/>
                    </a:lnTo>
                    <a:lnTo>
                      <a:pt x="1096" y="11"/>
                    </a:lnTo>
                    <a:lnTo>
                      <a:pt x="1053" y="4"/>
                    </a:lnTo>
                    <a:lnTo>
                      <a:pt x="1023" y="0"/>
                    </a:lnTo>
                    <a:close/>
                  </a:path>
                </a:pathLst>
              </a:custGeom>
              <a:solidFill>
                <a:srgbClr val="C6C5C5"/>
              </a:solidFill>
              <a:ln w="9525">
                <a:noFill/>
                <a:round/>
                <a:headEnd/>
                <a:tailEnd/>
              </a:ln>
            </p:spPr>
            <p:txBody>
              <a:bodyPr/>
              <a:lstStyle/>
              <a:p>
                <a:endParaRPr lang="en-US"/>
              </a:p>
            </p:txBody>
          </p:sp>
          <p:sp>
            <p:nvSpPr>
              <p:cNvPr id="40320" name="Freeform 1091"/>
              <p:cNvSpPr>
                <a:spLocks/>
              </p:cNvSpPr>
              <p:nvPr/>
            </p:nvSpPr>
            <p:spPr bwMode="auto">
              <a:xfrm>
                <a:off x="3172" y="3605"/>
                <a:ext cx="197" cy="110"/>
              </a:xfrm>
              <a:custGeom>
                <a:avLst/>
                <a:gdLst>
                  <a:gd name="T0" fmla="*/ 0 w 1181"/>
                  <a:gd name="T1" fmla="*/ 0 h 660"/>
                  <a:gd name="T2" fmla="*/ 0 w 1181"/>
                  <a:gd name="T3" fmla="*/ 0 h 660"/>
                  <a:gd name="T4" fmla="*/ 0 w 1181"/>
                  <a:gd name="T5" fmla="*/ 0 h 660"/>
                  <a:gd name="T6" fmla="*/ 0 w 1181"/>
                  <a:gd name="T7" fmla="*/ 0 h 660"/>
                  <a:gd name="T8" fmla="*/ 0 w 1181"/>
                  <a:gd name="T9" fmla="*/ 0 h 660"/>
                  <a:gd name="T10" fmla="*/ 0 w 1181"/>
                  <a:gd name="T11" fmla="*/ 0 h 660"/>
                  <a:gd name="T12" fmla="*/ 0 w 1181"/>
                  <a:gd name="T13" fmla="*/ 0 h 660"/>
                  <a:gd name="T14" fmla="*/ 0 w 1181"/>
                  <a:gd name="T15" fmla="*/ 0 h 660"/>
                  <a:gd name="T16" fmla="*/ 0 w 1181"/>
                  <a:gd name="T17" fmla="*/ 0 h 660"/>
                  <a:gd name="T18" fmla="*/ 0 w 1181"/>
                  <a:gd name="T19" fmla="*/ 0 h 660"/>
                  <a:gd name="T20" fmla="*/ 0 w 1181"/>
                  <a:gd name="T21" fmla="*/ 0 h 660"/>
                  <a:gd name="T22" fmla="*/ 0 w 1181"/>
                  <a:gd name="T23" fmla="*/ 0 h 660"/>
                  <a:gd name="T24" fmla="*/ 0 w 1181"/>
                  <a:gd name="T25" fmla="*/ 0 h 660"/>
                  <a:gd name="T26" fmla="*/ 0 w 1181"/>
                  <a:gd name="T27" fmla="*/ 0 h 660"/>
                  <a:gd name="T28" fmla="*/ 0 w 1181"/>
                  <a:gd name="T29" fmla="*/ 0 h 660"/>
                  <a:gd name="T30" fmla="*/ 0 w 1181"/>
                  <a:gd name="T31" fmla="*/ 0 h 660"/>
                  <a:gd name="T32" fmla="*/ 0 w 1181"/>
                  <a:gd name="T33" fmla="*/ 0 h 660"/>
                  <a:gd name="T34" fmla="*/ 0 w 1181"/>
                  <a:gd name="T35" fmla="*/ 0 h 660"/>
                  <a:gd name="T36" fmla="*/ 0 w 1181"/>
                  <a:gd name="T37" fmla="*/ 0 h 660"/>
                  <a:gd name="T38" fmla="*/ 0 w 1181"/>
                  <a:gd name="T39" fmla="*/ 0 h 660"/>
                  <a:gd name="T40" fmla="*/ 0 w 1181"/>
                  <a:gd name="T41" fmla="*/ 0 h 660"/>
                  <a:gd name="T42" fmla="*/ 0 w 1181"/>
                  <a:gd name="T43" fmla="*/ 0 h 660"/>
                  <a:gd name="T44" fmla="*/ 0 w 1181"/>
                  <a:gd name="T45" fmla="*/ 0 h 660"/>
                  <a:gd name="T46" fmla="*/ 0 w 1181"/>
                  <a:gd name="T47" fmla="*/ 0 h 660"/>
                  <a:gd name="T48" fmla="*/ 0 w 1181"/>
                  <a:gd name="T49" fmla="*/ 0 h 660"/>
                  <a:gd name="T50" fmla="*/ 0 w 1181"/>
                  <a:gd name="T51" fmla="*/ 0 h 660"/>
                  <a:gd name="T52" fmla="*/ 0 w 1181"/>
                  <a:gd name="T53" fmla="*/ 0 h 660"/>
                  <a:gd name="T54" fmla="*/ 0 w 1181"/>
                  <a:gd name="T55" fmla="*/ 0 h 660"/>
                  <a:gd name="T56" fmla="*/ 0 w 1181"/>
                  <a:gd name="T57" fmla="*/ 0 h 660"/>
                  <a:gd name="T58" fmla="*/ 0 w 1181"/>
                  <a:gd name="T59" fmla="*/ 0 h 660"/>
                  <a:gd name="T60" fmla="*/ 0 w 1181"/>
                  <a:gd name="T61" fmla="*/ 0 h 660"/>
                  <a:gd name="T62" fmla="*/ 0 w 1181"/>
                  <a:gd name="T63" fmla="*/ 0 h 660"/>
                  <a:gd name="T64" fmla="*/ 0 w 1181"/>
                  <a:gd name="T65" fmla="*/ 0 h 660"/>
                  <a:gd name="T66" fmla="*/ 0 w 1181"/>
                  <a:gd name="T67" fmla="*/ 0 h 660"/>
                  <a:gd name="T68" fmla="*/ 0 w 1181"/>
                  <a:gd name="T69" fmla="*/ 0 h 660"/>
                  <a:gd name="T70" fmla="*/ 0 w 1181"/>
                  <a:gd name="T71" fmla="*/ 0 h 660"/>
                  <a:gd name="T72" fmla="*/ 0 w 1181"/>
                  <a:gd name="T73" fmla="*/ 0 h 660"/>
                  <a:gd name="T74" fmla="*/ 0 w 1181"/>
                  <a:gd name="T75" fmla="*/ 0 h 660"/>
                  <a:gd name="T76" fmla="*/ 0 w 1181"/>
                  <a:gd name="T77" fmla="*/ 0 h 660"/>
                  <a:gd name="T78" fmla="*/ 0 w 1181"/>
                  <a:gd name="T79" fmla="*/ 0 h 660"/>
                  <a:gd name="T80" fmla="*/ 0 w 1181"/>
                  <a:gd name="T81" fmla="*/ 0 h 660"/>
                  <a:gd name="T82" fmla="*/ 0 w 1181"/>
                  <a:gd name="T83" fmla="*/ 0 h 660"/>
                  <a:gd name="T84" fmla="*/ 0 w 1181"/>
                  <a:gd name="T85" fmla="*/ 0 h 660"/>
                  <a:gd name="T86" fmla="*/ 0 w 1181"/>
                  <a:gd name="T87" fmla="*/ 0 h 660"/>
                  <a:gd name="T88" fmla="*/ 0 w 1181"/>
                  <a:gd name="T89" fmla="*/ 0 h 660"/>
                  <a:gd name="T90" fmla="*/ 0 w 1181"/>
                  <a:gd name="T91" fmla="*/ 0 h 660"/>
                  <a:gd name="T92" fmla="*/ 0 w 1181"/>
                  <a:gd name="T93" fmla="*/ 0 h 660"/>
                  <a:gd name="T94" fmla="*/ 0 w 1181"/>
                  <a:gd name="T95" fmla="*/ 0 h 660"/>
                  <a:gd name="T96" fmla="*/ 0 w 1181"/>
                  <a:gd name="T97" fmla="*/ 0 h 6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81"/>
                  <a:gd name="T148" fmla="*/ 0 h 660"/>
                  <a:gd name="T149" fmla="*/ 1181 w 1181"/>
                  <a:gd name="T150" fmla="*/ 660 h 6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81" h="660">
                    <a:moveTo>
                      <a:pt x="949" y="65"/>
                    </a:moveTo>
                    <a:lnTo>
                      <a:pt x="917" y="72"/>
                    </a:lnTo>
                    <a:lnTo>
                      <a:pt x="885" y="81"/>
                    </a:lnTo>
                    <a:lnTo>
                      <a:pt x="870" y="85"/>
                    </a:lnTo>
                    <a:lnTo>
                      <a:pt x="854" y="88"/>
                    </a:lnTo>
                    <a:lnTo>
                      <a:pt x="838" y="92"/>
                    </a:lnTo>
                    <a:lnTo>
                      <a:pt x="822" y="93"/>
                    </a:lnTo>
                    <a:lnTo>
                      <a:pt x="792" y="95"/>
                    </a:lnTo>
                    <a:lnTo>
                      <a:pt x="763" y="98"/>
                    </a:lnTo>
                    <a:lnTo>
                      <a:pt x="733" y="99"/>
                    </a:lnTo>
                    <a:lnTo>
                      <a:pt x="703" y="100"/>
                    </a:lnTo>
                    <a:lnTo>
                      <a:pt x="644" y="101"/>
                    </a:lnTo>
                    <a:lnTo>
                      <a:pt x="585" y="103"/>
                    </a:lnTo>
                    <a:lnTo>
                      <a:pt x="555" y="106"/>
                    </a:lnTo>
                    <a:lnTo>
                      <a:pt x="526" y="108"/>
                    </a:lnTo>
                    <a:lnTo>
                      <a:pt x="497" y="113"/>
                    </a:lnTo>
                    <a:lnTo>
                      <a:pt x="468" y="118"/>
                    </a:lnTo>
                    <a:lnTo>
                      <a:pt x="440" y="125"/>
                    </a:lnTo>
                    <a:lnTo>
                      <a:pt x="413" y="135"/>
                    </a:lnTo>
                    <a:lnTo>
                      <a:pt x="385" y="146"/>
                    </a:lnTo>
                    <a:lnTo>
                      <a:pt x="357" y="159"/>
                    </a:lnTo>
                    <a:lnTo>
                      <a:pt x="345" y="167"/>
                    </a:lnTo>
                    <a:lnTo>
                      <a:pt x="335" y="175"/>
                    </a:lnTo>
                    <a:lnTo>
                      <a:pt x="326" y="184"/>
                    </a:lnTo>
                    <a:lnTo>
                      <a:pt x="317" y="194"/>
                    </a:lnTo>
                    <a:lnTo>
                      <a:pt x="300" y="213"/>
                    </a:lnTo>
                    <a:lnTo>
                      <a:pt x="285" y="234"/>
                    </a:lnTo>
                    <a:lnTo>
                      <a:pt x="270" y="255"/>
                    </a:lnTo>
                    <a:lnTo>
                      <a:pt x="254" y="275"/>
                    </a:lnTo>
                    <a:lnTo>
                      <a:pt x="245" y="284"/>
                    </a:lnTo>
                    <a:lnTo>
                      <a:pt x="236" y="293"/>
                    </a:lnTo>
                    <a:lnTo>
                      <a:pt x="224" y="302"/>
                    </a:lnTo>
                    <a:lnTo>
                      <a:pt x="213" y="309"/>
                    </a:lnTo>
                    <a:lnTo>
                      <a:pt x="182" y="331"/>
                    </a:lnTo>
                    <a:lnTo>
                      <a:pt x="152" y="353"/>
                    </a:lnTo>
                    <a:lnTo>
                      <a:pt x="126" y="375"/>
                    </a:lnTo>
                    <a:lnTo>
                      <a:pt x="100" y="399"/>
                    </a:lnTo>
                    <a:lnTo>
                      <a:pt x="76" y="424"/>
                    </a:lnTo>
                    <a:lnTo>
                      <a:pt x="54" y="450"/>
                    </a:lnTo>
                    <a:lnTo>
                      <a:pt x="33" y="477"/>
                    </a:lnTo>
                    <a:lnTo>
                      <a:pt x="15" y="506"/>
                    </a:lnTo>
                    <a:lnTo>
                      <a:pt x="9" y="515"/>
                    </a:lnTo>
                    <a:lnTo>
                      <a:pt x="6" y="523"/>
                    </a:lnTo>
                    <a:lnTo>
                      <a:pt x="2" y="531"/>
                    </a:lnTo>
                    <a:lnTo>
                      <a:pt x="0" y="539"/>
                    </a:lnTo>
                    <a:lnTo>
                      <a:pt x="0" y="547"/>
                    </a:lnTo>
                    <a:lnTo>
                      <a:pt x="0" y="554"/>
                    </a:lnTo>
                    <a:lnTo>
                      <a:pt x="0" y="560"/>
                    </a:lnTo>
                    <a:lnTo>
                      <a:pt x="2" y="567"/>
                    </a:lnTo>
                    <a:lnTo>
                      <a:pt x="4" y="573"/>
                    </a:lnTo>
                    <a:lnTo>
                      <a:pt x="8" y="579"/>
                    </a:lnTo>
                    <a:lnTo>
                      <a:pt x="12" y="584"/>
                    </a:lnTo>
                    <a:lnTo>
                      <a:pt x="17" y="589"/>
                    </a:lnTo>
                    <a:lnTo>
                      <a:pt x="22" y="594"/>
                    </a:lnTo>
                    <a:lnTo>
                      <a:pt x="29" y="598"/>
                    </a:lnTo>
                    <a:lnTo>
                      <a:pt x="34" y="602"/>
                    </a:lnTo>
                    <a:lnTo>
                      <a:pt x="41" y="606"/>
                    </a:lnTo>
                    <a:lnTo>
                      <a:pt x="58" y="612"/>
                    </a:lnTo>
                    <a:lnTo>
                      <a:pt x="74" y="618"/>
                    </a:lnTo>
                    <a:lnTo>
                      <a:pt x="91" y="621"/>
                    </a:lnTo>
                    <a:lnTo>
                      <a:pt x="110" y="624"/>
                    </a:lnTo>
                    <a:lnTo>
                      <a:pt x="128" y="626"/>
                    </a:lnTo>
                    <a:lnTo>
                      <a:pt x="147" y="626"/>
                    </a:lnTo>
                    <a:lnTo>
                      <a:pt x="165" y="625"/>
                    </a:lnTo>
                    <a:lnTo>
                      <a:pt x="181" y="624"/>
                    </a:lnTo>
                    <a:lnTo>
                      <a:pt x="223" y="619"/>
                    </a:lnTo>
                    <a:lnTo>
                      <a:pt x="263" y="616"/>
                    </a:lnTo>
                    <a:lnTo>
                      <a:pt x="304" y="615"/>
                    </a:lnTo>
                    <a:lnTo>
                      <a:pt x="343" y="615"/>
                    </a:lnTo>
                    <a:lnTo>
                      <a:pt x="382" y="617"/>
                    </a:lnTo>
                    <a:lnTo>
                      <a:pt x="422" y="619"/>
                    </a:lnTo>
                    <a:lnTo>
                      <a:pt x="461" y="623"/>
                    </a:lnTo>
                    <a:lnTo>
                      <a:pt x="499" y="627"/>
                    </a:lnTo>
                    <a:lnTo>
                      <a:pt x="577" y="636"/>
                    </a:lnTo>
                    <a:lnTo>
                      <a:pt x="654" y="646"/>
                    </a:lnTo>
                    <a:lnTo>
                      <a:pt x="692" y="650"/>
                    </a:lnTo>
                    <a:lnTo>
                      <a:pt x="732" y="654"/>
                    </a:lnTo>
                    <a:lnTo>
                      <a:pt x="771" y="657"/>
                    </a:lnTo>
                    <a:lnTo>
                      <a:pt x="810" y="660"/>
                    </a:lnTo>
                    <a:lnTo>
                      <a:pt x="821" y="658"/>
                    </a:lnTo>
                    <a:lnTo>
                      <a:pt x="831" y="657"/>
                    </a:lnTo>
                    <a:lnTo>
                      <a:pt x="842" y="655"/>
                    </a:lnTo>
                    <a:lnTo>
                      <a:pt x="852" y="652"/>
                    </a:lnTo>
                    <a:lnTo>
                      <a:pt x="861" y="648"/>
                    </a:lnTo>
                    <a:lnTo>
                      <a:pt x="870" y="643"/>
                    </a:lnTo>
                    <a:lnTo>
                      <a:pt x="880" y="638"/>
                    </a:lnTo>
                    <a:lnTo>
                      <a:pt x="888" y="632"/>
                    </a:lnTo>
                    <a:lnTo>
                      <a:pt x="895" y="625"/>
                    </a:lnTo>
                    <a:lnTo>
                      <a:pt x="902" y="618"/>
                    </a:lnTo>
                    <a:lnTo>
                      <a:pt x="907" y="610"/>
                    </a:lnTo>
                    <a:lnTo>
                      <a:pt x="913" y="602"/>
                    </a:lnTo>
                    <a:lnTo>
                      <a:pt x="917" y="594"/>
                    </a:lnTo>
                    <a:lnTo>
                      <a:pt x="920" y="584"/>
                    </a:lnTo>
                    <a:lnTo>
                      <a:pt x="922" y="575"/>
                    </a:lnTo>
                    <a:lnTo>
                      <a:pt x="924" y="565"/>
                    </a:lnTo>
                    <a:lnTo>
                      <a:pt x="925" y="543"/>
                    </a:lnTo>
                    <a:lnTo>
                      <a:pt x="925" y="521"/>
                    </a:lnTo>
                    <a:lnTo>
                      <a:pt x="925" y="498"/>
                    </a:lnTo>
                    <a:lnTo>
                      <a:pt x="924" y="476"/>
                    </a:lnTo>
                    <a:lnTo>
                      <a:pt x="924" y="454"/>
                    </a:lnTo>
                    <a:lnTo>
                      <a:pt x="925" y="432"/>
                    </a:lnTo>
                    <a:lnTo>
                      <a:pt x="926" y="421"/>
                    </a:lnTo>
                    <a:lnTo>
                      <a:pt x="927" y="410"/>
                    </a:lnTo>
                    <a:lnTo>
                      <a:pt x="929" y="399"/>
                    </a:lnTo>
                    <a:lnTo>
                      <a:pt x="933" y="389"/>
                    </a:lnTo>
                    <a:lnTo>
                      <a:pt x="937" y="374"/>
                    </a:lnTo>
                    <a:lnTo>
                      <a:pt x="943" y="361"/>
                    </a:lnTo>
                    <a:lnTo>
                      <a:pt x="951" y="349"/>
                    </a:lnTo>
                    <a:lnTo>
                      <a:pt x="961" y="336"/>
                    </a:lnTo>
                    <a:lnTo>
                      <a:pt x="970" y="324"/>
                    </a:lnTo>
                    <a:lnTo>
                      <a:pt x="980" y="314"/>
                    </a:lnTo>
                    <a:lnTo>
                      <a:pt x="991" y="302"/>
                    </a:lnTo>
                    <a:lnTo>
                      <a:pt x="1002" y="292"/>
                    </a:lnTo>
                    <a:lnTo>
                      <a:pt x="1027" y="271"/>
                    </a:lnTo>
                    <a:lnTo>
                      <a:pt x="1051" y="250"/>
                    </a:lnTo>
                    <a:lnTo>
                      <a:pt x="1062" y="240"/>
                    </a:lnTo>
                    <a:lnTo>
                      <a:pt x="1073" y="229"/>
                    </a:lnTo>
                    <a:lnTo>
                      <a:pt x="1084" y="218"/>
                    </a:lnTo>
                    <a:lnTo>
                      <a:pt x="1094" y="205"/>
                    </a:lnTo>
                    <a:lnTo>
                      <a:pt x="1127" y="168"/>
                    </a:lnTo>
                    <a:lnTo>
                      <a:pt x="1159" y="130"/>
                    </a:lnTo>
                    <a:lnTo>
                      <a:pt x="1166" y="120"/>
                    </a:lnTo>
                    <a:lnTo>
                      <a:pt x="1172" y="109"/>
                    </a:lnTo>
                    <a:lnTo>
                      <a:pt x="1177" y="99"/>
                    </a:lnTo>
                    <a:lnTo>
                      <a:pt x="1179" y="88"/>
                    </a:lnTo>
                    <a:lnTo>
                      <a:pt x="1181" y="78"/>
                    </a:lnTo>
                    <a:lnTo>
                      <a:pt x="1181" y="67"/>
                    </a:lnTo>
                    <a:lnTo>
                      <a:pt x="1180" y="56"/>
                    </a:lnTo>
                    <a:lnTo>
                      <a:pt x="1176" y="44"/>
                    </a:lnTo>
                    <a:lnTo>
                      <a:pt x="1172" y="35"/>
                    </a:lnTo>
                    <a:lnTo>
                      <a:pt x="1168" y="28"/>
                    </a:lnTo>
                    <a:lnTo>
                      <a:pt x="1163" y="21"/>
                    </a:lnTo>
                    <a:lnTo>
                      <a:pt x="1158" y="15"/>
                    </a:lnTo>
                    <a:lnTo>
                      <a:pt x="1153" y="11"/>
                    </a:lnTo>
                    <a:lnTo>
                      <a:pt x="1148" y="7"/>
                    </a:lnTo>
                    <a:lnTo>
                      <a:pt x="1142" y="4"/>
                    </a:lnTo>
                    <a:lnTo>
                      <a:pt x="1135" y="3"/>
                    </a:lnTo>
                    <a:lnTo>
                      <a:pt x="1129" y="2"/>
                    </a:lnTo>
                    <a:lnTo>
                      <a:pt x="1122" y="0"/>
                    </a:lnTo>
                    <a:lnTo>
                      <a:pt x="1116" y="2"/>
                    </a:lnTo>
                    <a:lnTo>
                      <a:pt x="1109" y="2"/>
                    </a:lnTo>
                    <a:lnTo>
                      <a:pt x="1094" y="5"/>
                    </a:lnTo>
                    <a:lnTo>
                      <a:pt x="1079" y="11"/>
                    </a:lnTo>
                    <a:lnTo>
                      <a:pt x="1046" y="25"/>
                    </a:lnTo>
                    <a:lnTo>
                      <a:pt x="1014" y="41"/>
                    </a:lnTo>
                    <a:lnTo>
                      <a:pt x="998" y="49"/>
                    </a:lnTo>
                    <a:lnTo>
                      <a:pt x="981" y="56"/>
                    </a:lnTo>
                    <a:lnTo>
                      <a:pt x="965" y="61"/>
                    </a:lnTo>
                    <a:lnTo>
                      <a:pt x="949" y="65"/>
                    </a:lnTo>
                    <a:close/>
                  </a:path>
                </a:pathLst>
              </a:custGeom>
              <a:solidFill>
                <a:srgbClr val="C9C8C8"/>
              </a:solidFill>
              <a:ln w="9525">
                <a:noFill/>
                <a:round/>
                <a:headEnd/>
                <a:tailEnd/>
              </a:ln>
            </p:spPr>
            <p:txBody>
              <a:bodyPr/>
              <a:lstStyle/>
              <a:p>
                <a:endParaRPr lang="en-US"/>
              </a:p>
            </p:txBody>
          </p:sp>
          <p:sp>
            <p:nvSpPr>
              <p:cNvPr id="40321" name="Freeform 1092"/>
              <p:cNvSpPr>
                <a:spLocks/>
              </p:cNvSpPr>
              <p:nvPr/>
            </p:nvSpPr>
            <p:spPr bwMode="auto">
              <a:xfrm>
                <a:off x="3220" y="3630"/>
                <a:ext cx="115" cy="56"/>
              </a:xfrm>
              <a:custGeom>
                <a:avLst/>
                <a:gdLst>
                  <a:gd name="T0" fmla="*/ 0 w 691"/>
                  <a:gd name="T1" fmla="*/ 0 h 337"/>
                  <a:gd name="T2" fmla="*/ 0 w 691"/>
                  <a:gd name="T3" fmla="*/ 0 h 337"/>
                  <a:gd name="T4" fmla="*/ 0 w 691"/>
                  <a:gd name="T5" fmla="*/ 0 h 337"/>
                  <a:gd name="T6" fmla="*/ 0 w 691"/>
                  <a:gd name="T7" fmla="*/ 0 h 337"/>
                  <a:gd name="T8" fmla="*/ 0 w 691"/>
                  <a:gd name="T9" fmla="*/ 0 h 337"/>
                  <a:gd name="T10" fmla="*/ 0 w 691"/>
                  <a:gd name="T11" fmla="*/ 0 h 337"/>
                  <a:gd name="T12" fmla="*/ 0 w 691"/>
                  <a:gd name="T13" fmla="*/ 0 h 337"/>
                  <a:gd name="T14" fmla="*/ 0 w 691"/>
                  <a:gd name="T15" fmla="*/ 0 h 337"/>
                  <a:gd name="T16" fmla="*/ 0 w 691"/>
                  <a:gd name="T17" fmla="*/ 0 h 337"/>
                  <a:gd name="T18" fmla="*/ 0 w 691"/>
                  <a:gd name="T19" fmla="*/ 0 h 337"/>
                  <a:gd name="T20" fmla="*/ 0 w 691"/>
                  <a:gd name="T21" fmla="*/ 0 h 337"/>
                  <a:gd name="T22" fmla="*/ 0 w 691"/>
                  <a:gd name="T23" fmla="*/ 0 h 337"/>
                  <a:gd name="T24" fmla="*/ 0 w 691"/>
                  <a:gd name="T25" fmla="*/ 0 h 337"/>
                  <a:gd name="T26" fmla="*/ 0 w 691"/>
                  <a:gd name="T27" fmla="*/ 0 h 337"/>
                  <a:gd name="T28" fmla="*/ 0 w 691"/>
                  <a:gd name="T29" fmla="*/ 0 h 337"/>
                  <a:gd name="T30" fmla="*/ 0 w 691"/>
                  <a:gd name="T31" fmla="*/ 0 h 337"/>
                  <a:gd name="T32" fmla="*/ 0 w 691"/>
                  <a:gd name="T33" fmla="*/ 0 h 337"/>
                  <a:gd name="T34" fmla="*/ 0 w 691"/>
                  <a:gd name="T35" fmla="*/ 0 h 337"/>
                  <a:gd name="T36" fmla="*/ 0 w 691"/>
                  <a:gd name="T37" fmla="*/ 0 h 337"/>
                  <a:gd name="T38" fmla="*/ 0 w 691"/>
                  <a:gd name="T39" fmla="*/ 0 h 337"/>
                  <a:gd name="T40" fmla="*/ 0 w 691"/>
                  <a:gd name="T41" fmla="*/ 0 h 337"/>
                  <a:gd name="T42" fmla="*/ 0 w 691"/>
                  <a:gd name="T43" fmla="*/ 0 h 337"/>
                  <a:gd name="T44" fmla="*/ 0 w 691"/>
                  <a:gd name="T45" fmla="*/ 0 h 337"/>
                  <a:gd name="T46" fmla="*/ 0 w 691"/>
                  <a:gd name="T47" fmla="*/ 0 h 337"/>
                  <a:gd name="T48" fmla="*/ 0 w 691"/>
                  <a:gd name="T49" fmla="*/ 0 h 337"/>
                  <a:gd name="T50" fmla="*/ 0 w 691"/>
                  <a:gd name="T51" fmla="*/ 0 h 337"/>
                  <a:gd name="T52" fmla="*/ 0 w 691"/>
                  <a:gd name="T53" fmla="*/ 0 h 337"/>
                  <a:gd name="T54" fmla="*/ 0 w 691"/>
                  <a:gd name="T55" fmla="*/ 0 h 337"/>
                  <a:gd name="T56" fmla="*/ 0 w 691"/>
                  <a:gd name="T57" fmla="*/ 0 h 337"/>
                  <a:gd name="T58" fmla="*/ 0 w 691"/>
                  <a:gd name="T59" fmla="*/ 0 h 337"/>
                  <a:gd name="T60" fmla="*/ 0 w 691"/>
                  <a:gd name="T61" fmla="*/ 0 h 337"/>
                  <a:gd name="T62" fmla="*/ 0 w 691"/>
                  <a:gd name="T63" fmla="*/ 0 h 337"/>
                  <a:gd name="T64" fmla="*/ 0 w 691"/>
                  <a:gd name="T65" fmla="*/ 0 h 337"/>
                  <a:gd name="T66" fmla="*/ 0 w 691"/>
                  <a:gd name="T67" fmla="*/ 0 h 337"/>
                  <a:gd name="T68" fmla="*/ 0 w 691"/>
                  <a:gd name="T69" fmla="*/ 0 h 337"/>
                  <a:gd name="T70" fmla="*/ 0 w 691"/>
                  <a:gd name="T71" fmla="*/ 0 h 337"/>
                  <a:gd name="T72" fmla="*/ 0 w 691"/>
                  <a:gd name="T73" fmla="*/ 0 h 337"/>
                  <a:gd name="T74" fmla="*/ 0 w 691"/>
                  <a:gd name="T75" fmla="*/ 0 h 337"/>
                  <a:gd name="T76" fmla="*/ 0 w 691"/>
                  <a:gd name="T77" fmla="*/ 0 h 3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91"/>
                  <a:gd name="T118" fmla="*/ 0 h 337"/>
                  <a:gd name="T119" fmla="*/ 691 w 691"/>
                  <a:gd name="T120" fmla="*/ 337 h 33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91" h="337">
                    <a:moveTo>
                      <a:pt x="672" y="0"/>
                    </a:moveTo>
                    <a:lnTo>
                      <a:pt x="651" y="8"/>
                    </a:lnTo>
                    <a:lnTo>
                      <a:pt x="630" y="15"/>
                    </a:lnTo>
                    <a:lnTo>
                      <a:pt x="609" y="21"/>
                    </a:lnTo>
                    <a:lnTo>
                      <a:pt x="587" y="26"/>
                    </a:lnTo>
                    <a:lnTo>
                      <a:pt x="566" y="29"/>
                    </a:lnTo>
                    <a:lnTo>
                      <a:pt x="544" y="33"/>
                    </a:lnTo>
                    <a:lnTo>
                      <a:pt x="522" y="35"/>
                    </a:lnTo>
                    <a:lnTo>
                      <a:pt x="500" y="37"/>
                    </a:lnTo>
                    <a:lnTo>
                      <a:pt x="457" y="41"/>
                    </a:lnTo>
                    <a:lnTo>
                      <a:pt x="413" y="42"/>
                    </a:lnTo>
                    <a:lnTo>
                      <a:pt x="368" y="43"/>
                    </a:lnTo>
                    <a:lnTo>
                      <a:pt x="324" y="44"/>
                    </a:lnTo>
                    <a:lnTo>
                      <a:pt x="305" y="45"/>
                    </a:lnTo>
                    <a:lnTo>
                      <a:pt x="288" y="48"/>
                    </a:lnTo>
                    <a:lnTo>
                      <a:pt x="270" y="50"/>
                    </a:lnTo>
                    <a:lnTo>
                      <a:pt x="254" y="54"/>
                    </a:lnTo>
                    <a:lnTo>
                      <a:pt x="238" y="60"/>
                    </a:lnTo>
                    <a:lnTo>
                      <a:pt x="223" y="66"/>
                    </a:lnTo>
                    <a:lnTo>
                      <a:pt x="208" y="73"/>
                    </a:lnTo>
                    <a:lnTo>
                      <a:pt x="194" y="81"/>
                    </a:lnTo>
                    <a:lnTo>
                      <a:pt x="180" y="89"/>
                    </a:lnTo>
                    <a:lnTo>
                      <a:pt x="167" y="97"/>
                    </a:lnTo>
                    <a:lnTo>
                      <a:pt x="155" y="108"/>
                    </a:lnTo>
                    <a:lnTo>
                      <a:pt x="142" y="117"/>
                    </a:lnTo>
                    <a:lnTo>
                      <a:pt x="119" y="139"/>
                    </a:lnTo>
                    <a:lnTo>
                      <a:pt x="97" y="161"/>
                    </a:lnTo>
                    <a:lnTo>
                      <a:pt x="74" y="185"/>
                    </a:lnTo>
                    <a:lnTo>
                      <a:pt x="52" y="209"/>
                    </a:lnTo>
                    <a:lnTo>
                      <a:pt x="41" y="222"/>
                    </a:lnTo>
                    <a:lnTo>
                      <a:pt x="31" y="235"/>
                    </a:lnTo>
                    <a:lnTo>
                      <a:pt x="22" y="249"/>
                    </a:lnTo>
                    <a:lnTo>
                      <a:pt x="11" y="263"/>
                    </a:lnTo>
                    <a:lnTo>
                      <a:pt x="7" y="271"/>
                    </a:lnTo>
                    <a:lnTo>
                      <a:pt x="3" y="279"/>
                    </a:lnTo>
                    <a:lnTo>
                      <a:pt x="1" y="287"/>
                    </a:lnTo>
                    <a:lnTo>
                      <a:pt x="0" y="294"/>
                    </a:lnTo>
                    <a:lnTo>
                      <a:pt x="0" y="301"/>
                    </a:lnTo>
                    <a:lnTo>
                      <a:pt x="1" y="308"/>
                    </a:lnTo>
                    <a:lnTo>
                      <a:pt x="3" y="314"/>
                    </a:lnTo>
                    <a:lnTo>
                      <a:pt x="7" y="319"/>
                    </a:lnTo>
                    <a:lnTo>
                      <a:pt x="11" y="324"/>
                    </a:lnTo>
                    <a:lnTo>
                      <a:pt x="17" y="327"/>
                    </a:lnTo>
                    <a:lnTo>
                      <a:pt x="24" y="331"/>
                    </a:lnTo>
                    <a:lnTo>
                      <a:pt x="31" y="334"/>
                    </a:lnTo>
                    <a:lnTo>
                      <a:pt x="39" y="336"/>
                    </a:lnTo>
                    <a:lnTo>
                      <a:pt x="48" y="337"/>
                    </a:lnTo>
                    <a:lnTo>
                      <a:pt x="58" y="336"/>
                    </a:lnTo>
                    <a:lnTo>
                      <a:pt x="68" y="334"/>
                    </a:lnTo>
                    <a:lnTo>
                      <a:pt x="118" y="325"/>
                    </a:lnTo>
                    <a:lnTo>
                      <a:pt x="165" y="316"/>
                    </a:lnTo>
                    <a:lnTo>
                      <a:pt x="213" y="309"/>
                    </a:lnTo>
                    <a:lnTo>
                      <a:pt x="260" y="303"/>
                    </a:lnTo>
                    <a:lnTo>
                      <a:pt x="306" y="300"/>
                    </a:lnTo>
                    <a:lnTo>
                      <a:pt x="354" y="299"/>
                    </a:lnTo>
                    <a:lnTo>
                      <a:pt x="401" y="299"/>
                    </a:lnTo>
                    <a:lnTo>
                      <a:pt x="451" y="302"/>
                    </a:lnTo>
                    <a:lnTo>
                      <a:pt x="458" y="302"/>
                    </a:lnTo>
                    <a:lnTo>
                      <a:pt x="465" y="300"/>
                    </a:lnTo>
                    <a:lnTo>
                      <a:pt x="470" y="297"/>
                    </a:lnTo>
                    <a:lnTo>
                      <a:pt x="476" y="293"/>
                    </a:lnTo>
                    <a:lnTo>
                      <a:pt x="487" y="282"/>
                    </a:lnTo>
                    <a:lnTo>
                      <a:pt x="496" y="271"/>
                    </a:lnTo>
                    <a:lnTo>
                      <a:pt x="522" y="237"/>
                    </a:lnTo>
                    <a:lnTo>
                      <a:pt x="548" y="204"/>
                    </a:lnTo>
                    <a:lnTo>
                      <a:pt x="571" y="171"/>
                    </a:lnTo>
                    <a:lnTo>
                      <a:pt x="594" y="139"/>
                    </a:lnTo>
                    <a:lnTo>
                      <a:pt x="617" y="107"/>
                    </a:lnTo>
                    <a:lnTo>
                      <a:pt x="640" y="74"/>
                    </a:lnTo>
                    <a:lnTo>
                      <a:pt x="665" y="42"/>
                    </a:lnTo>
                    <a:lnTo>
                      <a:pt x="691" y="8"/>
                    </a:lnTo>
                    <a:lnTo>
                      <a:pt x="689" y="11"/>
                    </a:lnTo>
                    <a:lnTo>
                      <a:pt x="682" y="13"/>
                    </a:lnTo>
                    <a:lnTo>
                      <a:pt x="677" y="13"/>
                    </a:lnTo>
                    <a:lnTo>
                      <a:pt x="674" y="12"/>
                    </a:lnTo>
                    <a:lnTo>
                      <a:pt x="673" y="9"/>
                    </a:lnTo>
                    <a:lnTo>
                      <a:pt x="672" y="7"/>
                    </a:lnTo>
                    <a:lnTo>
                      <a:pt x="672" y="5"/>
                    </a:lnTo>
                    <a:lnTo>
                      <a:pt x="672" y="0"/>
                    </a:lnTo>
                    <a:close/>
                  </a:path>
                </a:pathLst>
              </a:custGeom>
              <a:solidFill>
                <a:srgbClr val="CFCECE"/>
              </a:solidFill>
              <a:ln w="9525">
                <a:noFill/>
                <a:round/>
                <a:headEnd/>
                <a:tailEnd/>
              </a:ln>
            </p:spPr>
            <p:txBody>
              <a:bodyPr/>
              <a:lstStyle/>
              <a:p>
                <a:endParaRPr lang="en-US"/>
              </a:p>
            </p:txBody>
          </p:sp>
          <p:sp>
            <p:nvSpPr>
              <p:cNvPr id="40322" name="Freeform 1093"/>
              <p:cNvSpPr>
                <a:spLocks/>
              </p:cNvSpPr>
              <p:nvPr/>
            </p:nvSpPr>
            <p:spPr bwMode="auto">
              <a:xfrm>
                <a:off x="3124" y="3738"/>
                <a:ext cx="131" cy="40"/>
              </a:xfrm>
              <a:custGeom>
                <a:avLst/>
                <a:gdLst>
                  <a:gd name="T0" fmla="*/ 0 w 786"/>
                  <a:gd name="T1" fmla="*/ 0 h 235"/>
                  <a:gd name="T2" fmla="*/ 0 w 786"/>
                  <a:gd name="T3" fmla="*/ 0 h 235"/>
                  <a:gd name="T4" fmla="*/ 0 w 786"/>
                  <a:gd name="T5" fmla="*/ 0 h 235"/>
                  <a:gd name="T6" fmla="*/ 0 w 786"/>
                  <a:gd name="T7" fmla="*/ 0 h 235"/>
                  <a:gd name="T8" fmla="*/ 0 w 786"/>
                  <a:gd name="T9" fmla="*/ 0 h 235"/>
                  <a:gd name="T10" fmla="*/ 0 w 786"/>
                  <a:gd name="T11" fmla="*/ 0 h 235"/>
                  <a:gd name="T12" fmla="*/ 0 w 786"/>
                  <a:gd name="T13" fmla="*/ 0 h 235"/>
                  <a:gd name="T14" fmla="*/ 0 w 786"/>
                  <a:gd name="T15" fmla="*/ 0 h 235"/>
                  <a:gd name="T16" fmla="*/ 0 w 786"/>
                  <a:gd name="T17" fmla="*/ 0 h 235"/>
                  <a:gd name="T18" fmla="*/ 0 w 786"/>
                  <a:gd name="T19" fmla="*/ 0 h 235"/>
                  <a:gd name="T20" fmla="*/ 0 w 786"/>
                  <a:gd name="T21" fmla="*/ 0 h 235"/>
                  <a:gd name="T22" fmla="*/ 0 w 786"/>
                  <a:gd name="T23" fmla="*/ 0 h 235"/>
                  <a:gd name="T24" fmla="*/ 0 w 786"/>
                  <a:gd name="T25" fmla="*/ 0 h 235"/>
                  <a:gd name="T26" fmla="*/ 0 w 786"/>
                  <a:gd name="T27" fmla="*/ 0 h 235"/>
                  <a:gd name="T28" fmla="*/ 0 w 786"/>
                  <a:gd name="T29" fmla="*/ 0 h 235"/>
                  <a:gd name="T30" fmla="*/ 0 w 786"/>
                  <a:gd name="T31" fmla="*/ 0 h 235"/>
                  <a:gd name="T32" fmla="*/ 0 w 786"/>
                  <a:gd name="T33" fmla="*/ 0 h 235"/>
                  <a:gd name="T34" fmla="*/ 0 w 786"/>
                  <a:gd name="T35" fmla="*/ 0 h 235"/>
                  <a:gd name="T36" fmla="*/ 0 w 786"/>
                  <a:gd name="T37" fmla="*/ 0 h 235"/>
                  <a:gd name="T38" fmla="*/ 0 w 786"/>
                  <a:gd name="T39" fmla="*/ 0 h 235"/>
                  <a:gd name="T40" fmla="*/ 0 w 786"/>
                  <a:gd name="T41" fmla="*/ 0 h 235"/>
                  <a:gd name="T42" fmla="*/ 0 w 786"/>
                  <a:gd name="T43" fmla="*/ 0 h 235"/>
                  <a:gd name="T44" fmla="*/ 0 w 786"/>
                  <a:gd name="T45" fmla="*/ 0 h 235"/>
                  <a:gd name="T46" fmla="*/ 0 w 786"/>
                  <a:gd name="T47" fmla="*/ 0 h 235"/>
                  <a:gd name="T48" fmla="*/ 0 w 786"/>
                  <a:gd name="T49" fmla="*/ 0 h 235"/>
                  <a:gd name="T50" fmla="*/ 0 w 786"/>
                  <a:gd name="T51" fmla="*/ 0 h 235"/>
                  <a:gd name="T52" fmla="*/ 0 w 786"/>
                  <a:gd name="T53" fmla="*/ 0 h 235"/>
                  <a:gd name="T54" fmla="*/ 0 w 786"/>
                  <a:gd name="T55" fmla="*/ 0 h 235"/>
                  <a:gd name="T56" fmla="*/ 0 w 786"/>
                  <a:gd name="T57" fmla="*/ 0 h 235"/>
                  <a:gd name="T58" fmla="*/ 0 w 786"/>
                  <a:gd name="T59" fmla="*/ 0 h 235"/>
                  <a:gd name="T60" fmla="*/ 0 w 786"/>
                  <a:gd name="T61" fmla="*/ 0 h 235"/>
                  <a:gd name="T62" fmla="*/ 0 w 786"/>
                  <a:gd name="T63" fmla="*/ 0 h 235"/>
                  <a:gd name="T64" fmla="*/ 0 w 786"/>
                  <a:gd name="T65" fmla="*/ 0 h 235"/>
                  <a:gd name="T66" fmla="*/ 0 w 786"/>
                  <a:gd name="T67" fmla="*/ 0 h 235"/>
                  <a:gd name="T68" fmla="*/ 0 w 786"/>
                  <a:gd name="T69" fmla="*/ 0 h 235"/>
                  <a:gd name="T70" fmla="*/ 0 w 786"/>
                  <a:gd name="T71" fmla="*/ 0 h 235"/>
                  <a:gd name="T72" fmla="*/ 0 w 786"/>
                  <a:gd name="T73" fmla="*/ 0 h 235"/>
                  <a:gd name="T74" fmla="*/ 0 w 786"/>
                  <a:gd name="T75" fmla="*/ 0 h 235"/>
                  <a:gd name="T76" fmla="*/ 0 w 786"/>
                  <a:gd name="T77" fmla="*/ 0 h 235"/>
                  <a:gd name="T78" fmla="*/ 0 w 786"/>
                  <a:gd name="T79" fmla="*/ 0 h 2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86"/>
                  <a:gd name="T121" fmla="*/ 0 h 235"/>
                  <a:gd name="T122" fmla="*/ 786 w 786"/>
                  <a:gd name="T123" fmla="*/ 235 h 23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86" h="235">
                    <a:moveTo>
                      <a:pt x="503" y="27"/>
                    </a:moveTo>
                    <a:lnTo>
                      <a:pt x="463" y="18"/>
                    </a:lnTo>
                    <a:lnTo>
                      <a:pt x="423" y="11"/>
                    </a:lnTo>
                    <a:lnTo>
                      <a:pt x="386" y="5"/>
                    </a:lnTo>
                    <a:lnTo>
                      <a:pt x="350" y="1"/>
                    </a:lnTo>
                    <a:lnTo>
                      <a:pt x="316" y="0"/>
                    </a:lnTo>
                    <a:lnTo>
                      <a:pt x="282" y="1"/>
                    </a:lnTo>
                    <a:lnTo>
                      <a:pt x="266" y="2"/>
                    </a:lnTo>
                    <a:lnTo>
                      <a:pt x="251" y="4"/>
                    </a:lnTo>
                    <a:lnTo>
                      <a:pt x="235" y="6"/>
                    </a:lnTo>
                    <a:lnTo>
                      <a:pt x="220" y="10"/>
                    </a:lnTo>
                    <a:lnTo>
                      <a:pt x="205" y="13"/>
                    </a:lnTo>
                    <a:lnTo>
                      <a:pt x="191" y="18"/>
                    </a:lnTo>
                    <a:lnTo>
                      <a:pt x="176" y="24"/>
                    </a:lnTo>
                    <a:lnTo>
                      <a:pt x="162" y="30"/>
                    </a:lnTo>
                    <a:lnTo>
                      <a:pt x="148" y="37"/>
                    </a:lnTo>
                    <a:lnTo>
                      <a:pt x="135" y="45"/>
                    </a:lnTo>
                    <a:lnTo>
                      <a:pt x="121" y="53"/>
                    </a:lnTo>
                    <a:lnTo>
                      <a:pt x="109" y="62"/>
                    </a:lnTo>
                    <a:lnTo>
                      <a:pt x="95" y="72"/>
                    </a:lnTo>
                    <a:lnTo>
                      <a:pt x="82" y="83"/>
                    </a:lnTo>
                    <a:lnTo>
                      <a:pt x="71" y="94"/>
                    </a:lnTo>
                    <a:lnTo>
                      <a:pt x="58" y="107"/>
                    </a:lnTo>
                    <a:lnTo>
                      <a:pt x="45" y="121"/>
                    </a:lnTo>
                    <a:lnTo>
                      <a:pt x="34" y="136"/>
                    </a:lnTo>
                    <a:lnTo>
                      <a:pt x="22" y="151"/>
                    </a:lnTo>
                    <a:lnTo>
                      <a:pt x="9" y="167"/>
                    </a:lnTo>
                    <a:lnTo>
                      <a:pt x="5" y="177"/>
                    </a:lnTo>
                    <a:lnTo>
                      <a:pt x="1" y="185"/>
                    </a:lnTo>
                    <a:lnTo>
                      <a:pt x="0" y="193"/>
                    </a:lnTo>
                    <a:lnTo>
                      <a:pt x="2" y="200"/>
                    </a:lnTo>
                    <a:lnTo>
                      <a:pt x="6" y="205"/>
                    </a:lnTo>
                    <a:lnTo>
                      <a:pt x="10" y="210"/>
                    </a:lnTo>
                    <a:lnTo>
                      <a:pt x="16" y="215"/>
                    </a:lnTo>
                    <a:lnTo>
                      <a:pt x="24" y="218"/>
                    </a:lnTo>
                    <a:lnTo>
                      <a:pt x="32" y="222"/>
                    </a:lnTo>
                    <a:lnTo>
                      <a:pt x="42" y="224"/>
                    </a:lnTo>
                    <a:lnTo>
                      <a:pt x="51" y="226"/>
                    </a:lnTo>
                    <a:lnTo>
                      <a:pt x="61" y="227"/>
                    </a:lnTo>
                    <a:lnTo>
                      <a:pt x="80" y="229"/>
                    </a:lnTo>
                    <a:lnTo>
                      <a:pt x="97" y="229"/>
                    </a:lnTo>
                    <a:lnTo>
                      <a:pt x="151" y="230"/>
                    </a:lnTo>
                    <a:lnTo>
                      <a:pt x="205" y="232"/>
                    </a:lnTo>
                    <a:lnTo>
                      <a:pt x="259" y="234"/>
                    </a:lnTo>
                    <a:lnTo>
                      <a:pt x="312" y="235"/>
                    </a:lnTo>
                    <a:lnTo>
                      <a:pt x="340" y="234"/>
                    </a:lnTo>
                    <a:lnTo>
                      <a:pt x="367" y="234"/>
                    </a:lnTo>
                    <a:lnTo>
                      <a:pt x="393" y="232"/>
                    </a:lnTo>
                    <a:lnTo>
                      <a:pt x="420" y="230"/>
                    </a:lnTo>
                    <a:lnTo>
                      <a:pt x="446" y="226"/>
                    </a:lnTo>
                    <a:lnTo>
                      <a:pt x="473" y="222"/>
                    </a:lnTo>
                    <a:lnTo>
                      <a:pt x="500" y="216"/>
                    </a:lnTo>
                    <a:lnTo>
                      <a:pt x="525" y="209"/>
                    </a:lnTo>
                    <a:lnTo>
                      <a:pt x="561" y="196"/>
                    </a:lnTo>
                    <a:lnTo>
                      <a:pt x="601" y="180"/>
                    </a:lnTo>
                    <a:lnTo>
                      <a:pt x="622" y="171"/>
                    </a:lnTo>
                    <a:lnTo>
                      <a:pt x="644" y="161"/>
                    </a:lnTo>
                    <a:lnTo>
                      <a:pt x="665" y="151"/>
                    </a:lnTo>
                    <a:lnTo>
                      <a:pt x="686" y="139"/>
                    </a:lnTo>
                    <a:lnTo>
                      <a:pt x="705" y="128"/>
                    </a:lnTo>
                    <a:lnTo>
                      <a:pt x="724" y="116"/>
                    </a:lnTo>
                    <a:lnTo>
                      <a:pt x="740" y="105"/>
                    </a:lnTo>
                    <a:lnTo>
                      <a:pt x="755" y="93"/>
                    </a:lnTo>
                    <a:lnTo>
                      <a:pt x="767" y="82"/>
                    </a:lnTo>
                    <a:lnTo>
                      <a:pt x="777" y="70"/>
                    </a:lnTo>
                    <a:lnTo>
                      <a:pt x="780" y="64"/>
                    </a:lnTo>
                    <a:lnTo>
                      <a:pt x="783" y="59"/>
                    </a:lnTo>
                    <a:lnTo>
                      <a:pt x="785" y="53"/>
                    </a:lnTo>
                    <a:lnTo>
                      <a:pt x="786" y="48"/>
                    </a:lnTo>
                    <a:lnTo>
                      <a:pt x="771" y="42"/>
                    </a:lnTo>
                    <a:lnTo>
                      <a:pt x="755" y="37"/>
                    </a:lnTo>
                    <a:lnTo>
                      <a:pt x="738" y="33"/>
                    </a:lnTo>
                    <a:lnTo>
                      <a:pt x="722" y="30"/>
                    </a:lnTo>
                    <a:lnTo>
                      <a:pt x="703" y="27"/>
                    </a:lnTo>
                    <a:lnTo>
                      <a:pt x="686" y="25"/>
                    </a:lnTo>
                    <a:lnTo>
                      <a:pt x="667" y="24"/>
                    </a:lnTo>
                    <a:lnTo>
                      <a:pt x="649" y="23"/>
                    </a:lnTo>
                    <a:lnTo>
                      <a:pt x="612" y="22"/>
                    </a:lnTo>
                    <a:lnTo>
                      <a:pt x="574" y="23"/>
                    </a:lnTo>
                    <a:lnTo>
                      <a:pt x="538" y="25"/>
                    </a:lnTo>
                    <a:lnTo>
                      <a:pt x="503" y="27"/>
                    </a:lnTo>
                    <a:close/>
                  </a:path>
                </a:pathLst>
              </a:custGeom>
              <a:solidFill>
                <a:srgbClr val="CDCDCC"/>
              </a:solidFill>
              <a:ln w="9525">
                <a:noFill/>
                <a:round/>
                <a:headEnd/>
                <a:tailEnd/>
              </a:ln>
            </p:spPr>
            <p:txBody>
              <a:bodyPr/>
              <a:lstStyle/>
              <a:p>
                <a:endParaRPr lang="en-US"/>
              </a:p>
            </p:txBody>
          </p:sp>
          <p:sp>
            <p:nvSpPr>
              <p:cNvPr id="40323" name="Freeform 1094"/>
              <p:cNvSpPr>
                <a:spLocks/>
              </p:cNvSpPr>
              <p:nvPr/>
            </p:nvSpPr>
            <p:spPr bwMode="auto">
              <a:xfrm>
                <a:off x="2820" y="3741"/>
                <a:ext cx="186" cy="66"/>
              </a:xfrm>
              <a:custGeom>
                <a:avLst/>
                <a:gdLst>
                  <a:gd name="T0" fmla="*/ 0 w 1122"/>
                  <a:gd name="T1" fmla="*/ 0 h 394"/>
                  <a:gd name="T2" fmla="*/ 0 w 1122"/>
                  <a:gd name="T3" fmla="*/ 0 h 394"/>
                  <a:gd name="T4" fmla="*/ 0 w 1122"/>
                  <a:gd name="T5" fmla="*/ 0 h 394"/>
                  <a:gd name="T6" fmla="*/ 0 w 1122"/>
                  <a:gd name="T7" fmla="*/ 0 h 394"/>
                  <a:gd name="T8" fmla="*/ 0 w 1122"/>
                  <a:gd name="T9" fmla="*/ 0 h 394"/>
                  <a:gd name="T10" fmla="*/ 0 w 1122"/>
                  <a:gd name="T11" fmla="*/ 0 h 394"/>
                  <a:gd name="T12" fmla="*/ 0 w 1122"/>
                  <a:gd name="T13" fmla="*/ 0 h 394"/>
                  <a:gd name="T14" fmla="*/ 0 w 1122"/>
                  <a:gd name="T15" fmla="*/ 0 h 394"/>
                  <a:gd name="T16" fmla="*/ 0 w 1122"/>
                  <a:gd name="T17" fmla="*/ 0 h 394"/>
                  <a:gd name="T18" fmla="*/ 0 w 1122"/>
                  <a:gd name="T19" fmla="*/ 0 h 394"/>
                  <a:gd name="T20" fmla="*/ 0 w 1122"/>
                  <a:gd name="T21" fmla="*/ 0 h 394"/>
                  <a:gd name="T22" fmla="*/ 0 w 1122"/>
                  <a:gd name="T23" fmla="*/ 0 h 394"/>
                  <a:gd name="T24" fmla="*/ 0 w 1122"/>
                  <a:gd name="T25" fmla="*/ 0 h 394"/>
                  <a:gd name="T26" fmla="*/ 0 w 1122"/>
                  <a:gd name="T27" fmla="*/ 0 h 394"/>
                  <a:gd name="T28" fmla="*/ 0 w 1122"/>
                  <a:gd name="T29" fmla="*/ 0 h 394"/>
                  <a:gd name="T30" fmla="*/ 0 w 1122"/>
                  <a:gd name="T31" fmla="*/ 0 h 394"/>
                  <a:gd name="T32" fmla="*/ 0 w 1122"/>
                  <a:gd name="T33" fmla="*/ 0 h 394"/>
                  <a:gd name="T34" fmla="*/ 0 w 1122"/>
                  <a:gd name="T35" fmla="*/ 0 h 394"/>
                  <a:gd name="T36" fmla="*/ 0 w 1122"/>
                  <a:gd name="T37" fmla="*/ 0 h 394"/>
                  <a:gd name="T38" fmla="*/ 0 w 1122"/>
                  <a:gd name="T39" fmla="*/ 0 h 394"/>
                  <a:gd name="T40" fmla="*/ 0 w 1122"/>
                  <a:gd name="T41" fmla="*/ 0 h 394"/>
                  <a:gd name="T42" fmla="*/ 0 w 1122"/>
                  <a:gd name="T43" fmla="*/ 0 h 394"/>
                  <a:gd name="T44" fmla="*/ 0 w 1122"/>
                  <a:gd name="T45" fmla="*/ 0 h 394"/>
                  <a:gd name="T46" fmla="*/ 0 w 1122"/>
                  <a:gd name="T47" fmla="*/ 0 h 394"/>
                  <a:gd name="T48" fmla="*/ 0 w 1122"/>
                  <a:gd name="T49" fmla="*/ 0 h 394"/>
                  <a:gd name="T50" fmla="*/ 0 w 1122"/>
                  <a:gd name="T51" fmla="*/ 0 h 394"/>
                  <a:gd name="T52" fmla="*/ 0 w 1122"/>
                  <a:gd name="T53" fmla="*/ 0 h 394"/>
                  <a:gd name="T54" fmla="*/ 0 w 1122"/>
                  <a:gd name="T55" fmla="*/ 0 h 394"/>
                  <a:gd name="T56" fmla="*/ 0 w 1122"/>
                  <a:gd name="T57" fmla="*/ 0 h 394"/>
                  <a:gd name="T58" fmla="*/ 0 w 1122"/>
                  <a:gd name="T59" fmla="*/ 0 h 394"/>
                  <a:gd name="T60" fmla="*/ 0 w 1122"/>
                  <a:gd name="T61" fmla="*/ 0 h 394"/>
                  <a:gd name="T62" fmla="*/ 0 w 1122"/>
                  <a:gd name="T63" fmla="*/ 0 h 394"/>
                  <a:gd name="T64" fmla="*/ 0 w 1122"/>
                  <a:gd name="T65" fmla="*/ 0 h 394"/>
                  <a:gd name="T66" fmla="*/ 0 w 1122"/>
                  <a:gd name="T67" fmla="*/ 0 h 394"/>
                  <a:gd name="T68" fmla="*/ 0 w 1122"/>
                  <a:gd name="T69" fmla="*/ 0 h 394"/>
                  <a:gd name="T70" fmla="*/ 0 w 1122"/>
                  <a:gd name="T71" fmla="*/ 0 h 394"/>
                  <a:gd name="T72" fmla="*/ 0 w 1122"/>
                  <a:gd name="T73" fmla="*/ 0 h 394"/>
                  <a:gd name="T74" fmla="*/ 0 w 1122"/>
                  <a:gd name="T75" fmla="*/ 0 h 394"/>
                  <a:gd name="T76" fmla="*/ 0 w 1122"/>
                  <a:gd name="T77" fmla="*/ 0 h 394"/>
                  <a:gd name="T78" fmla="*/ 0 w 1122"/>
                  <a:gd name="T79" fmla="*/ 0 h 394"/>
                  <a:gd name="T80" fmla="*/ 0 w 1122"/>
                  <a:gd name="T81" fmla="*/ 0 h 394"/>
                  <a:gd name="T82" fmla="*/ 0 w 1122"/>
                  <a:gd name="T83" fmla="*/ 0 h 394"/>
                  <a:gd name="T84" fmla="*/ 0 w 1122"/>
                  <a:gd name="T85" fmla="*/ 0 h 394"/>
                  <a:gd name="T86" fmla="*/ 0 w 1122"/>
                  <a:gd name="T87" fmla="*/ 0 h 394"/>
                  <a:gd name="T88" fmla="*/ 0 w 1122"/>
                  <a:gd name="T89" fmla="*/ 0 h 394"/>
                  <a:gd name="T90" fmla="*/ 0 w 1122"/>
                  <a:gd name="T91" fmla="*/ 0 h 394"/>
                  <a:gd name="T92" fmla="*/ 0 w 1122"/>
                  <a:gd name="T93" fmla="*/ 0 h 39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22"/>
                  <a:gd name="T142" fmla="*/ 0 h 394"/>
                  <a:gd name="T143" fmla="*/ 1122 w 1122"/>
                  <a:gd name="T144" fmla="*/ 394 h 39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22" h="394">
                    <a:moveTo>
                      <a:pt x="81" y="0"/>
                    </a:moveTo>
                    <a:lnTo>
                      <a:pt x="87" y="1"/>
                    </a:lnTo>
                    <a:lnTo>
                      <a:pt x="94" y="2"/>
                    </a:lnTo>
                    <a:lnTo>
                      <a:pt x="99" y="3"/>
                    </a:lnTo>
                    <a:lnTo>
                      <a:pt x="106" y="7"/>
                    </a:lnTo>
                    <a:lnTo>
                      <a:pt x="121" y="13"/>
                    </a:lnTo>
                    <a:lnTo>
                      <a:pt x="136" y="21"/>
                    </a:lnTo>
                    <a:lnTo>
                      <a:pt x="151" y="30"/>
                    </a:lnTo>
                    <a:lnTo>
                      <a:pt x="164" y="39"/>
                    </a:lnTo>
                    <a:lnTo>
                      <a:pt x="176" y="47"/>
                    </a:lnTo>
                    <a:lnTo>
                      <a:pt x="184" y="54"/>
                    </a:lnTo>
                    <a:lnTo>
                      <a:pt x="204" y="69"/>
                    </a:lnTo>
                    <a:lnTo>
                      <a:pt x="223" y="82"/>
                    </a:lnTo>
                    <a:lnTo>
                      <a:pt x="243" y="95"/>
                    </a:lnTo>
                    <a:lnTo>
                      <a:pt x="262" y="106"/>
                    </a:lnTo>
                    <a:lnTo>
                      <a:pt x="282" y="116"/>
                    </a:lnTo>
                    <a:lnTo>
                      <a:pt x="301" y="125"/>
                    </a:lnTo>
                    <a:lnTo>
                      <a:pt x="320" y="134"/>
                    </a:lnTo>
                    <a:lnTo>
                      <a:pt x="339" y="141"/>
                    </a:lnTo>
                    <a:lnTo>
                      <a:pt x="376" y="156"/>
                    </a:lnTo>
                    <a:lnTo>
                      <a:pt x="412" y="169"/>
                    </a:lnTo>
                    <a:lnTo>
                      <a:pt x="446" y="183"/>
                    </a:lnTo>
                    <a:lnTo>
                      <a:pt x="478" y="197"/>
                    </a:lnTo>
                    <a:lnTo>
                      <a:pt x="505" y="210"/>
                    </a:lnTo>
                    <a:lnTo>
                      <a:pt x="539" y="230"/>
                    </a:lnTo>
                    <a:lnTo>
                      <a:pt x="578" y="251"/>
                    </a:lnTo>
                    <a:lnTo>
                      <a:pt x="620" y="274"/>
                    </a:lnTo>
                    <a:lnTo>
                      <a:pt x="663" y="296"/>
                    </a:lnTo>
                    <a:lnTo>
                      <a:pt x="705" y="316"/>
                    </a:lnTo>
                    <a:lnTo>
                      <a:pt x="726" y="325"/>
                    </a:lnTo>
                    <a:lnTo>
                      <a:pt x="746" y="332"/>
                    </a:lnTo>
                    <a:lnTo>
                      <a:pt x="764" y="338"/>
                    </a:lnTo>
                    <a:lnTo>
                      <a:pt x="782" y="342"/>
                    </a:lnTo>
                    <a:lnTo>
                      <a:pt x="820" y="349"/>
                    </a:lnTo>
                    <a:lnTo>
                      <a:pt x="859" y="356"/>
                    </a:lnTo>
                    <a:lnTo>
                      <a:pt x="898" y="363"/>
                    </a:lnTo>
                    <a:lnTo>
                      <a:pt x="939" y="369"/>
                    </a:lnTo>
                    <a:lnTo>
                      <a:pt x="981" y="375"/>
                    </a:lnTo>
                    <a:lnTo>
                      <a:pt x="1024" y="379"/>
                    </a:lnTo>
                    <a:lnTo>
                      <a:pt x="1071" y="383"/>
                    </a:lnTo>
                    <a:lnTo>
                      <a:pt x="1122" y="385"/>
                    </a:lnTo>
                    <a:lnTo>
                      <a:pt x="1068" y="390"/>
                    </a:lnTo>
                    <a:lnTo>
                      <a:pt x="1021" y="393"/>
                    </a:lnTo>
                    <a:lnTo>
                      <a:pt x="977" y="394"/>
                    </a:lnTo>
                    <a:lnTo>
                      <a:pt x="937" y="393"/>
                    </a:lnTo>
                    <a:lnTo>
                      <a:pt x="898" y="391"/>
                    </a:lnTo>
                    <a:lnTo>
                      <a:pt x="861" y="386"/>
                    </a:lnTo>
                    <a:lnTo>
                      <a:pt x="827" y="379"/>
                    </a:lnTo>
                    <a:lnTo>
                      <a:pt x="791" y="370"/>
                    </a:lnTo>
                    <a:lnTo>
                      <a:pt x="755" y="358"/>
                    </a:lnTo>
                    <a:lnTo>
                      <a:pt x="717" y="345"/>
                    </a:lnTo>
                    <a:lnTo>
                      <a:pt x="678" y="328"/>
                    </a:lnTo>
                    <a:lnTo>
                      <a:pt x="635" y="310"/>
                    </a:lnTo>
                    <a:lnTo>
                      <a:pt x="538" y="262"/>
                    </a:lnTo>
                    <a:lnTo>
                      <a:pt x="419" y="205"/>
                    </a:lnTo>
                    <a:lnTo>
                      <a:pt x="389" y="190"/>
                    </a:lnTo>
                    <a:lnTo>
                      <a:pt x="355" y="173"/>
                    </a:lnTo>
                    <a:lnTo>
                      <a:pt x="318" y="157"/>
                    </a:lnTo>
                    <a:lnTo>
                      <a:pt x="280" y="141"/>
                    </a:lnTo>
                    <a:lnTo>
                      <a:pt x="242" y="127"/>
                    </a:lnTo>
                    <a:lnTo>
                      <a:pt x="207" y="114"/>
                    </a:lnTo>
                    <a:lnTo>
                      <a:pt x="190" y="109"/>
                    </a:lnTo>
                    <a:lnTo>
                      <a:pt x="175" y="105"/>
                    </a:lnTo>
                    <a:lnTo>
                      <a:pt x="162" y="102"/>
                    </a:lnTo>
                    <a:lnTo>
                      <a:pt x="149" y="99"/>
                    </a:lnTo>
                    <a:lnTo>
                      <a:pt x="131" y="99"/>
                    </a:lnTo>
                    <a:lnTo>
                      <a:pt x="112" y="99"/>
                    </a:lnTo>
                    <a:lnTo>
                      <a:pt x="95" y="101"/>
                    </a:lnTo>
                    <a:lnTo>
                      <a:pt x="79" y="102"/>
                    </a:lnTo>
                    <a:lnTo>
                      <a:pt x="62" y="102"/>
                    </a:lnTo>
                    <a:lnTo>
                      <a:pt x="47" y="101"/>
                    </a:lnTo>
                    <a:lnTo>
                      <a:pt x="40" y="98"/>
                    </a:lnTo>
                    <a:lnTo>
                      <a:pt x="35" y="95"/>
                    </a:lnTo>
                    <a:lnTo>
                      <a:pt x="28" y="91"/>
                    </a:lnTo>
                    <a:lnTo>
                      <a:pt x="22" y="87"/>
                    </a:lnTo>
                    <a:lnTo>
                      <a:pt x="15" y="80"/>
                    </a:lnTo>
                    <a:lnTo>
                      <a:pt x="8" y="72"/>
                    </a:lnTo>
                    <a:lnTo>
                      <a:pt x="5" y="67"/>
                    </a:lnTo>
                    <a:lnTo>
                      <a:pt x="2" y="62"/>
                    </a:lnTo>
                    <a:lnTo>
                      <a:pt x="1" y="58"/>
                    </a:lnTo>
                    <a:lnTo>
                      <a:pt x="0" y="53"/>
                    </a:lnTo>
                    <a:lnTo>
                      <a:pt x="0" y="48"/>
                    </a:lnTo>
                    <a:lnTo>
                      <a:pt x="0" y="43"/>
                    </a:lnTo>
                    <a:lnTo>
                      <a:pt x="1" y="37"/>
                    </a:lnTo>
                    <a:lnTo>
                      <a:pt x="3" y="31"/>
                    </a:lnTo>
                    <a:lnTo>
                      <a:pt x="7" y="25"/>
                    </a:lnTo>
                    <a:lnTo>
                      <a:pt x="12" y="18"/>
                    </a:lnTo>
                    <a:lnTo>
                      <a:pt x="17" y="10"/>
                    </a:lnTo>
                    <a:lnTo>
                      <a:pt x="24" y="2"/>
                    </a:lnTo>
                    <a:lnTo>
                      <a:pt x="28" y="1"/>
                    </a:lnTo>
                    <a:lnTo>
                      <a:pt x="35" y="0"/>
                    </a:lnTo>
                    <a:lnTo>
                      <a:pt x="42" y="0"/>
                    </a:lnTo>
                    <a:lnTo>
                      <a:pt x="51" y="0"/>
                    </a:lnTo>
                    <a:lnTo>
                      <a:pt x="68" y="0"/>
                    </a:lnTo>
                    <a:lnTo>
                      <a:pt x="81" y="0"/>
                    </a:lnTo>
                    <a:close/>
                  </a:path>
                </a:pathLst>
              </a:custGeom>
              <a:solidFill>
                <a:srgbClr val="F3F3F3"/>
              </a:solidFill>
              <a:ln w="9525">
                <a:noFill/>
                <a:round/>
                <a:headEnd/>
                <a:tailEnd/>
              </a:ln>
            </p:spPr>
            <p:txBody>
              <a:bodyPr/>
              <a:lstStyle/>
              <a:p>
                <a:endParaRPr lang="en-US"/>
              </a:p>
            </p:txBody>
          </p:sp>
          <p:sp>
            <p:nvSpPr>
              <p:cNvPr id="40324" name="Freeform 1095"/>
              <p:cNvSpPr>
                <a:spLocks/>
              </p:cNvSpPr>
              <p:nvPr/>
            </p:nvSpPr>
            <p:spPr bwMode="auto">
              <a:xfrm>
                <a:off x="2891" y="3804"/>
                <a:ext cx="146" cy="42"/>
              </a:xfrm>
              <a:custGeom>
                <a:avLst/>
                <a:gdLst>
                  <a:gd name="T0" fmla="*/ 0 w 877"/>
                  <a:gd name="T1" fmla="*/ 0 h 254"/>
                  <a:gd name="T2" fmla="*/ 0 w 877"/>
                  <a:gd name="T3" fmla="*/ 0 h 254"/>
                  <a:gd name="T4" fmla="*/ 0 w 877"/>
                  <a:gd name="T5" fmla="*/ 0 h 254"/>
                  <a:gd name="T6" fmla="*/ 0 w 877"/>
                  <a:gd name="T7" fmla="*/ 0 h 254"/>
                  <a:gd name="T8" fmla="*/ 0 w 877"/>
                  <a:gd name="T9" fmla="*/ 0 h 254"/>
                  <a:gd name="T10" fmla="*/ 0 w 877"/>
                  <a:gd name="T11" fmla="*/ 0 h 254"/>
                  <a:gd name="T12" fmla="*/ 0 w 877"/>
                  <a:gd name="T13" fmla="*/ 0 h 254"/>
                  <a:gd name="T14" fmla="*/ 0 w 877"/>
                  <a:gd name="T15" fmla="*/ 0 h 254"/>
                  <a:gd name="T16" fmla="*/ 0 w 877"/>
                  <a:gd name="T17" fmla="*/ 0 h 254"/>
                  <a:gd name="T18" fmla="*/ 0 w 877"/>
                  <a:gd name="T19" fmla="*/ 0 h 254"/>
                  <a:gd name="T20" fmla="*/ 0 w 877"/>
                  <a:gd name="T21" fmla="*/ 0 h 254"/>
                  <a:gd name="T22" fmla="*/ 0 w 877"/>
                  <a:gd name="T23" fmla="*/ 0 h 254"/>
                  <a:gd name="T24" fmla="*/ 0 w 877"/>
                  <a:gd name="T25" fmla="*/ 0 h 254"/>
                  <a:gd name="T26" fmla="*/ 0 w 877"/>
                  <a:gd name="T27" fmla="*/ 0 h 254"/>
                  <a:gd name="T28" fmla="*/ 0 w 877"/>
                  <a:gd name="T29" fmla="*/ 0 h 254"/>
                  <a:gd name="T30" fmla="*/ 0 w 877"/>
                  <a:gd name="T31" fmla="*/ 0 h 254"/>
                  <a:gd name="T32" fmla="*/ 0 w 877"/>
                  <a:gd name="T33" fmla="*/ 0 h 254"/>
                  <a:gd name="T34" fmla="*/ 0 w 877"/>
                  <a:gd name="T35" fmla="*/ 0 h 254"/>
                  <a:gd name="T36" fmla="*/ 0 w 877"/>
                  <a:gd name="T37" fmla="*/ 0 h 254"/>
                  <a:gd name="T38" fmla="*/ 0 w 877"/>
                  <a:gd name="T39" fmla="*/ 0 h 254"/>
                  <a:gd name="T40" fmla="*/ 0 w 877"/>
                  <a:gd name="T41" fmla="*/ 0 h 254"/>
                  <a:gd name="T42" fmla="*/ 0 w 877"/>
                  <a:gd name="T43" fmla="*/ 0 h 254"/>
                  <a:gd name="T44" fmla="*/ 0 w 877"/>
                  <a:gd name="T45" fmla="*/ 0 h 254"/>
                  <a:gd name="T46" fmla="*/ 0 w 877"/>
                  <a:gd name="T47" fmla="*/ 0 h 254"/>
                  <a:gd name="T48" fmla="*/ 0 w 877"/>
                  <a:gd name="T49" fmla="*/ 0 h 254"/>
                  <a:gd name="T50" fmla="*/ 0 w 877"/>
                  <a:gd name="T51" fmla="*/ 0 h 254"/>
                  <a:gd name="T52" fmla="*/ 0 w 877"/>
                  <a:gd name="T53" fmla="*/ 0 h 254"/>
                  <a:gd name="T54" fmla="*/ 0 w 877"/>
                  <a:gd name="T55" fmla="*/ 0 h 254"/>
                  <a:gd name="T56" fmla="*/ 0 w 877"/>
                  <a:gd name="T57" fmla="*/ 0 h 254"/>
                  <a:gd name="T58" fmla="*/ 0 w 877"/>
                  <a:gd name="T59" fmla="*/ 0 h 254"/>
                  <a:gd name="T60" fmla="*/ 0 w 877"/>
                  <a:gd name="T61" fmla="*/ 0 h 254"/>
                  <a:gd name="T62" fmla="*/ 0 w 877"/>
                  <a:gd name="T63" fmla="*/ 0 h 254"/>
                  <a:gd name="T64" fmla="*/ 0 w 877"/>
                  <a:gd name="T65" fmla="*/ 0 h 254"/>
                  <a:gd name="T66" fmla="*/ 0 w 877"/>
                  <a:gd name="T67" fmla="*/ 0 h 254"/>
                  <a:gd name="T68" fmla="*/ 0 w 877"/>
                  <a:gd name="T69" fmla="*/ 0 h 254"/>
                  <a:gd name="T70" fmla="*/ 0 w 877"/>
                  <a:gd name="T71" fmla="*/ 0 h 254"/>
                  <a:gd name="T72" fmla="*/ 0 w 877"/>
                  <a:gd name="T73" fmla="*/ 0 h 254"/>
                  <a:gd name="T74" fmla="*/ 0 w 877"/>
                  <a:gd name="T75" fmla="*/ 0 h 254"/>
                  <a:gd name="T76" fmla="*/ 0 w 877"/>
                  <a:gd name="T77" fmla="*/ 0 h 254"/>
                  <a:gd name="T78" fmla="*/ 0 w 877"/>
                  <a:gd name="T79" fmla="*/ 0 h 254"/>
                  <a:gd name="T80" fmla="*/ 0 w 877"/>
                  <a:gd name="T81" fmla="*/ 0 h 254"/>
                  <a:gd name="T82" fmla="*/ 0 w 877"/>
                  <a:gd name="T83" fmla="*/ 0 h 254"/>
                  <a:gd name="T84" fmla="*/ 0 w 877"/>
                  <a:gd name="T85" fmla="*/ 0 h 254"/>
                  <a:gd name="T86" fmla="*/ 0 w 877"/>
                  <a:gd name="T87" fmla="*/ 0 h 254"/>
                  <a:gd name="T88" fmla="*/ 0 w 877"/>
                  <a:gd name="T89" fmla="*/ 0 h 254"/>
                  <a:gd name="T90" fmla="*/ 0 w 877"/>
                  <a:gd name="T91" fmla="*/ 0 h 254"/>
                  <a:gd name="T92" fmla="*/ 0 w 877"/>
                  <a:gd name="T93" fmla="*/ 0 h 254"/>
                  <a:gd name="T94" fmla="*/ 0 w 877"/>
                  <a:gd name="T95" fmla="*/ 0 h 254"/>
                  <a:gd name="T96" fmla="*/ 0 w 877"/>
                  <a:gd name="T97" fmla="*/ 0 h 254"/>
                  <a:gd name="T98" fmla="*/ 0 w 877"/>
                  <a:gd name="T99" fmla="*/ 0 h 254"/>
                  <a:gd name="T100" fmla="*/ 0 w 877"/>
                  <a:gd name="T101" fmla="*/ 0 h 254"/>
                  <a:gd name="T102" fmla="*/ 0 w 877"/>
                  <a:gd name="T103" fmla="*/ 0 h 254"/>
                  <a:gd name="T104" fmla="*/ 0 w 877"/>
                  <a:gd name="T105" fmla="*/ 0 h 254"/>
                  <a:gd name="T106" fmla="*/ 0 w 877"/>
                  <a:gd name="T107" fmla="*/ 0 h 254"/>
                  <a:gd name="T108" fmla="*/ 0 w 877"/>
                  <a:gd name="T109" fmla="*/ 0 h 254"/>
                  <a:gd name="T110" fmla="*/ 0 w 877"/>
                  <a:gd name="T111" fmla="*/ 0 h 254"/>
                  <a:gd name="T112" fmla="*/ 0 w 877"/>
                  <a:gd name="T113" fmla="*/ 0 h 254"/>
                  <a:gd name="T114" fmla="*/ 0 w 877"/>
                  <a:gd name="T115" fmla="*/ 0 h 254"/>
                  <a:gd name="T116" fmla="*/ 0 w 877"/>
                  <a:gd name="T117" fmla="*/ 0 h 2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77"/>
                  <a:gd name="T178" fmla="*/ 0 h 254"/>
                  <a:gd name="T179" fmla="*/ 877 w 877"/>
                  <a:gd name="T180" fmla="*/ 254 h 2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77" h="254">
                    <a:moveTo>
                      <a:pt x="822" y="210"/>
                    </a:moveTo>
                    <a:lnTo>
                      <a:pt x="803" y="209"/>
                    </a:lnTo>
                    <a:lnTo>
                      <a:pt x="782" y="206"/>
                    </a:lnTo>
                    <a:lnTo>
                      <a:pt x="759" y="201"/>
                    </a:lnTo>
                    <a:lnTo>
                      <a:pt x="734" y="196"/>
                    </a:lnTo>
                    <a:lnTo>
                      <a:pt x="676" y="181"/>
                    </a:lnTo>
                    <a:lnTo>
                      <a:pt x="612" y="164"/>
                    </a:lnTo>
                    <a:lnTo>
                      <a:pt x="543" y="144"/>
                    </a:lnTo>
                    <a:lnTo>
                      <a:pt x="471" y="122"/>
                    </a:lnTo>
                    <a:lnTo>
                      <a:pt x="399" y="99"/>
                    </a:lnTo>
                    <a:lnTo>
                      <a:pt x="327" y="77"/>
                    </a:lnTo>
                    <a:lnTo>
                      <a:pt x="258" y="56"/>
                    </a:lnTo>
                    <a:lnTo>
                      <a:pt x="193" y="38"/>
                    </a:lnTo>
                    <a:lnTo>
                      <a:pt x="135" y="22"/>
                    </a:lnTo>
                    <a:lnTo>
                      <a:pt x="84" y="9"/>
                    </a:lnTo>
                    <a:lnTo>
                      <a:pt x="63" y="4"/>
                    </a:lnTo>
                    <a:lnTo>
                      <a:pt x="45" y="2"/>
                    </a:lnTo>
                    <a:lnTo>
                      <a:pt x="29" y="0"/>
                    </a:lnTo>
                    <a:lnTo>
                      <a:pt x="16" y="0"/>
                    </a:lnTo>
                    <a:lnTo>
                      <a:pt x="7" y="1"/>
                    </a:lnTo>
                    <a:lnTo>
                      <a:pt x="2" y="4"/>
                    </a:lnTo>
                    <a:lnTo>
                      <a:pt x="0" y="10"/>
                    </a:lnTo>
                    <a:lnTo>
                      <a:pt x="3" y="17"/>
                    </a:lnTo>
                    <a:lnTo>
                      <a:pt x="23" y="19"/>
                    </a:lnTo>
                    <a:lnTo>
                      <a:pt x="45" y="23"/>
                    </a:lnTo>
                    <a:lnTo>
                      <a:pt x="70" y="29"/>
                    </a:lnTo>
                    <a:lnTo>
                      <a:pt x="97" y="34"/>
                    </a:lnTo>
                    <a:lnTo>
                      <a:pt x="155" y="51"/>
                    </a:lnTo>
                    <a:lnTo>
                      <a:pt x="215" y="69"/>
                    </a:lnTo>
                    <a:lnTo>
                      <a:pt x="274" y="89"/>
                    </a:lnTo>
                    <a:lnTo>
                      <a:pt x="328" y="108"/>
                    </a:lnTo>
                    <a:lnTo>
                      <a:pt x="375" y="127"/>
                    </a:lnTo>
                    <a:lnTo>
                      <a:pt x="411" y="142"/>
                    </a:lnTo>
                    <a:lnTo>
                      <a:pt x="440" y="154"/>
                    </a:lnTo>
                    <a:lnTo>
                      <a:pt x="483" y="170"/>
                    </a:lnTo>
                    <a:lnTo>
                      <a:pt x="537" y="189"/>
                    </a:lnTo>
                    <a:lnTo>
                      <a:pt x="599" y="209"/>
                    </a:lnTo>
                    <a:lnTo>
                      <a:pt x="631" y="220"/>
                    </a:lnTo>
                    <a:lnTo>
                      <a:pt x="666" y="228"/>
                    </a:lnTo>
                    <a:lnTo>
                      <a:pt x="699" y="236"/>
                    </a:lnTo>
                    <a:lnTo>
                      <a:pt x="733" y="243"/>
                    </a:lnTo>
                    <a:lnTo>
                      <a:pt x="766" y="248"/>
                    </a:lnTo>
                    <a:lnTo>
                      <a:pt x="800" y="252"/>
                    </a:lnTo>
                    <a:lnTo>
                      <a:pt x="831" y="254"/>
                    </a:lnTo>
                    <a:lnTo>
                      <a:pt x="861" y="254"/>
                    </a:lnTo>
                    <a:lnTo>
                      <a:pt x="859" y="254"/>
                    </a:lnTo>
                    <a:lnTo>
                      <a:pt x="859" y="252"/>
                    </a:lnTo>
                    <a:lnTo>
                      <a:pt x="860" y="251"/>
                    </a:lnTo>
                    <a:lnTo>
                      <a:pt x="863" y="247"/>
                    </a:lnTo>
                    <a:lnTo>
                      <a:pt x="869" y="241"/>
                    </a:lnTo>
                    <a:lnTo>
                      <a:pt x="875" y="233"/>
                    </a:lnTo>
                    <a:lnTo>
                      <a:pt x="877" y="230"/>
                    </a:lnTo>
                    <a:lnTo>
                      <a:pt x="877" y="225"/>
                    </a:lnTo>
                    <a:lnTo>
                      <a:pt x="875" y="222"/>
                    </a:lnTo>
                    <a:lnTo>
                      <a:pt x="870" y="218"/>
                    </a:lnTo>
                    <a:lnTo>
                      <a:pt x="863" y="216"/>
                    </a:lnTo>
                    <a:lnTo>
                      <a:pt x="853" y="214"/>
                    </a:lnTo>
                    <a:lnTo>
                      <a:pt x="839" y="211"/>
                    </a:lnTo>
                    <a:lnTo>
                      <a:pt x="822" y="210"/>
                    </a:lnTo>
                    <a:close/>
                  </a:path>
                </a:pathLst>
              </a:custGeom>
              <a:solidFill>
                <a:srgbClr val="ABAAA9"/>
              </a:solidFill>
              <a:ln w="9525">
                <a:noFill/>
                <a:round/>
                <a:headEnd/>
                <a:tailEnd/>
              </a:ln>
            </p:spPr>
            <p:txBody>
              <a:bodyPr/>
              <a:lstStyle/>
              <a:p>
                <a:endParaRPr lang="en-US"/>
              </a:p>
            </p:txBody>
          </p:sp>
          <p:sp>
            <p:nvSpPr>
              <p:cNvPr id="40325" name="Freeform 1096"/>
              <p:cNvSpPr>
                <a:spLocks/>
              </p:cNvSpPr>
              <p:nvPr/>
            </p:nvSpPr>
            <p:spPr bwMode="auto">
              <a:xfrm>
                <a:off x="2818" y="3764"/>
                <a:ext cx="57" cy="36"/>
              </a:xfrm>
              <a:custGeom>
                <a:avLst/>
                <a:gdLst>
                  <a:gd name="T0" fmla="*/ 0 w 340"/>
                  <a:gd name="T1" fmla="*/ 0 h 219"/>
                  <a:gd name="T2" fmla="*/ 0 w 340"/>
                  <a:gd name="T3" fmla="*/ 0 h 219"/>
                  <a:gd name="T4" fmla="*/ 0 w 340"/>
                  <a:gd name="T5" fmla="*/ 0 h 219"/>
                  <a:gd name="T6" fmla="*/ 0 w 340"/>
                  <a:gd name="T7" fmla="*/ 0 h 219"/>
                  <a:gd name="T8" fmla="*/ 0 w 340"/>
                  <a:gd name="T9" fmla="*/ 0 h 219"/>
                  <a:gd name="T10" fmla="*/ 0 w 340"/>
                  <a:gd name="T11" fmla="*/ 0 h 219"/>
                  <a:gd name="T12" fmla="*/ 0 w 340"/>
                  <a:gd name="T13" fmla="*/ 0 h 219"/>
                  <a:gd name="T14" fmla="*/ 0 w 340"/>
                  <a:gd name="T15" fmla="*/ 0 h 219"/>
                  <a:gd name="T16" fmla="*/ 0 w 340"/>
                  <a:gd name="T17" fmla="*/ 0 h 219"/>
                  <a:gd name="T18" fmla="*/ 0 w 340"/>
                  <a:gd name="T19" fmla="*/ 0 h 219"/>
                  <a:gd name="T20" fmla="*/ 0 w 340"/>
                  <a:gd name="T21" fmla="*/ 0 h 219"/>
                  <a:gd name="T22" fmla="*/ 0 w 340"/>
                  <a:gd name="T23" fmla="*/ 0 h 219"/>
                  <a:gd name="T24" fmla="*/ 0 w 340"/>
                  <a:gd name="T25" fmla="*/ 0 h 219"/>
                  <a:gd name="T26" fmla="*/ 0 w 340"/>
                  <a:gd name="T27" fmla="*/ 0 h 219"/>
                  <a:gd name="T28" fmla="*/ 0 w 340"/>
                  <a:gd name="T29" fmla="*/ 0 h 219"/>
                  <a:gd name="T30" fmla="*/ 0 w 340"/>
                  <a:gd name="T31" fmla="*/ 0 h 219"/>
                  <a:gd name="T32" fmla="*/ 0 w 340"/>
                  <a:gd name="T33" fmla="*/ 0 h 219"/>
                  <a:gd name="T34" fmla="*/ 0 w 340"/>
                  <a:gd name="T35" fmla="*/ 0 h 219"/>
                  <a:gd name="T36" fmla="*/ 0 w 340"/>
                  <a:gd name="T37" fmla="*/ 0 h 219"/>
                  <a:gd name="T38" fmla="*/ 0 w 340"/>
                  <a:gd name="T39" fmla="*/ 0 h 219"/>
                  <a:gd name="T40" fmla="*/ 0 w 340"/>
                  <a:gd name="T41" fmla="*/ 0 h 219"/>
                  <a:gd name="T42" fmla="*/ 0 w 340"/>
                  <a:gd name="T43" fmla="*/ 0 h 219"/>
                  <a:gd name="T44" fmla="*/ 0 w 340"/>
                  <a:gd name="T45" fmla="*/ 0 h 219"/>
                  <a:gd name="T46" fmla="*/ 0 w 340"/>
                  <a:gd name="T47" fmla="*/ 0 h 219"/>
                  <a:gd name="T48" fmla="*/ 0 w 340"/>
                  <a:gd name="T49" fmla="*/ 0 h 219"/>
                  <a:gd name="T50" fmla="*/ 0 w 340"/>
                  <a:gd name="T51" fmla="*/ 0 h 219"/>
                  <a:gd name="T52" fmla="*/ 0 w 340"/>
                  <a:gd name="T53" fmla="*/ 0 h 219"/>
                  <a:gd name="T54" fmla="*/ 0 w 340"/>
                  <a:gd name="T55" fmla="*/ 0 h 219"/>
                  <a:gd name="T56" fmla="*/ 0 w 340"/>
                  <a:gd name="T57" fmla="*/ 0 h 219"/>
                  <a:gd name="T58" fmla="*/ 0 w 340"/>
                  <a:gd name="T59" fmla="*/ 0 h 219"/>
                  <a:gd name="T60" fmla="*/ 0 w 340"/>
                  <a:gd name="T61" fmla="*/ 0 h 219"/>
                  <a:gd name="T62" fmla="*/ 0 w 340"/>
                  <a:gd name="T63" fmla="*/ 0 h 219"/>
                  <a:gd name="T64" fmla="*/ 0 w 340"/>
                  <a:gd name="T65" fmla="*/ 0 h 219"/>
                  <a:gd name="T66" fmla="*/ 0 w 340"/>
                  <a:gd name="T67" fmla="*/ 0 h 219"/>
                  <a:gd name="T68" fmla="*/ 0 w 340"/>
                  <a:gd name="T69" fmla="*/ 0 h 219"/>
                  <a:gd name="T70" fmla="*/ 0 w 340"/>
                  <a:gd name="T71" fmla="*/ 0 h 219"/>
                  <a:gd name="T72" fmla="*/ 0 w 340"/>
                  <a:gd name="T73" fmla="*/ 0 h 219"/>
                  <a:gd name="T74" fmla="*/ 0 w 340"/>
                  <a:gd name="T75" fmla="*/ 0 h 219"/>
                  <a:gd name="T76" fmla="*/ 0 w 340"/>
                  <a:gd name="T77" fmla="*/ 0 h 219"/>
                  <a:gd name="T78" fmla="*/ 0 w 340"/>
                  <a:gd name="T79" fmla="*/ 0 h 219"/>
                  <a:gd name="T80" fmla="*/ 0 w 340"/>
                  <a:gd name="T81" fmla="*/ 0 h 219"/>
                  <a:gd name="T82" fmla="*/ 0 w 340"/>
                  <a:gd name="T83" fmla="*/ 0 h 219"/>
                  <a:gd name="T84" fmla="*/ 0 w 340"/>
                  <a:gd name="T85" fmla="*/ 0 h 2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0"/>
                  <a:gd name="T130" fmla="*/ 0 h 219"/>
                  <a:gd name="T131" fmla="*/ 340 w 340"/>
                  <a:gd name="T132" fmla="*/ 219 h 2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0" h="219">
                    <a:moveTo>
                      <a:pt x="2" y="0"/>
                    </a:moveTo>
                    <a:lnTo>
                      <a:pt x="7" y="8"/>
                    </a:lnTo>
                    <a:lnTo>
                      <a:pt x="12" y="18"/>
                    </a:lnTo>
                    <a:lnTo>
                      <a:pt x="19" y="26"/>
                    </a:lnTo>
                    <a:lnTo>
                      <a:pt x="26" y="34"/>
                    </a:lnTo>
                    <a:lnTo>
                      <a:pt x="43" y="50"/>
                    </a:lnTo>
                    <a:lnTo>
                      <a:pt x="61" y="66"/>
                    </a:lnTo>
                    <a:lnTo>
                      <a:pt x="82" y="82"/>
                    </a:lnTo>
                    <a:lnTo>
                      <a:pt x="104" y="97"/>
                    </a:lnTo>
                    <a:lnTo>
                      <a:pt x="127" y="112"/>
                    </a:lnTo>
                    <a:lnTo>
                      <a:pt x="152" y="126"/>
                    </a:lnTo>
                    <a:lnTo>
                      <a:pt x="177" y="140"/>
                    </a:lnTo>
                    <a:lnTo>
                      <a:pt x="202" y="154"/>
                    </a:lnTo>
                    <a:lnTo>
                      <a:pt x="228" y="166"/>
                    </a:lnTo>
                    <a:lnTo>
                      <a:pt x="253" y="177"/>
                    </a:lnTo>
                    <a:lnTo>
                      <a:pt x="299" y="198"/>
                    </a:lnTo>
                    <a:lnTo>
                      <a:pt x="340" y="214"/>
                    </a:lnTo>
                    <a:lnTo>
                      <a:pt x="339" y="216"/>
                    </a:lnTo>
                    <a:lnTo>
                      <a:pt x="336" y="218"/>
                    </a:lnTo>
                    <a:lnTo>
                      <a:pt x="333" y="219"/>
                    </a:lnTo>
                    <a:lnTo>
                      <a:pt x="327" y="219"/>
                    </a:lnTo>
                    <a:lnTo>
                      <a:pt x="313" y="216"/>
                    </a:lnTo>
                    <a:lnTo>
                      <a:pt x="295" y="213"/>
                    </a:lnTo>
                    <a:lnTo>
                      <a:pt x="273" y="206"/>
                    </a:lnTo>
                    <a:lnTo>
                      <a:pt x="247" y="199"/>
                    </a:lnTo>
                    <a:lnTo>
                      <a:pt x="221" y="190"/>
                    </a:lnTo>
                    <a:lnTo>
                      <a:pt x="192" y="178"/>
                    </a:lnTo>
                    <a:lnTo>
                      <a:pt x="163" y="167"/>
                    </a:lnTo>
                    <a:lnTo>
                      <a:pt x="134" y="154"/>
                    </a:lnTo>
                    <a:lnTo>
                      <a:pt x="106" y="140"/>
                    </a:lnTo>
                    <a:lnTo>
                      <a:pt x="81" y="126"/>
                    </a:lnTo>
                    <a:lnTo>
                      <a:pt x="56" y="112"/>
                    </a:lnTo>
                    <a:lnTo>
                      <a:pt x="37" y="99"/>
                    </a:lnTo>
                    <a:lnTo>
                      <a:pt x="28" y="92"/>
                    </a:lnTo>
                    <a:lnTo>
                      <a:pt x="19" y="85"/>
                    </a:lnTo>
                    <a:lnTo>
                      <a:pt x="14" y="79"/>
                    </a:lnTo>
                    <a:lnTo>
                      <a:pt x="8" y="72"/>
                    </a:lnTo>
                    <a:lnTo>
                      <a:pt x="4" y="65"/>
                    </a:lnTo>
                    <a:lnTo>
                      <a:pt x="1" y="57"/>
                    </a:lnTo>
                    <a:lnTo>
                      <a:pt x="0" y="48"/>
                    </a:lnTo>
                    <a:lnTo>
                      <a:pt x="0" y="38"/>
                    </a:lnTo>
                    <a:lnTo>
                      <a:pt x="1" y="20"/>
                    </a:lnTo>
                    <a:lnTo>
                      <a:pt x="2" y="0"/>
                    </a:lnTo>
                    <a:close/>
                  </a:path>
                </a:pathLst>
              </a:custGeom>
              <a:solidFill>
                <a:srgbClr val="ABAAA9"/>
              </a:solidFill>
              <a:ln w="9525">
                <a:noFill/>
                <a:round/>
                <a:headEnd/>
                <a:tailEnd/>
              </a:ln>
            </p:spPr>
            <p:txBody>
              <a:bodyPr/>
              <a:lstStyle/>
              <a:p>
                <a:endParaRPr lang="en-US"/>
              </a:p>
            </p:txBody>
          </p:sp>
          <p:sp>
            <p:nvSpPr>
              <p:cNvPr id="40326" name="Freeform 1097"/>
              <p:cNvSpPr>
                <a:spLocks/>
              </p:cNvSpPr>
              <p:nvPr/>
            </p:nvSpPr>
            <p:spPr bwMode="auto">
              <a:xfrm>
                <a:off x="3576" y="3404"/>
                <a:ext cx="84" cy="79"/>
              </a:xfrm>
              <a:custGeom>
                <a:avLst/>
                <a:gdLst>
                  <a:gd name="T0" fmla="*/ 0 w 503"/>
                  <a:gd name="T1" fmla="*/ 0 h 475"/>
                  <a:gd name="T2" fmla="*/ 0 w 503"/>
                  <a:gd name="T3" fmla="*/ 0 h 475"/>
                  <a:gd name="T4" fmla="*/ 0 w 503"/>
                  <a:gd name="T5" fmla="*/ 0 h 475"/>
                  <a:gd name="T6" fmla="*/ 0 w 503"/>
                  <a:gd name="T7" fmla="*/ 0 h 475"/>
                  <a:gd name="T8" fmla="*/ 0 w 503"/>
                  <a:gd name="T9" fmla="*/ 0 h 475"/>
                  <a:gd name="T10" fmla="*/ 0 w 503"/>
                  <a:gd name="T11" fmla="*/ 0 h 475"/>
                  <a:gd name="T12" fmla="*/ 0 w 503"/>
                  <a:gd name="T13" fmla="*/ 0 h 475"/>
                  <a:gd name="T14" fmla="*/ 0 w 503"/>
                  <a:gd name="T15" fmla="*/ 0 h 475"/>
                  <a:gd name="T16" fmla="*/ 0 w 503"/>
                  <a:gd name="T17" fmla="*/ 0 h 475"/>
                  <a:gd name="T18" fmla="*/ 0 w 503"/>
                  <a:gd name="T19" fmla="*/ 0 h 475"/>
                  <a:gd name="T20" fmla="*/ 0 w 503"/>
                  <a:gd name="T21" fmla="*/ 0 h 475"/>
                  <a:gd name="T22" fmla="*/ 0 w 503"/>
                  <a:gd name="T23" fmla="*/ 0 h 475"/>
                  <a:gd name="T24" fmla="*/ 0 w 503"/>
                  <a:gd name="T25" fmla="*/ 0 h 475"/>
                  <a:gd name="T26" fmla="*/ 0 w 503"/>
                  <a:gd name="T27" fmla="*/ 0 h 475"/>
                  <a:gd name="T28" fmla="*/ 0 w 503"/>
                  <a:gd name="T29" fmla="*/ 0 h 475"/>
                  <a:gd name="T30" fmla="*/ 0 w 503"/>
                  <a:gd name="T31" fmla="*/ 0 h 475"/>
                  <a:gd name="T32" fmla="*/ 0 w 503"/>
                  <a:gd name="T33" fmla="*/ 0 h 475"/>
                  <a:gd name="T34" fmla="*/ 0 w 503"/>
                  <a:gd name="T35" fmla="*/ 0 h 475"/>
                  <a:gd name="T36" fmla="*/ 0 w 503"/>
                  <a:gd name="T37" fmla="*/ 0 h 475"/>
                  <a:gd name="T38" fmla="*/ 0 w 503"/>
                  <a:gd name="T39" fmla="*/ 0 h 475"/>
                  <a:gd name="T40" fmla="*/ 0 w 503"/>
                  <a:gd name="T41" fmla="*/ 0 h 475"/>
                  <a:gd name="T42" fmla="*/ 0 w 503"/>
                  <a:gd name="T43" fmla="*/ 0 h 475"/>
                  <a:gd name="T44" fmla="*/ 0 w 503"/>
                  <a:gd name="T45" fmla="*/ 0 h 475"/>
                  <a:gd name="T46" fmla="*/ 0 w 503"/>
                  <a:gd name="T47" fmla="*/ 0 h 475"/>
                  <a:gd name="T48" fmla="*/ 0 w 503"/>
                  <a:gd name="T49" fmla="*/ 0 h 475"/>
                  <a:gd name="T50" fmla="*/ 0 w 503"/>
                  <a:gd name="T51" fmla="*/ 0 h 475"/>
                  <a:gd name="T52" fmla="*/ 0 w 503"/>
                  <a:gd name="T53" fmla="*/ 0 h 475"/>
                  <a:gd name="T54" fmla="*/ 0 w 503"/>
                  <a:gd name="T55" fmla="*/ 0 h 475"/>
                  <a:gd name="T56" fmla="*/ 0 w 503"/>
                  <a:gd name="T57" fmla="*/ 0 h 475"/>
                  <a:gd name="T58" fmla="*/ 0 w 503"/>
                  <a:gd name="T59" fmla="*/ 0 h 475"/>
                  <a:gd name="T60" fmla="*/ 0 w 503"/>
                  <a:gd name="T61" fmla="*/ 0 h 475"/>
                  <a:gd name="T62" fmla="*/ 0 w 503"/>
                  <a:gd name="T63" fmla="*/ 0 h 475"/>
                  <a:gd name="T64" fmla="*/ 0 w 503"/>
                  <a:gd name="T65" fmla="*/ 0 h 475"/>
                  <a:gd name="T66" fmla="*/ 0 w 503"/>
                  <a:gd name="T67" fmla="*/ 0 h 475"/>
                  <a:gd name="T68" fmla="*/ 0 w 503"/>
                  <a:gd name="T69" fmla="*/ 0 h 4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3"/>
                  <a:gd name="T106" fmla="*/ 0 h 475"/>
                  <a:gd name="T107" fmla="*/ 503 w 503"/>
                  <a:gd name="T108" fmla="*/ 475 h 47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3" h="475">
                    <a:moveTo>
                      <a:pt x="480" y="110"/>
                    </a:moveTo>
                    <a:lnTo>
                      <a:pt x="487" y="104"/>
                    </a:lnTo>
                    <a:lnTo>
                      <a:pt x="493" y="97"/>
                    </a:lnTo>
                    <a:lnTo>
                      <a:pt x="496" y="90"/>
                    </a:lnTo>
                    <a:lnTo>
                      <a:pt x="500" y="83"/>
                    </a:lnTo>
                    <a:lnTo>
                      <a:pt x="502" y="76"/>
                    </a:lnTo>
                    <a:lnTo>
                      <a:pt x="503" y="68"/>
                    </a:lnTo>
                    <a:lnTo>
                      <a:pt x="503" y="61"/>
                    </a:lnTo>
                    <a:lnTo>
                      <a:pt x="502" y="53"/>
                    </a:lnTo>
                    <a:lnTo>
                      <a:pt x="501" y="46"/>
                    </a:lnTo>
                    <a:lnTo>
                      <a:pt x="499" y="39"/>
                    </a:lnTo>
                    <a:lnTo>
                      <a:pt x="495" y="32"/>
                    </a:lnTo>
                    <a:lnTo>
                      <a:pt x="491" y="26"/>
                    </a:lnTo>
                    <a:lnTo>
                      <a:pt x="485" y="21"/>
                    </a:lnTo>
                    <a:lnTo>
                      <a:pt x="479" y="16"/>
                    </a:lnTo>
                    <a:lnTo>
                      <a:pt x="473" y="11"/>
                    </a:lnTo>
                    <a:lnTo>
                      <a:pt x="466" y="8"/>
                    </a:lnTo>
                    <a:lnTo>
                      <a:pt x="453" y="5"/>
                    </a:lnTo>
                    <a:lnTo>
                      <a:pt x="437" y="1"/>
                    </a:lnTo>
                    <a:lnTo>
                      <a:pt x="422" y="0"/>
                    </a:lnTo>
                    <a:lnTo>
                      <a:pt x="406" y="0"/>
                    </a:lnTo>
                    <a:lnTo>
                      <a:pt x="399" y="1"/>
                    </a:lnTo>
                    <a:lnTo>
                      <a:pt x="391" y="2"/>
                    </a:lnTo>
                    <a:lnTo>
                      <a:pt x="384" y="5"/>
                    </a:lnTo>
                    <a:lnTo>
                      <a:pt x="377" y="8"/>
                    </a:lnTo>
                    <a:lnTo>
                      <a:pt x="372" y="11"/>
                    </a:lnTo>
                    <a:lnTo>
                      <a:pt x="366" y="16"/>
                    </a:lnTo>
                    <a:lnTo>
                      <a:pt x="360" y="22"/>
                    </a:lnTo>
                    <a:lnTo>
                      <a:pt x="355" y="29"/>
                    </a:lnTo>
                    <a:lnTo>
                      <a:pt x="338" y="58"/>
                    </a:lnTo>
                    <a:lnTo>
                      <a:pt x="320" y="85"/>
                    </a:lnTo>
                    <a:lnTo>
                      <a:pt x="299" y="112"/>
                    </a:lnTo>
                    <a:lnTo>
                      <a:pt x="278" y="138"/>
                    </a:lnTo>
                    <a:lnTo>
                      <a:pt x="257" y="163"/>
                    </a:lnTo>
                    <a:lnTo>
                      <a:pt x="234" y="187"/>
                    </a:lnTo>
                    <a:lnTo>
                      <a:pt x="212" y="212"/>
                    </a:lnTo>
                    <a:lnTo>
                      <a:pt x="189" y="235"/>
                    </a:lnTo>
                    <a:lnTo>
                      <a:pt x="141" y="282"/>
                    </a:lnTo>
                    <a:lnTo>
                      <a:pt x="94" y="331"/>
                    </a:lnTo>
                    <a:lnTo>
                      <a:pt x="71" y="355"/>
                    </a:lnTo>
                    <a:lnTo>
                      <a:pt x="48" y="380"/>
                    </a:lnTo>
                    <a:lnTo>
                      <a:pt x="26" y="407"/>
                    </a:lnTo>
                    <a:lnTo>
                      <a:pt x="4" y="434"/>
                    </a:lnTo>
                    <a:lnTo>
                      <a:pt x="3" y="438"/>
                    </a:lnTo>
                    <a:lnTo>
                      <a:pt x="2" y="443"/>
                    </a:lnTo>
                    <a:lnTo>
                      <a:pt x="0" y="447"/>
                    </a:lnTo>
                    <a:lnTo>
                      <a:pt x="0" y="453"/>
                    </a:lnTo>
                    <a:lnTo>
                      <a:pt x="0" y="465"/>
                    </a:lnTo>
                    <a:lnTo>
                      <a:pt x="2" y="475"/>
                    </a:lnTo>
                    <a:lnTo>
                      <a:pt x="24" y="451"/>
                    </a:lnTo>
                    <a:lnTo>
                      <a:pt x="47" y="429"/>
                    </a:lnTo>
                    <a:lnTo>
                      <a:pt x="70" y="407"/>
                    </a:lnTo>
                    <a:lnTo>
                      <a:pt x="95" y="387"/>
                    </a:lnTo>
                    <a:lnTo>
                      <a:pt x="120" y="368"/>
                    </a:lnTo>
                    <a:lnTo>
                      <a:pt x="146" y="348"/>
                    </a:lnTo>
                    <a:lnTo>
                      <a:pt x="173" y="329"/>
                    </a:lnTo>
                    <a:lnTo>
                      <a:pt x="199" y="311"/>
                    </a:lnTo>
                    <a:lnTo>
                      <a:pt x="255" y="277"/>
                    </a:lnTo>
                    <a:lnTo>
                      <a:pt x="311" y="244"/>
                    </a:lnTo>
                    <a:lnTo>
                      <a:pt x="370" y="212"/>
                    </a:lnTo>
                    <a:lnTo>
                      <a:pt x="429" y="179"/>
                    </a:lnTo>
                    <a:lnTo>
                      <a:pt x="434" y="177"/>
                    </a:lnTo>
                    <a:lnTo>
                      <a:pt x="437" y="173"/>
                    </a:lnTo>
                    <a:lnTo>
                      <a:pt x="441" y="170"/>
                    </a:lnTo>
                    <a:lnTo>
                      <a:pt x="444" y="165"/>
                    </a:lnTo>
                    <a:lnTo>
                      <a:pt x="450" y="157"/>
                    </a:lnTo>
                    <a:lnTo>
                      <a:pt x="456" y="148"/>
                    </a:lnTo>
                    <a:lnTo>
                      <a:pt x="461" y="138"/>
                    </a:lnTo>
                    <a:lnTo>
                      <a:pt x="466" y="127"/>
                    </a:lnTo>
                    <a:lnTo>
                      <a:pt x="472" y="118"/>
                    </a:lnTo>
                    <a:lnTo>
                      <a:pt x="480" y="110"/>
                    </a:lnTo>
                    <a:close/>
                  </a:path>
                </a:pathLst>
              </a:custGeom>
              <a:solidFill>
                <a:srgbClr val="AFAEAE"/>
              </a:solidFill>
              <a:ln w="9525">
                <a:noFill/>
                <a:round/>
                <a:headEnd/>
                <a:tailEnd/>
              </a:ln>
            </p:spPr>
            <p:txBody>
              <a:bodyPr/>
              <a:lstStyle/>
              <a:p>
                <a:endParaRPr lang="en-US"/>
              </a:p>
            </p:txBody>
          </p:sp>
          <p:sp>
            <p:nvSpPr>
              <p:cNvPr id="40327" name="Freeform 1098"/>
              <p:cNvSpPr>
                <a:spLocks/>
              </p:cNvSpPr>
              <p:nvPr/>
            </p:nvSpPr>
            <p:spPr bwMode="auto">
              <a:xfrm>
                <a:off x="3633" y="3388"/>
                <a:ext cx="44" cy="31"/>
              </a:xfrm>
              <a:custGeom>
                <a:avLst/>
                <a:gdLst>
                  <a:gd name="T0" fmla="*/ 0 w 262"/>
                  <a:gd name="T1" fmla="*/ 0 h 186"/>
                  <a:gd name="T2" fmla="*/ 0 w 262"/>
                  <a:gd name="T3" fmla="*/ 0 h 186"/>
                  <a:gd name="T4" fmla="*/ 0 w 262"/>
                  <a:gd name="T5" fmla="*/ 0 h 186"/>
                  <a:gd name="T6" fmla="*/ 0 w 262"/>
                  <a:gd name="T7" fmla="*/ 0 h 186"/>
                  <a:gd name="T8" fmla="*/ 0 w 262"/>
                  <a:gd name="T9" fmla="*/ 0 h 186"/>
                  <a:gd name="T10" fmla="*/ 0 w 262"/>
                  <a:gd name="T11" fmla="*/ 0 h 186"/>
                  <a:gd name="T12" fmla="*/ 0 w 262"/>
                  <a:gd name="T13" fmla="*/ 0 h 186"/>
                  <a:gd name="T14" fmla="*/ 0 w 262"/>
                  <a:gd name="T15" fmla="*/ 0 h 186"/>
                  <a:gd name="T16" fmla="*/ 0 w 262"/>
                  <a:gd name="T17" fmla="*/ 0 h 186"/>
                  <a:gd name="T18" fmla="*/ 0 w 262"/>
                  <a:gd name="T19" fmla="*/ 0 h 186"/>
                  <a:gd name="T20" fmla="*/ 0 w 262"/>
                  <a:gd name="T21" fmla="*/ 0 h 186"/>
                  <a:gd name="T22" fmla="*/ 0 w 262"/>
                  <a:gd name="T23" fmla="*/ 0 h 186"/>
                  <a:gd name="T24" fmla="*/ 0 w 262"/>
                  <a:gd name="T25" fmla="*/ 0 h 186"/>
                  <a:gd name="T26" fmla="*/ 0 w 262"/>
                  <a:gd name="T27" fmla="*/ 0 h 186"/>
                  <a:gd name="T28" fmla="*/ 0 w 262"/>
                  <a:gd name="T29" fmla="*/ 0 h 186"/>
                  <a:gd name="T30" fmla="*/ 0 w 262"/>
                  <a:gd name="T31" fmla="*/ 0 h 186"/>
                  <a:gd name="T32" fmla="*/ 0 w 262"/>
                  <a:gd name="T33" fmla="*/ 0 h 186"/>
                  <a:gd name="T34" fmla="*/ 0 w 262"/>
                  <a:gd name="T35" fmla="*/ 0 h 186"/>
                  <a:gd name="T36" fmla="*/ 0 w 262"/>
                  <a:gd name="T37" fmla="*/ 0 h 186"/>
                  <a:gd name="T38" fmla="*/ 0 w 262"/>
                  <a:gd name="T39" fmla="*/ 0 h 186"/>
                  <a:gd name="T40" fmla="*/ 0 w 262"/>
                  <a:gd name="T41" fmla="*/ 0 h 186"/>
                  <a:gd name="T42" fmla="*/ 0 w 262"/>
                  <a:gd name="T43" fmla="*/ 0 h 186"/>
                  <a:gd name="T44" fmla="*/ 0 w 262"/>
                  <a:gd name="T45" fmla="*/ 0 h 186"/>
                  <a:gd name="T46" fmla="*/ 0 w 262"/>
                  <a:gd name="T47" fmla="*/ 0 h 186"/>
                  <a:gd name="T48" fmla="*/ 0 w 262"/>
                  <a:gd name="T49" fmla="*/ 0 h 186"/>
                  <a:gd name="T50" fmla="*/ 0 w 262"/>
                  <a:gd name="T51" fmla="*/ 0 h 1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2"/>
                  <a:gd name="T79" fmla="*/ 0 h 186"/>
                  <a:gd name="T80" fmla="*/ 262 w 262"/>
                  <a:gd name="T81" fmla="*/ 186 h 1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2" h="186">
                    <a:moveTo>
                      <a:pt x="261" y="186"/>
                    </a:moveTo>
                    <a:lnTo>
                      <a:pt x="262" y="180"/>
                    </a:lnTo>
                    <a:lnTo>
                      <a:pt x="261" y="175"/>
                    </a:lnTo>
                    <a:lnTo>
                      <a:pt x="260" y="168"/>
                    </a:lnTo>
                    <a:lnTo>
                      <a:pt x="258" y="161"/>
                    </a:lnTo>
                    <a:lnTo>
                      <a:pt x="253" y="154"/>
                    </a:lnTo>
                    <a:lnTo>
                      <a:pt x="248" y="146"/>
                    </a:lnTo>
                    <a:lnTo>
                      <a:pt x="243" y="138"/>
                    </a:lnTo>
                    <a:lnTo>
                      <a:pt x="237" y="128"/>
                    </a:lnTo>
                    <a:lnTo>
                      <a:pt x="221" y="111"/>
                    </a:lnTo>
                    <a:lnTo>
                      <a:pt x="203" y="94"/>
                    </a:lnTo>
                    <a:lnTo>
                      <a:pt x="183" y="76"/>
                    </a:lnTo>
                    <a:lnTo>
                      <a:pt x="162" y="59"/>
                    </a:lnTo>
                    <a:lnTo>
                      <a:pt x="139" y="44"/>
                    </a:lnTo>
                    <a:lnTo>
                      <a:pt x="115" y="29"/>
                    </a:lnTo>
                    <a:lnTo>
                      <a:pt x="92" y="17"/>
                    </a:lnTo>
                    <a:lnTo>
                      <a:pt x="70" y="8"/>
                    </a:lnTo>
                    <a:lnTo>
                      <a:pt x="60" y="5"/>
                    </a:lnTo>
                    <a:lnTo>
                      <a:pt x="50" y="2"/>
                    </a:lnTo>
                    <a:lnTo>
                      <a:pt x="40" y="0"/>
                    </a:lnTo>
                    <a:lnTo>
                      <a:pt x="31" y="0"/>
                    </a:lnTo>
                    <a:lnTo>
                      <a:pt x="22" y="0"/>
                    </a:lnTo>
                    <a:lnTo>
                      <a:pt x="14" y="1"/>
                    </a:lnTo>
                    <a:lnTo>
                      <a:pt x="7" y="3"/>
                    </a:lnTo>
                    <a:lnTo>
                      <a:pt x="0" y="7"/>
                    </a:lnTo>
                    <a:lnTo>
                      <a:pt x="261" y="186"/>
                    </a:lnTo>
                    <a:close/>
                  </a:path>
                </a:pathLst>
              </a:custGeom>
              <a:solidFill>
                <a:srgbClr val="BEBEBD"/>
              </a:solidFill>
              <a:ln w="9525">
                <a:noFill/>
                <a:round/>
                <a:headEnd/>
                <a:tailEnd/>
              </a:ln>
            </p:spPr>
            <p:txBody>
              <a:bodyPr/>
              <a:lstStyle/>
              <a:p>
                <a:endParaRPr lang="en-US"/>
              </a:p>
            </p:txBody>
          </p:sp>
          <p:sp>
            <p:nvSpPr>
              <p:cNvPr id="40328" name="Freeform 1099"/>
              <p:cNvSpPr>
                <a:spLocks/>
              </p:cNvSpPr>
              <p:nvPr/>
            </p:nvSpPr>
            <p:spPr bwMode="auto">
              <a:xfrm>
                <a:off x="3633" y="3388"/>
                <a:ext cx="44" cy="31"/>
              </a:xfrm>
              <a:custGeom>
                <a:avLst/>
                <a:gdLst>
                  <a:gd name="T0" fmla="*/ 0 w 262"/>
                  <a:gd name="T1" fmla="*/ 0 h 186"/>
                  <a:gd name="T2" fmla="*/ 0 w 262"/>
                  <a:gd name="T3" fmla="*/ 0 h 186"/>
                  <a:gd name="T4" fmla="*/ 0 w 262"/>
                  <a:gd name="T5" fmla="*/ 0 h 186"/>
                  <a:gd name="T6" fmla="*/ 0 w 262"/>
                  <a:gd name="T7" fmla="*/ 0 h 186"/>
                  <a:gd name="T8" fmla="*/ 0 w 262"/>
                  <a:gd name="T9" fmla="*/ 0 h 186"/>
                  <a:gd name="T10" fmla="*/ 0 w 262"/>
                  <a:gd name="T11" fmla="*/ 0 h 186"/>
                  <a:gd name="T12" fmla="*/ 0 w 262"/>
                  <a:gd name="T13" fmla="*/ 0 h 186"/>
                  <a:gd name="T14" fmla="*/ 0 w 262"/>
                  <a:gd name="T15" fmla="*/ 0 h 186"/>
                  <a:gd name="T16" fmla="*/ 0 w 262"/>
                  <a:gd name="T17" fmla="*/ 0 h 186"/>
                  <a:gd name="T18" fmla="*/ 0 w 262"/>
                  <a:gd name="T19" fmla="*/ 0 h 186"/>
                  <a:gd name="T20" fmla="*/ 0 w 262"/>
                  <a:gd name="T21" fmla="*/ 0 h 186"/>
                  <a:gd name="T22" fmla="*/ 0 w 262"/>
                  <a:gd name="T23" fmla="*/ 0 h 186"/>
                  <a:gd name="T24" fmla="*/ 0 w 262"/>
                  <a:gd name="T25" fmla="*/ 0 h 186"/>
                  <a:gd name="T26" fmla="*/ 0 w 262"/>
                  <a:gd name="T27" fmla="*/ 0 h 186"/>
                  <a:gd name="T28" fmla="*/ 0 w 262"/>
                  <a:gd name="T29" fmla="*/ 0 h 186"/>
                  <a:gd name="T30" fmla="*/ 0 w 262"/>
                  <a:gd name="T31" fmla="*/ 0 h 186"/>
                  <a:gd name="T32" fmla="*/ 0 w 262"/>
                  <a:gd name="T33" fmla="*/ 0 h 186"/>
                  <a:gd name="T34" fmla="*/ 0 w 262"/>
                  <a:gd name="T35" fmla="*/ 0 h 186"/>
                  <a:gd name="T36" fmla="*/ 0 w 262"/>
                  <a:gd name="T37" fmla="*/ 0 h 186"/>
                  <a:gd name="T38" fmla="*/ 0 w 262"/>
                  <a:gd name="T39" fmla="*/ 0 h 186"/>
                  <a:gd name="T40" fmla="*/ 0 w 262"/>
                  <a:gd name="T41" fmla="*/ 0 h 186"/>
                  <a:gd name="T42" fmla="*/ 0 w 262"/>
                  <a:gd name="T43" fmla="*/ 0 h 186"/>
                  <a:gd name="T44" fmla="*/ 0 w 262"/>
                  <a:gd name="T45" fmla="*/ 0 h 186"/>
                  <a:gd name="T46" fmla="*/ 0 w 262"/>
                  <a:gd name="T47" fmla="*/ 0 h 186"/>
                  <a:gd name="T48" fmla="*/ 0 w 262"/>
                  <a:gd name="T49" fmla="*/ 0 h 1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2"/>
                  <a:gd name="T76" fmla="*/ 0 h 186"/>
                  <a:gd name="T77" fmla="*/ 262 w 262"/>
                  <a:gd name="T78" fmla="*/ 186 h 18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2" h="186">
                    <a:moveTo>
                      <a:pt x="261" y="186"/>
                    </a:moveTo>
                    <a:lnTo>
                      <a:pt x="262" y="180"/>
                    </a:lnTo>
                    <a:lnTo>
                      <a:pt x="261" y="175"/>
                    </a:lnTo>
                    <a:lnTo>
                      <a:pt x="260" y="168"/>
                    </a:lnTo>
                    <a:lnTo>
                      <a:pt x="258" y="161"/>
                    </a:lnTo>
                    <a:lnTo>
                      <a:pt x="253" y="154"/>
                    </a:lnTo>
                    <a:lnTo>
                      <a:pt x="248" y="146"/>
                    </a:lnTo>
                    <a:lnTo>
                      <a:pt x="243" y="138"/>
                    </a:lnTo>
                    <a:lnTo>
                      <a:pt x="237" y="128"/>
                    </a:lnTo>
                    <a:lnTo>
                      <a:pt x="221" y="111"/>
                    </a:lnTo>
                    <a:lnTo>
                      <a:pt x="203" y="94"/>
                    </a:lnTo>
                    <a:lnTo>
                      <a:pt x="183" y="76"/>
                    </a:lnTo>
                    <a:lnTo>
                      <a:pt x="162" y="59"/>
                    </a:lnTo>
                    <a:lnTo>
                      <a:pt x="139" y="44"/>
                    </a:lnTo>
                    <a:lnTo>
                      <a:pt x="115" y="29"/>
                    </a:lnTo>
                    <a:lnTo>
                      <a:pt x="92" y="17"/>
                    </a:lnTo>
                    <a:lnTo>
                      <a:pt x="70" y="8"/>
                    </a:lnTo>
                    <a:lnTo>
                      <a:pt x="60" y="5"/>
                    </a:lnTo>
                    <a:lnTo>
                      <a:pt x="50" y="2"/>
                    </a:lnTo>
                    <a:lnTo>
                      <a:pt x="40" y="0"/>
                    </a:lnTo>
                    <a:lnTo>
                      <a:pt x="31" y="0"/>
                    </a:lnTo>
                    <a:lnTo>
                      <a:pt x="22" y="0"/>
                    </a:lnTo>
                    <a:lnTo>
                      <a:pt x="14" y="1"/>
                    </a:lnTo>
                    <a:lnTo>
                      <a:pt x="7" y="3"/>
                    </a:lnTo>
                    <a:lnTo>
                      <a:pt x="0" y="7"/>
                    </a:lnTo>
                  </a:path>
                </a:pathLst>
              </a:custGeom>
              <a:noFill/>
              <a:ln w="7938">
                <a:solidFill>
                  <a:srgbClr val="BEBEBD"/>
                </a:solidFill>
                <a:round/>
                <a:headEnd/>
                <a:tailEnd/>
              </a:ln>
            </p:spPr>
            <p:txBody>
              <a:bodyPr/>
              <a:lstStyle/>
              <a:p>
                <a:endParaRPr lang="en-US"/>
              </a:p>
            </p:txBody>
          </p:sp>
          <p:sp>
            <p:nvSpPr>
              <p:cNvPr id="40329" name="Freeform 1100"/>
              <p:cNvSpPr>
                <a:spLocks/>
              </p:cNvSpPr>
              <p:nvPr/>
            </p:nvSpPr>
            <p:spPr bwMode="auto">
              <a:xfrm>
                <a:off x="3008" y="3735"/>
                <a:ext cx="337" cy="107"/>
              </a:xfrm>
              <a:custGeom>
                <a:avLst/>
                <a:gdLst>
                  <a:gd name="T0" fmla="*/ 0 w 2019"/>
                  <a:gd name="T1" fmla="*/ 0 h 641"/>
                  <a:gd name="T2" fmla="*/ 0 w 2019"/>
                  <a:gd name="T3" fmla="*/ 0 h 641"/>
                  <a:gd name="T4" fmla="*/ 0 w 2019"/>
                  <a:gd name="T5" fmla="*/ 0 h 641"/>
                  <a:gd name="T6" fmla="*/ 0 w 2019"/>
                  <a:gd name="T7" fmla="*/ 0 h 641"/>
                  <a:gd name="T8" fmla="*/ 0 w 2019"/>
                  <a:gd name="T9" fmla="*/ 0 h 641"/>
                  <a:gd name="T10" fmla="*/ 0 w 2019"/>
                  <a:gd name="T11" fmla="*/ 0 h 641"/>
                  <a:gd name="T12" fmla="*/ 0 w 2019"/>
                  <a:gd name="T13" fmla="*/ 0 h 641"/>
                  <a:gd name="T14" fmla="*/ 0 w 2019"/>
                  <a:gd name="T15" fmla="*/ 0 h 641"/>
                  <a:gd name="T16" fmla="*/ 0 w 2019"/>
                  <a:gd name="T17" fmla="*/ 0 h 641"/>
                  <a:gd name="T18" fmla="*/ 0 w 2019"/>
                  <a:gd name="T19" fmla="*/ 0 h 641"/>
                  <a:gd name="T20" fmla="*/ 0 w 2019"/>
                  <a:gd name="T21" fmla="*/ 0 h 641"/>
                  <a:gd name="T22" fmla="*/ 0 w 2019"/>
                  <a:gd name="T23" fmla="*/ 0 h 641"/>
                  <a:gd name="T24" fmla="*/ 0 w 2019"/>
                  <a:gd name="T25" fmla="*/ 0 h 641"/>
                  <a:gd name="T26" fmla="*/ 0 w 2019"/>
                  <a:gd name="T27" fmla="*/ 0 h 641"/>
                  <a:gd name="T28" fmla="*/ 0 w 2019"/>
                  <a:gd name="T29" fmla="*/ 0 h 641"/>
                  <a:gd name="T30" fmla="*/ 0 w 2019"/>
                  <a:gd name="T31" fmla="*/ 0 h 641"/>
                  <a:gd name="T32" fmla="*/ 0 w 2019"/>
                  <a:gd name="T33" fmla="*/ 0 h 641"/>
                  <a:gd name="T34" fmla="*/ 0 w 2019"/>
                  <a:gd name="T35" fmla="*/ 0 h 641"/>
                  <a:gd name="T36" fmla="*/ 0 w 2019"/>
                  <a:gd name="T37" fmla="*/ 0 h 641"/>
                  <a:gd name="T38" fmla="*/ 0 w 2019"/>
                  <a:gd name="T39" fmla="*/ 0 h 641"/>
                  <a:gd name="T40" fmla="*/ 0 w 2019"/>
                  <a:gd name="T41" fmla="*/ 0 h 641"/>
                  <a:gd name="T42" fmla="*/ 0 w 2019"/>
                  <a:gd name="T43" fmla="*/ 0 h 641"/>
                  <a:gd name="T44" fmla="*/ 0 w 2019"/>
                  <a:gd name="T45" fmla="*/ 0 h 641"/>
                  <a:gd name="T46" fmla="*/ 0 w 2019"/>
                  <a:gd name="T47" fmla="*/ 0 h 641"/>
                  <a:gd name="T48" fmla="*/ 0 w 2019"/>
                  <a:gd name="T49" fmla="*/ 0 h 641"/>
                  <a:gd name="T50" fmla="*/ 0 w 2019"/>
                  <a:gd name="T51" fmla="*/ 0 h 641"/>
                  <a:gd name="T52" fmla="*/ 0 w 2019"/>
                  <a:gd name="T53" fmla="*/ 0 h 641"/>
                  <a:gd name="T54" fmla="*/ 0 w 2019"/>
                  <a:gd name="T55" fmla="*/ 0 h 641"/>
                  <a:gd name="T56" fmla="*/ 0 w 2019"/>
                  <a:gd name="T57" fmla="*/ 0 h 641"/>
                  <a:gd name="T58" fmla="*/ 0 w 2019"/>
                  <a:gd name="T59" fmla="*/ 0 h 641"/>
                  <a:gd name="T60" fmla="*/ 0 w 2019"/>
                  <a:gd name="T61" fmla="*/ 0 h 641"/>
                  <a:gd name="T62" fmla="*/ 0 w 2019"/>
                  <a:gd name="T63" fmla="*/ 0 h 641"/>
                  <a:gd name="T64" fmla="*/ 0 w 2019"/>
                  <a:gd name="T65" fmla="*/ 0 h 641"/>
                  <a:gd name="T66" fmla="*/ 0 w 2019"/>
                  <a:gd name="T67" fmla="*/ 0 h 641"/>
                  <a:gd name="T68" fmla="*/ 0 w 2019"/>
                  <a:gd name="T69" fmla="*/ 0 h 641"/>
                  <a:gd name="T70" fmla="*/ 0 w 2019"/>
                  <a:gd name="T71" fmla="*/ 0 h 641"/>
                  <a:gd name="T72" fmla="*/ 0 w 2019"/>
                  <a:gd name="T73" fmla="*/ 0 h 641"/>
                  <a:gd name="T74" fmla="*/ 0 w 2019"/>
                  <a:gd name="T75" fmla="*/ 0 h 641"/>
                  <a:gd name="T76" fmla="*/ 0 w 2019"/>
                  <a:gd name="T77" fmla="*/ 0 h 641"/>
                  <a:gd name="T78" fmla="*/ 0 w 2019"/>
                  <a:gd name="T79" fmla="*/ 0 h 641"/>
                  <a:gd name="T80" fmla="*/ 0 w 2019"/>
                  <a:gd name="T81" fmla="*/ 0 h 641"/>
                  <a:gd name="T82" fmla="*/ 0 w 2019"/>
                  <a:gd name="T83" fmla="*/ 0 h 641"/>
                  <a:gd name="T84" fmla="*/ 0 w 2019"/>
                  <a:gd name="T85" fmla="*/ 0 h 641"/>
                  <a:gd name="T86" fmla="*/ 0 w 2019"/>
                  <a:gd name="T87" fmla="*/ 0 h 641"/>
                  <a:gd name="T88" fmla="*/ 0 w 2019"/>
                  <a:gd name="T89" fmla="*/ 0 h 641"/>
                  <a:gd name="T90" fmla="*/ 0 w 2019"/>
                  <a:gd name="T91" fmla="*/ 0 h 641"/>
                  <a:gd name="T92" fmla="*/ 0 w 2019"/>
                  <a:gd name="T93" fmla="*/ 0 h 641"/>
                  <a:gd name="T94" fmla="*/ 0 w 2019"/>
                  <a:gd name="T95" fmla="*/ 0 h 641"/>
                  <a:gd name="T96" fmla="*/ 0 w 2019"/>
                  <a:gd name="T97" fmla="*/ 0 h 641"/>
                  <a:gd name="T98" fmla="*/ 0 w 2019"/>
                  <a:gd name="T99" fmla="*/ 0 h 641"/>
                  <a:gd name="T100" fmla="*/ 0 w 2019"/>
                  <a:gd name="T101" fmla="*/ 0 h 641"/>
                  <a:gd name="T102" fmla="*/ 0 w 2019"/>
                  <a:gd name="T103" fmla="*/ 0 h 641"/>
                  <a:gd name="T104" fmla="*/ 0 w 2019"/>
                  <a:gd name="T105" fmla="*/ 0 h 641"/>
                  <a:gd name="T106" fmla="*/ 0 w 2019"/>
                  <a:gd name="T107" fmla="*/ 0 h 641"/>
                  <a:gd name="T108" fmla="*/ 0 w 2019"/>
                  <a:gd name="T109" fmla="*/ 0 h 641"/>
                  <a:gd name="T110" fmla="*/ 0 w 2019"/>
                  <a:gd name="T111" fmla="*/ 0 h 641"/>
                  <a:gd name="T112" fmla="*/ 0 w 2019"/>
                  <a:gd name="T113" fmla="*/ 0 h 6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19"/>
                  <a:gd name="T172" fmla="*/ 0 h 641"/>
                  <a:gd name="T173" fmla="*/ 2019 w 2019"/>
                  <a:gd name="T174" fmla="*/ 641 h 6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19" h="641">
                    <a:moveTo>
                      <a:pt x="1993" y="139"/>
                    </a:moveTo>
                    <a:lnTo>
                      <a:pt x="2005" y="107"/>
                    </a:lnTo>
                    <a:lnTo>
                      <a:pt x="2017" y="75"/>
                    </a:lnTo>
                    <a:lnTo>
                      <a:pt x="2018" y="67"/>
                    </a:lnTo>
                    <a:lnTo>
                      <a:pt x="2019" y="59"/>
                    </a:lnTo>
                    <a:lnTo>
                      <a:pt x="2019" y="52"/>
                    </a:lnTo>
                    <a:lnTo>
                      <a:pt x="2018" y="44"/>
                    </a:lnTo>
                    <a:lnTo>
                      <a:pt x="2017" y="37"/>
                    </a:lnTo>
                    <a:lnTo>
                      <a:pt x="2013" y="30"/>
                    </a:lnTo>
                    <a:lnTo>
                      <a:pt x="2009" y="23"/>
                    </a:lnTo>
                    <a:lnTo>
                      <a:pt x="2003" y="17"/>
                    </a:lnTo>
                    <a:lnTo>
                      <a:pt x="1995" y="11"/>
                    </a:lnTo>
                    <a:lnTo>
                      <a:pt x="1988" y="7"/>
                    </a:lnTo>
                    <a:lnTo>
                      <a:pt x="1980" y="5"/>
                    </a:lnTo>
                    <a:lnTo>
                      <a:pt x="1970" y="2"/>
                    </a:lnTo>
                    <a:lnTo>
                      <a:pt x="1962" y="0"/>
                    </a:lnTo>
                    <a:lnTo>
                      <a:pt x="1953" y="0"/>
                    </a:lnTo>
                    <a:lnTo>
                      <a:pt x="1944" y="0"/>
                    </a:lnTo>
                    <a:lnTo>
                      <a:pt x="1935" y="0"/>
                    </a:lnTo>
                    <a:lnTo>
                      <a:pt x="1916" y="2"/>
                    </a:lnTo>
                    <a:lnTo>
                      <a:pt x="1899" y="7"/>
                    </a:lnTo>
                    <a:lnTo>
                      <a:pt x="1882" y="13"/>
                    </a:lnTo>
                    <a:lnTo>
                      <a:pt x="1869" y="20"/>
                    </a:lnTo>
                    <a:lnTo>
                      <a:pt x="1852" y="29"/>
                    </a:lnTo>
                    <a:lnTo>
                      <a:pt x="1836" y="39"/>
                    </a:lnTo>
                    <a:lnTo>
                      <a:pt x="1820" y="50"/>
                    </a:lnTo>
                    <a:lnTo>
                      <a:pt x="1805" y="61"/>
                    </a:lnTo>
                    <a:lnTo>
                      <a:pt x="1775" y="84"/>
                    </a:lnTo>
                    <a:lnTo>
                      <a:pt x="1747" y="109"/>
                    </a:lnTo>
                    <a:lnTo>
                      <a:pt x="1692" y="159"/>
                    </a:lnTo>
                    <a:lnTo>
                      <a:pt x="1637" y="209"/>
                    </a:lnTo>
                    <a:lnTo>
                      <a:pt x="1610" y="234"/>
                    </a:lnTo>
                    <a:lnTo>
                      <a:pt x="1582" y="257"/>
                    </a:lnTo>
                    <a:lnTo>
                      <a:pt x="1567" y="267"/>
                    </a:lnTo>
                    <a:lnTo>
                      <a:pt x="1552" y="277"/>
                    </a:lnTo>
                    <a:lnTo>
                      <a:pt x="1537" y="288"/>
                    </a:lnTo>
                    <a:lnTo>
                      <a:pt x="1521" y="297"/>
                    </a:lnTo>
                    <a:lnTo>
                      <a:pt x="1504" y="306"/>
                    </a:lnTo>
                    <a:lnTo>
                      <a:pt x="1488" y="314"/>
                    </a:lnTo>
                    <a:lnTo>
                      <a:pt x="1471" y="323"/>
                    </a:lnTo>
                    <a:lnTo>
                      <a:pt x="1454" y="330"/>
                    </a:lnTo>
                    <a:lnTo>
                      <a:pt x="1435" y="336"/>
                    </a:lnTo>
                    <a:lnTo>
                      <a:pt x="1417" y="342"/>
                    </a:lnTo>
                    <a:lnTo>
                      <a:pt x="1397" y="347"/>
                    </a:lnTo>
                    <a:lnTo>
                      <a:pt x="1376" y="350"/>
                    </a:lnTo>
                    <a:lnTo>
                      <a:pt x="1333" y="355"/>
                    </a:lnTo>
                    <a:lnTo>
                      <a:pt x="1289" y="356"/>
                    </a:lnTo>
                    <a:lnTo>
                      <a:pt x="1267" y="357"/>
                    </a:lnTo>
                    <a:lnTo>
                      <a:pt x="1247" y="360"/>
                    </a:lnTo>
                    <a:lnTo>
                      <a:pt x="1226" y="363"/>
                    </a:lnTo>
                    <a:lnTo>
                      <a:pt x="1206" y="369"/>
                    </a:lnTo>
                    <a:lnTo>
                      <a:pt x="1171" y="382"/>
                    </a:lnTo>
                    <a:lnTo>
                      <a:pt x="1136" y="393"/>
                    </a:lnTo>
                    <a:lnTo>
                      <a:pt x="1101" y="402"/>
                    </a:lnTo>
                    <a:lnTo>
                      <a:pt x="1066" y="412"/>
                    </a:lnTo>
                    <a:lnTo>
                      <a:pt x="1030" y="420"/>
                    </a:lnTo>
                    <a:lnTo>
                      <a:pt x="996" y="427"/>
                    </a:lnTo>
                    <a:lnTo>
                      <a:pt x="960" y="432"/>
                    </a:lnTo>
                    <a:lnTo>
                      <a:pt x="924" y="438"/>
                    </a:lnTo>
                    <a:lnTo>
                      <a:pt x="852" y="449"/>
                    </a:lnTo>
                    <a:lnTo>
                      <a:pt x="779" y="459"/>
                    </a:lnTo>
                    <a:lnTo>
                      <a:pt x="705" y="471"/>
                    </a:lnTo>
                    <a:lnTo>
                      <a:pt x="631" y="483"/>
                    </a:lnTo>
                    <a:lnTo>
                      <a:pt x="620" y="488"/>
                    </a:lnTo>
                    <a:lnTo>
                      <a:pt x="608" y="495"/>
                    </a:lnTo>
                    <a:lnTo>
                      <a:pt x="597" y="502"/>
                    </a:lnTo>
                    <a:lnTo>
                      <a:pt x="586" y="506"/>
                    </a:lnTo>
                    <a:lnTo>
                      <a:pt x="567" y="511"/>
                    </a:lnTo>
                    <a:lnTo>
                      <a:pt x="548" y="515"/>
                    </a:lnTo>
                    <a:lnTo>
                      <a:pt x="529" y="517"/>
                    </a:lnTo>
                    <a:lnTo>
                      <a:pt x="510" y="519"/>
                    </a:lnTo>
                    <a:lnTo>
                      <a:pt x="490" y="519"/>
                    </a:lnTo>
                    <a:lnTo>
                      <a:pt x="471" y="519"/>
                    </a:lnTo>
                    <a:lnTo>
                      <a:pt x="451" y="518"/>
                    </a:lnTo>
                    <a:lnTo>
                      <a:pt x="433" y="517"/>
                    </a:lnTo>
                    <a:lnTo>
                      <a:pt x="413" y="513"/>
                    </a:lnTo>
                    <a:lnTo>
                      <a:pt x="393" y="510"/>
                    </a:lnTo>
                    <a:lnTo>
                      <a:pt x="375" y="506"/>
                    </a:lnTo>
                    <a:lnTo>
                      <a:pt x="355" y="502"/>
                    </a:lnTo>
                    <a:lnTo>
                      <a:pt x="318" y="491"/>
                    </a:lnTo>
                    <a:lnTo>
                      <a:pt x="282" y="479"/>
                    </a:lnTo>
                    <a:lnTo>
                      <a:pt x="263" y="472"/>
                    </a:lnTo>
                    <a:lnTo>
                      <a:pt x="242" y="467"/>
                    </a:lnTo>
                    <a:lnTo>
                      <a:pt x="220" y="465"/>
                    </a:lnTo>
                    <a:lnTo>
                      <a:pt x="198" y="464"/>
                    </a:lnTo>
                    <a:lnTo>
                      <a:pt x="187" y="465"/>
                    </a:lnTo>
                    <a:lnTo>
                      <a:pt x="176" y="466"/>
                    </a:lnTo>
                    <a:lnTo>
                      <a:pt x="165" y="468"/>
                    </a:lnTo>
                    <a:lnTo>
                      <a:pt x="155" y="471"/>
                    </a:lnTo>
                    <a:lnTo>
                      <a:pt x="145" y="473"/>
                    </a:lnTo>
                    <a:lnTo>
                      <a:pt x="134" y="476"/>
                    </a:lnTo>
                    <a:lnTo>
                      <a:pt x="125" y="481"/>
                    </a:lnTo>
                    <a:lnTo>
                      <a:pt x="116" y="486"/>
                    </a:lnTo>
                    <a:lnTo>
                      <a:pt x="102" y="493"/>
                    </a:lnTo>
                    <a:lnTo>
                      <a:pt x="88" y="497"/>
                    </a:lnTo>
                    <a:lnTo>
                      <a:pt x="73" y="501"/>
                    </a:lnTo>
                    <a:lnTo>
                      <a:pt x="59" y="503"/>
                    </a:lnTo>
                    <a:lnTo>
                      <a:pt x="46" y="505"/>
                    </a:lnTo>
                    <a:lnTo>
                      <a:pt x="33" y="509"/>
                    </a:lnTo>
                    <a:lnTo>
                      <a:pt x="20" y="512"/>
                    </a:lnTo>
                    <a:lnTo>
                      <a:pt x="8" y="517"/>
                    </a:lnTo>
                    <a:lnTo>
                      <a:pt x="6" y="518"/>
                    </a:lnTo>
                    <a:lnTo>
                      <a:pt x="4" y="520"/>
                    </a:lnTo>
                    <a:lnTo>
                      <a:pt x="2" y="523"/>
                    </a:lnTo>
                    <a:lnTo>
                      <a:pt x="1" y="525"/>
                    </a:lnTo>
                    <a:lnTo>
                      <a:pt x="0" y="532"/>
                    </a:lnTo>
                    <a:lnTo>
                      <a:pt x="1" y="540"/>
                    </a:lnTo>
                    <a:lnTo>
                      <a:pt x="4" y="548"/>
                    </a:lnTo>
                    <a:lnTo>
                      <a:pt x="7" y="555"/>
                    </a:lnTo>
                    <a:lnTo>
                      <a:pt x="12" y="561"/>
                    </a:lnTo>
                    <a:lnTo>
                      <a:pt x="16" y="565"/>
                    </a:lnTo>
                    <a:lnTo>
                      <a:pt x="30" y="571"/>
                    </a:lnTo>
                    <a:lnTo>
                      <a:pt x="44" y="576"/>
                    </a:lnTo>
                    <a:lnTo>
                      <a:pt x="59" y="580"/>
                    </a:lnTo>
                    <a:lnTo>
                      <a:pt x="73" y="583"/>
                    </a:lnTo>
                    <a:lnTo>
                      <a:pt x="103" y="587"/>
                    </a:lnTo>
                    <a:lnTo>
                      <a:pt x="133" y="590"/>
                    </a:lnTo>
                    <a:lnTo>
                      <a:pt x="163" y="592"/>
                    </a:lnTo>
                    <a:lnTo>
                      <a:pt x="193" y="594"/>
                    </a:lnTo>
                    <a:lnTo>
                      <a:pt x="208" y="595"/>
                    </a:lnTo>
                    <a:lnTo>
                      <a:pt x="222" y="598"/>
                    </a:lnTo>
                    <a:lnTo>
                      <a:pt x="237" y="600"/>
                    </a:lnTo>
                    <a:lnTo>
                      <a:pt x="251" y="604"/>
                    </a:lnTo>
                    <a:lnTo>
                      <a:pt x="285" y="611"/>
                    </a:lnTo>
                    <a:lnTo>
                      <a:pt x="318" y="616"/>
                    </a:lnTo>
                    <a:lnTo>
                      <a:pt x="350" y="620"/>
                    </a:lnTo>
                    <a:lnTo>
                      <a:pt x="383" y="622"/>
                    </a:lnTo>
                    <a:lnTo>
                      <a:pt x="415" y="624"/>
                    </a:lnTo>
                    <a:lnTo>
                      <a:pt x="449" y="626"/>
                    </a:lnTo>
                    <a:lnTo>
                      <a:pt x="482" y="628"/>
                    </a:lnTo>
                    <a:lnTo>
                      <a:pt x="518" y="631"/>
                    </a:lnTo>
                    <a:lnTo>
                      <a:pt x="557" y="635"/>
                    </a:lnTo>
                    <a:lnTo>
                      <a:pt x="597" y="638"/>
                    </a:lnTo>
                    <a:lnTo>
                      <a:pt x="635" y="639"/>
                    </a:lnTo>
                    <a:lnTo>
                      <a:pt x="672" y="641"/>
                    </a:lnTo>
                    <a:lnTo>
                      <a:pt x="708" y="641"/>
                    </a:lnTo>
                    <a:lnTo>
                      <a:pt x="742" y="638"/>
                    </a:lnTo>
                    <a:lnTo>
                      <a:pt x="777" y="636"/>
                    </a:lnTo>
                    <a:lnTo>
                      <a:pt x="812" y="634"/>
                    </a:lnTo>
                    <a:lnTo>
                      <a:pt x="845" y="629"/>
                    </a:lnTo>
                    <a:lnTo>
                      <a:pt x="878" y="624"/>
                    </a:lnTo>
                    <a:lnTo>
                      <a:pt x="911" y="619"/>
                    </a:lnTo>
                    <a:lnTo>
                      <a:pt x="945" y="612"/>
                    </a:lnTo>
                    <a:lnTo>
                      <a:pt x="1011" y="598"/>
                    </a:lnTo>
                    <a:lnTo>
                      <a:pt x="1079" y="580"/>
                    </a:lnTo>
                    <a:lnTo>
                      <a:pt x="1148" y="561"/>
                    </a:lnTo>
                    <a:lnTo>
                      <a:pt x="1222" y="540"/>
                    </a:lnTo>
                    <a:lnTo>
                      <a:pt x="1300" y="518"/>
                    </a:lnTo>
                    <a:lnTo>
                      <a:pt x="1382" y="495"/>
                    </a:lnTo>
                    <a:lnTo>
                      <a:pt x="1471" y="472"/>
                    </a:lnTo>
                    <a:lnTo>
                      <a:pt x="1567" y="447"/>
                    </a:lnTo>
                    <a:lnTo>
                      <a:pt x="1671" y="423"/>
                    </a:lnTo>
                    <a:lnTo>
                      <a:pt x="1784" y="399"/>
                    </a:lnTo>
                    <a:lnTo>
                      <a:pt x="1802" y="394"/>
                    </a:lnTo>
                    <a:lnTo>
                      <a:pt x="1817" y="388"/>
                    </a:lnTo>
                    <a:lnTo>
                      <a:pt x="1829" y="380"/>
                    </a:lnTo>
                    <a:lnTo>
                      <a:pt x="1841" y="371"/>
                    </a:lnTo>
                    <a:lnTo>
                      <a:pt x="1851" y="362"/>
                    </a:lnTo>
                    <a:lnTo>
                      <a:pt x="1861" y="350"/>
                    </a:lnTo>
                    <a:lnTo>
                      <a:pt x="1870" y="339"/>
                    </a:lnTo>
                    <a:lnTo>
                      <a:pt x="1877" y="325"/>
                    </a:lnTo>
                    <a:lnTo>
                      <a:pt x="1892" y="298"/>
                    </a:lnTo>
                    <a:lnTo>
                      <a:pt x="1907" y="269"/>
                    </a:lnTo>
                    <a:lnTo>
                      <a:pt x="1914" y="255"/>
                    </a:lnTo>
                    <a:lnTo>
                      <a:pt x="1923" y="240"/>
                    </a:lnTo>
                    <a:lnTo>
                      <a:pt x="1932" y="227"/>
                    </a:lnTo>
                    <a:lnTo>
                      <a:pt x="1943" y="213"/>
                    </a:lnTo>
                    <a:lnTo>
                      <a:pt x="1958" y="198"/>
                    </a:lnTo>
                    <a:lnTo>
                      <a:pt x="1973" y="180"/>
                    </a:lnTo>
                    <a:lnTo>
                      <a:pt x="1980" y="171"/>
                    </a:lnTo>
                    <a:lnTo>
                      <a:pt x="1985" y="161"/>
                    </a:lnTo>
                    <a:lnTo>
                      <a:pt x="1990" y="150"/>
                    </a:lnTo>
                    <a:lnTo>
                      <a:pt x="1993" y="139"/>
                    </a:lnTo>
                    <a:close/>
                  </a:path>
                </a:pathLst>
              </a:custGeom>
              <a:solidFill>
                <a:srgbClr val="C9C8C8"/>
              </a:solidFill>
              <a:ln w="9525">
                <a:noFill/>
                <a:round/>
                <a:headEnd/>
                <a:tailEnd/>
              </a:ln>
            </p:spPr>
            <p:txBody>
              <a:bodyPr/>
              <a:lstStyle/>
              <a:p>
                <a:endParaRPr lang="en-US"/>
              </a:p>
            </p:txBody>
          </p:sp>
          <p:sp>
            <p:nvSpPr>
              <p:cNvPr id="40330" name="Freeform 1101"/>
              <p:cNvSpPr>
                <a:spLocks/>
              </p:cNvSpPr>
              <p:nvPr/>
            </p:nvSpPr>
            <p:spPr bwMode="auto">
              <a:xfrm>
                <a:off x="3192" y="3640"/>
                <a:ext cx="40" cy="36"/>
              </a:xfrm>
              <a:custGeom>
                <a:avLst/>
                <a:gdLst>
                  <a:gd name="T0" fmla="*/ 0 w 241"/>
                  <a:gd name="T1" fmla="*/ 0 h 217"/>
                  <a:gd name="T2" fmla="*/ 0 w 241"/>
                  <a:gd name="T3" fmla="*/ 0 h 217"/>
                  <a:gd name="T4" fmla="*/ 0 w 241"/>
                  <a:gd name="T5" fmla="*/ 0 h 217"/>
                  <a:gd name="T6" fmla="*/ 0 w 241"/>
                  <a:gd name="T7" fmla="*/ 0 h 217"/>
                  <a:gd name="T8" fmla="*/ 0 w 241"/>
                  <a:gd name="T9" fmla="*/ 0 h 217"/>
                  <a:gd name="T10" fmla="*/ 0 w 241"/>
                  <a:gd name="T11" fmla="*/ 0 h 217"/>
                  <a:gd name="T12" fmla="*/ 0 w 241"/>
                  <a:gd name="T13" fmla="*/ 0 h 217"/>
                  <a:gd name="T14" fmla="*/ 0 w 241"/>
                  <a:gd name="T15" fmla="*/ 0 h 217"/>
                  <a:gd name="T16" fmla="*/ 0 w 241"/>
                  <a:gd name="T17" fmla="*/ 0 h 217"/>
                  <a:gd name="T18" fmla="*/ 0 w 241"/>
                  <a:gd name="T19" fmla="*/ 0 h 217"/>
                  <a:gd name="T20" fmla="*/ 0 w 241"/>
                  <a:gd name="T21" fmla="*/ 0 h 217"/>
                  <a:gd name="T22" fmla="*/ 0 w 241"/>
                  <a:gd name="T23" fmla="*/ 0 h 217"/>
                  <a:gd name="T24" fmla="*/ 0 w 241"/>
                  <a:gd name="T25" fmla="*/ 0 h 217"/>
                  <a:gd name="T26" fmla="*/ 0 w 241"/>
                  <a:gd name="T27" fmla="*/ 0 h 217"/>
                  <a:gd name="T28" fmla="*/ 0 w 241"/>
                  <a:gd name="T29" fmla="*/ 0 h 217"/>
                  <a:gd name="T30" fmla="*/ 0 w 241"/>
                  <a:gd name="T31" fmla="*/ 0 h 217"/>
                  <a:gd name="T32" fmla="*/ 0 w 241"/>
                  <a:gd name="T33" fmla="*/ 0 h 217"/>
                  <a:gd name="T34" fmla="*/ 0 w 241"/>
                  <a:gd name="T35" fmla="*/ 0 h 217"/>
                  <a:gd name="T36" fmla="*/ 0 w 241"/>
                  <a:gd name="T37" fmla="*/ 0 h 217"/>
                  <a:gd name="T38" fmla="*/ 0 w 241"/>
                  <a:gd name="T39" fmla="*/ 0 h 217"/>
                  <a:gd name="T40" fmla="*/ 0 w 241"/>
                  <a:gd name="T41" fmla="*/ 0 h 217"/>
                  <a:gd name="T42" fmla="*/ 0 w 241"/>
                  <a:gd name="T43" fmla="*/ 0 h 217"/>
                  <a:gd name="T44" fmla="*/ 0 w 241"/>
                  <a:gd name="T45" fmla="*/ 0 h 217"/>
                  <a:gd name="T46" fmla="*/ 0 w 241"/>
                  <a:gd name="T47" fmla="*/ 0 h 217"/>
                  <a:gd name="T48" fmla="*/ 0 w 241"/>
                  <a:gd name="T49" fmla="*/ 0 h 217"/>
                  <a:gd name="T50" fmla="*/ 0 w 241"/>
                  <a:gd name="T51" fmla="*/ 0 h 217"/>
                  <a:gd name="T52" fmla="*/ 0 w 241"/>
                  <a:gd name="T53" fmla="*/ 0 h 217"/>
                  <a:gd name="T54" fmla="*/ 0 w 241"/>
                  <a:gd name="T55" fmla="*/ 0 h 217"/>
                  <a:gd name="T56" fmla="*/ 0 w 241"/>
                  <a:gd name="T57" fmla="*/ 0 h 217"/>
                  <a:gd name="T58" fmla="*/ 0 w 241"/>
                  <a:gd name="T59" fmla="*/ 0 h 217"/>
                  <a:gd name="T60" fmla="*/ 0 w 241"/>
                  <a:gd name="T61" fmla="*/ 0 h 217"/>
                  <a:gd name="T62" fmla="*/ 0 w 241"/>
                  <a:gd name="T63" fmla="*/ 0 h 217"/>
                  <a:gd name="T64" fmla="*/ 0 w 241"/>
                  <a:gd name="T65" fmla="*/ 0 h 217"/>
                  <a:gd name="T66" fmla="*/ 0 w 241"/>
                  <a:gd name="T67" fmla="*/ 0 h 217"/>
                  <a:gd name="T68" fmla="*/ 0 w 241"/>
                  <a:gd name="T69" fmla="*/ 0 h 217"/>
                  <a:gd name="T70" fmla="*/ 0 w 241"/>
                  <a:gd name="T71" fmla="*/ 0 h 217"/>
                  <a:gd name="T72" fmla="*/ 0 w 241"/>
                  <a:gd name="T73" fmla="*/ 0 h 217"/>
                  <a:gd name="T74" fmla="*/ 0 w 241"/>
                  <a:gd name="T75" fmla="*/ 0 h 217"/>
                  <a:gd name="T76" fmla="*/ 0 w 241"/>
                  <a:gd name="T77" fmla="*/ 0 h 217"/>
                  <a:gd name="T78" fmla="*/ 0 w 241"/>
                  <a:gd name="T79" fmla="*/ 0 h 217"/>
                  <a:gd name="T80" fmla="*/ 0 w 241"/>
                  <a:gd name="T81" fmla="*/ 0 h 217"/>
                  <a:gd name="T82" fmla="*/ 0 w 241"/>
                  <a:gd name="T83" fmla="*/ 0 h 217"/>
                  <a:gd name="T84" fmla="*/ 0 w 241"/>
                  <a:gd name="T85" fmla="*/ 0 h 217"/>
                  <a:gd name="T86" fmla="*/ 0 w 241"/>
                  <a:gd name="T87" fmla="*/ 0 h 217"/>
                  <a:gd name="T88" fmla="*/ 0 w 241"/>
                  <a:gd name="T89" fmla="*/ 0 h 217"/>
                  <a:gd name="T90" fmla="*/ 0 w 241"/>
                  <a:gd name="T91" fmla="*/ 0 h 217"/>
                  <a:gd name="T92" fmla="*/ 0 w 241"/>
                  <a:gd name="T93" fmla="*/ 0 h 217"/>
                  <a:gd name="T94" fmla="*/ 0 w 241"/>
                  <a:gd name="T95" fmla="*/ 0 h 217"/>
                  <a:gd name="T96" fmla="*/ 0 w 241"/>
                  <a:gd name="T97" fmla="*/ 0 h 217"/>
                  <a:gd name="T98" fmla="*/ 0 w 241"/>
                  <a:gd name="T99" fmla="*/ 0 h 217"/>
                  <a:gd name="T100" fmla="*/ 0 w 241"/>
                  <a:gd name="T101" fmla="*/ 0 h 21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41"/>
                  <a:gd name="T154" fmla="*/ 0 h 217"/>
                  <a:gd name="T155" fmla="*/ 241 w 241"/>
                  <a:gd name="T156" fmla="*/ 217 h 21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41" h="217">
                    <a:moveTo>
                      <a:pt x="212" y="1"/>
                    </a:moveTo>
                    <a:lnTo>
                      <a:pt x="194" y="5"/>
                    </a:lnTo>
                    <a:lnTo>
                      <a:pt x="177" y="9"/>
                    </a:lnTo>
                    <a:lnTo>
                      <a:pt x="168" y="11"/>
                    </a:lnTo>
                    <a:lnTo>
                      <a:pt x="161" y="13"/>
                    </a:lnTo>
                    <a:lnTo>
                      <a:pt x="155" y="17"/>
                    </a:lnTo>
                    <a:lnTo>
                      <a:pt x="149" y="22"/>
                    </a:lnTo>
                    <a:lnTo>
                      <a:pt x="139" y="34"/>
                    </a:lnTo>
                    <a:lnTo>
                      <a:pt x="127" y="46"/>
                    </a:lnTo>
                    <a:lnTo>
                      <a:pt x="114" y="56"/>
                    </a:lnTo>
                    <a:lnTo>
                      <a:pt x="102" y="68"/>
                    </a:lnTo>
                    <a:lnTo>
                      <a:pt x="75" y="89"/>
                    </a:lnTo>
                    <a:lnTo>
                      <a:pt x="50" y="111"/>
                    </a:lnTo>
                    <a:lnTo>
                      <a:pt x="38" y="122"/>
                    </a:lnTo>
                    <a:lnTo>
                      <a:pt x="27" y="133"/>
                    </a:lnTo>
                    <a:lnTo>
                      <a:pt x="19" y="144"/>
                    </a:lnTo>
                    <a:lnTo>
                      <a:pt x="10" y="157"/>
                    </a:lnTo>
                    <a:lnTo>
                      <a:pt x="5" y="170"/>
                    </a:lnTo>
                    <a:lnTo>
                      <a:pt x="1" y="183"/>
                    </a:lnTo>
                    <a:lnTo>
                      <a:pt x="1" y="190"/>
                    </a:lnTo>
                    <a:lnTo>
                      <a:pt x="0" y="197"/>
                    </a:lnTo>
                    <a:lnTo>
                      <a:pt x="1" y="205"/>
                    </a:lnTo>
                    <a:lnTo>
                      <a:pt x="2" y="212"/>
                    </a:lnTo>
                    <a:lnTo>
                      <a:pt x="2" y="215"/>
                    </a:lnTo>
                    <a:lnTo>
                      <a:pt x="5" y="215"/>
                    </a:lnTo>
                    <a:lnTo>
                      <a:pt x="7" y="216"/>
                    </a:lnTo>
                    <a:lnTo>
                      <a:pt x="9" y="216"/>
                    </a:lnTo>
                    <a:lnTo>
                      <a:pt x="17" y="217"/>
                    </a:lnTo>
                    <a:lnTo>
                      <a:pt x="25" y="216"/>
                    </a:lnTo>
                    <a:lnTo>
                      <a:pt x="35" y="214"/>
                    </a:lnTo>
                    <a:lnTo>
                      <a:pt x="43" y="211"/>
                    </a:lnTo>
                    <a:lnTo>
                      <a:pt x="50" y="207"/>
                    </a:lnTo>
                    <a:lnTo>
                      <a:pt x="53" y="203"/>
                    </a:lnTo>
                    <a:lnTo>
                      <a:pt x="61" y="188"/>
                    </a:lnTo>
                    <a:lnTo>
                      <a:pt x="71" y="173"/>
                    </a:lnTo>
                    <a:lnTo>
                      <a:pt x="81" y="160"/>
                    </a:lnTo>
                    <a:lnTo>
                      <a:pt x="93" y="148"/>
                    </a:lnTo>
                    <a:lnTo>
                      <a:pt x="118" y="124"/>
                    </a:lnTo>
                    <a:lnTo>
                      <a:pt x="145" y="103"/>
                    </a:lnTo>
                    <a:lnTo>
                      <a:pt x="171" y="82"/>
                    </a:lnTo>
                    <a:lnTo>
                      <a:pt x="198" y="60"/>
                    </a:lnTo>
                    <a:lnTo>
                      <a:pt x="209" y="48"/>
                    </a:lnTo>
                    <a:lnTo>
                      <a:pt x="221" y="35"/>
                    </a:lnTo>
                    <a:lnTo>
                      <a:pt x="231" y="23"/>
                    </a:lnTo>
                    <a:lnTo>
                      <a:pt x="241" y="9"/>
                    </a:lnTo>
                    <a:lnTo>
                      <a:pt x="241" y="5"/>
                    </a:lnTo>
                    <a:lnTo>
                      <a:pt x="238" y="3"/>
                    </a:lnTo>
                    <a:lnTo>
                      <a:pt x="236" y="2"/>
                    </a:lnTo>
                    <a:lnTo>
                      <a:pt x="231" y="1"/>
                    </a:lnTo>
                    <a:lnTo>
                      <a:pt x="221" y="0"/>
                    </a:lnTo>
                    <a:lnTo>
                      <a:pt x="212" y="1"/>
                    </a:lnTo>
                    <a:close/>
                  </a:path>
                </a:pathLst>
              </a:custGeom>
              <a:solidFill>
                <a:srgbClr val="FFFFFF"/>
              </a:solidFill>
              <a:ln w="9525">
                <a:noFill/>
                <a:round/>
                <a:headEnd/>
                <a:tailEnd/>
              </a:ln>
            </p:spPr>
            <p:txBody>
              <a:bodyPr/>
              <a:lstStyle/>
              <a:p>
                <a:endParaRPr lang="en-US"/>
              </a:p>
            </p:txBody>
          </p:sp>
          <p:sp>
            <p:nvSpPr>
              <p:cNvPr id="40331" name="Freeform 1102"/>
              <p:cNvSpPr>
                <a:spLocks/>
              </p:cNvSpPr>
              <p:nvPr/>
            </p:nvSpPr>
            <p:spPr bwMode="auto">
              <a:xfrm>
                <a:off x="3106" y="3719"/>
                <a:ext cx="44" cy="20"/>
              </a:xfrm>
              <a:custGeom>
                <a:avLst/>
                <a:gdLst>
                  <a:gd name="T0" fmla="*/ 0 w 260"/>
                  <a:gd name="T1" fmla="*/ 0 h 120"/>
                  <a:gd name="T2" fmla="*/ 0 w 260"/>
                  <a:gd name="T3" fmla="*/ 0 h 120"/>
                  <a:gd name="T4" fmla="*/ 0 w 260"/>
                  <a:gd name="T5" fmla="*/ 0 h 120"/>
                  <a:gd name="T6" fmla="*/ 0 w 260"/>
                  <a:gd name="T7" fmla="*/ 0 h 120"/>
                  <a:gd name="T8" fmla="*/ 0 w 260"/>
                  <a:gd name="T9" fmla="*/ 0 h 120"/>
                  <a:gd name="T10" fmla="*/ 0 w 260"/>
                  <a:gd name="T11" fmla="*/ 0 h 120"/>
                  <a:gd name="T12" fmla="*/ 0 w 260"/>
                  <a:gd name="T13" fmla="*/ 0 h 120"/>
                  <a:gd name="T14" fmla="*/ 0 w 260"/>
                  <a:gd name="T15" fmla="*/ 0 h 120"/>
                  <a:gd name="T16" fmla="*/ 0 w 260"/>
                  <a:gd name="T17" fmla="*/ 0 h 120"/>
                  <a:gd name="T18" fmla="*/ 0 w 260"/>
                  <a:gd name="T19" fmla="*/ 0 h 120"/>
                  <a:gd name="T20" fmla="*/ 0 w 260"/>
                  <a:gd name="T21" fmla="*/ 0 h 120"/>
                  <a:gd name="T22" fmla="*/ 0 w 260"/>
                  <a:gd name="T23" fmla="*/ 0 h 120"/>
                  <a:gd name="T24" fmla="*/ 0 w 260"/>
                  <a:gd name="T25" fmla="*/ 0 h 120"/>
                  <a:gd name="T26" fmla="*/ 0 w 260"/>
                  <a:gd name="T27" fmla="*/ 0 h 120"/>
                  <a:gd name="T28" fmla="*/ 0 w 260"/>
                  <a:gd name="T29" fmla="*/ 0 h 120"/>
                  <a:gd name="T30" fmla="*/ 0 w 260"/>
                  <a:gd name="T31" fmla="*/ 0 h 120"/>
                  <a:gd name="T32" fmla="*/ 0 w 260"/>
                  <a:gd name="T33" fmla="*/ 0 h 120"/>
                  <a:gd name="T34" fmla="*/ 0 w 260"/>
                  <a:gd name="T35" fmla="*/ 0 h 120"/>
                  <a:gd name="T36" fmla="*/ 0 w 260"/>
                  <a:gd name="T37" fmla="*/ 0 h 120"/>
                  <a:gd name="T38" fmla="*/ 0 w 260"/>
                  <a:gd name="T39" fmla="*/ 0 h 120"/>
                  <a:gd name="T40" fmla="*/ 0 w 260"/>
                  <a:gd name="T41" fmla="*/ 0 h 120"/>
                  <a:gd name="T42" fmla="*/ 0 w 260"/>
                  <a:gd name="T43" fmla="*/ 0 h 120"/>
                  <a:gd name="T44" fmla="*/ 0 w 260"/>
                  <a:gd name="T45" fmla="*/ 0 h 120"/>
                  <a:gd name="T46" fmla="*/ 0 w 260"/>
                  <a:gd name="T47" fmla="*/ 0 h 120"/>
                  <a:gd name="T48" fmla="*/ 0 w 260"/>
                  <a:gd name="T49" fmla="*/ 0 h 120"/>
                  <a:gd name="T50" fmla="*/ 0 w 260"/>
                  <a:gd name="T51" fmla="*/ 0 h 120"/>
                  <a:gd name="T52" fmla="*/ 0 w 260"/>
                  <a:gd name="T53" fmla="*/ 0 h 120"/>
                  <a:gd name="T54" fmla="*/ 0 w 260"/>
                  <a:gd name="T55" fmla="*/ 0 h 120"/>
                  <a:gd name="T56" fmla="*/ 0 w 260"/>
                  <a:gd name="T57" fmla="*/ 0 h 120"/>
                  <a:gd name="T58" fmla="*/ 0 w 260"/>
                  <a:gd name="T59" fmla="*/ 0 h 120"/>
                  <a:gd name="T60" fmla="*/ 0 w 260"/>
                  <a:gd name="T61" fmla="*/ 0 h 120"/>
                  <a:gd name="T62" fmla="*/ 0 w 260"/>
                  <a:gd name="T63" fmla="*/ 0 h 120"/>
                  <a:gd name="T64" fmla="*/ 0 w 260"/>
                  <a:gd name="T65" fmla="*/ 0 h 120"/>
                  <a:gd name="T66" fmla="*/ 0 w 260"/>
                  <a:gd name="T67" fmla="*/ 0 h 120"/>
                  <a:gd name="T68" fmla="*/ 0 w 260"/>
                  <a:gd name="T69" fmla="*/ 0 h 120"/>
                  <a:gd name="T70" fmla="*/ 0 w 260"/>
                  <a:gd name="T71" fmla="*/ 0 h 120"/>
                  <a:gd name="T72" fmla="*/ 0 w 260"/>
                  <a:gd name="T73" fmla="*/ 0 h 120"/>
                  <a:gd name="T74" fmla="*/ 0 w 260"/>
                  <a:gd name="T75" fmla="*/ 0 h 120"/>
                  <a:gd name="T76" fmla="*/ 0 w 260"/>
                  <a:gd name="T77" fmla="*/ 0 h 120"/>
                  <a:gd name="T78" fmla="*/ 0 w 260"/>
                  <a:gd name="T79" fmla="*/ 0 h 120"/>
                  <a:gd name="T80" fmla="*/ 0 w 260"/>
                  <a:gd name="T81" fmla="*/ 0 h 120"/>
                  <a:gd name="T82" fmla="*/ 0 w 260"/>
                  <a:gd name="T83" fmla="*/ 0 h 120"/>
                  <a:gd name="T84" fmla="*/ 0 w 260"/>
                  <a:gd name="T85" fmla="*/ 0 h 120"/>
                  <a:gd name="T86" fmla="*/ 0 w 260"/>
                  <a:gd name="T87" fmla="*/ 0 h 120"/>
                  <a:gd name="T88" fmla="*/ 0 w 260"/>
                  <a:gd name="T89" fmla="*/ 0 h 120"/>
                  <a:gd name="T90" fmla="*/ 0 w 260"/>
                  <a:gd name="T91" fmla="*/ 0 h 120"/>
                  <a:gd name="T92" fmla="*/ 0 w 260"/>
                  <a:gd name="T93" fmla="*/ 0 h 120"/>
                  <a:gd name="T94" fmla="*/ 0 w 260"/>
                  <a:gd name="T95" fmla="*/ 0 h 120"/>
                  <a:gd name="T96" fmla="*/ 0 w 260"/>
                  <a:gd name="T97" fmla="*/ 0 h 120"/>
                  <a:gd name="T98" fmla="*/ 0 w 260"/>
                  <a:gd name="T99" fmla="*/ 0 h 120"/>
                  <a:gd name="T100" fmla="*/ 0 w 260"/>
                  <a:gd name="T101" fmla="*/ 0 h 120"/>
                  <a:gd name="T102" fmla="*/ 0 w 260"/>
                  <a:gd name="T103" fmla="*/ 0 h 120"/>
                  <a:gd name="T104" fmla="*/ 0 w 260"/>
                  <a:gd name="T105" fmla="*/ 0 h 120"/>
                  <a:gd name="T106" fmla="*/ 0 w 260"/>
                  <a:gd name="T107" fmla="*/ 0 h 120"/>
                  <a:gd name="T108" fmla="*/ 0 w 260"/>
                  <a:gd name="T109" fmla="*/ 0 h 1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0"/>
                  <a:gd name="T166" fmla="*/ 0 h 120"/>
                  <a:gd name="T167" fmla="*/ 260 w 260"/>
                  <a:gd name="T168" fmla="*/ 120 h 12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0" h="120">
                    <a:moveTo>
                      <a:pt x="170" y="6"/>
                    </a:moveTo>
                    <a:lnTo>
                      <a:pt x="164" y="3"/>
                    </a:lnTo>
                    <a:lnTo>
                      <a:pt x="157" y="1"/>
                    </a:lnTo>
                    <a:lnTo>
                      <a:pt x="150" y="0"/>
                    </a:lnTo>
                    <a:lnTo>
                      <a:pt x="143" y="0"/>
                    </a:lnTo>
                    <a:lnTo>
                      <a:pt x="136" y="0"/>
                    </a:lnTo>
                    <a:lnTo>
                      <a:pt x="130" y="1"/>
                    </a:lnTo>
                    <a:lnTo>
                      <a:pt x="126" y="3"/>
                    </a:lnTo>
                    <a:lnTo>
                      <a:pt x="121" y="6"/>
                    </a:lnTo>
                    <a:lnTo>
                      <a:pt x="84" y="30"/>
                    </a:lnTo>
                    <a:lnTo>
                      <a:pt x="47" y="54"/>
                    </a:lnTo>
                    <a:lnTo>
                      <a:pt x="38" y="61"/>
                    </a:lnTo>
                    <a:lnTo>
                      <a:pt x="30" y="68"/>
                    </a:lnTo>
                    <a:lnTo>
                      <a:pt x="23" y="75"/>
                    </a:lnTo>
                    <a:lnTo>
                      <a:pt x="16" y="83"/>
                    </a:lnTo>
                    <a:lnTo>
                      <a:pt x="10" y="91"/>
                    </a:lnTo>
                    <a:lnTo>
                      <a:pt x="5" y="101"/>
                    </a:lnTo>
                    <a:lnTo>
                      <a:pt x="2" y="110"/>
                    </a:lnTo>
                    <a:lnTo>
                      <a:pt x="0" y="120"/>
                    </a:lnTo>
                    <a:lnTo>
                      <a:pt x="8" y="120"/>
                    </a:lnTo>
                    <a:lnTo>
                      <a:pt x="16" y="119"/>
                    </a:lnTo>
                    <a:lnTo>
                      <a:pt x="23" y="117"/>
                    </a:lnTo>
                    <a:lnTo>
                      <a:pt x="31" y="114"/>
                    </a:lnTo>
                    <a:lnTo>
                      <a:pt x="44" y="109"/>
                    </a:lnTo>
                    <a:lnTo>
                      <a:pt x="56" y="101"/>
                    </a:lnTo>
                    <a:lnTo>
                      <a:pt x="69" y="92"/>
                    </a:lnTo>
                    <a:lnTo>
                      <a:pt x="82" y="85"/>
                    </a:lnTo>
                    <a:lnTo>
                      <a:pt x="94" y="77"/>
                    </a:lnTo>
                    <a:lnTo>
                      <a:pt x="107" y="72"/>
                    </a:lnTo>
                    <a:lnTo>
                      <a:pt x="116" y="69"/>
                    </a:lnTo>
                    <a:lnTo>
                      <a:pt x="126" y="67"/>
                    </a:lnTo>
                    <a:lnTo>
                      <a:pt x="135" y="66"/>
                    </a:lnTo>
                    <a:lnTo>
                      <a:pt x="145" y="66"/>
                    </a:lnTo>
                    <a:lnTo>
                      <a:pt x="165" y="65"/>
                    </a:lnTo>
                    <a:lnTo>
                      <a:pt x="185" y="66"/>
                    </a:lnTo>
                    <a:lnTo>
                      <a:pt x="194" y="65"/>
                    </a:lnTo>
                    <a:lnTo>
                      <a:pt x="204" y="65"/>
                    </a:lnTo>
                    <a:lnTo>
                      <a:pt x="214" y="64"/>
                    </a:lnTo>
                    <a:lnTo>
                      <a:pt x="223" y="61"/>
                    </a:lnTo>
                    <a:lnTo>
                      <a:pt x="232" y="58"/>
                    </a:lnTo>
                    <a:lnTo>
                      <a:pt x="240" y="54"/>
                    </a:lnTo>
                    <a:lnTo>
                      <a:pt x="249" y="48"/>
                    </a:lnTo>
                    <a:lnTo>
                      <a:pt x="257" y="42"/>
                    </a:lnTo>
                    <a:lnTo>
                      <a:pt x="259" y="38"/>
                    </a:lnTo>
                    <a:lnTo>
                      <a:pt x="260" y="36"/>
                    </a:lnTo>
                    <a:lnTo>
                      <a:pt x="259" y="32"/>
                    </a:lnTo>
                    <a:lnTo>
                      <a:pt x="257" y="30"/>
                    </a:lnTo>
                    <a:lnTo>
                      <a:pt x="255" y="28"/>
                    </a:lnTo>
                    <a:lnTo>
                      <a:pt x="253" y="25"/>
                    </a:lnTo>
                    <a:lnTo>
                      <a:pt x="252" y="24"/>
                    </a:lnTo>
                    <a:lnTo>
                      <a:pt x="249" y="23"/>
                    </a:lnTo>
                    <a:lnTo>
                      <a:pt x="229" y="21"/>
                    </a:lnTo>
                    <a:lnTo>
                      <a:pt x="209" y="17"/>
                    </a:lnTo>
                    <a:lnTo>
                      <a:pt x="190" y="13"/>
                    </a:lnTo>
                    <a:lnTo>
                      <a:pt x="170" y="6"/>
                    </a:lnTo>
                    <a:close/>
                  </a:path>
                </a:pathLst>
              </a:custGeom>
              <a:solidFill>
                <a:srgbClr val="FFFFFF"/>
              </a:solidFill>
              <a:ln w="9525">
                <a:noFill/>
                <a:round/>
                <a:headEnd/>
                <a:tailEnd/>
              </a:ln>
            </p:spPr>
            <p:txBody>
              <a:bodyPr/>
              <a:lstStyle/>
              <a:p>
                <a:endParaRPr lang="en-US"/>
              </a:p>
            </p:txBody>
          </p:sp>
          <p:sp>
            <p:nvSpPr>
              <p:cNvPr id="40332" name="Freeform 1103"/>
              <p:cNvSpPr>
                <a:spLocks/>
              </p:cNvSpPr>
              <p:nvPr/>
            </p:nvSpPr>
            <p:spPr bwMode="auto">
              <a:xfrm>
                <a:off x="3337" y="3661"/>
                <a:ext cx="108" cy="79"/>
              </a:xfrm>
              <a:custGeom>
                <a:avLst/>
                <a:gdLst>
                  <a:gd name="T0" fmla="*/ 0 w 648"/>
                  <a:gd name="T1" fmla="*/ 0 h 475"/>
                  <a:gd name="T2" fmla="*/ 0 w 648"/>
                  <a:gd name="T3" fmla="*/ 0 h 475"/>
                  <a:gd name="T4" fmla="*/ 0 w 648"/>
                  <a:gd name="T5" fmla="*/ 0 h 475"/>
                  <a:gd name="T6" fmla="*/ 0 w 648"/>
                  <a:gd name="T7" fmla="*/ 0 h 475"/>
                  <a:gd name="T8" fmla="*/ 0 w 648"/>
                  <a:gd name="T9" fmla="*/ 0 h 475"/>
                  <a:gd name="T10" fmla="*/ 0 w 648"/>
                  <a:gd name="T11" fmla="*/ 0 h 475"/>
                  <a:gd name="T12" fmla="*/ 0 w 648"/>
                  <a:gd name="T13" fmla="*/ 0 h 475"/>
                  <a:gd name="T14" fmla="*/ 0 w 648"/>
                  <a:gd name="T15" fmla="*/ 0 h 475"/>
                  <a:gd name="T16" fmla="*/ 0 w 648"/>
                  <a:gd name="T17" fmla="*/ 0 h 475"/>
                  <a:gd name="T18" fmla="*/ 0 w 648"/>
                  <a:gd name="T19" fmla="*/ 0 h 475"/>
                  <a:gd name="T20" fmla="*/ 0 w 648"/>
                  <a:gd name="T21" fmla="*/ 0 h 475"/>
                  <a:gd name="T22" fmla="*/ 0 w 648"/>
                  <a:gd name="T23" fmla="*/ 0 h 475"/>
                  <a:gd name="T24" fmla="*/ 0 w 648"/>
                  <a:gd name="T25" fmla="*/ 0 h 475"/>
                  <a:gd name="T26" fmla="*/ 0 w 648"/>
                  <a:gd name="T27" fmla="*/ 0 h 475"/>
                  <a:gd name="T28" fmla="*/ 0 w 648"/>
                  <a:gd name="T29" fmla="*/ 0 h 475"/>
                  <a:gd name="T30" fmla="*/ 0 w 648"/>
                  <a:gd name="T31" fmla="*/ 0 h 475"/>
                  <a:gd name="T32" fmla="*/ 0 w 648"/>
                  <a:gd name="T33" fmla="*/ 0 h 475"/>
                  <a:gd name="T34" fmla="*/ 0 w 648"/>
                  <a:gd name="T35" fmla="*/ 0 h 475"/>
                  <a:gd name="T36" fmla="*/ 0 w 648"/>
                  <a:gd name="T37" fmla="*/ 0 h 475"/>
                  <a:gd name="T38" fmla="*/ 0 w 648"/>
                  <a:gd name="T39" fmla="*/ 0 h 475"/>
                  <a:gd name="T40" fmla="*/ 0 w 648"/>
                  <a:gd name="T41" fmla="*/ 0 h 475"/>
                  <a:gd name="T42" fmla="*/ 0 w 648"/>
                  <a:gd name="T43" fmla="*/ 0 h 475"/>
                  <a:gd name="T44" fmla="*/ 0 w 648"/>
                  <a:gd name="T45" fmla="*/ 0 h 475"/>
                  <a:gd name="T46" fmla="*/ 0 w 648"/>
                  <a:gd name="T47" fmla="*/ 0 h 475"/>
                  <a:gd name="T48" fmla="*/ 0 w 648"/>
                  <a:gd name="T49" fmla="*/ 0 h 475"/>
                  <a:gd name="T50" fmla="*/ 0 w 648"/>
                  <a:gd name="T51" fmla="*/ 0 h 475"/>
                  <a:gd name="T52" fmla="*/ 0 w 648"/>
                  <a:gd name="T53" fmla="*/ 0 h 475"/>
                  <a:gd name="T54" fmla="*/ 0 w 648"/>
                  <a:gd name="T55" fmla="*/ 0 h 475"/>
                  <a:gd name="T56" fmla="*/ 0 w 648"/>
                  <a:gd name="T57" fmla="*/ 0 h 475"/>
                  <a:gd name="T58" fmla="*/ 0 w 648"/>
                  <a:gd name="T59" fmla="*/ 0 h 475"/>
                  <a:gd name="T60" fmla="*/ 0 w 648"/>
                  <a:gd name="T61" fmla="*/ 0 h 475"/>
                  <a:gd name="T62" fmla="*/ 0 w 648"/>
                  <a:gd name="T63" fmla="*/ 0 h 475"/>
                  <a:gd name="T64" fmla="*/ 0 w 648"/>
                  <a:gd name="T65" fmla="*/ 0 h 475"/>
                  <a:gd name="T66" fmla="*/ 0 w 648"/>
                  <a:gd name="T67" fmla="*/ 0 h 475"/>
                  <a:gd name="T68" fmla="*/ 0 w 648"/>
                  <a:gd name="T69" fmla="*/ 0 h 475"/>
                  <a:gd name="T70" fmla="*/ 0 w 648"/>
                  <a:gd name="T71" fmla="*/ 0 h 475"/>
                  <a:gd name="T72" fmla="*/ 0 w 648"/>
                  <a:gd name="T73" fmla="*/ 0 h 475"/>
                  <a:gd name="T74" fmla="*/ 0 w 648"/>
                  <a:gd name="T75" fmla="*/ 0 h 475"/>
                  <a:gd name="T76" fmla="*/ 0 w 648"/>
                  <a:gd name="T77" fmla="*/ 0 h 475"/>
                  <a:gd name="T78" fmla="*/ 0 w 648"/>
                  <a:gd name="T79" fmla="*/ 0 h 475"/>
                  <a:gd name="T80" fmla="*/ 0 w 648"/>
                  <a:gd name="T81" fmla="*/ 0 h 475"/>
                  <a:gd name="T82" fmla="*/ 0 w 648"/>
                  <a:gd name="T83" fmla="*/ 0 h 475"/>
                  <a:gd name="T84" fmla="*/ 0 w 648"/>
                  <a:gd name="T85" fmla="*/ 0 h 475"/>
                  <a:gd name="T86" fmla="*/ 0 w 648"/>
                  <a:gd name="T87" fmla="*/ 0 h 475"/>
                  <a:gd name="T88" fmla="*/ 0 w 648"/>
                  <a:gd name="T89" fmla="*/ 0 h 475"/>
                  <a:gd name="T90" fmla="*/ 0 w 648"/>
                  <a:gd name="T91" fmla="*/ 0 h 475"/>
                  <a:gd name="T92" fmla="*/ 0 w 648"/>
                  <a:gd name="T93" fmla="*/ 0 h 475"/>
                  <a:gd name="T94" fmla="*/ 0 w 648"/>
                  <a:gd name="T95" fmla="*/ 0 h 475"/>
                  <a:gd name="T96" fmla="*/ 0 w 648"/>
                  <a:gd name="T97" fmla="*/ 0 h 475"/>
                  <a:gd name="T98" fmla="*/ 0 w 648"/>
                  <a:gd name="T99" fmla="*/ 0 h 475"/>
                  <a:gd name="T100" fmla="*/ 0 w 648"/>
                  <a:gd name="T101" fmla="*/ 0 h 475"/>
                  <a:gd name="T102" fmla="*/ 0 w 648"/>
                  <a:gd name="T103" fmla="*/ 0 h 475"/>
                  <a:gd name="T104" fmla="*/ 0 w 648"/>
                  <a:gd name="T105" fmla="*/ 0 h 475"/>
                  <a:gd name="T106" fmla="*/ 0 w 648"/>
                  <a:gd name="T107" fmla="*/ 0 h 475"/>
                  <a:gd name="T108" fmla="*/ 0 w 648"/>
                  <a:gd name="T109" fmla="*/ 0 h 475"/>
                  <a:gd name="T110" fmla="*/ 0 w 648"/>
                  <a:gd name="T111" fmla="*/ 0 h 475"/>
                  <a:gd name="T112" fmla="*/ 0 w 648"/>
                  <a:gd name="T113" fmla="*/ 0 h 4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48"/>
                  <a:gd name="T172" fmla="*/ 0 h 475"/>
                  <a:gd name="T173" fmla="*/ 648 w 648"/>
                  <a:gd name="T174" fmla="*/ 475 h 47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48" h="475">
                    <a:moveTo>
                      <a:pt x="617" y="23"/>
                    </a:moveTo>
                    <a:lnTo>
                      <a:pt x="598" y="30"/>
                    </a:lnTo>
                    <a:lnTo>
                      <a:pt x="577" y="34"/>
                    </a:lnTo>
                    <a:lnTo>
                      <a:pt x="557" y="39"/>
                    </a:lnTo>
                    <a:lnTo>
                      <a:pt x="536" y="41"/>
                    </a:lnTo>
                    <a:lnTo>
                      <a:pt x="517" y="44"/>
                    </a:lnTo>
                    <a:lnTo>
                      <a:pt x="496" y="46"/>
                    </a:lnTo>
                    <a:lnTo>
                      <a:pt x="476" y="46"/>
                    </a:lnTo>
                    <a:lnTo>
                      <a:pt x="457" y="46"/>
                    </a:lnTo>
                    <a:lnTo>
                      <a:pt x="437" y="45"/>
                    </a:lnTo>
                    <a:lnTo>
                      <a:pt x="417" y="44"/>
                    </a:lnTo>
                    <a:lnTo>
                      <a:pt x="398" y="41"/>
                    </a:lnTo>
                    <a:lnTo>
                      <a:pt x="379" y="38"/>
                    </a:lnTo>
                    <a:lnTo>
                      <a:pt x="342" y="30"/>
                    </a:lnTo>
                    <a:lnTo>
                      <a:pt x="306" y="20"/>
                    </a:lnTo>
                    <a:lnTo>
                      <a:pt x="284" y="15"/>
                    </a:lnTo>
                    <a:lnTo>
                      <a:pt x="261" y="9"/>
                    </a:lnTo>
                    <a:lnTo>
                      <a:pt x="237" y="4"/>
                    </a:lnTo>
                    <a:lnTo>
                      <a:pt x="213" y="1"/>
                    </a:lnTo>
                    <a:lnTo>
                      <a:pt x="201" y="0"/>
                    </a:lnTo>
                    <a:lnTo>
                      <a:pt x="188" y="0"/>
                    </a:lnTo>
                    <a:lnTo>
                      <a:pt x="177" y="1"/>
                    </a:lnTo>
                    <a:lnTo>
                      <a:pt x="165" y="2"/>
                    </a:lnTo>
                    <a:lnTo>
                      <a:pt x="154" y="4"/>
                    </a:lnTo>
                    <a:lnTo>
                      <a:pt x="143" y="7"/>
                    </a:lnTo>
                    <a:lnTo>
                      <a:pt x="132" y="11"/>
                    </a:lnTo>
                    <a:lnTo>
                      <a:pt x="121" y="16"/>
                    </a:lnTo>
                    <a:lnTo>
                      <a:pt x="112" y="20"/>
                    </a:lnTo>
                    <a:lnTo>
                      <a:pt x="104" y="26"/>
                    </a:lnTo>
                    <a:lnTo>
                      <a:pt x="96" y="32"/>
                    </a:lnTo>
                    <a:lnTo>
                      <a:pt x="88" y="38"/>
                    </a:lnTo>
                    <a:lnTo>
                      <a:pt x="75" y="52"/>
                    </a:lnTo>
                    <a:lnTo>
                      <a:pt x="63" y="66"/>
                    </a:lnTo>
                    <a:lnTo>
                      <a:pt x="53" y="82"/>
                    </a:lnTo>
                    <a:lnTo>
                      <a:pt x="45" y="98"/>
                    </a:lnTo>
                    <a:lnTo>
                      <a:pt x="38" y="114"/>
                    </a:lnTo>
                    <a:lnTo>
                      <a:pt x="33" y="133"/>
                    </a:lnTo>
                    <a:lnTo>
                      <a:pt x="29" y="150"/>
                    </a:lnTo>
                    <a:lnTo>
                      <a:pt x="25" y="168"/>
                    </a:lnTo>
                    <a:lnTo>
                      <a:pt x="22" y="188"/>
                    </a:lnTo>
                    <a:lnTo>
                      <a:pt x="21" y="207"/>
                    </a:lnTo>
                    <a:lnTo>
                      <a:pt x="17" y="246"/>
                    </a:lnTo>
                    <a:lnTo>
                      <a:pt x="14" y="283"/>
                    </a:lnTo>
                    <a:lnTo>
                      <a:pt x="13" y="292"/>
                    </a:lnTo>
                    <a:lnTo>
                      <a:pt x="10" y="301"/>
                    </a:lnTo>
                    <a:lnTo>
                      <a:pt x="8" y="312"/>
                    </a:lnTo>
                    <a:lnTo>
                      <a:pt x="4" y="321"/>
                    </a:lnTo>
                    <a:lnTo>
                      <a:pt x="1" y="332"/>
                    </a:lnTo>
                    <a:lnTo>
                      <a:pt x="0" y="342"/>
                    </a:lnTo>
                    <a:lnTo>
                      <a:pt x="0" y="347"/>
                    </a:lnTo>
                    <a:lnTo>
                      <a:pt x="0" y="351"/>
                    </a:lnTo>
                    <a:lnTo>
                      <a:pt x="1" y="356"/>
                    </a:lnTo>
                    <a:lnTo>
                      <a:pt x="3" y="359"/>
                    </a:lnTo>
                    <a:lnTo>
                      <a:pt x="7" y="367"/>
                    </a:lnTo>
                    <a:lnTo>
                      <a:pt x="10" y="373"/>
                    </a:lnTo>
                    <a:lnTo>
                      <a:pt x="16" y="379"/>
                    </a:lnTo>
                    <a:lnTo>
                      <a:pt x="22" y="385"/>
                    </a:lnTo>
                    <a:lnTo>
                      <a:pt x="35" y="394"/>
                    </a:lnTo>
                    <a:lnTo>
                      <a:pt x="50" y="401"/>
                    </a:lnTo>
                    <a:lnTo>
                      <a:pt x="81" y="413"/>
                    </a:lnTo>
                    <a:lnTo>
                      <a:pt x="111" y="424"/>
                    </a:lnTo>
                    <a:lnTo>
                      <a:pt x="121" y="426"/>
                    </a:lnTo>
                    <a:lnTo>
                      <a:pt x="133" y="429"/>
                    </a:lnTo>
                    <a:lnTo>
                      <a:pt x="144" y="430"/>
                    </a:lnTo>
                    <a:lnTo>
                      <a:pt x="157" y="431"/>
                    </a:lnTo>
                    <a:lnTo>
                      <a:pt x="181" y="430"/>
                    </a:lnTo>
                    <a:lnTo>
                      <a:pt x="207" y="430"/>
                    </a:lnTo>
                    <a:lnTo>
                      <a:pt x="231" y="429"/>
                    </a:lnTo>
                    <a:lnTo>
                      <a:pt x="254" y="431"/>
                    </a:lnTo>
                    <a:lnTo>
                      <a:pt x="266" y="433"/>
                    </a:lnTo>
                    <a:lnTo>
                      <a:pt x="276" y="436"/>
                    </a:lnTo>
                    <a:lnTo>
                      <a:pt x="285" y="440"/>
                    </a:lnTo>
                    <a:lnTo>
                      <a:pt x="295" y="446"/>
                    </a:lnTo>
                    <a:lnTo>
                      <a:pt x="303" y="452"/>
                    </a:lnTo>
                    <a:lnTo>
                      <a:pt x="311" y="458"/>
                    </a:lnTo>
                    <a:lnTo>
                      <a:pt x="319" y="462"/>
                    </a:lnTo>
                    <a:lnTo>
                      <a:pt x="327" y="466"/>
                    </a:lnTo>
                    <a:lnTo>
                      <a:pt x="336" y="469"/>
                    </a:lnTo>
                    <a:lnTo>
                      <a:pt x="344" y="471"/>
                    </a:lnTo>
                    <a:lnTo>
                      <a:pt x="352" y="473"/>
                    </a:lnTo>
                    <a:lnTo>
                      <a:pt x="361" y="474"/>
                    </a:lnTo>
                    <a:lnTo>
                      <a:pt x="369" y="475"/>
                    </a:lnTo>
                    <a:lnTo>
                      <a:pt x="376" y="475"/>
                    </a:lnTo>
                    <a:lnTo>
                      <a:pt x="384" y="474"/>
                    </a:lnTo>
                    <a:lnTo>
                      <a:pt x="391" y="473"/>
                    </a:lnTo>
                    <a:lnTo>
                      <a:pt x="396" y="470"/>
                    </a:lnTo>
                    <a:lnTo>
                      <a:pt x="403" y="468"/>
                    </a:lnTo>
                    <a:lnTo>
                      <a:pt x="408" y="466"/>
                    </a:lnTo>
                    <a:lnTo>
                      <a:pt x="414" y="462"/>
                    </a:lnTo>
                    <a:lnTo>
                      <a:pt x="438" y="441"/>
                    </a:lnTo>
                    <a:lnTo>
                      <a:pt x="462" y="421"/>
                    </a:lnTo>
                    <a:lnTo>
                      <a:pt x="487" y="399"/>
                    </a:lnTo>
                    <a:lnTo>
                      <a:pt x="509" y="376"/>
                    </a:lnTo>
                    <a:lnTo>
                      <a:pt x="529" y="352"/>
                    </a:lnTo>
                    <a:lnTo>
                      <a:pt x="549" y="327"/>
                    </a:lnTo>
                    <a:lnTo>
                      <a:pt x="568" y="301"/>
                    </a:lnTo>
                    <a:lnTo>
                      <a:pt x="584" y="275"/>
                    </a:lnTo>
                    <a:lnTo>
                      <a:pt x="599" y="248"/>
                    </a:lnTo>
                    <a:lnTo>
                      <a:pt x="613" y="221"/>
                    </a:lnTo>
                    <a:lnTo>
                      <a:pt x="624" y="192"/>
                    </a:lnTo>
                    <a:lnTo>
                      <a:pt x="633" y="163"/>
                    </a:lnTo>
                    <a:lnTo>
                      <a:pt x="640" y="134"/>
                    </a:lnTo>
                    <a:lnTo>
                      <a:pt x="646" y="104"/>
                    </a:lnTo>
                    <a:lnTo>
                      <a:pt x="647" y="88"/>
                    </a:lnTo>
                    <a:lnTo>
                      <a:pt x="648" y="73"/>
                    </a:lnTo>
                    <a:lnTo>
                      <a:pt x="648" y="56"/>
                    </a:lnTo>
                    <a:lnTo>
                      <a:pt x="648" y="41"/>
                    </a:lnTo>
                    <a:lnTo>
                      <a:pt x="648" y="37"/>
                    </a:lnTo>
                    <a:lnTo>
                      <a:pt x="647" y="32"/>
                    </a:lnTo>
                    <a:lnTo>
                      <a:pt x="646" y="29"/>
                    </a:lnTo>
                    <a:lnTo>
                      <a:pt x="645" y="26"/>
                    </a:lnTo>
                    <a:lnTo>
                      <a:pt x="640" y="23"/>
                    </a:lnTo>
                    <a:lnTo>
                      <a:pt x="636" y="22"/>
                    </a:lnTo>
                    <a:lnTo>
                      <a:pt x="624" y="22"/>
                    </a:lnTo>
                    <a:lnTo>
                      <a:pt x="617" y="23"/>
                    </a:lnTo>
                    <a:close/>
                  </a:path>
                </a:pathLst>
              </a:custGeom>
              <a:solidFill>
                <a:srgbClr val="CBCACA"/>
              </a:solidFill>
              <a:ln w="9525">
                <a:noFill/>
                <a:round/>
                <a:headEnd/>
                <a:tailEnd/>
              </a:ln>
            </p:spPr>
            <p:txBody>
              <a:bodyPr/>
              <a:lstStyle/>
              <a:p>
                <a:endParaRPr lang="en-US"/>
              </a:p>
            </p:txBody>
          </p:sp>
          <p:sp>
            <p:nvSpPr>
              <p:cNvPr id="40333" name="Freeform 1104"/>
              <p:cNvSpPr>
                <a:spLocks/>
              </p:cNvSpPr>
              <p:nvPr/>
            </p:nvSpPr>
            <p:spPr bwMode="auto">
              <a:xfrm>
                <a:off x="3450" y="3489"/>
                <a:ext cx="104" cy="122"/>
              </a:xfrm>
              <a:custGeom>
                <a:avLst/>
                <a:gdLst>
                  <a:gd name="T0" fmla="*/ 0 w 622"/>
                  <a:gd name="T1" fmla="*/ 0 h 732"/>
                  <a:gd name="T2" fmla="*/ 0 w 622"/>
                  <a:gd name="T3" fmla="*/ 0 h 732"/>
                  <a:gd name="T4" fmla="*/ 0 w 622"/>
                  <a:gd name="T5" fmla="*/ 0 h 732"/>
                  <a:gd name="T6" fmla="*/ 0 w 622"/>
                  <a:gd name="T7" fmla="*/ 0 h 732"/>
                  <a:gd name="T8" fmla="*/ 0 w 622"/>
                  <a:gd name="T9" fmla="*/ 0 h 732"/>
                  <a:gd name="T10" fmla="*/ 0 w 622"/>
                  <a:gd name="T11" fmla="*/ 0 h 732"/>
                  <a:gd name="T12" fmla="*/ 0 w 622"/>
                  <a:gd name="T13" fmla="*/ 0 h 732"/>
                  <a:gd name="T14" fmla="*/ 0 w 622"/>
                  <a:gd name="T15" fmla="*/ 0 h 732"/>
                  <a:gd name="T16" fmla="*/ 0 w 622"/>
                  <a:gd name="T17" fmla="*/ 0 h 732"/>
                  <a:gd name="T18" fmla="*/ 0 w 622"/>
                  <a:gd name="T19" fmla="*/ 0 h 732"/>
                  <a:gd name="T20" fmla="*/ 0 w 622"/>
                  <a:gd name="T21" fmla="*/ 0 h 732"/>
                  <a:gd name="T22" fmla="*/ 0 w 622"/>
                  <a:gd name="T23" fmla="*/ 0 h 732"/>
                  <a:gd name="T24" fmla="*/ 0 w 622"/>
                  <a:gd name="T25" fmla="*/ 0 h 732"/>
                  <a:gd name="T26" fmla="*/ 0 w 622"/>
                  <a:gd name="T27" fmla="*/ 0 h 732"/>
                  <a:gd name="T28" fmla="*/ 0 w 622"/>
                  <a:gd name="T29" fmla="*/ 0 h 732"/>
                  <a:gd name="T30" fmla="*/ 0 w 622"/>
                  <a:gd name="T31" fmla="*/ 0 h 732"/>
                  <a:gd name="T32" fmla="*/ 0 w 622"/>
                  <a:gd name="T33" fmla="*/ 0 h 732"/>
                  <a:gd name="T34" fmla="*/ 0 w 622"/>
                  <a:gd name="T35" fmla="*/ 0 h 732"/>
                  <a:gd name="T36" fmla="*/ 0 w 622"/>
                  <a:gd name="T37" fmla="*/ 0 h 732"/>
                  <a:gd name="T38" fmla="*/ 0 w 622"/>
                  <a:gd name="T39" fmla="*/ 0 h 732"/>
                  <a:gd name="T40" fmla="*/ 0 w 622"/>
                  <a:gd name="T41" fmla="*/ 0 h 732"/>
                  <a:gd name="T42" fmla="*/ 0 w 622"/>
                  <a:gd name="T43" fmla="*/ 0 h 732"/>
                  <a:gd name="T44" fmla="*/ 0 w 622"/>
                  <a:gd name="T45" fmla="*/ 0 h 732"/>
                  <a:gd name="T46" fmla="*/ 0 w 622"/>
                  <a:gd name="T47" fmla="*/ 0 h 732"/>
                  <a:gd name="T48" fmla="*/ 0 w 622"/>
                  <a:gd name="T49" fmla="*/ 0 h 732"/>
                  <a:gd name="T50" fmla="*/ 0 w 622"/>
                  <a:gd name="T51" fmla="*/ 0 h 732"/>
                  <a:gd name="T52" fmla="*/ 0 w 622"/>
                  <a:gd name="T53" fmla="*/ 0 h 732"/>
                  <a:gd name="T54" fmla="*/ 0 w 622"/>
                  <a:gd name="T55" fmla="*/ 0 h 732"/>
                  <a:gd name="T56" fmla="*/ 0 w 622"/>
                  <a:gd name="T57" fmla="*/ 0 h 732"/>
                  <a:gd name="T58" fmla="*/ 0 w 622"/>
                  <a:gd name="T59" fmla="*/ 0 h 732"/>
                  <a:gd name="T60" fmla="*/ 0 w 622"/>
                  <a:gd name="T61" fmla="*/ 0 h 732"/>
                  <a:gd name="T62" fmla="*/ 0 w 622"/>
                  <a:gd name="T63" fmla="*/ 0 h 732"/>
                  <a:gd name="T64" fmla="*/ 0 w 622"/>
                  <a:gd name="T65" fmla="*/ 0 h 732"/>
                  <a:gd name="T66" fmla="*/ 0 w 622"/>
                  <a:gd name="T67" fmla="*/ 0 h 732"/>
                  <a:gd name="T68" fmla="*/ 0 w 622"/>
                  <a:gd name="T69" fmla="*/ 0 h 732"/>
                  <a:gd name="T70" fmla="*/ 0 w 622"/>
                  <a:gd name="T71" fmla="*/ 0 h 732"/>
                  <a:gd name="T72" fmla="*/ 0 w 622"/>
                  <a:gd name="T73" fmla="*/ 0 h 732"/>
                  <a:gd name="T74" fmla="*/ 0 w 622"/>
                  <a:gd name="T75" fmla="*/ 0 h 732"/>
                  <a:gd name="T76" fmla="*/ 0 w 622"/>
                  <a:gd name="T77" fmla="*/ 0 h 732"/>
                  <a:gd name="T78" fmla="*/ 0 w 622"/>
                  <a:gd name="T79" fmla="*/ 0 h 732"/>
                  <a:gd name="T80" fmla="*/ 0 w 622"/>
                  <a:gd name="T81" fmla="*/ 0 h 732"/>
                  <a:gd name="T82" fmla="*/ 0 w 622"/>
                  <a:gd name="T83" fmla="*/ 0 h 732"/>
                  <a:gd name="T84" fmla="*/ 0 w 622"/>
                  <a:gd name="T85" fmla="*/ 0 h 732"/>
                  <a:gd name="T86" fmla="*/ 0 w 622"/>
                  <a:gd name="T87" fmla="*/ 0 h 732"/>
                  <a:gd name="T88" fmla="*/ 0 w 622"/>
                  <a:gd name="T89" fmla="*/ 0 h 732"/>
                  <a:gd name="T90" fmla="*/ 0 w 622"/>
                  <a:gd name="T91" fmla="*/ 0 h 732"/>
                  <a:gd name="T92" fmla="*/ 0 w 622"/>
                  <a:gd name="T93" fmla="*/ 0 h 732"/>
                  <a:gd name="T94" fmla="*/ 0 w 622"/>
                  <a:gd name="T95" fmla="*/ 0 h 732"/>
                  <a:gd name="T96" fmla="*/ 0 w 622"/>
                  <a:gd name="T97" fmla="*/ 0 h 732"/>
                  <a:gd name="T98" fmla="*/ 0 w 622"/>
                  <a:gd name="T99" fmla="*/ 0 h 732"/>
                  <a:gd name="T100" fmla="*/ 0 w 622"/>
                  <a:gd name="T101" fmla="*/ 0 h 732"/>
                  <a:gd name="T102" fmla="*/ 0 w 622"/>
                  <a:gd name="T103" fmla="*/ 0 h 732"/>
                  <a:gd name="T104" fmla="*/ 0 w 622"/>
                  <a:gd name="T105" fmla="*/ 0 h 732"/>
                  <a:gd name="T106" fmla="*/ 0 w 622"/>
                  <a:gd name="T107" fmla="*/ 0 h 7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2"/>
                  <a:gd name="T163" fmla="*/ 0 h 732"/>
                  <a:gd name="T164" fmla="*/ 622 w 622"/>
                  <a:gd name="T165" fmla="*/ 732 h 7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2" h="732">
                    <a:moveTo>
                      <a:pt x="602" y="3"/>
                    </a:moveTo>
                    <a:lnTo>
                      <a:pt x="577" y="16"/>
                    </a:lnTo>
                    <a:lnTo>
                      <a:pt x="552" y="29"/>
                    </a:lnTo>
                    <a:lnTo>
                      <a:pt x="525" y="40"/>
                    </a:lnTo>
                    <a:lnTo>
                      <a:pt x="500" y="51"/>
                    </a:lnTo>
                    <a:lnTo>
                      <a:pt x="446" y="70"/>
                    </a:lnTo>
                    <a:lnTo>
                      <a:pt x="394" y="89"/>
                    </a:lnTo>
                    <a:lnTo>
                      <a:pt x="342" y="109"/>
                    </a:lnTo>
                    <a:lnTo>
                      <a:pt x="289" y="129"/>
                    </a:lnTo>
                    <a:lnTo>
                      <a:pt x="264" y="140"/>
                    </a:lnTo>
                    <a:lnTo>
                      <a:pt x="237" y="153"/>
                    </a:lnTo>
                    <a:lnTo>
                      <a:pt x="212" y="166"/>
                    </a:lnTo>
                    <a:lnTo>
                      <a:pt x="186" y="181"/>
                    </a:lnTo>
                    <a:lnTo>
                      <a:pt x="165" y="192"/>
                    </a:lnTo>
                    <a:lnTo>
                      <a:pt x="143" y="201"/>
                    </a:lnTo>
                    <a:lnTo>
                      <a:pt x="132" y="206"/>
                    </a:lnTo>
                    <a:lnTo>
                      <a:pt x="119" y="209"/>
                    </a:lnTo>
                    <a:lnTo>
                      <a:pt x="106" y="212"/>
                    </a:lnTo>
                    <a:lnTo>
                      <a:pt x="93" y="212"/>
                    </a:lnTo>
                    <a:lnTo>
                      <a:pt x="89" y="214"/>
                    </a:lnTo>
                    <a:lnTo>
                      <a:pt x="87" y="216"/>
                    </a:lnTo>
                    <a:lnTo>
                      <a:pt x="83" y="222"/>
                    </a:lnTo>
                    <a:lnTo>
                      <a:pt x="80" y="228"/>
                    </a:lnTo>
                    <a:lnTo>
                      <a:pt x="73" y="242"/>
                    </a:lnTo>
                    <a:lnTo>
                      <a:pt x="67" y="253"/>
                    </a:lnTo>
                    <a:lnTo>
                      <a:pt x="64" y="255"/>
                    </a:lnTo>
                    <a:lnTo>
                      <a:pt x="59" y="258"/>
                    </a:lnTo>
                    <a:lnTo>
                      <a:pt x="53" y="260"/>
                    </a:lnTo>
                    <a:lnTo>
                      <a:pt x="47" y="261"/>
                    </a:lnTo>
                    <a:lnTo>
                      <a:pt x="35" y="264"/>
                    </a:lnTo>
                    <a:lnTo>
                      <a:pt x="23" y="266"/>
                    </a:lnTo>
                    <a:lnTo>
                      <a:pt x="17" y="267"/>
                    </a:lnTo>
                    <a:lnTo>
                      <a:pt x="12" y="268"/>
                    </a:lnTo>
                    <a:lnTo>
                      <a:pt x="7" y="271"/>
                    </a:lnTo>
                    <a:lnTo>
                      <a:pt x="4" y="273"/>
                    </a:lnTo>
                    <a:lnTo>
                      <a:pt x="1" y="276"/>
                    </a:lnTo>
                    <a:lnTo>
                      <a:pt x="0" y="280"/>
                    </a:lnTo>
                    <a:lnTo>
                      <a:pt x="0" y="286"/>
                    </a:lnTo>
                    <a:lnTo>
                      <a:pt x="2" y="291"/>
                    </a:lnTo>
                    <a:lnTo>
                      <a:pt x="7" y="303"/>
                    </a:lnTo>
                    <a:lnTo>
                      <a:pt x="14" y="314"/>
                    </a:lnTo>
                    <a:lnTo>
                      <a:pt x="22" y="324"/>
                    </a:lnTo>
                    <a:lnTo>
                      <a:pt x="31" y="334"/>
                    </a:lnTo>
                    <a:lnTo>
                      <a:pt x="42" y="342"/>
                    </a:lnTo>
                    <a:lnTo>
                      <a:pt x="52" y="351"/>
                    </a:lnTo>
                    <a:lnTo>
                      <a:pt x="64" y="360"/>
                    </a:lnTo>
                    <a:lnTo>
                      <a:pt x="76" y="367"/>
                    </a:lnTo>
                    <a:lnTo>
                      <a:pt x="101" y="383"/>
                    </a:lnTo>
                    <a:lnTo>
                      <a:pt x="125" y="399"/>
                    </a:lnTo>
                    <a:lnTo>
                      <a:pt x="137" y="408"/>
                    </a:lnTo>
                    <a:lnTo>
                      <a:pt x="148" y="417"/>
                    </a:lnTo>
                    <a:lnTo>
                      <a:pt x="160" y="428"/>
                    </a:lnTo>
                    <a:lnTo>
                      <a:pt x="169" y="439"/>
                    </a:lnTo>
                    <a:lnTo>
                      <a:pt x="182" y="457"/>
                    </a:lnTo>
                    <a:lnTo>
                      <a:pt x="192" y="474"/>
                    </a:lnTo>
                    <a:lnTo>
                      <a:pt x="201" y="491"/>
                    </a:lnTo>
                    <a:lnTo>
                      <a:pt x="209" y="510"/>
                    </a:lnTo>
                    <a:lnTo>
                      <a:pt x="216" y="527"/>
                    </a:lnTo>
                    <a:lnTo>
                      <a:pt x="222" y="546"/>
                    </a:lnTo>
                    <a:lnTo>
                      <a:pt x="228" y="564"/>
                    </a:lnTo>
                    <a:lnTo>
                      <a:pt x="231" y="583"/>
                    </a:lnTo>
                    <a:lnTo>
                      <a:pt x="235" y="601"/>
                    </a:lnTo>
                    <a:lnTo>
                      <a:pt x="237" y="620"/>
                    </a:lnTo>
                    <a:lnTo>
                      <a:pt x="239" y="638"/>
                    </a:lnTo>
                    <a:lnTo>
                      <a:pt x="241" y="658"/>
                    </a:lnTo>
                    <a:lnTo>
                      <a:pt x="243" y="695"/>
                    </a:lnTo>
                    <a:lnTo>
                      <a:pt x="243" y="732"/>
                    </a:lnTo>
                    <a:lnTo>
                      <a:pt x="253" y="717"/>
                    </a:lnTo>
                    <a:lnTo>
                      <a:pt x="263" y="701"/>
                    </a:lnTo>
                    <a:lnTo>
                      <a:pt x="272" y="685"/>
                    </a:lnTo>
                    <a:lnTo>
                      <a:pt x="280" y="668"/>
                    </a:lnTo>
                    <a:lnTo>
                      <a:pt x="297" y="635"/>
                    </a:lnTo>
                    <a:lnTo>
                      <a:pt x="313" y="602"/>
                    </a:lnTo>
                    <a:lnTo>
                      <a:pt x="318" y="594"/>
                    </a:lnTo>
                    <a:lnTo>
                      <a:pt x="320" y="585"/>
                    </a:lnTo>
                    <a:lnTo>
                      <a:pt x="324" y="576"/>
                    </a:lnTo>
                    <a:lnTo>
                      <a:pt x="326" y="567"/>
                    </a:lnTo>
                    <a:lnTo>
                      <a:pt x="331" y="547"/>
                    </a:lnTo>
                    <a:lnTo>
                      <a:pt x="337" y="528"/>
                    </a:lnTo>
                    <a:lnTo>
                      <a:pt x="356" y="478"/>
                    </a:lnTo>
                    <a:lnTo>
                      <a:pt x="377" y="428"/>
                    </a:lnTo>
                    <a:lnTo>
                      <a:pt x="397" y="378"/>
                    </a:lnTo>
                    <a:lnTo>
                      <a:pt x="419" y="328"/>
                    </a:lnTo>
                    <a:lnTo>
                      <a:pt x="439" y="279"/>
                    </a:lnTo>
                    <a:lnTo>
                      <a:pt x="461" y="230"/>
                    </a:lnTo>
                    <a:lnTo>
                      <a:pt x="483" y="180"/>
                    </a:lnTo>
                    <a:lnTo>
                      <a:pt x="507" y="131"/>
                    </a:lnTo>
                    <a:lnTo>
                      <a:pt x="510" y="124"/>
                    </a:lnTo>
                    <a:lnTo>
                      <a:pt x="516" y="117"/>
                    </a:lnTo>
                    <a:lnTo>
                      <a:pt x="520" y="111"/>
                    </a:lnTo>
                    <a:lnTo>
                      <a:pt x="527" y="106"/>
                    </a:lnTo>
                    <a:lnTo>
                      <a:pt x="541" y="97"/>
                    </a:lnTo>
                    <a:lnTo>
                      <a:pt x="556" y="89"/>
                    </a:lnTo>
                    <a:lnTo>
                      <a:pt x="571" y="81"/>
                    </a:lnTo>
                    <a:lnTo>
                      <a:pt x="586" y="73"/>
                    </a:lnTo>
                    <a:lnTo>
                      <a:pt x="594" y="68"/>
                    </a:lnTo>
                    <a:lnTo>
                      <a:pt x="601" y="64"/>
                    </a:lnTo>
                    <a:lnTo>
                      <a:pt x="608" y="58"/>
                    </a:lnTo>
                    <a:lnTo>
                      <a:pt x="614" y="52"/>
                    </a:lnTo>
                    <a:lnTo>
                      <a:pt x="619" y="45"/>
                    </a:lnTo>
                    <a:lnTo>
                      <a:pt x="622" y="38"/>
                    </a:lnTo>
                    <a:lnTo>
                      <a:pt x="622" y="32"/>
                    </a:lnTo>
                    <a:lnTo>
                      <a:pt x="622" y="26"/>
                    </a:lnTo>
                    <a:lnTo>
                      <a:pt x="622" y="20"/>
                    </a:lnTo>
                    <a:lnTo>
                      <a:pt x="621" y="14"/>
                    </a:lnTo>
                    <a:lnTo>
                      <a:pt x="621" y="7"/>
                    </a:lnTo>
                    <a:lnTo>
                      <a:pt x="622" y="0"/>
                    </a:lnTo>
                    <a:lnTo>
                      <a:pt x="612" y="1"/>
                    </a:lnTo>
                    <a:lnTo>
                      <a:pt x="602" y="3"/>
                    </a:lnTo>
                    <a:close/>
                  </a:path>
                </a:pathLst>
              </a:custGeom>
              <a:solidFill>
                <a:srgbClr val="CBCACA"/>
              </a:solidFill>
              <a:ln w="9525">
                <a:noFill/>
                <a:round/>
                <a:headEnd/>
                <a:tailEnd/>
              </a:ln>
            </p:spPr>
            <p:txBody>
              <a:bodyPr/>
              <a:lstStyle/>
              <a:p>
                <a:endParaRPr lang="en-US"/>
              </a:p>
            </p:txBody>
          </p:sp>
          <p:sp>
            <p:nvSpPr>
              <p:cNvPr id="40334" name="Freeform 1105"/>
              <p:cNvSpPr>
                <a:spLocks/>
              </p:cNvSpPr>
              <p:nvPr/>
            </p:nvSpPr>
            <p:spPr bwMode="auto">
              <a:xfrm>
                <a:off x="3318" y="3701"/>
                <a:ext cx="19" cy="31"/>
              </a:xfrm>
              <a:custGeom>
                <a:avLst/>
                <a:gdLst>
                  <a:gd name="T0" fmla="*/ 0 w 116"/>
                  <a:gd name="T1" fmla="*/ 0 h 191"/>
                  <a:gd name="T2" fmla="*/ 0 w 116"/>
                  <a:gd name="T3" fmla="*/ 0 h 191"/>
                  <a:gd name="T4" fmla="*/ 0 w 116"/>
                  <a:gd name="T5" fmla="*/ 0 h 191"/>
                  <a:gd name="T6" fmla="*/ 0 w 116"/>
                  <a:gd name="T7" fmla="*/ 0 h 191"/>
                  <a:gd name="T8" fmla="*/ 0 w 116"/>
                  <a:gd name="T9" fmla="*/ 0 h 191"/>
                  <a:gd name="T10" fmla="*/ 0 w 116"/>
                  <a:gd name="T11" fmla="*/ 0 h 191"/>
                  <a:gd name="T12" fmla="*/ 0 w 116"/>
                  <a:gd name="T13" fmla="*/ 0 h 191"/>
                  <a:gd name="T14" fmla="*/ 0 w 116"/>
                  <a:gd name="T15" fmla="*/ 0 h 191"/>
                  <a:gd name="T16" fmla="*/ 0 w 116"/>
                  <a:gd name="T17" fmla="*/ 0 h 191"/>
                  <a:gd name="T18" fmla="*/ 0 w 116"/>
                  <a:gd name="T19" fmla="*/ 0 h 191"/>
                  <a:gd name="T20" fmla="*/ 0 w 116"/>
                  <a:gd name="T21" fmla="*/ 0 h 191"/>
                  <a:gd name="T22" fmla="*/ 0 w 116"/>
                  <a:gd name="T23" fmla="*/ 0 h 191"/>
                  <a:gd name="T24" fmla="*/ 0 w 116"/>
                  <a:gd name="T25" fmla="*/ 0 h 191"/>
                  <a:gd name="T26" fmla="*/ 0 w 116"/>
                  <a:gd name="T27" fmla="*/ 0 h 191"/>
                  <a:gd name="T28" fmla="*/ 0 w 116"/>
                  <a:gd name="T29" fmla="*/ 0 h 191"/>
                  <a:gd name="T30" fmla="*/ 0 w 116"/>
                  <a:gd name="T31" fmla="*/ 0 h 191"/>
                  <a:gd name="T32" fmla="*/ 0 w 116"/>
                  <a:gd name="T33" fmla="*/ 0 h 191"/>
                  <a:gd name="T34" fmla="*/ 0 w 116"/>
                  <a:gd name="T35" fmla="*/ 0 h 191"/>
                  <a:gd name="T36" fmla="*/ 0 w 116"/>
                  <a:gd name="T37" fmla="*/ 0 h 191"/>
                  <a:gd name="T38" fmla="*/ 0 w 116"/>
                  <a:gd name="T39" fmla="*/ 0 h 191"/>
                  <a:gd name="T40" fmla="*/ 0 w 116"/>
                  <a:gd name="T41" fmla="*/ 0 h 191"/>
                  <a:gd name="T42" fmla="*/ 0 w 116"/>
                  <a:gd name="T43" fmla="*/ 0 h 191"/>
                  <a:gd name="T44" fmla="*/ 0 w 116"/>
                  <a:gd name="T45" fmla="*/ 0 h 191"/>
                  <a:gd name="T46" fmla="*/ 0 w 116"/>
                  <a:gd name="T47" fmla="*/ 0 h 191"/>
                  <a:gd name="T48" fmla="*/ 0 w 116"/>
                  <a:gd name="T49" fmla="*/ 0 h 191"/>
                  <a:gd name="T50" fmla="*/ 0 w 116"/>
                  <a:gd name="T51" fmla="*/ 0 h 191"/>
                  <a:gd name="T52" fmla="*/ 0 w 116"/>
                  <a:gd name="T53" fmla="*/ 0 h 191"/>
                  <a:gd name="T54" fmla="*/ 0 w 116"/>
                  <a:gd name="T55" fmla="*/ 0 h 191"/>
                  <a:gd name="T56" fmla="*/ 0 w 116"/>
                  <a:gd name="T57" fmla="*/ 0 h 191"/>
                  <a:gd name="T58" fmla="*/ 0 w 116"/>
                  <a:gd name="T59" fmla="*/ 0 h 191"/>
                  <a:gd name="T60" fmla="*/ 0 w 116"/>
                  <a:gd name="T61" fmla="*/ 0 h 191"/>
                  <a:gd name="T62" fmla="*/ 0 w 116"/>
                  <a:gd name="T63" fmla="*/ 0 h 191"/>
                  <a:gd name="T64" fmla="*/ 0 w 116"/>
                  <a:gd name="T65" fmla="*/ 0 h 191"/>
                  <a:gd name="T66" fmla="*/ 0 w 116"/>
                  <a:gd name="T67" fmla="*/ 0 h 191"/>
                  <a:gd name="T68" fmla="*/ 0 w 116"/>
                  <a:gd name="T69" fmla="*/ 0 h 191"/>
                  <a:gd name="T70" fmla="*/ 0 w 116"/>
                  <a:gd name="T71" fmla="*/ 0 h 191"/>
                  <a:gd name="T72" fmla="*/ 0 w 116"/>
                  <a:gd name="T73" fmla="*/ 0 h 191"/>
                  <a:gd name="T74" fmla="*/ 0 w 116"/>
                  <a:gd name="T75" fmla="*/ 0 h 191"/>
                  <a:gd name="T76" fmla="*/ 0 w 116"/>
                  <a:gd name="T77" fmla="*/ 0 h 191"/>
                  <a:gd name="T78" fmla="*/ 0 w 116"/>
                  <a:gd name="T79" fmla="*/ 0 h 191"/>
                  <a:gd name="T80" fmla="*/ 0 w 116"/>
                  <a:gd name="T81" fmla="*/ 0 h 191"/>
                  <a:gd name="T82" fmla="*/ 0 w 116"/>
                  <a:gd name="T83" fmla="*/ 0 h 191"/>
                  <a:gd name="T84" fmla="*/ 0 w 116"/>
                  <a:gd name="T85" fmla="*/ 0 h 191"/>
                  <a:gd name="T86" fmla="*/ 0 w 116"/>
                  <a:gd name="T87" fmla="*/ 0 h 191"/>
                  <a:gd name="T88" fmla="*/ 0 w 116"/>
                  <a:gd name="T89" fmla="*/ 0 h 191"/>
                  <a:gd name="T90" fmla="*/ 0 w 116"/>
                  <a:gd name="T91" fmla="*/ 0 h 191"/>
                  <a:gd name="T92" fmla="*/ 0 w 116"/>
                  <a:gd name="T93" fmla="*/ 0 h 191"/>
                  <a:gd name="T94" fmla="*/ 0 w 116"/>
                  <a:gd name="T95" fmla="*/ 0 h 191"/>
                  <a:gd name="T96" fmla="*/ 0 w 116"/>
                  <a:gd name="T97" fmla="*/ 0 h 191"/>
                  <a:gd name="T98" fmla="*/ 0 w 116"/>
                  <a:gd name="T99" fmla="*/ 0 h 191"/>
                  <a:gd name="T100" fmla="*/ 0 w 116"/>
                  <a:gd name="T101" fmla="*/ 0 h 191"/>
                  <a:gd name="T102" fmla="*/ 0 w 116"/>
                  <a:gd name="T103" fmla="*/ 0 h 191"/>
                  <a:gd name="T104" fmla="*/ 0 w 116"/>
                  <a:gd name="T105" fmla="*/ 0 h 19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6"/>
                  <a:gd name="T160" fmla="*/ 0 h 191"/>
                  <a:gd name="T161" fmla="*/ 116 w 116"/>
                  <a:gd name="T162" fmla="*/ 191 h 19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6" h="191">
                    <a:moveTo>
                      <a:pt x="116" y="0"/>
                    </a:moveTo>
                    <a:lnTo>
                      <a:pt x="115" y="8"/>
                    </a:lnTo>
                    <a:lnTo>
                      <a:pt x="114" y="16"/>
                    </a:lnTo>
                    <a:lnTo>
                      <a:pt x="111" y="22"/>
                    </a:lnTo>
                    <a:lnTo>
                      <a:pt x="108" y="28"/>
                    </a:lnTo>
                    <a:lnTo>
                      <a:pt x="101" y="37"/>
                    </a:lnTo>
                    <a:lnTo>
                      <a:pt x="93" y="45"/>
                    </a:lnTo>
                    <a:lnTo>
                      <a:pt x="83" y="53"/>
                    </a:lnTo>
                    <a:lnTo>
                      <a:pt x="77" y="62"/>
                    </a:lnTo>
                    <a:lnTo>
                      <a:pt x="73" y="68"/>
                    </a:lnTo>
                    <a:lnTo>
                      <a:pt x="70" y="76"/>
                    </a:lnTo>
                    <a:lnTo>
                      <a:pt x="67" y="84"/>
                    </a:lnTo>
                    <a:lnTo>
                      <a:pt x="65" y="94"/>
                    </a:lnTo>
                    <a:lnTo>
                      <a:pt x="64" y="97"/>
                    </a:lnTo>
                    <a:lnTo>
                      <a:pt x="63" y="101"/>
                    </a:lnTo>
                    <a:lnTo>
                      <a:pt x="60" y="104"/>
                    </a:lnTo>
                    <a:lnTo>
                      <a:pt x="57" y="107"/>
                    </a:lnTo>
                    <a:lnTo>
                      <a:pt x="48" y="112"/>
                    </a:lnTo>
                    <a:lnTo>
                      <a:pt x="36" y="118"/>
                    </a:lnTo>
                    <a:lnTo>
                      <a:pt x="26" y="125"/>
                    </a:lnTo>
                    <a:lnTo>
                      <a:pt x="15" y="132"/>
                    </a:lnTo>
                    <a:lnTo>
                      <a:pt x="9" y="136"/>
                    </a:lnTo>
                    <a:lnTo>
                      <a:pt x="6" y="141"/>
                    </a:lnTo>
                    <a:lnTo>
                      <a:pt x="3" y="147"/>
                    </a:lnTo>
                    <a:lnTo>
                      <a:pt x="0" y="153"/>
                    </a:lnTo>
                    <a:lnTo>
                      <a:pt x="27" y="159"/>
                    </a:lnTo>
                    <a:lnTo>
                      <a:pt x="51" y="165"/>
                    </a:lnTo>
                    <a:lnTo>
                      <a:pt x="63" y="170"/>
                    </a:lnTo>
                    <a:lnTo>
                      <a:pt x="74" y="176"/>
                    </a:lnTo>
                    <a:lnTo>
                      <a:pt x="86" y="183"/>
                    </a:lnTo>
                    <a:lnTo>
                      <a:pt x="96" y="191"/>
                    </a:lnTo>
                    <a:lnTo>
                      <a:pt x="98" y="185"/>
                    </a:lnTo>
                    <a:lnTo>
                      <a:pt x="100" y="178"/>
                    </a:lnTo>
                    <a:lnTo>
                      <a:pt x="101" y="172"/>
                    </a:lnTo>
                    <a:lnTo>
                      <a:pt x="101" y="166"/>
                    </a:lnTo>
                    <a:lnTo>
                      <a:pt x="101" y="154"/>
                    </a:lnTo>
                    <a:lnTo>
                      <a:pt x="98" y="142"/>
                    </a:lnTo>
                    <a:lnTo>
                      <a:pt x="96" y="131"/>
                    </a:lnTo>
                    <a:lnTo>
                      <a:pt x="93" y="118"/>
                    </a:lnTo>
                    <a:lnTo>
                      <a:pt x="92" y="106"/>
                    </a:lnTo>
                    <a:lnTo>
                      <a:pt x="90" y="94"/>
                    </a:lnTo>
                    <a:lnTo>
                      <a:pt x="89" y="85"/>
                    </a:lnTo>
                    <a:lnTo>
                      <a:pt x="90" y="77"/>
                    </a:lnTo>
                    <a:lnTo>
                      <a:pt x="90" y="72"/>
                    </a:lnTo>
                    <a:lnTo>
                      <a:pt x="92" y="66"/>
                    </a:lnTo>
                    <a:lnTo>
                      <a:pt x="96" y="57"/>
                    </a:lnTo>
                    <a:lnTo>
                      <a:pt x="101" y="47"/>
                    </a:lnTo>
                    <a:lnTo>
                      <a:pt x="107" y="39"/>
                    </a:lnTo>
                    <a:lnTo>
                      <a:pt x="111" y="29"/>
                    </a:lnTo>
                    <a:lnTo>
                      <a:pt x="114" y="23"/>
                    </a:lnTo>
                    <a:lnTo>
                      <a:pt x="115" y="16"/>
                    </a:lnTo>
                    <a:lnTo>
                      <a:pt x="116" y="8"/>
                    </a:lnTo>
                    <a:lnTo>
                      <a:pt x="116" y="0"/>
                    </a:lnTo>
                    <a:close/>
                  </a:path>
                </a:pathLst>
              </a:custGeom>
              <a:solidFill>
                <a:srgbClr val="FFFFFF"/>
              </a:solidFill>
              <a:ln w="9525">
                <a:noFill/>
                <a:round/>
                <a:headEnd/>
                <a:tailEnd/>
              </a:ln>
            </p:spPr>
            <p:txBody>
              <a:bodyPr/>
              <a:lstStyle/>
              <a:p>
                <a:endParaRPr lang="en-US"/>
              </a:p>
            </p:txBody>
          </p:sp>
          <p:sp>
            <p:nvSpPr>
              <p:cNvPr id="40335" name="Freeform 1106"/>
              <p:cNvSpPr>
                <a:spLocks/>
              </p:cNvSpPr>
              <p:nvPr/>
            </p:nvSpPr>
            <p:spPr bwMode="auto">
              <a:xfrm>
                <a:off x="3394" y="3674"/>
                <a:ext cx="39" cy="57"/>
              </a:xfrm>
              <a:custGeom>
                <a:avLst/>
                <a:gdLst>
                  <a:gd name="T0" fmla="*/ 0 w 235"/>
                  <a:gd name="T1" fmla="*/ 0 h 340"/>
                  <a:gd name="T2" fmla="*/ 0 w 235"/>
                  <a:gd name="T3" fmla="*/ 0 h 340"/>
                  <a:gd name="T4" fmla="*/ 0 w 235"/>
                  <a:gd name="T5" fmla="*/ 0 h 340"/>
                  <a:gd name="T6" fmla="*/ 0 w 235"/>
                  <a:gd name="T7" fmla="*/ 0 h 340"/>
                  <a:gd name="T8" fmla="*/ 0 w 235"/>
                  <a:gd name="T9" fmla="*/ 0 h 340"/>
                  <a:gd name="T10" fmla="*/ 0 w 235"/>
                  <a:gd name="T11" fmla="*/ 0 h 340"/>
                  <a:gd name="T12" fmla="*/ 0 w 235"/>
                  <a:gd name="T13" fmla="*/ 0 h 340"/>
                  <a:gd name="T14" fmla="*/ 0 w 235"/>
                  <a:gd name="T15" fmla="*/ 0 h 340"/>
                  <a:gd name="T16" fmla="*/ 0 w 235"/>
                  <a:gd name="T17" fmla="*/ 0 h 340"/>
                  <a:gd name="T18" fmla="*/ 0 w 235"/>
                  <a:gd name="T19" fmla="*/ 0 h 340"/>
                  <a:gd name="T20" fmla="*/ 0 w 235"/>
                  <a:gd name="T21" fmla="*/ 0 h 340"/>
                  <a:gd name="T22" fmla="*/ 0 w 235"/>
                  <a:gd name="T23" fmla="*/ 0 h 340"/>
                  <a:gd name="T24" fmla="*/ 0 w 235"/>
                  <a:gd name="T25" fmla="*/ 0 h 340"/>
                  <a:gd name="T26" fmla="*/ 0 w 235"/>
                  <a:gd name="T27" fmla="*/ 0 h 340"/>
                  <a:gd name="T28" fmla="*/ 0 w 235"/>
                  <a:gd name="T29" fmla="*/ 0 h 340"/>
                  <a:gd name="T30" fmla="*/ 0 w 235"/>
                  <a:gd name="T31" fmla="*/ 0 h 340"/>
                  <a:gd name="T32" fmla="*/ 0 w 235"/>
                  <a:gd name="T33" fmla="*/ 0 h 340"/>
                  <a:gd name="T34" fmla="*/ 0 w 235"/>
                  <a:gd name="T35" fmla="*/ 0 h 340"/>
                  <a:gd name="T36" fmla="*/ 0 w 235"/>
                  <a:gd name="T37" fmla="*/ 0 h 340"/>
                  <a:gd name="T38" fmla="*/ 0 w 235"/>
                  <a:gd name="T39" fmla="*/ 0 h 340"/>
                  <a:gd name="T40" fmla="*/ 0 w 235"/>
                  <a:gd name="T41" fmla="*/ 0 h 340"/>
                  <a:gd name="T42" fmla="*/ 0 w 235"/>
                  <a:gd name="T43" fmla="*/ 0 h 340"/>
                  <a:gd name="T44" fmla="*/ 0 w 235"/>
                  <a:gd name="T45" fmla="*/ 0 h 340"/>
                  <a:gd name="T46" fmla="*/ 0 w 235"/>
                  <a:gd name="T47" fmla="*/ 0 h 340"/>
                  <a:gd name="T48" fmla="*/ 0 w 235"/>
                  <a:gd name="T49" fmla="*/ 0 h 340"/>
                  <a:gd name="T50" fmla="*/ 0 w 235"/>
                  <a:gd name="T51" fmla="*/ 0 h 340"/>
                  <a:gd name="T52" fmla="*/ 0 w 235"/>
                  <a:gd name="T53" fmla="*/ 0 h 340"/>
                  <a:gd name="T54" fmla="*/ 0 w 235"/>
                  <a:gd name="T55" fmla="*/ 0 h 340"/>
                  <a:gd name="T56" fmla="*/ 0 w 235"/>
                  <a:gd name="T57" fmla="*/ 0 h 340"/>
                  <a:gd name="T58" fmla="*/ 0 w 235"/>
                  <a:gd name="T59" fmla="*/ 0 h 340"/>
                  <a:gd name="T60" fmla="*/ 0 w 235"/>
                  <a:gd name="T61" fmla="*/ 0 h 340"/>
                  <a:gd name="T62" fmla="*/ 0 w 235"/>
                  <a:gd name="T63" fmla="*/ 0 h 3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5"/>
                  <a:gd name="T97" fmla="*/ 0 h 340"/>
                  <a:gd name="T98" fmla="*/ 235 w 235"/>
                  <a:gd name="T99" fmla="*/ 340 h 3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5" h="340">
                    <a:moveTo>
                      <a:pt x="233" y="0"/>
                    </a:moveTo>
                    <a:lnTo>
                      <a:pt x="222" y="5"/>
                    </a:lnTo>
                    <a:lnTo>
                      <a:pt x="210" y="9"/>
                    </a:lnTo>
                    <a:lnTo>
                      <a:pt x="198" y="11"/>
                    </a:lnTo>
                    <a:lnTo>
                      <a:pt x="186" y="12"/>
                    </a:lnTo>
                    <a:lnTo>
                      <a:pt x="161" y="13"/>
                    </a:lnTo>
                    <a:lnTo>
                      <a:pt x="137" y="13"/>
                    </a:lnTo>
                    <a:lnTo>
                      <a:pt x="114" y="13"/>
                    </a:lnTo>
                    <a:lnTo>
                      <a:pt x="92" y="15"/>
                    </a:lnTo>
                    <a:lnTo>
                      <a:pt x="82" y="17"/>
                    </a:lnTo>
                    <a:lnTo>
                      <a:pt x="74" y="19"/>
                    </a:lnTo>
                    <a:lnTo>
                      <a:pt x="64" y="24"/>
                    </a:lnTo>
                    <a:lnTo>
                      <a:pt x="57" y="28"/>
                    </a:lnTo>
                    <a:lnTo>
                      <a:pt x="50" y="35"/>
                    </a:lnTo>
                    <a:lnTo>
                      <a:pt x="44" y="41"/>
                    </a:lnTo>
                    <a:lnTo>
                      <a:pt x="38" y="48"/>
                    </a:lnTo>
                    <a:lnTo>
                      <a:pt x="33" y="56"/>
                    </a:lnTo>
                    <a:lnTo>
                      <a:pt x="30" y="63"/>
                    </a:lnTo>
                    <a:lnTo>
                      <a:pt x="26" y="71"/>
                    </a:lnTo>
                    <a:lnTo>
                      <a:pt x="23" y="79"/>
                    </a:lnTo>
                    <a:lnTo>
                      <a:pt x="20" y="87"/>
                    </a:lnTo>
                    <a:lnTo>
                      <a:pt x="18" y="103"/>
                    </a:lnTo>
                    <a:lnTo>
                      <a:pt x="16" y="121"/>
                    </a:lnTo>
                    <a:lnTo>
                      <a:pt x="16" y="139"/>
                    </a:lnTo>
                    <a:lnTo>
                      <a:pt x="17" y="158"/>
                    </a:lnTo>
                    <a:lnTo>
                      <a:pt x="19" y="196"/>
                    </a:lnTo>
                    <a:lnTo>
                      <a:pt x="19" y="233"/>
                    </a:lnTo>
                    <a:lnTo>
                      <a:pt x="18" y="253"/>
                    </a:lnTo>
                    <a:lnTo>
                      <a:pt x="16" y="271"/>
                    </a:lnTo>
                    <a:lnTo>
                      <a:pt x="13" y="280"/>
                    </a:lnTo>
                    <a:lnTo>
                      <a:pt x="11" y="288"/>
                    </a:lnTo>
                    <a:lnTo>
                      <a:pt x="8" y="298"/>
                    </a:lnTo>
                    <a:lnTo>
                      <a:pt x="4" y="306"/>
                    </a:lnTo>
                    <a:lnTo>
                      <a:pt x="1" y="315"/>
                    </a:lnTo>
                    <a:lnTo>
                      <a:pt x="0" y="323"/>
                    </a:lnTo>
                    <a:lnTo>
                      <a:pt x="1" y="327"/>
                    </a:lnTo>
                    <a:lnTo>
                      <a:pt x="2" y="329"/>
                    </a:lnTo>
                    <a:lnTo>
                      <a:pt x="3" y="331"/>
                    </a:lnTo>
                    <a:lnTo>
                      <a:pt x="5" y="334"/>
                    </a:lnTo>
                    <a:lnTo>
                      <a:pt x="11" y="337"/>
                    </a:lnTo>
                    <a:lnTo>
                      <a:pt x="18" y="339"/>
                    </a:lnTo>
                    <a:lnTo>
                      <a:pt x="25" y="340"/>
                    </a:lnTo>
                    <a:lnTo>
                      <a:pt x="34" y="340"/>
                    </a:lnTo>
                    <a:lnTo>
                      <a:pt x="44" y="339"/>
                    </a:lnTo>
                    <a:lnTo>
                      <a:pt x="54" y="337"/>
                    </a:lnTo>
                    <a:lnTo>
                      <a:pt x="63" y="335"/>
                    </a:lnTo>
                    <a:lnTo>
                      <a:pt x="71" y="332"/>
                    </a:lnTo>
                    <a:lnTo>
                      <a:pt x="81" y="329"/>
                    </a:lnTo>
                    <a:lnTo>
                      <a:pt x="87" y="325"/>
                    </a:lnTo>
                    <a:lnTo>
                      <a:pt x="93" y="321"/>
                    </a:lnTo>
                    <a:lnTo>
                      <a:pt x="97" y="316"/>
                    </a:lnTo>
                    <a:lnTo>
                      <a:pt x="127" y="281"/>
                    </a:lnTo>
                    <a:lnTo>
                      <a:pt x="155" y="244"/>
                    </a:lnTo>
                    <a:lnTo>
                      <a:pt x="167" y="227"/>
                    </a:lnTo>
                    <a:lnTo>
                      <a:pt x="180" y="207"/>
                    </a:lnTo>
                    <a:lnTo>
                      <a:pt x="190" y="189"/>
                    </a:lnTo>
                    <a:lnTo>
                      <a:pt x="201" y="169"/>
                    </a:lnTo>
                    <a:lnTo>
                      <a:pt x="210" y="151"/>
                    </a:lnTo>
                    <a:lnTo>
                      <a:pt x="218" y="130"/>
                    </a:lnTo>
                    <a:lnTo>
                      <a:pt x="225" y="110"/>
                    </a:lnTo>
                    <a:lnTo>
                      <a:pt x="230" y="89"/>
                    </a:lnTo>
                    <a:lnTo>
                      <a:pt x="233" y="68"/>
                    </a:lnTo>
                    <a:lnTo>
                      <a:pt x="235" y="46"/>
                    </a:lnTo>
                    <a:lnTo>
                      <a:pt x="235" y="24"/>
                    </a:lnTo>
                    <a:lnTo>
                      <a:pt x="233" y="0"/>
                    </a:lnTo>
                    <a:close/>
                  </a:path>
                </a:pathLst>
              </a:custGeom>
              <a:solidFill>
                <a:srgbClr val="C6C5C5"/>
              </a:solidFill>
              <a:ln w="9525">
                <a:noFill/>
                <a:round/>
                <a:headEnd/>
                <a:tailEnd/>
              </a:ln>
            </p:spPr>
            <p:txBody>
              <a:bodyPr/>
              <a:lstStyle/>
              <a:p>
                <a:endParaRPr lang="en-US"/>
              </a:p>
            </p:txBody>
          </p:sp>
          <p:sp>
            <p:nvSpPr>
              <p:cNvPr id="40336" name="Freeform 1107"/>
              <p:cNvSpPr>
                <a:spLocks/>
              </p:cNvSpPr>
              <p:nvPr/>
            </p:nvSpPr>
            <p:spPr bwMode="auto">
              <a:xfrm>
                <a:off x="3484" y="3531"/>
                <a:ext cx="30" cy="49"/>
              </a:xfrm>
              <a:custGeom>
                <a:avLst/>
                <a:gdLst>
                  <a:gd name="T0" fmla="*/ 0 w 182"/>
                  <a:gd name="T1" fmla="*/ 0 h 291"/>
                  <a:gd name="T2" fmla="*/ 0 w 182"/>
                  <a:gd name="T3" fmla="*/ 0 h 291"/>
                  <a:gd name="T4" fmla="*/ 0 w 182"/>
                  <a:gd name="T5" fmla="*/ 0 h 291"/>
                  <a:gd name="T6" fmla="*/ 0 w 182"/>
                  <a:gd name="T7" fmla="*/ 0 h 291"/>
                  <a:gd name="T8" fmla="*/ 0 w 182"/>
                  <a:gd name="T9" fmla="*/ 0 h 291"/>
                  <a:gd name="T10" fmla="*/ 0 w 182"/>
                  <a:gd name="T11" fmla="*/ 0 h 291"/>
                  <a:gd name="T12" fmla="*/ 0 w 182"/>
                  <a:gd name="T13" fmla="*/ 0 h 291"/>
                  <a:gd name="T14" fmla="*/ 0 w 182"/>
                  <a:gd name="T15" fmla="*/ 0 h 291"/>
                  <a:gd name="T16" fmla="*/ 0 w 182"/>
                  <a:gd name="T17" fmla="*/ 0 h 291"/>
                  <a:gd name="T18" fmla="*/ 0 w 182"/>
                  <a:gd name="T19" fmla="*/ 0 h 291"/>
                  <a:gd name="T20" fmla="*/ 0 w 182"/>
                  <a:gd name="T21" fmla="*/ 0 h 291"/>
                  <a:gd name="T22" fmla="*/ 0 w 182"/>
                  <a:gd name="T23" fmla="*/ 0 h 291"/>
                  <a:gd name="T24" fmla="*/ 0 w 182"/>
                  <a:gd name="T25" fmla="*/ 0 h 291"/>
                  <a:gd name="T26" fmla="*/ 0 w 182"/>
                  <a:gd name="T27" fmla="*/ 0 h 291"/>
                  <a:gd name="T28" fmla="*/ 0 w 182"/>
                  <a:gd name="T29" fmla="*/ 0 h 291"/>
                  <a:gd name="T30" fmla="*/ 0 w 182"/>
                  <a:gd name="T31" fmla="*/ 0 h 291"/>
                  <a:gd name="T32" fmla="*/ 0 w 182"/>
                  <a:gd name="T33" fmla="*/ 0 h 291"/>
                  <a:gd name="T34" fmla="*/ 0 w 182"/>
                  <a:gd name="T35" fmla="*/ 0 h 291"/>
                  <a:gd name="T36" fmla="*/ 0 w 182"/>
                  <a:gd name="T37" fmla="*/ 0 h 291"/>
                  <a:gd name="T38" fmla="*/ 0 w 182"/>
                  <a:gd name="T39" fmla="*/ 0 h 291"/>
                  <a:gd name="T40" fmla="*/ 0 w 182"/>
                  <a:gd name="T41" fmla="*/ 0 h 291"/>
                  <a:gd name="T42" fmla="*/ 0 w 182"/>
                  <a:gd name="T43" fmla="*/ 0 h 291"/>
                  <a:gd name="T44" fmla="*/ 0 w 182"/>
                  <a:gd name="T45" fmla="*/ 0 h 291"/>
                  <a:gd name="T46" fmla="*/ 0 w 182"/>
                  <a:gd name="T47" fmla="*/ 0 h 291"/>
                  <a:gd name="T48" fmla="*/ 0 w 182"/>
                  <a:gd name="T49" fmla="*/ 0 h 291"/>
                  <a:gd name="T50" fmla="*/ 0 w 182"/>
                  <a:gd name="T51" fmla="*/ 0 h 291"/>
                  <a:gd name="T52" fmla="*/ 0 w 182"/>
                  <a:gd name="T53" fmla="*/ 0 h 291"/>
                  <a:gd name="T54" fmla="*/ 0 w 182"/>
                  <a:gd name="T55" fmla="*/ 0 h 291"/>
                  <a:gd name="T56" fmla="*/ 0 w 182"/>
                  <a:gd name="T57" fmla="*/ 0 h 291"/>
                  <a:gd name="T58" fmla="*/ 0 w 182"/>
                  <a:gd name="T59" fmla="*/ 0 h 291"/>
                  <a:gd name="T60" fmla="*/ 0 w 182"/>
                  <a:gd name="T61" fmla="*/ 0 h 291"/>
                  <a:gd name="T62" fmla="*/ 0 w 182"/>
                  <a:gd name="T63" fmla="*/ 0 h 291"/>
                  <a:gd name="T64" fmla="*/ 0 w 182"/>
                  <a:gd name="T65" fmla="*/ 0 h 291"/>
                  <a:gd name="T66" fmla="*/ 0 w 182"/>
                  <a:gd name="T67" fmla="*/ 0 h 291"/>
                  <a:gd name="T68" fmla="*/ 0 w 182"/>
                  <a:gd name="T69" fmla="*/ 0 h 291"/>
                  <a:gd name="T70" fmla="*/ 0 w 182"/>
                  <a:gd name="T71" fmla="*/ 0 h 291"/>
                  <a:gd name="T72" fmla="*/ 0 w 182"/>
                  <a:gd name="T73" fmla="*/ 0 h 291"/>
                  <a:gd name="T74" fmla="*/ 0 w 182"/>
                  <a:gd name="T75" fmla="*/ 0 h 291"/>
                  <a:gd name="T76" fmla="*/ 0 w 182"/>
                  <a:gd name="T77" fmla="*/ 0 h 291"/>
                  <a:gd name="T78" fmla="*/ 0 w 182"/>
                  <a:gd name="T79" fmla="*/ 0 h 291"/>
                  <a:gd name="T80" fmla="*/ 0 w 182"/>
                  <a:gd name="T81" fmla="*/ 0 h 2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2"/>
                  <a:gd name="T124" fmla="*/ 0 h 291"/>
                  <a:gd name="T125" fmla="*/ 182 w 182"/>
                  <a:gd name="T126" fmla="*/ 291 h 2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2" h="291">
                    <a:moveTo>
                      <a:pt x="182" y="0"/>
                    </a:moveTo>
                    <a:lnTo>
                      <a:pt x="160" y="12"/>
                    </a:lnTo>
                    <a:lnTo>
                      <a:pt x="136" y="25"/>
                    </a:lnTo>
                    <a:lnTo>
                      <a:pt x="110" y="36"/>
                    </a:lnTo>
                    <a:lnTo>
                      <a:pt x="85" y="48"/>
                    </a:lnTo>
                    <a:lnTo>
                      <a:pt x="61" y="59"/>
                    </a:lnTo>
                    <a:lnTo>
                      <a:pt x="39" y="73"/>
                    </a:lnTo>
                    <a:lnTo>
                      <a:pt x="29" y="80"/>
                    </a:lnTo>
                    <a:lnTo>
                      <a:pt x="21" y="87"/>
                    </a:lnTo>
                    <a:lnTo>
                      <a:pt x="14" y="94"/>
                    </a:lnTo>
                    <a:lnTo>
                      <a:pt x="10" y="102"/>
                    </a:lnTo>
                    <a:lnTo>
                      <a:pt x="5" y="113"/>
                    </a:lnTo>
                    <a:lnTo>
                      <a:pt x="2" y="124"/>
                    </a:lnTo>
                    <a:lnTo>
                      <a:pt x="0" y="136"/>
                    </a:lnTo>
                    <a:lnTo>
                      <a:pt x="0" y="147"/>
                    </a:lnTo>
                    <a:lnTo>
                      <a:pt x="2" y="159"/>
                    </a:lnTo>
                    <a:lnTo>
                      <a:pt x="5" y="170"/>
                    </a:lnTo>
                    <a:lnTo>
                      <a:pt x="9" y="183"/>
                    </a:lnTo>
                    <a:lnTo>
                      <a:pt x="13" y="195"/>
                    </a:lnTo>
                    <a:lnTo>
                      <a:pt x="25" y="219"/>
                    </a:lnTo>
                    <a:lnTo>
                      <a:pt x="37" y="243"/>
                    </a:lnTo>
                    <a:lnTo>
                      <a:pt x="51" y="268"/>
                    </a:lnTo>
                    <a:lnTo>
                      <a:pt x="64" y="291"/>
                    </a:lnTo>
                    <a:lnTo>
                      <a:pt x="74" y="284"/>
                    </a:lnTo>
                    <a:lnTo>
                      <a:pt x="84" y="276"/>
                    </a:lnTo>
                    <a:lnTo>
                      <a:pt x="92" y="268"/>
                    </a:lnTo>
                    <a:lnTo>
                      <a:pt x="99" y="258"/>
                    </a:lnTo>
                    <a:lnTo>
                      <a:pt x="106" y="248"/>
                    </a:lnTo>
                    <a:lnTo>
                      <a:pt x="110" y="238"/>
                    </a:lnTo>
                    <a:lnTo>
                      <a:pt x="114" y="227"/>
                    </a:lnTo>
                    <a:lnTo>
                      <a:pt x="117" y="217"/>
                    </a:lnTo>
                    <a:lnTo>
                      <a:pt x="126" y="174"/>
                    </a:lnTo>
                    <a:lnTo>
                      <a:pt x="131" y="138"/>
                    </a:lnTo>
                    <a:lnTo>
                      <a:pt x="136" y="121"/>
                    </a:lnTo>
                    <a:lnTo>
                      <a:pt x="141" y="103"/>
                    </a:lnTo>
                    <a:lnTo>
                      <a:pt x="150" y="86"/>
                    </a:lnTo>
                    <a:lnTo>
                      <a:pt x="157" y="69"/>
                    </a:lnTo>
                    <a:lnTo>
                      <a:pt x="165" y="53"/>
                    </a:lnTo>
                    <a:lnTo>
                      <a:pt x="172" y="35"/>
                    </a:lnTo>
                    <a:lnTo>
                      <a:pt x="178" y="18"/>
                    </a:lnTo>
                    <a:lnTo>
                      <a:pt x="182" y="0"/>
                    </a:lnTo>
                    <a:close/>
                  </a:path>
                </a:pathLst>
              </a:custGeom>
              <a:solidFill>
                <a:srgbClr val="C6C5C5"/>
              </a:solidFill>
              <a:ln w="9525">
                <a:noFill/>
                <a:round/>
                <a:headEnd/>
                <a:tailEnd/>
              </a:ln>
            </p:spPr>
            <p:txBody>
              <a:bodyPr/>
              <a:lstStyle/>
              <a:p>
                <a:endParaRPr lang="en-US"/>
              </a:p>
            </p:txBody>
          </p:sp>
          <p:sp>
            <p:nvSpPr>
              <p:cNvPr id="40337" name="Freeform 1108"/>
              <p:cNvSpPr>
                <a:spLocks/>
              </p:cNvSpPr>
              <p:nvPr/>
            </p:nvSpPr>
            <p:spPr bwMode="auto">
              <a:xfrm>
                <a:off x="2809" y="3735"/>
                <a:ext cx="15" cy="45"/>
              </a:xfrm>
              <a:custGeom>
                <a:avLst/>
                <a:gdLst>
                  <a:gd name="T0" fmla="*/ 0 w 93"/>
                  <a:gd name="T1" fmla="*/ 0 h 273"/>
                  <a:gd name="T2" fmla="*/ 0 w 93"/>
                  <a:gd name="T3" fmla="*/ 0 h 273"/>
                  <a:gd name="T4" fmla="*/ 0 w 93"/>
                  <a:gd name="T5" fmla="*/ 0 h 273"/>
                  <a:gd name="T6" fmla="*/ 0 w 93"/>
                  <a:gd name="T7" fmla="*/ 0 h 273"/>
                  <a:gd name="T8" fmla="*/ 0 w 93"/>
                  <a:gd name="T9" fmla="*/ 0 h 273"/>
                  <a:gd name="T10" fmla="*/ 0 w 93"/>
                  <a:gd name="T11" fmla="*/ 0 h 273"/>
                  <a:gd name="T12" fmla="*/ 0 w 93"/>
                  <a:gd name="T13" fmla="*/ 0 h 273"/>
                  <a:gd name="T14" fmla="*/ 0 w 93"/>
                  <a:gd name="T15" fmla="*/ 0 h 273"/>
                  <a:gd name="T16" fmla="*/ 0 w 93"/>
                  <a:gd name="T17" fmla="*/ 0 h 273"/>
                  <a:gd name="T18" fmla="*/ 0 w 93"/>
                  <a:gd name="T19" fmla="*/ 0 h 273"/>
                  <a:gd name="T20" fmla="*/ 0 w 93"/>
                  <a:gd name="T21" fmla="*/ 0 h 273"/>
                  <a:gd name="T22" fmla="*/ 0 w 93"/>
                  <a:gd name="T23" fmla="*/ 0 h 273"/>
                  <a:gd name="T24" fmla="*/ 0 w 93"/>
                  <a:gd name="T25" fmla="*/ 0 h 273"/>
                  <a:gd name="T26" fmla="*/ 0 w 93"/>
                  <a:gd name="T27" fmla="*/ 0 h 273"/>
                  <a:gd name="T28" fmla="*/ 0 w 93"/>
                  <a:gd name="T29" fmla="*/ 0 h 273"/>
                  <a:gd name="T30" fmla="*/ 0 w 93"/>
                  <a:gd name="T31" fmla="*/ 0 h 273"/>
                  <a:gd name="T32" fmla="*/ 0 w 93"/>
                  <a:gd name="T33" fmla="*/ 0 h 273"/>
                  <a:gd name="T34" fmla="*/ 0 w 93"/>
                  <a:gd name="T35" fmla="*/ 0 h 273"/>
                  <a:gd name="T36" fmla="*/ 0 w 93"/>
                  <a:gd name="T37" fmla="*/ 0 h 273"/>
                  <a:gd name="T38" fmla="*/ 0 w 93"/>
                  <a:gd name="T39" fmla="*/ 0 h 273"/>
                  <a:gd name="T40" fmla="*/ 0 w 93"/>
                  <a:gd name="T41" fmla="*/ 0 h 273"/>
                  <a:gd name="T42" fmla="*/ 0 w 93"/>
                  <a:gd name="T43" fmla="*/ 0 h 273"/>
                  <a:gd name="T44" fmla="*/ 0 w 93"/>
                  <a:gd name="T45" fmla="*/ 0 h 273"/>
                  <a:gd name="T46" fmla="*/ 0 w 93"/>
                  <a:gd name="T47" fmla="*/ 0 h 273"/>
                  <a:gd name="T48" fmla="*/ 0 w 93"/>
                  <a:gd name="T49" fmla="*/ 0 h 273"/>
                  <a:gd name="T50" fmla="*/ 0 w 93"/>
                  <a:gd name="T51" fmla="*/ 0 h 273"/>
                  <a:gd name="T52" fmla="*/ 0 w 93"/>
                  <a:gd name="T53" fmla="*/ 0 h 273"/>
                  <a:gd name="T54" fmla="*/ 0 w 93"/>
                  <a:gd name="T55" fmla="*/ 0 h 27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3"/>
                  <a:gd name="T85" fmla="*/ 0 h 273"/>
                  <a:gd name="T86" fmla="*/ 93 w 93"/>
                  <a:gd name="T87" fmla="*/ 273 h 27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3" h="273">
                    <a:moveTo>
                      <a:pt x="7" y="273"/>
                    </a:moveTo>
                    <a:lnTo>
                      <a:pt x="5" y="268"/>
                    </a:lnTo>
                    <a:lnTo>
                      <a:pt x="3" y="262"/>
                    </a:lnTo>
                    <a:lnTo>
                      <a:pt x="1" y="256"/>
                    </a:lnTo>
                    <a:lnTo>
                      <a:pt x="0" y="251"/>
                    </a:lnTo>
                    <a:lnTo>
                      <a:pt x="0" y="239"/>
                    </a:lnTo>
                    <a:lnTo>
                      <a:pt x="1" y="228"/>
                    </a:lnTo>
                    <a:lnTo>
                      <a:pt x="6" y="203"/>
                    </a:lnTo>
                    <a:lnTo>
                      <a:pt x="11" y="179"/>
                    </a:lnTo>
                    <a:lnTo>
                      <a:pt x="14" y="159"/>
                    </a:lnTo>
                    <a:lnTo>
                      <a:pt x="20" y="142"/>
                    </a:lnTo>
                    <a:lnTo>
                      <a:pt x="27" y="125"/>
                    </a:lnTo>
                    <a:lnTo>
                      <a:pt x="33" y="107"/>
                    </a:lnTo>
                    <a:lnTo>
                      <a:pt x="36" y="98"/>
                    </a:lnTo>
                    <a:lnTo>
                      <a:pt x="38" y="88"/>
                    </a:lnTo>
                    <a:lnTo>
                      <a:pt x="41" y="78"/>
                    </a:lnTo>
                    <a:lnTo>
                      <a:pt x="44" y="69"/>
                    </a:lnTo>
                    <a:lnTo>
                      <a:pt x="51" y="47"/>
                    </a:lnTo>
                    <a:lnTo>
                      <a:pt x="60" y="24"/>
                    </a:lnTo>
                    <a:lnTo>
                      <a:pt x="63" y="18"/>
                    </a:lnTo>
                    <a:lnTo>
                      <a:pt x="66" y="14"/>
                    </a:lnTo>
                    <a:lnTo>
                      <a:pt x="70" y="10"/>
                    </a:lnTo>
                    <a:lnTo>
                      <a:pt x="73" y="6"/>
                    </a:lnTo>
                    <a:lnTo>
                      <a:pt x="78" y="3"/>
                    </a:lnTo>
                    <a:lnTo>
                      <a:pt x="82" y="1"/>
                    </a:lnTo>
                    <a:lnTo>
                      <a:pt x="87" y="0"/>
                    </a:lnTo>
                    <a:lnTo>
                      <a:pt x="93" y="0"/>
                    </a:lnTo>
                    <a:lnTo>
                      <a:pt x="7" y="273"/>
                    </a:lnTo>
                    <a:close/>
                  </a:path>
                </a:pathLst>
              </a:custGeom>
              <a:solidFill>
                <a:srgbClr val="BEBEBD"/>
              </a:solidFill>
              <a:ln w="9525">
                <a:noFill/>
                <a:round/>
                <a:headEnd/>
                <a:tailEnd/>
              </a:ln>
            </p:spPr>
            <p:txBody>
              <a:bodyPr/>
              <a:lstStyle/>
              <a:p>
                <a:endParaRPr lang="en-US"/>
              </a:p>
            </p:txBody>
          </p:sp>
          <p:sp>
            <p:nvSpPr>
              <p:cNvPr id="40338" name="Freeform 1109"/>
              <p:cNvSpPr>
                <a:spLocks/>
              </p:cNvSpPr>
              <p:nvPr/>
            </p:nvSpPr>
            <p:spPr bwMode="auto">
              <a:xfrm>
                <a:off x="2809" y="3735"/>
                <a:ext cx="15" cy="45"/>
              </a:xfrm>
              <a:custGeom>
                <a:avLst/>
                <a:gdLst>
                  <a:gd name="T0" fmla="*/ 0 w 93"/>
                  <a:gd name="T1" fmla="*/ 0 h 273"/>
                  <a:gd name="T2" fmla="*/ 0 w 93"/>
                  <a:gd name="T3" fmla="*/ 0 h 273"/>
                  <a:gd name="T4" fmla="*/ 0 w 93"/>
                  <a:gd name="T5" fmla="*/ 0 h 273"/>
                  <a:gd name="T6" fmla="*/ 0 w 93"/>
                  <a:gd name="T7" fmla="*/ 0 h 273"/>
                  <a:gd name="T8" fmla="*/ 0 w 93"/>
                  <a:gd name="T9" fmla="*/ 0 h 273"/>
                  <a:gd name="T10" fmla="*/ 0 w 93"/>
                  <a:gd name="T11" fmla="*/ 0 h 273"/>
                  <a:gd name="T12" fmla="*/ 0 w 93"/>
                  <a:gd name="T13" fmla="*/ 0 h 273"/>
                  <a:gd name="T14" fmla="*/ 0 w 93"/>
                  <a:gd name="T15" fmla="*/ 0 h 273"/>
                  <a:gd name="T16" fmla="*/ 0 w 93"/>
                  <a:gd name="T17" fmla="*/ 0 h 273"/>
                  <a:gd name="T18" fmla="*/ 0 w 93"/>
                  <a:gd name="T19" fmla="*/ 0 h 273"/>
                  <a:gd name="T20" fmla="*/ 0 w 93"/>
                  <a:gd name="T21" fmla="*/ 0 h 273"/>
                  <a:gd name="T22" fmla="*/ 0 w 93"/>
                  <a:gd name="T23" fmla="*/ 0 h 273"/>
                  <a:gd name="T24" fmla="*/ 0 w 93"/>
                  <a:gd name="T25" fmla="*/ 0 h 273"/>
                  <a:gd name="T26" fmla="*/ 0 w 93"/>
                  <a:gd name="T27" fmla="*/ 0 h 273"/>
                  <a:gd name="T28" fmla="*/ 0 w 93"/>
                  <a:gd name="T29" fmla="*/ 0 h 273"/>
                  <a:gd name="T30" fmla="*/ 0 w 93"/>
                  <a:gd name="T31" fmla="*/ 0 h 273"/>
                  <a:gd name="T32" fmla="*/ 0 w 93"/>
                  <a:gd name="T33" fmla="*/ 0 h 273"/>
                  <a:gd name="T34" fmla="*/ 0 w 93"/>
                  <a:gd name="T35" fmla="*/ 0 h 273"/>
                  <a:gd name="T36" fmla="*/ 0 w 93"/>
                  <a:gd name="T37" fmla="*/ 0 h 273"/>
                  <a:gd name="T38" fmla="*/ 0 w 93"/>
                  <a:gd name="T39" fmla="*/ 0 h 273"/>
                  <a:gd name="T40" fmla="*/ 0 w 93"/>
                  <a:gd name="T41" fmla="*/ 0 h 273"/>
                  <a:gd name="T42" fmla="*/ 0 w 93"/>
                  <a:gd name="T43" fmla="*/ 0 h 273"/>
                  <a:gd name="T44" fmla="*/ 0 w 93"/>
                  <a:gd name="T45" fmla="*/ 0 h 273"/>
                  <a:gd name="T46" fmla="*/ 0 w 93"/>
                  <a:gd name="T47" fmla="*/ 0 h 273"/>
                  <a:gd name="T48" fmla="*/ 0 w 93"/>
                  <a:gd name="T49" fmla="*/ 0 h 273"/>
                  <a:gd name="T50" fmla="*/ 0 w 93"/>
                  <a:gd name="T51" fmla="*/ 0 h 273"/>
                  <a:gd name="T52" fmla="*/ 0 w 93"/>
                  <a:gd name="T53" fmla="*/ 0 h 27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3"/>
                  <a:gd name="T82" fmla="*/ 0 h 273"/>
                  <a:gd name="T83" fmla="*/ 93 w 93"/>
                  <a:gd name="T84" fmla="*/ 273 h 27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3" h="273">
                    <a:moveTo>
                      <a:pt x="7" y="273"/>
                    </a:moveTo>
                    <a:lnTo>
                      <a:pt x="5" y="268"/>
                    </a:lnTo>
                    <a:lnTo>
                      <a:pt x="3" y="262"/>
                    </a:lnTo>
                    <a:lnTo>
                      <a:pt x="1" y="256"/>
                    </a:lnTo>
                    <a:lnTo>
                      <a:pt x="0" y="251"/>
                    </a:lnTo>
                    <a:lnTo>
                      <a:pt x="0" y="239"/>
                    </a:lnTo>
                    <a:lnTo>
                      <a:pt x="1" y="228"/>
                    </a:lnTo>
                    <a:lnTo>
                      <a:pt x="6" y="203"/>
                    </a:lnTo>
                    <a:lnTo>
                      <a:pt x="11" y="179"/>
                    </a:lnTo>
                    <a:lnTo>
                      <a:pt x="14" y="159"/>
                    </a:lnTo>
                    <a:lnTo>
                      <a:pt x="20" y="142"/>
                    </a:lnTo>
                    <a:lnTo>
                      <a:pt x="27" y="125"/>
                    </a:lnTo>
                    <a:lnTo>
                      <a:pt x="33" y="107"/>
                    </a:lnTo>
                    <a:lnTo>
                      <a:pt x="36" y="98"/>
                    </a:lnTo>
                    <a:lnTo>
                      <a:pt x="38" y="88"/>
                    </a:lnTo>
                    <a:lnTo>
                      <a:pt x="41" y="78"/>
                    </a:lnTo>
                    <a:lnTo>
                      <a:pt x="44" y="69"/>
                    </a:lnTo>
                    <a:lnTo>
                      <a:pt x="51" y="47"/>
                    </a:lnTo>
                    <a:lnTo>
                      <a:pt x="60" y="24"/>
                    </a:lnTo>
                    <a:lnTo>
                      <a:pt x="63" y="18"/>
                    </a:lnTo>
                    <a:lnTo>
                      <a:pt x="66" y="14"/>
                    </a:lnTo>
                    <a:lnTo>
                      <a:pt x="70" y="10"/>
                    </a:lnTo>
                    <a:lnTo>
                      <a:pt x="73" y="6"/>
                    </a:lnTo>
                    <a:lnTo>
                      <a:pt x="78" y="3"/>
                    </a:lnTo>
                    <a:lnTo>
                      <a:pt x="82" y="1"/>
                    </a:lnTo>
                    <a:lnTo>
                      <a:pt x="87" y="0"/>
                    </a:lnTo>
                    <a:lnTo>
                      <a:pt x="93" y="0"/>
                    </a:lnTo>
                  </a:path>
                </a:pathLst>
              </a:custGeom>
              <a:noFill/>
              <a:ln w="7938">
                <a:solidFill>
                  <a:srgbClr val="BEBEBD"/>
                </a:solidFill>
                <a:round/>
                <a:headEnd/>
                <a:tailEnd/>
              </a:ln>
            </p:spPr>
            <p:txBody>
              <a:bodyPr/>
              <a:lstStyle/>
              <a:p>
                <a:endParaRPr lang="en-US"/>
              </a:p>
            </p:txBody>
          </p:sp>
          <p:sp>
            <p:nvSpPr>
              <p:cNvPr id="40339" name="Freeform 1110"/>
              <p:cNvSpPr>
                <a:spLocks/>
              </p:cNvSpPr>
              <p:nvPr/>
            </p:nvSpPr>
            <p:spPr bwMode="auto">
              <a:xfrm>
                <a:off x="2619" y="2443"/>
                <a:ext cx="86" cy="130"/>
              </a:xfrm>
              <a:custGeom>
                <a:avLst/>
                <a:gdLst>
                  <a:gd name="T0" fmla="*/ 0 w 516"/>
                  <a:gd name="T1" fmla="*/ 0 h 777"/>
                  <a:gd name="T2" fmla="*/ 0 w 516"/>
                  <a:gd name="T3" fmla="*/ 0 h 777"/>
                  <a:gd name="T4" fmla="*/ 0 w 516"/>
                  <a:gd name="T5" fmla="*/ 0 h 777"/>
                  <a:gd name="T6" fmla="*/ 0 w 516"/>
                  <a:gd name="T7" fmla="*/ 0 h 777"/>
                  <a:gd name="T8" fmla="*/ 0 w 516"/>
                  <a:gd name="T9" fmla="*/ 0 h 777"/>
                  <a:gd name="T10" fmla="*/ 0 w 516"/>
                  <a:gd name="T11" fmla="*/ 0 h 777"/>
                  <a:gd name="T12" fmla="*/ 0 w 516"/>
                  <a:gd name="T13" fmla="*/ 0 h 777"/>
                  <a:gd name="T14" fmla="*/ 0 w 516"/>
                  <a:gd name="T15" fmla="*/ 0 h 777"/>
                  <a:gd name="T16" fmla="*/ 0 w 516"/>
                  <a:gd name="T17" fmla="*/ 0 h 777"/>
                  <a:gd name="T18" fmla="*/ 0 w 516"/>
                  <a:gd name="T19" fmla="*/ 0 h 777"/>
                  <a:gd name="T20" fmla="*/ 0 w 516"/>
                  <a:gd name="T21" fmla="*/ 0 h 777"/>
                  <a:gd name="T22" fmla="*/ 0 w 516"/>
                  <a:gd name="T23" fmla="*/ 0 h 777"/>
                  <a:gd name="T24" fmla="*/ 0 w 516"/>
                  <a:gd name="T25" fmla="*/ 0 h 777"/>
                  <a:gd name="T26" fmla="*/ 0 w 516"/>
                  <a:gd name="T27" fmla="*/ 0 h 777"/>
                  <a:gd name="T28" fmla="*/ 0 w 516"/>
                  <a:gd name="T29" fmla="*/ 0 h 777"/>
                  <a:gd name="T30" fmla="*/ 0 w 516"/>
                  <a:gd name="T31" fmla="*/ 0 h 777"/>
                  <a:gd name="T32" fmla="*/ 0 w 516"/>
                  <a:gd name="T33" fmla="*/ 0 h 777"/>
                  <a:gd name="T34" fmla="*/ 0 w 516"/>
                  <a:gd name="T35" fmla="*/ 0 h 777"/>
                  <a:gd name="T36" fmla="*/ 0 w 516"/>
                  <a:gd name="T37" fmla="*/ 0 h 777"/>
                  <a:gd name="T38" fmla="*/ 0 w 516"/>
                  <a:gd name="T39" fmla="*/ 0 h 777"/>
                  <a:gd name="T40" fmla="*/ 0 w 516"/>
                  <a:gd name="T41" fmla="*/ 0 h 777"/>
                  <a:gd name="T42" fmla="*/ 0 w 516"/>
                  <a:gd name="T43" fmla="*/ 0 h 777"/>
                  <a:gd name="T44" fmla="*/ 0 w 516"/>
                  <a:gd name="T45" fmla="*/ 0 h 777"/>
                  <a:gd name="T46" fmla="*/ 0 w 516"/>
                  <a:gd name="T47" fmla="*/ 0 h 777"/>
                  <a:gd name="T48" fmla="*/ 0 w 516"/>
                  <a:gd name="T49" fmla="*/ 0 h 777"/>
                  <a:gd name="T50" fmla="*/ 0 w 516"/>
                  <a:gd name="T51" fmla="*/ 0 h 777"/>
                  <a:gd name="T52" fmla="*/ 0 w 516"/>
                  <a:gd name="T53" fmla="*/ 0 h 777"/>
                  <a:gd name="T54" fmla="*/ 0 w 516"/>
                  <a:gd name="T55" fmla="*/ 0 h 777"/>
                  <a:gd name="T56" fmla="*/ 0 w 516"/>
                  <a:gd name="T57" fmla="*/ 0 h 777"/>
                  <a:gd name="T58" fmla="*/ 0 w 516"/>
                  <a:gd name="T59" fmla="*/ 0 h 777"/>
                  <a:gd name="T60" fmla="*/ 0 w 516"/>
                  <a:gd name="T61" fmla="*/ 0 h 777"/>
                  <a:gd name="T62" fmla="*/ 0 w 516"/>
                  <a:gd name="T63" fmla="*/ 0 h 777"/>
                  <a:gd name="T64" fmla="*/ 0 w 516"/>
                  <a:gd name="T65" fmla="*/ 0 h 777"/>
                  <a:gd name="T66" fmla="*/ 0 w 516"/>
                  <a:gd name="T67" fmla="*/ 0 h 777"/>
                  <a:gd name="T68" fmla="*/ 0 w 516"/>
                  <a:gd name="T69" fmla="*/ 0 h 777"/>
                  <a:gd name="T70" fmla="*/ 0 w 516"/>
                  <a:gd name="T71" fmla="*/ 0 h 777"/>
                  <a:gd name="T72" fmla="*/ 0 w 516"/>
                  <a:gd name="T73" fmla="*/ 0 h 777"/>
                  <a:gd name="T74" fmla="*/ 0 w 516"/>
                  <a:gd name="T75" fmla="*/ 0 h 777"/>
                  <a:gd name="T76" fmla="*/ 0 w 516"/>
                  <a:gd name="T77" fmla="*/ 0 h 777"/>
                  <a:gd name="T78" fmla="*/ 0 w 516"/>
                  <a:gd name="T79" fmla="*/ 0 h 777"/>
                  <a:gd name="T80" fmla="*/ 0 w 516"/>
                  <a:gd name="T81" fmla="*/ 0 h 777"/>
                  <a:gd name="T82" fmla="*/ 0 w 516"/>
                  <a:gd name="T83" fmla="*/ 0 h 777"/>
                  <a:gd name="T84" fmla="*/ 0 w 516"/>
                  <a:gd name="T85" fmla="*/ 0 h 777"/>
                  <a:gd name="T86" fmla="*/ 0 w 516"/>
                  <a:gd name="T87" fmla="*/ 0 h 777"/>
                  <a:gd name="T88" fmla="*/ 0 w 516"/>
                  <a:gd name="T89" fmla="*/ 0 h 777"/>
                  <a:gd name="T90" fmla="*/ 0 w 516"/>
                  <a:gd name="T91" fmla="*/ 0 h 777"/>
                  <a:gd name="T92" fmla="*/ 0 w 516"/>
                  <a:gd name="T93" fmla="*/ 0 h 777"/>
                  <a:gd name="T94" fmla="*/ 0 w 516"/>
                  <a:gd name="T95" fmla="*/ 0 h 777"/>
                  <a:gd name="T96" fmla="*/ 0 w 516"/>
                  <a:gd name="T97" fmla="*/ 0 h 777"/>
                  <a:gd name="T98" fmla="*/ 0 w 516"/>
                  <a:gd name="T99" fmla="*/ 0 h 777"/>
                  <a:gd name="T100" fmla="*/ 0 w 516"/>
                  <a:gd name="T101" fmla="*/ 0 h 77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16"/>
                  <a:gd name="T154" fmla="*/ 0 h 777"/>
                  <a:gd name="T155" fmla="*/ 516 w 516"/>
                  <a:gd name="T156" fmla="*/ 777 h 77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16" h="777">
                    <a:moveTo>
                      <a:pt x="417" y="771"/>
                    </a:moveTo>
                    <a:lnTo>
                      <a:pt x="427" y="768"/>
                    </a:lnTo>
                    <a:lnTo>
                      <a:pt x="436" y="763"/>
                    </a:lnTo>
                    <a:lnTo>
                      <a:pt x="446" y="756"/>
                    </a:lnTo>
                    <a:lnTo>
                      <a:pt x="455" y="750"/>
                    </a:lnTo>
                    <a:lnTo>
                      <a:pt x="463" y="742"/>
                    </a:lnTo>
                    <a:lnTo>
                      <a:pt x="470" y="734"/>
                    </a:lnTo>
                    <a:lnTo>
                      <a:pt x="477" y="725"/>
                    </a:lnTo>
                    <a:lnTo>
                      <a:pt x="484" y="715"/>
                    </a:lnTo>
                    <a:lnTo>
                      <a:pt x="489" y="704"/>
                    </a:lnTo>
                    <a:lnTo>
                      <a:pt x="494" y="693"/>
                    </a:lnTo>
                    <a:lnTo>
                      <a:pt x="499" y="681"/>
                    </a:lnTo>
                    <a:lnTo>
                      <a:pt x="503" y="668"/>
                    </a:lnTo>
                    <a:lnTo>
                      <a:pt x="507" y="654"/>
                    </a:lnTo>
                    <a:lnTo>
                      <a:pt x="510" y="641"/>
                    </a:lnTo>
                    <a:lnTo>
                      <a:pt x="513" y="627"/>
                    </a:lnTo>
                    <a:lnTo>
                      <a:pt x="514" y="612"/>
                    </a:lnTo>
                    <a:lnTo>
                      <a:pt x="515" y="595"/>
                    </a:lnTo>
                    <a:lnTo>
                      <a:pt x="516" y="579"/>
                    </a:lnTo>
                    <a:lnTo>
                      <a:pt x="516" y="563"/>
                    </a:lnTo>
                    <a:lnTo>
                      <a:pt x="515" y="546"/>
                    </a:lnTo>
                    <a:lnTo>
                      <a:pt x="513" y="511"/>
                    </a:lnTo>
                    <a:lnTo>
                      <a:pt x="507" y="475"/>
                    </a:lnTo>
                    <a:lnTo>
                      <a:pt x="500" y="437"/>
                    </a:lnTo>
                    <a:lnTo>
                      <a:pt x="489" y="399"/>
                    </a:lnTo>
                    <a:lnTo>
                      <a:pt x="477" y="360"/>
                    </a:lnTo>
                    <a:lnTo>
                      <a:pt x="462" y="320"/>
                    </a:lnTo>
                    <a:lnTo>
                      <a:pt x="444" y="282"/>
                    </a:lnTo>
                    <a:lnTo>
                      <a:pt x="425" y="245"/>
                    </a:lnTo>
                    <a:lnTo>
                      <a:pt x="405" y="209"/>
                    </a:lnTo>
                    <a:lnTo>
                      <a:pt x="383" y="177"/>
                    </a:lnTo>
                    <a:lnTo>
                      <a:pt x="361" y="146"/>
                    </a:lnTo>
                    <a:lnTo>
                      <a:pt x="338" y="118"/>
                    </a:lnTo>
                    <a:lnTo>
                      <a:pt x="314" y="92"/>
                    </a:lnTo>
                    <a:lnTo>
                      <a:pt x="289" y="69"/>
                    </a:lnTo>
                    <a:lnTo>
                      <a:pt x="277" y="59"/>
                    </a:lnTo>
                    <a:lnTo>
                      <a:pt x="265" y="50"/>
                    </a:lnTo>
                    <a:lnTo>
                      <a:pt x="252" y="40"/>
                    </a:lnTo>
                    <a:lnTo>
                      <a:pt x="240" y="33"/>
                    </a:lnTo>
                    <a:lnTo>
                      <a:pt x="228" y="25"/>
                    </a:lnTo>
                    <a:lnTo>
                      <a:pt x="215" y="20"/>
                    </a:lnTo>
                    <a:lnTo>
                      <a:pt x="203" y="14"/>
                    </a:lnTo>
                    <a:lnTo>
                      <a:pt x="191" y="9"/>
                    </a:lnTo>
                    <a:lnTo>
                      <a:pt x="178" y="6"/>
                    </a:lnTo>
                    <a:lnTo>
                      <a:pt x="167" y="2"/>
                    </a:lnTo>
                    <a:lnTo>
                      <a:pt x="155" y="1"/>
                    </a:lnTo>
                    <a:lnTo>
                      <a:pt x="144" y="0"/>
                    </a:lnTo>
                    <a:lnTo>
                      <a:pt x="132" y="0"/>
                    </a:lnTo>
                    <a:lnTo>
                      <a:pt x="121" y="1"/>
                    </a:lnTo>
                    <a:lnTo>
                      <a:pt x="110" y="2"/>
                    </a:lnTo>
                    <a:lnTo>
                      <a:pt x="99" y="6"/>
                    </a:lnTo>
                    <a:lnTo>
                      <a:pt x="89" y="10"/>
                    </a:lnTo>
                    <a:lnTo>
                      <a:pt x="79" y="15"/>
                    </a:lnTo>
                    <a:lnTo>
                      <a:pt x="70" y="21"/>
                    </a:lnTo>
                    <a:lnTo>
                      <a:pt x="62" y="28"/>
                    </a:lnTo>
                    <a:lnTo>
                      <a:pt x="54" y="35"/>
                    </a:lnTo>
                    <a:lnTo>
                      <a:pt x="45" y="44"/>
                    </a:lnTo>
                    <a:lnTo>
                      <a:pt x="39" y="52"/>
                    </a:lnTo>
                    <a:lnTo>
                      <a:pt x="33" y="62"/>
                    </a:lnTo>
                    <a:lnTo>
                      <a:pt x="27" y="73"/>
                    </a:lnTo>
                    <a:lnTo>
                      <a:pt x="21" y="84"/>
                    </a:lnTo>
                    <a:lnTo>
                      <a:pt x="17" y="97"/>
                    </a:lnTo>
                    <a:lnTo>
                      <a:pt x="13" y="110"/>
                    </a:lnTo>
                    <a:lnTo>
                      <a:pt x="8" y="122"/>
                    </a:lnTo>
                    <a:lnTo>
                      <a:pt x="6" y="136"/>
                    </a:lnTo>
                    <a:lnTo>
                      <a:pt x="4" y="151"/>
                    </a:lnTo>
                    <a:lnTo>
                      <a:pt x="2" y="166"/>
                    </a:lnTo>
                    <a:lnTo>
                      <a:pt x="0" y="181"/>
                    </a:lnTo>
                    <a:lnTo>
                      <a:pt x="0" y="198"/>
                    </a:lnTo>
                    <a:lnTo>
                      <a:pt x="0" y="214"/>
                    </a:lnTo>
                    <a:lnTo>
                      <a:pt x="0" y="231"/>
                    </a:lnTo>
                    <a:lnTo>
                      <a:pt x="4" y="266"/>
                    </a:lnTo>
                    <a:lnTo>
                      <a:pt x="8" y="303"/>
                    </a:lnTo>
                    <a:lnTo>
                      <a:pt x="17" y="340"/>
                    </a:lnTo>
                    <a:lnTo>
                      <a:pt x="27" y="378"/>
                    </a:lnTo>
                    <a:lnTo>
                      <a:pt x="40" y="417"/>
                    </a:lnTo>
                    <a:lnTo>
                      <a:pt x="55" y="457"/>
                    </a:lnTo>
                    <a:lnTo>
                      <a:pt x="72" y="496"/>
                    </a:lnTo>
                    <a:lnTo>
                      <a:pt x="91" y="533"/>
                    </a:lnTo>
                    <a:lnTo>
                      <a:pt x="111" y="568"/>
                    </a:lnTo>
                    <a:lnTo>
                      <a:pt x="132" y="601"/>
                    </a:lnTo>
                    <a:lnTo>
                      <a:pt x="155" y="631"/>
                    </a:lnTo>
                    <a:lnTo>
                      <a:pt x="178" y="659"/>
                    </a:lnTo>
                    <a:lnTo>
                      <a:pt x="190" y="673"/>
                    </a:lnTo>
                    <a:lnTo>
                      <a:pt x="202" y="685"/>
                    </a:lnTo>
                    <a:lnTo>
                      <a:pt x="214" y="697"/>
                    </a:lnTo>
                    <a:lnTo>
                      <a:pt x="227" y="708"/>
                    </a:lnTo>
                    <a:lnTo>
                      <a:pt x="239" y="718"/>
                    </a:lnTo>
                    <a:lnTo>
                      <a:pt x="251" y="727"/>
                    </a:lnTo>
                    <a:lnTo>
                      <a:pt x="264" y="737"/>
                    </a:lnTo>
                    <a:lnTo>
                      <a:pt x="276" y="745"/>
                    </a:lnTo>
                    <a:lnTo>
                      <a:pt x="288" y="752"/>
                    </a:lnTo>
                    <a:lnTo>
                      <a:pt x="301" y="759"/>
                    </a:lnTo>
                    <a:lnTo>
                      <a:pt x="313" y="763"/>
                    </a:lnTo>
                    <a:lnTo>
                      <a:pt x="325" y="768"/>
                    </a:lnTo>
                    <a:lnTo>
                      <a:pt x="337" y="772"/>
                    </a:lnTo>
                    <a:lnTo>
                      <a:pt x="350" y="775"/>
                    </a:lnTo>
                    <a:lnTo>
                      <a:pt x="361" y="777"/>
                    </a:lnTo>
                    <a:lnTo>
                      <a:pt x="373" y="777"/>
                    </a:lnTo>
                    <a:lnTo>
                      <a:pt x="384" y="777"/>
                    </a:lnTo>
                    <a:lnTo>
                      <a:pt x="395" y="777"/>
                    </a:lnTo>
                    <a:lnTo>
                      <a:pt x="406" y="775"/>
                    </a:lnTo>
                    <a:lnTo>
                      <a:pt x="417" y="771"/>
                    </a:lnTo>
                    <a:close/>
                  </a:path>
                </a:pathLst>
              </a:custGeom>
              <a:solidFill>
                <a:srgbClr val="948307"/>
              </a:solidFill>
              <a:ln w="9525">
                <a:noFill/>
                <a:round/>
                <a:headEnd/>
                <a:tailEnd/>
              </a:ln>
            </p:spPr>
            <p:txBody>
              <a:bodyPr/>
              <a:lstStyle/>
              <a:p>
                <a:endParaRPr lang="en-US"/>
              </a:p>
            </p:txBody>
          </p:sp>
          <p:sp>
            <p:nvSpPr>
              <p:cNvPr id="40340" name="Freeform 1111"/>
              <p:cNvSpPr>
                <a:spLocks/>
              </p:cNvSpPr>
              <p:nvPr/>
            </p:nvSpPr>
            <p:spPr bwMode="auto">
              <a:xfrm>
                <a:off x="2632" y="2488"/>
                <a:ext cx="62" cy="46"/>
              </a:xfrm>
              <a:custGeom>
                <a:avLst/>
                <a:gdLst>
                  <a:gd name="T0" fmla="*/ 0 w 377"/>
                  <a:gd name="T1" fmla="*/ 0 h 275"/>
                  <a:gd name="T2" fmla="*/ 0 w 377"/>
                  <a:gd name="T3" fmla="*/ 0 h 275"/>
                  <a:gd name="T4" fmla="*/ 0 w 377"/>
                  <a:gd name="T5" fmla="*/ 0 h 275"/>
                  <a:gd name="T6" fmla="*/ 0 w 377"/>
                  <a:gd name="T7" fmla="*/ 0 h 275"/>
                  <a:gd name="T8" fmla="*/ 0 w 377"/>
                  <a:gd name="T9" fmla="*/ 0 h 275"/>
                  <a:gd name="T10" fmla="*/ 0 w 377"/>
                  <a:gd name="T11" fmla="*/ 0 h 275"/>
                  <a:gd name="T12" fmla="*/ 0 w 377"/>
                  <a:gd name="T13" fmla="*/ 0 h 275"/>
                  <a:gd name="T14" fmla="*/ 0 w 377"/>
                  <a:gd name="T15" fmla="*/ 0 h 275"/>
                  <a:gd name="T16" fmla="*/ 0 w 377"/>
                  <a:gd name="T17" fmla="*/ 0 h 275"/>
                  <a:gd name="T18" fmla="*/ 0 w 377"/>
                  <a:gd name="T19" fmla="*/ 0 h 275"/>
                  <a:gd name="T20" fmla="*/ 0 w 377"/>
                  <a:gd name="T21" fmla="*/ 0 h 275"/>
                  <a:gd name="T22" fmla="*/ 0 w 377"/>
                  <a:gd name="T23" fmla="*/ 0 h 275"/>
                  <a:gd name="T24" fmla="*/ 0 w 377"/>
                  <a:gd name="T25" fmla="*/ 0 h 275"/>
                  <a:gd name="T26" fmla="*/ 0 w 377"/>
                  <a:gd name="T27" fmla="*/ 0 h 275"/>
                  <a:gd name="T28" fmla="*/ 0 w 377"/>
                  <a:gd name="T29" fmla="*/ 0 h 275"/>
                  <a:gd name="T30" fmla="*/ 0 w 377"/>
                  <a:gd name="T31" fmla="*/ 0 h 275"/>
                  <a:gd name="T32" fmla="*/ 0 w 377"/>
                  <a:gd name="T33" fmla="*/ 0 h 275"/>
                  <a:gd name="T34" fmla="*/ 0 w 377"/>
                  <a:gd name="T35" fmla="*/ 0 h 275"/>
                  <a:gd name="T36" fmla="*/ 0 w 377"/>
                  <a:gd name="T37" fmla="*/ 0 h 275"/>
                  <a:gd name="T38" fmla="*/ 0 w 377"/>
                  <a:gd name="T39" fmla="*/ 0 h 275"/>
                  <a:gd name="T40" fmla="*/ 0 w 377"/>
                  <a:gd name="T41" fmla="*/ 0 h 275"/>
                  <a:gd name="T42" fmla="*/ 0 w 377"/>
                  <a:gd name="T43" fmla="*/ 0 h 275"/>
                  <a:gd name="T44" fmla="*/ 0 w 377"/>
                  <a:gd name="T45" fmla="*/ 0 h 275"/>
                  <a:gd name="T46" fmla="*/ 0 w 377"/>
                  <a:gd name="T47" fmla="*/ 0 h 275"/>
                  <a:gd name="T48" fmla="*/ 0 w 377"/>
                  <a:gd name="T49" fmla="*/ 0 h 275"/>
                  <a:gd name="T50" fmla="*/ 0 w 377"/>
                  <a:gd name="T51" fmla="*/ 0 h 275"/>
                  <a:gd name="T52" fmla="*/ 0 w 377"/>
                  <a:gd name="T53" fmla="*/ 0 h 275"/>
                  <a:gd name="T54" fmla="*/ 0 w 377"/>
                  <a:gd name="T55" fmla="*/ 0 h 275"/>
                  <a:gd name="T56" fmla="*/ 0 w 377"/>
                  <a:gd name="T57" fmla="*/ 0 h 275"/>
                  <a:gd name="T58" fmla="*/ 0 w 377"/>
                  <a:gd name="T59" fmla="*/ 0 h 275"/>
                  <a:gd name="T60" fmla="*/ 0 w 377"/>
                  <a:gd name="T61" fmla="*/ 0 h 275"/>
                  <a:gd name="T62" fmla="*/ 0 w 377"/>
                  <a:gd name="T63" fmla="*/ 0 h 275"/>
                  <a:gd name="T64" fmla="*/ 0 w 377"/>
                  <a:gd name="T65" fmla="*/ 0 h 275"/>
                  <a:gd name="T66" fmla="*/ 0 w 377"/>
                  <a:gd name="T67" fmla="*/ 0 h 275"/>
                  <a:gd name="T68" fmla="*/ 0 w 377"/>
                  <a:gd name="T69" fmla="*/ 0 h 275"/>
                  <a:gd name="T70" fmla="*/ 0 w 377"/>
                  <a:gd name="T71" fmla="*/ 0 h 275"/>
                  <a:gd name="T72" fmla="*/ 0 w 377"/>
                  <a:gd name="T73" fmla="*/ 0 h 275"/>
                  <a:gd name="T74" fmla="*/ 0 w 377"/>
                  <a:gd name="T75" fmla="*/ 0 h 275"/>
                  <a:gd name="T76" fmla="*/ 0 w 377"/>
                  <a:gd name="T77" fmla="*/ 0 h 275"/>
                  <a:gd name="T78" fmla="*/ 0 w 377"/>
                  <a:gd name="T79" fmla="*/ 0 h 275"/>
                  <a:gd name="T80" fmla="*/ 0 w 377"/>
                  <a:gd name="T81" fmla="*/ 0 h 2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7"/>
                  <a:gd name="T124" fmla="*/ 0 h 275"/>
                  <a:gd name="T125" fmla="*/ 377 w 377"/>
                  <a:gd name="T126" fmla="*/ 275 h 2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7" h="275">
                    <a:moveTo>
                      <a:pt x="360" y="0"/>
                    </a:moveTo>
                    <a:lnTo>
                      <a:pt x="334" y="10"/>
                    </a:lnTo>
                    <a:lnTo>
                      <a:pt x="310" y="21"/>
                    </a:lnTo>
                    <a:lnTo>
                      <a:pt x="284" y="32"/>
                    </a:lnTo>
                    <a:lnTo>
                      <a:pt x="260" y="44"/>
                    </a:lnTo>
                    <a:lnTo>
                      <a:pt x="236" y="57"/>
                    </a:lnTo>
                    <a:lnTo>
                      <a:pt x="211" y="71"/>
                    </a:lnTo>
                    <a:lnTo>
                      <a:pt x="188" y="84"/>
                    </a:lnTo>
                    <a:lnTo>
                      <a:pt x="165" y="99"/>
                    </a:lnTo>
                    <a:lnTo>
                      <a:pt x="143" y="115"/>
                    </a:lnTo>
                    <a:lnTo>
                      <a:pt x="121" y="131"/>
                    </a:lnTo>
                    <a:lnTo>
                      <a:pt x="99" y="147"/>
                    </a:lnTo>
                    <a:lnTo>
                      <a:pt x="78" y="164"/>
                    </a:lnTo>
                    <a:lnTo>
                      <a:pt x="59" y="183"/>
                    </a:lnTo>
                    <a:lnTo>
                      <a:pt x="38" y="200"/>
                    </a:lnTo>
                    <a:lnTo>
                      <a:pt x="18" y="220"/>
                    </a:lnTo>
                    <a:lnTo>
                      <a:pt x="0" y="239"/>
                    </a:lnTo>
                    <a:lnTo>
                      <a:pt x="4" y="249"/>
                    </a:lnTo>
                    <a:lnTo>
                      <a:pt x="9" y="258"/>
                    </a:lnTo>
                    <a:lnTo>
                      <a:pt x="15" y="267"/>
                    </a:lnTo>
                    <a:lnTo>
                      <a:pt x="19" y="275"/>
                    </a:lnTo>
                    <a:lnTo>
                      <a:pt x="38" y="256"/>
                    </a:lnTo>
                    <a:lnTo>
                      <a:pt x="57" y="237"/>
                    </a:lnTo>
                    <a:lnTo>
                      <a:pt x="77" y="219"/>
                    </a:lnTo>
                    <a:lnTo>
                      <a:pt x="97" y="200"/>
                    </a:lnTo>
                    <a:lnTo>
                      <a:pt x="118" y="183"/>
                    </a:lnTo>
                    <a:lnTo>
                      <a:pt x="138" y="167"/>
                    </a:lnTo>
                    <a:lnTo>
                      <a:pt x="160" y="150"/>
                    </a:lnTo>
                    <a:lnTo>
                      <a:pt x="184" y="135"/>
                    </a:lnTo>
                    <a:lnTo>
                      <a:pt x="205" y="120"/>
                    </a:lnTo>
                    <a:lnTo>
                      <a:pt x="229" y="106"/>
                    </a:lnTo>
                    <a:lnTo>
                      <a:pt x="253" y="93"/>
                    </a:lnTo>
                    <a:lnTo>
                      <a:pt x="276" y="80"/>
                    </a:lnTo>
                    <a:lnTo>
                      <a:pt x="301" y="67"/>
                    </a:lnTo>
                    <a:lnTo>
                      <a:pt x="326" y="56"/>
                    </a:lnTo>
                    <a:lnTo>
                      <a:pt x="351" y="45"/>
                    </a:lnTo>
                    <a:lnTo>
                      <a:pt x="377" y="36"/>
                    </a:lnTo>
                    <a:lnTo>
                      <a:pt x="373" y="27"/>
                    </a:lnTo>
                    <a:lnTo>
                      <a:pt x="369" y="17"/>
                    </a:lnTo>
                    <a:lnTo>
                      <a:pt x="364" y="8"/>
                    </a:lnTo>
                    <a:lnTo>
                      <a:pt x="360" y="0"/>
                    </a:lnTo>
                    <a:close/>
                  </a:path>
                </a:pathLst>
              </a:custGeom>
              <a:solidFill>
                <a:srgbClr val="968405"/>
              </a:solidFill>
              <a:ln w="9525">
                <a:noFill/>
                <a:round/>
                <a:headEnd/>
                <a:tailEnd/>
              </a:ln>
            </p:spPr>
            <p:txBody>
              <a:bodyPr/>
              <a:lstStyle/>
              <a:p>
                <a:endParaRPr lang="en-US"/>
              </a:p>
            </p:txBody>
          </p:sp>
          <p:sp>
            <p:nvSpPr>
              <p:cNvPr id="40341" name="Freeform 1112"/>
              <p:cNvSpPr>
                <a:spLocks/>
              </p:cNvSpPr>
              <p:nvPr/>
            </p:nvSpPr>
            <p:spPr bwMode="auto">
              <a:xfrm>
                <a:off x="2633" y="2491"/>
                <a:ext cx="63" cy="46"/>
              </a:xfrm>
              <a:custGeom>
                <a:avLst/>
                <a:gdLst>
                  <a:gd name="T0" fmla="*/ 0 w 376"/>
                  <a:gd name="T1" fmla="*/ 0 h 277"/>
                  <a:gd name="T2" fmla="*/ 0 w 376"/>
                  <a:gd name="T3" fmla="*/ 0 h 277"/>
                  <a:gd name="T4" fmla="*/ 0 w 376"/>
                  <a:gd name="T5" fmla="*/ 0 h 277"/>
                  <a:gd name="T6" fmla="*/ 0 w 376"/>
                  <a:gd name="T7" fmla="*/ 0 h 277"/>
                  <a:gd name="T8" fmla="*/ 0 w 376"/>
                  <a:gd name="T9" fmla="*/ 0 h 277"/>
                  <a:gd name="T10" fmla="*/ 0 w 376"/>
                  <a:gd name="T11" fmla="*/ 0 h 277"/>
                  <a:gd name="T12" fmla="*/ 0 w 376"/>
                  <a:gd name="T13" fmla="*/ 0 h 277"/>
                  <a:gd name="T14" fmla="*/ 0 w 376"/>
                  <a:gd name="T15" fmla="*/ 0 h 277"/>
                  <a:gd name="T16" fmla="*/ 0 w 376"/>
                  <a:gd name="T17" fmla="*/ 0 h 277"/>
                  <a:gd name="T18" fmla="*/ 0 w 376"/>
                  <a:gd name="T19" fmla="*/ 0 h 277"/>
                  <a:gd name="T20" fmla="*/ 0 w 376"/>
                  <a:gd name="T21" fmla="*/ 0 h 277"/>
                  <a:gd name="T22" fmla="*/ 0 w 376"/>
                  <a:gd name="T23" fmla="*/ 0 h 277"/>
                  <a:gd name="T24" fmla="*/ 0 w 376"/>
                  <a:gd name="T25" fmla="*/ 0 h 277"/>
                  <a:gd name="T26" fmla="*/ 0 w 376"/>
                  <a:gd name="T27" fmla="*/ 0 h 277"/>
                  <a:gd name="T28" fmla="*/ 0 w 376"/>
                  <a:gd name="T29" fmla="*/ 0 h 277"/>
                  <a:gd name="T30" fmla="*/ 0 w 376"/>
                  <a:gd name="T31" fmla="*/ 0 h 277"/>
                  <a:gd name="T32" fmla="*/ 0 w 376"/>
                  <a:gd name="T33" fmla="*/ 0 h 277"/>
                  <a:gd name="T34" fmla="*/ 0 w 376"/>
                  <a:gd name="T35" fmla="*/ 0 h 277"/>
                  <a:gd name="T36" fmla="*/ 0 w 376"/>
                  <a:gd name="T37" fmla="*/ 0 h 277"/>
                  <a:gd name="T38" fmla="*/ 0 w 376"/>
                  <a:gd name="T39" fmla="*/ 0 h 277"/>
                  <a:gd name="T40" fmla="*/ 0 w 376"/>
                  <a:gd name="T41" fmla="*/ 0 h 277"/>
                  <a:gd name="T42" fmla="*/ 0 w 376"/>
                  <a:gd name="T43" fmla="*/ 0 h 277"/>
                  <a:gd name="T44" fmla="*/ 0 w 376"/>
                  <a:gd name="T45" fmla="*/ 0 h 277"/>
                  <a:gd name="T46" fmla="*/ 0 w 376"/>
                  <a:gd name="T47" fmla="*/ 0 h 277"/>
                  <a:gd name="T48" fmla="*/ 0 w 376"/>
                  <a:gd name="T49" fmla="*/ 0 h 277"/>
                  <a:gd name="T50" fmla="*/ 0 w 376"/>
                  <a:gd name="T51" fmla="*/ 0 h 277"/>
                  <a:gd name="T52" fmla="*/ 0 w 376"/>
                  <a:gd name="T53" fmla="*/ 0 h 277"/>
                  <a:gd name="T54" fmla="*/ 0 w 376"/>
                  <a:gd name="T55" fmla="*/ 0 h 277"/>
                  <a:gd name="T56" fmla="*/ 0 w 376"/>
                  <a:gd name="T57" fmla="*/ 0 h 277"/>
                  <a:gd name="T58" fmla="*/ 0 w 376"/>
                  <a:gd name="T59" fmla="*/ 0 h 277"/>
                  <a:gd name="T60" fmla="*/ 0 w 376"/>
                  <a:gd name="T61" fmla="*/ 0 h 277"/>
                  <a:gd name="T62" fmla="*/ 0 w 376"/>
                  <a:gd name="T63" fmla="*/ 0 h 277"/>
                  <a:gd name="T64" fmla="*/ 0 w 376"/>
                  <a:gd name="T65" fmla="*/ 0 h 277"/>
                  <a:gd name="T66" fmla="*/ 0 w 376"/>
                  <a:gd name="T67" fmla="*/ 0 h 277"/>
                  <a:gd name="T68" fmla="*/ 0 w 376"/>
                  <a:gd name="T69" fmla="*/ 0 h 277"/>
                  <a:gd name="T70" fmla="*/ 0 w 376"/>
                  <a:gd name="T71" fmla="*/ 0 h 277"/>
                  <a:gd name="T72" fmla="*/ 0 w 376"/>
                  <a:gd name="T73" fmla="*/ 0 h 277"/>
                  <a:gd name="T74" fmla="*/ 0 w 376"/>
                  <a:gd name="T75" fmla="*/ 0 h 277"/>
                  <a:gd name="T76" fmla="*/ 0 w 376"/>
                  <a:gd name="T77" fmla="*/ 0 h 277"/>
                  <a:gd name="T78" fmla="*/ 0 w 376"/>
                  <a:gd name="T79" fmla="*/ 0 h 277"/>
                  <a:gd name="T80" fmla="*/ 0 w 376"/>
                  <a:gd name="T81" fmla="*/ 0 h 277"/>
                  <a:gd name="T82" fmla="*/ 0 w 376"/>
                  <a:gd name="T83" fmla="*/ 0 h 277"/>
                  <a:gd name="T84" fmla="*/ 0 w 376"/>
                  <a:gd name="T85" fmla="*/ 0 h 2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6"/>
                  <a:gd name="T130" fmla="*/ 0 h 277"/>
                  <a:gd name="T131" fmla="*/ 376 w 376"/>
                  <a:gd name="T132" fmla="*/ 277 h 27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6" h="277">
                    <a:moveTo>
                      <a:pt x="360" y="0"/>
                    </a:moveTo>
                    <a:lnTo>
                      <a:pt x="334" y="11"/>
                    </a:lnTo>
                    <a:lnTo>
                      <a:pt x="309" y="21"/>
                    </a:lnTo>
                    <a:lnTo>
                      <a:pt x="283" y="33"/>
                    </a:lnTo>
                    <a:lnTo>
                      <a:pt x="259" y="44"/>
                    </a:lnTo>
                    <a:lnTo>
                      <a:pt x="235" y="58"/>
                    </a:lnTo>
                    <a:lnTo>
                      <a:pt x="212" y="71"/>
                    </a:lnTo>
                    <a:lnTo>
                      <a:pt x="188" y="86"/>
                    </a:lnTo>
                    <a:lnTo>
                      <a:pt x="165" y="100"/>
                    </a:lnTo>
                    <a:lnTo>
                      <a:pt x="143" y="116"/>
                    </a:lnTo>
                    <a:lnTo>
                      <a:pt x="121" y="132"/>
                    </a:lnTo>
                    <a:lnTo>
                      <a:pt x="99" y="148"/>
                    </a:lnTo>
                    <a:lnTo>
                      <a:pt x="79" y="166"/>
                    </a:lnTo>
                    <a:lnTo>
                      <a:pt x="58" y="183"/>
                    </a:lnTo>
                    <a:lnTo>
                      <a:pt x="38" y="202"/>
                    </a:lnTo>
                    <a:lnTo>
                      <a:pt x="20" y="221"/>
                    </a:lnTo>
                    <a:lnTo>
                      <a:pt x="0" y="241"/>
                    </a:lnTo>
                    <a:lnTo>
                      <a:pt x="6" y="250"/>
                    </a:lnTo>
                    <a:lnTo>
                      <a:pt x="10" y="258"/>
                    </a:lnTo>
                    <a:lnTo>
                      <a:pt x="15" y="268"/>
                    </a:lnTo>
                    <a:lnTo>
                      <a:pt x="21" y="277"/>
                    </a:lnTo>
                    <a:lnTo>
                      <a:pt x="39" y="257"/>
                    </a:lnTo>
                    <a:lnTo>
                      <a:pt x="58" y="237"/>
                    </a:lnTo>
                    <a:lnTo>
                      <a:pt x="77" y="219"/>
                    </a:lnTo>
                    <a:lnTo>
                      <a:pt x="97" y="202"/>
                    </a:lnTo>
                    <a:lnTo>
                      <a:pt x="118" y="184"/>
                    </a:lnTo>
                    <a:lnTo>
                      <a:pt x="139" y="167"/>
                    </a:lnTo>
                    <a:lnTo>
                      <a:pt x="161" y="151"/>
                    </a:lnTo>
                    <a:lnTo>
                      <a:pt x="183" y="136"/>
                    </a:lnTo>
                    <a:lnTo>
                      <a:pt x="206" y="121"/>
                    </a:lnTo>
                    <a:lnTo>
                      <a:pt x="229" y="107"/>
                    </a:lnTo>
                    <a:lnTo>
                      <a:pt x="252" y="93"/>
                    </a:lnTo>
                    <a:lnTo>
                      <a:pt x="276" y="80"/>
                    </a:lnTo>
                    <a:lnTo>
                      <a:pt x="301" y="69"/>
                    </a:lnTo>
                    <a:lnTo>
                      <a:pt x="325" y="57"/>
                    </a:lnTo>
                    <a:lnTo>
                      <a:pt x="350" y="47"/>
                    </a:lnTo>
                    <a:lnTo>
                      <a:pt x="376" y="36"/>
                    </a:lnTo>
                    <a:lnTo>
                      <a:pt x="371" y="27"/>
                    </a:lnTo>
                    <a:lnTo>
                      <a:pt x="368" y="18"/>
                    </a:lnTo>
                    <a:lnTo>
                      <a:pt x="364" y="10"/>
                    </a:lnTo>
                    <a:lnTo>
                      <a:pt x="360" y="0"/>
                    </a:lnTo>
                    <a:close/>
                  </a:path>
                </a:pathLst>
              </a:custGeom>
              <a:solidFill>
                <a:srgbClr val="988705"/>
              </a:solidFill>
              <a:ln w="9525">
                <a:noFill/>
                <a:round/>
                <a:headEnd/>
                <a:tailEnd/>
              </a:ln>
            </p:spPr>
            <p:txBody>
              <a:bodyPr/>
              <a:lstStyle/>
              <a:p>
                <a:endParaRPr lang="en-US"/>
              </a:p>
            </p:txBody>
          </p:sp>
          <p:sp>
            <p:nvSpPr>
              <p:cNvPr id="40342" name="Freeform 1113"/>
              <p:cNvSpPr>
                <a:spLocks/>
              </p:cNvSpPr>
              <p:nvPr/>
            </p:nvSpPr>
            <p:spPr bwMode="auto">
              <a:xfrm>
                <a:off x="2635" y="2494"/>
                <a:ext cx="62" cy="46"/>
              </a:xfrm>
              <a:custGeom>
                <a:avLst/>
                <a:gdLst>
                  <a:gd name="T0" fmla="*/ 0 w 373"/>
                  <a:gd name="T1" fmla="*/ 0 h 275"/>
                  <a:gd name="T2" fmla="*/ 0 w 373"/>
                  <a:gd name="T3" fmla="*/ 0 h 275"/>
                  <a:gd name="T4" fmla="*/ 0 w 373"/>
                  <a:gd name="T5" fmla="*/ 0 h 275"/>
                  <a:gd name="T6" fmla="*/ 0 w 373"/>
                  <a:gd name="T7" fmla="*/ 0 h 275"/>
                  <a:gd name="T8" fmla="*/ 0 w 373"/>
                  <a:gd name="T9" fmla="*/ 0 h 275"/>
                  <a:gd name="T10" fmla="*/ 0 w 373"/>
                  <a:gd name="T11" fmla="*/ 0 h 275"/>
                  <a:gd name="T12" fmla="*/ 0 w 373"/>
                  <a:gd name="T13" fmla="*/ 0 h 275"/>
                  <a:gd name="T14" fmla="*/ 0 w 373"/>
                  <a:gd name="T15" fmla="*/ 0 h 275"/>
                  <a:gd name="T16" fmla="*/ 0 w 373"/>
                  <a:gd name="T17" fmla="*/ 0 h 275"/>
                  <a:gd name="T18" fmla="*/ 0 w 373"/>
                  <a:gd name="T19" fmla="*/ 0 h 275"/>
                  <a:gd name="T20" fmla="*/ 0 w 373"/>
                  <a:gd name="T21" fmla="*/ 0 h 275"/>
                  <a:gd name="T22" fmla="*/ 0 w 373"/>
                  <a:gd name="T23" fmla="*/ 0 h 275"/>
                  <a:gd name="T24" fmla="*/ 0 w 373"/>
                  <a:gd name="T25" fmla="*/ 0 h 275"/>
                  <a:gd name="T26" fmla="*/ 0 w 373"/>
                  <a:gd name="T27" fmla="*/ 0 h 275"/>
                  <a:gd name="T28" fmla="*/ 0 w 373"/>
                  <a:gd name="T29" fmla="*/ 0 h 275"/>
                  <a:gd name="T30" fmla="*/ 0 w 373"/>
                  <a:gd name="T31" fmla="*/ 0 h 275"/>
                  <a:gd name="T32" fmla="*/ 0 w 373"/>
                  <a:gd name="T33" fmla="*/ 0 h 275"/>
                  <a:gd name="T34" fmla="*/ 0 w 373"/>
                  <a:gd name="T35" fmla="*/ 0 h 275"/>
                  <a:gd name="T36" fmla="*/ 0 w 373"/>
                  <a:gd name="T37" fmla="*/ 0 h 275"/>
                  <a:gd name="T38" fmla="*/ 0 w 373"/>
                  <a:gd name="T39" fmla="*/ 0 h 275"/>
                  <a:gd name="T40" fmla="*/ 0 w 373"/>
                  <a:gd name="T41" fmla="*/ 0 h 275"/>
                  <a:gd name="T42" fmla="*/ 0 w 373"/>
                  <a:gd name="T43" fmla="*/ 0 h 275"/>
                  <a:gd name="T44" fmla="*/ 0 w 373"/>
                  <a:gd name="T45" fmla="*/ 0 h 275"/>
                  <a:gd name="T46" fmla="*/ 0 w 373"/>
                  <a:gd name="T47" fmla="*/ 0 h 275"/>
                  <a:gd name="T48" fmla="*/ 0 w 373"/>
                  <a:gd name="T49" fmla="*/ 0 h 275"/>
                  <a:gd name="T50" fmla="*/ 0 w 373"/>
                  <a:gd name="T51" fmla="*/ 0 h 275"/>
                  <a:gd name="T52" fmla="*/ 0 w 373"/>
                  <a:gd name="T53" fmla="*/ 0 h 275"/>
                  <a:gd name="T54" fmla="*/ 0 w 373"/>
                  <a:gd name="T55" fmla="*/ 0 h 275"/>
                  <a:gd name="T56" fmla="*/ 0 w 373"/>
                  <a:gd name="T57" fmla="*/ 0 h 275"/>
                  <a:gd name="T58" fmla="*/ 0 w 373"/>
                  <a:gd name="T59" fmla="*/ 0 h 275"/>
                  <a:gd name="T60" fmla="*/ 0 w 373"/>
                  <a:gd name="T61" fmla="*/ 0 h 275"/>
                  <a:gd name="T62" fmla="*/ 0 w 373"/>
                  <a:gd name="T63" fmla="*/ 0 h 275"/>
                  <a:gd name="T64" fmla="*/ 0 w 373"/>
                  <a:gd name="T65" fmla="*/ 0 h 275"/>
                  <a:gd name="T66" fmla="*/ 0 w 373"/>
                  <a:gd name="T67" fmla="*/ 0 h 275"/>
                  <a:gd name="T68" fmla="*/ 0 w 373"/>
                  <a:gd name="T69" fmla="*/ 0 h 275"/>
                  <a:gd name="T70" fmla="*/ 0 w 373"/>
                  <a:gd name="T71" fmla="*/ 0 h 275"/>
                  <a:gd name="T72" fmla="*/ 0 w 373"/>
                  <a:gd name="T73" fmla="*/ 0 h 275"/>
                  <a:gd name="T74" fmla="*/ 0 w 373"/>
                  <a:gd name="T75" fmla="*/ 0 h 275"/>
                  <a:gd name="T76" fmla="*/ 0 w 373"/>
                  <a:gd name="T77" fmla="*/ 0 h 275"/>
                  <a:gd name="T78" fmla="*/ 0 w 373"/>
                  <a:gd name="T79" fmla="*/ 0 h 275"/>
                  <a:gd name="T80" fmla="*/ 0 w 373"/>
                  <a:gd name="T81" fmla="*/ 0 h 2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3"/>
                  <a:gd name="T124" fmla="*/ 0 h 275"/>
                  <a:gd name="T125" fmla="*/ 373 w 373"/>
                  <a:gd name="T126" fmla="*/ 275 h 2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3" h="275">
                    <a:moveTo>
                      <a:pt x="358" y="0"/>
                    </a:moveTo>
                    <a:lnTo>
                      <a:pt x="332" y="9"/>
                    </a:lnTo>
                    <a:lnTo>
                      <a:pt x="307" y="20"/>
                    </a:lnTo>
                    <a:lnTo>
                      <a:pt x="282" y="31"/>
                    </a:lnTo>
                    <a:lnTo>
                      <a:pt x="257" y="44"/>
                    </a:lnTo>
                    <a:lnTo>
                      <a:pt x="234" y="57"/>
                    </a:lnTo>
                    <a:lnTo>
                      <a:pt x="210" y="70"/>
                    </a:lnTo>
                    <a:lnTo>
                      <a:pt x="186" y="84"/>
                    </a:lnTo>
                    <a:lnTo>
                      <a:pt x="165" y="99"/>
                    </a:lnTo>
                    <a:lnTo>
                      <a:pt x="141" y="114"/>
                    </a:lnTo>
                    <a:lnTo>
                      <a:pt x="119" y="131"/>
                    </a:lnTo>
                    <a:lnTo>
                      <a:pt x="99" y="147"/>
                    </a:lnTo>
                    <a:lnTo>
                      <a:pt x="78" y="164"/>
                    </a:lnTo>
                    <a:lnTo>
                      <a:pt x="58" y="183"/>
                    </a:lnTo>
                    <a:lnTo>
                      <a:pt x="38" y="201"/>
                    </a:lnTo>
                    <a:lnTo>
                      <a:pt x="19" y="220"/>
                    </a:lnTo>
                    <a:lnTo>
                      <a:pt x="0" y="239"/>
                    </a:lnTo>
                    <a:lnTo>
                      <a:pt x="5" y="249"/>
                    </a:lnTo>
                    <a:lnTo>
                      <a:pt x="11" y="258"/>
                    </a:lnTo>
                    <a:lnTo>
                      <a:pt x="15" y="266"/>
                    </a:lnTo>
                    <a:lnTo>
                      <a:pt x="21" y="275"/>
                    </a:lnTo>
                    <a:lnTo>
                      <a:pt x="40" y="255"/>
                    </a:lnTo>
                    <a:lnTo>
                      <a:pt x="58" y="236"/>
                    </a:lnTo>
                    <a:lnTo>
                      <a:pt x="78" y="217"/>
                    </a:lnTo>
                    <a:lnTo>
                      <a:pt x="97" y="200"/>
                    </a:lnTo>
                    <a:lnTo>
                      <a:pt x="117" y="183"/>
                    </a:lnTo>
                    <a:lnTo>
                      <a:pt x="138" y="165"/>
                    </a:lnTo>
                    <a:lnTo>
                      <a:pt x="160" y="150"/>
                    </a:lnTo>
                    <a:lnTo>
                      <a:pt x="182" y="134"/>
                    </a:lnTo>
                    <a:lnTo>
                      <a:pt x="204" y="119"/>
                    </a:lnTo>
                    <a:lnTo>
                      <a:pt x="227" y="105"/>
                    </a:lnTo>
                    <a:lnTo>
                      <a:pt x="250" y="92"/>
                    </a:lnTo>
                    <a:lnTo>
                      <a:pt x="273" y="80"/>
                    </a:lnTo>
                    <a:lnTo>
                      <a:pt x="297" y="67"/>
                    </a:lnTo>
                    <a:lnTo>
                      <a:pt x="323" y="57"/>
                    </a:lnTo>
                    <a:lnTo>
                      <a:pt x="347" y="45"/>
                    </a:lnTo>
                    <a:lnTo>
                      <a:pt x="373" y="36"/>
                    </a:lnTo>
                    <a:lnTo>
                      <a:pt x="369" y="26"/>
                    </a:lnTo>
                    <a:lnTo>
                      <a:pt x="366" y="17"/>
                    </a:lnTo>
                    <a:lnTo>
                      <a:pt x="361" y="8"/>
                    </a:lnTo>
                    <a:lnTo>
                      <a:pt x="358" y="0"/>
                    </a:lnTo>
                    <a:close/>
                  </a:path>
                </a:pathLst>
              </a:custGeom>
              <a:solidFill>
                <a:srgbClr val="9B8902"/>
              </a:solidFill>
              <a:ln w="9525">
                <a:noFill/>
                <a:round/>
                <a:headEnd/>
                <a:tailEnd/>
              </a:ln>
            </p:spPr>
            <p:txBody>
              <a:bodyPr/>
              <a:lstStyle/>
              <a:p>
                <a:endParaRPr lang="en-US"/>
              </a:p>
            </p:txBody>
          </p:sp>
          <p:sp>
            <p:nvSpPr>
              <p:cNvPr id="40343" name="Freeform 1114"/>
              <p:cNvSpPr>
                <a:spLocks/>
              </p:cNvSpPr>
              <p:nvPr/>
            </p:nvSpPr>
            <p:spPr bwMode="auto">
              <a:xfrm>
                <a:off x="2637" y="2497"/>
                <a:ext cx="61" cy="45"/>
              </a:xfrm>
              <a:custGeom>
                <a:avLst/>
                <a:gdLst>
                  <a:gd name="T0" fmla="*/ 0 w 369"/>
                  <a:gd name="T1" fmla="*/ 0 h 274"/>
                  <a:gd name="T2" fmla="*/ 0 w 369"/>
                  <a:gd name="T3" fmla="*/ 0 h 274"/>
                  <a:gd name="T4" fmla="*/ 0 w 369"/>
                  <a:gd name="T5" fmla="*/ 0 h 274"/>
                  <a:gd name="T6" fmla="*/ 0 w 369"/>
                  <a:gd name="T7" fmla="*/ 0 h 274"/>
                  <a:gd name="T8" fmla="*/ 0 w 369"/>
                  <a:gd name="T9" fmla="*/ 0 h 274"/>
                  <a:gd name="T10" fmla="*/ 0 w 369"/>
                  <a:gd name="T11" fmla="*/ 0 h 274"/>
                  <a:gd name="T12" fmla="*/ 0 w 369"/>
                  <a:gd name="T13" fmla="*/ 0 h 274"/>
                  <a:gd name="T14" fmla="*/ 0 w 369"/>
                  <a:gd name="T15" fmla="*/ 0 h 274"/>
                  <a:gd name="T16" fmla="*/ 0 w 369"/>
                  <a:gd name="T17" fmla="*/ 0 h 274"/>
                  <a:gd name="T18" fmla="*/ 0 w 369"/>
                  <a:gd name="T19" fmla="*/ 0 h 274"/>
                  <a:gd name="T20" fmla="*/ 0 w 369"/>
                  <a:gd name="T21" fmla="*/ 0 h 274"/>
                  <a:gd name="T22" fmla="*/ 0 w 369"/>
                  <a:gd name="T23" fmla="*/ 0 h 274"/>
                  <a:gd name="T24" fmla="*/ 0 w 369"/>
                  <a:gd name="T25" fmla="*/ 0 h 274"/>
                  <a:gd name="T26" fmla="*/ 0 w 369"/>
                  <a:gd name="T27" fmla="*/ 0 h 274"/>
                  <a:gd name="T28" fmla="*/ 0 w 369"/>
                  <a:gd name="T29" fmla="*/ 0 h 274"/>
                  <a:gd name="T30" fmla="*/ 0 w 369"/>
                  <a:gd name="T31" fmla="*/ 0 h 274"/>
                  <a:gd name="T32" fmla="*/ 0 w 369"/>
                  <a:gd name="T33" fmla="*/ 0 h 274"/>
                  <a:gd name="T34" fmla="*/ 0 w 369"/>
                  <a:gd name="T35" fmla="*/ 0 h 274"/>
                  <a:gd name="T36" fmla="*/ 0 w 369"/>
                  <a:gd name="T37" fmla="*/ 0 h 274"/>
                  <a:gd name="T38" fmla="*/ 0 w 369"/>
                  <a:gd name="T39" fmla="*/ 0 h 274"/>
                  <a:gd name="T40" fmla="*/ 0 w 369"/>
                  <a:gd name="T41" fmla="*/ 0 h 274"/>
                  <a:gd name="T42" fmla="*/ 0 w 369"/>
                  <a:gd name="T43" fmla="*/ 0 h 274"/>
                  <a:gd name="T44" fmla="*/ 0 w 369"/>
                  <a:gd name="T45" fmla="*/ 0 h 274"/>
                  <a:gd name="T46" fmla="*/ 0 w 369"/>
                  <a:gd name="T47" fmla="*/ 0 h 274"/>
                  <a:gd name="T48" fmla="*/ 0 w 369"/>
                  <a:gd name="T49" fmla="*/ 0 h 274"/>
                  <a:gd name="T50" fmla="*/ 0 w 369"/>
                  <a:gd name="T51" fmla="*/ 0 h 274"/>
                  <a:gd name="T52" fmla="*/ 0 w 369"/>
                  <a:gd name="T53" fmla="*/ 0 h 274"/>
                  <a:gd name="T54" fmla="*/ 0 w 369"/>
                  <a:gd name="T55" fmla="*/ 0 h 274"/>
                  <a:gd name="T56" fmla="*/ 0 w 369"/>
                  <a:gd name="T57" fmla="*/ 0 h 274"/>
                  <a:gd name="T58" fmla="*/ 0 w 369"/>
                  <a:gd name="T59" fmla="*/ 0 h 274"/>
                  <a:gd name="T60" fmla="*/ 0 w 369"/>
                  <a:gd name="T61" fmla="*/ 0 h 274"/>
                  <a:gd name="T62" fmla="*/ 0 w 369"/>
                  <a:gd name="T63" fmla="*/ 0 h 274"/>
                  <a:gd name="T64" fmla="*/ 0 w 369"/>
                  <a:gd name="T65" fmla="*/ 0 h 274"/>
                  <a:gd name="T66" fmla="*/ 0 w 369"/>
                  <a:gd name="T67" fmla="*/ 0 h 274"/>
                  <a:gd name="T68" fmla="*/ 0 w 369"/>
                  <a:gd name="T69" fmla="*/ 0 h 274"/>
                  <a:gd name="T70" fmla="*/ 0 w 369"/>
                  <a:gd name="T71" fmla="*/ 0 h 274"/>
                  <a:gd name="T72" fmla="*/ 0 w 369"/>
                  <a:gd name="T73" fmla="*/ 0 h 274"/>
                  <a:gd name="T74" fmla="*/ 0 w 369"/>
                  <a:gd name="T75" fmla="*/ 0 h 274"/>
                  <a:gd name="T76" fmla="*/ 0 w 369"/>
                  <a:gd name="T77" fmla="*/ 0 h 27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9"/>
                  <a:gd name="T118" fmla="*/ 0 h 274"/>
                  <a:gd name="T119" fmla="*/ 369 w 369"/>
                  <a:gd name="T120" fmla="*/ 274 h 27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9" h="274">
                    <a:moveTo>
                      <a:pt x="355" y="0"/>
                    </a:moveTo>
                    <a:lnTo>
                      <a:pt x="329" y="11"/>
                    </a:lnTo>
                    <a:lnTo>
                      <a:pt x="304" y="21"/>
                    </a:lnTo>
                    <a:lnTo>
                      <a:pt x="280" y="33"/>
                    </a:lnTo>
                    <a:lnTo>
                      <a:pt x="255" y="44"/>
                    </a:lnTo>
                    <a:lnTo>
                      <a:pt x="231" y="57"/>
                    </a:lnTo>
                    <a:lnTo>
                      <a:pt x="208" y="71"/>
                    </a:lnTo>
                    <a:lnTo>
                      <a:pt x="185" y="85"/>
                    </a:lnTo>
                    <a:lnTo>
                      <a:pt x="162" y="100"/>
                    </a:lnTo>
                    <a:lnTo>
                      <a:pt x="140" y="115"/>
                    </a:lnTo>
                    <a:lnTo>
                      <a:pt x="118" y="131"/>
                    </a:lnTo>
                    <a:lnTo>
                      <a:pt x="97" y="148"/>
                    </a:lnTo>
                    <a:lnTo>
                      <a:pt x="76" y="166"/>
                    </a:lnTo>
                    <a:lnTo>
                      <a:pt x="56" y="183"/>
                    </a:lnTo>
                    <a:lnTo>
                      <a:pt x="37" y="201"/>
                    </a:lnTo>
                    <a:lnTo>
                      <a:pt x="18" y="221"/>
                    </a:lnTo>
                    <a:lnTo>
                      <a:pt x="0" y="241"/>
                    </a:lnTo>
                    <a:lnTo>
                      <a:pt x="10" y="258"/>
                    </a:lnTo>
                    <a:lnTo>
                      <a:pt x="22" y="274"/>
                    </a:lnTo>
                    <a:lnTo>
                      <a:pt x="39" y="256"/>
                    </a:lnTo>
                    <a:lnTo>
                      <a:pt x="58" y="236"/>
                    </a:lnTo>
                    <a:lnTo>
                      <a:pt x="76" y="218"/>
                    </a:lnTo>
                    <a:lnTo>
                      <a:pt x="96" y="200"/>
                    </a:lnTo>
                    <a:lnTo>
                      <a:pt x="117" y="183"/>
                    </a:lnTo>
                    <a:lnTo>
                      <a:pt x="137" y="167"/>
                    </a:lnTo>
                    <a:lnTo>
                      <a:pt x="158" y="151"/>
                    </a:lnTo>
                    <a:lnTo>
                      <a:pt x="179" y="134"/>
                    </a:lnTo>
                    <a:lnTo>
                      <a:pt x="202" y="121"/>
                    </a:lnTo>
                    <a:lnTo>
                      <a:pt x="224" y="107"/>
                    </a:lnTo>
                    <a:lnTo>
                      <a:pt x="247" y="93"/>
                    </a:lnTo>
                    <a:lnTo>
                      <a:pt x="270" y="80"/>
                    </a:lnTo>
                    <a:lnTo>
                      <a:pt x="295" y="68"/>
                    </a:lnTo>
                    <a:lnTo>
                      <a:pt x="319" y="57"/>
                    </a:lnTo>
                    <a:lnTo>
                      <a:pt x="343" y="46"/>
                    </a:lnTo>
                    <a:lnTo>
                      <a:pt x="369" y="37"/>
                    </a:lnTo>
                    <a:lnTo>
                      <a:pt x="365" y="28"/>
                    </a:lnTo>
                    <a:lnTo>
                      <a:pt x="362" y="19"/>
                    </a:lnTo>
                    <a:lnTo>
                      <a:pt x="358" y="9"/>
                    </a:lnTo>
                    <a:lnTo>
                      <a:pt x="355" y="0"/>
                    </a:lnTo>
                    <a:close/>
                  </a:path>
                </a:pathLst>
              </a:custGeom>
              <a:solidFill>
                <a:srgbClr val="9D8B00"/>
              </a:solidFill>
              <a:ln w="9525">
                <a:noFill/>
                <a:round/>
                <a:headEnd/>
                <a:tailEnd/>
              </a:ln>
            </p:spPr>
            <p:txBody>
              <a:bodyPr/>
              <a:lstStyle/>
              <a:p>
                <a:endParaRPr lang="en-US"/>
              </a:p>
            </p:txBody>
          </p:sp>
          <p:sp>
            <p:nvSpPr>
              <p:cNvPr id="40344" name="Freeform 1115"/>
              <p:cNvSpPr>
                <a:spLocks/>
              </p:cNvSpPr>
              <p:nvPr/>
            </p:nvSpPr>
            <p:spPr bwMode="auto">
              <a:xfrm>
                <a:off x="2638" y="2500"/>
                <a:ext cx="61" cy="45"/>
              </a:xfrm>
              <a:custGeom>
                <a:avLst/>
                <a:gdLst>
                  <a:gd name="T0" fmla="*/ 0 w 366"/>
                  <a:gd name="T1" fmla="*/ 0 h 273"/>
                  <a:gd name="T2" fmla="*/ 0 w 366"/>
                  <a:gd name="T3" fmla="*/ 0 h 273"/>
                  <a:gd name="T4" fmla="*/ 0 w 366"/>
                  <a:gd name="T5" fmla="*/ 0 h 273"/>
                  <a:gd name="T6" fmla="*/ 0 w 366"/>
                  <a:gd name="T7" fmla="*/ 0 h 273"/>
                  <a:gd name="T8" fmla="*/ 0 w 366"/>
                  <a:gd name="T9" fmla="*/ 0 h 273"/>
                  <a:gd name="T10" fmla="*/ 0 w 366"/>
                  <a:gd name="T11" fmla="*/ 0 h 273"/>
                  <a:gd name="T12" fmla="*/ 0 w 366"/>
                  <a:gd name="T13" fmla="*/ 0 h 273"/>
                  <a:gd name="T14" fmla="*/ 0 w 366"/>
                  <a:gd name="T15" fmla="*/ 0 h 273"/>
                  <a:gd name="T16" fmla="*/ 0 w 366"/>
                  <a:gd name="T17" fmla="*/ 0 h 273"/>
                  <a:gd name="T18" fmla="*/ 0 w 366"/>
                  <a:gd name="T19" fmla="*/ 0 h 273"/>
                  <a:gd name="T20" fmla="*/ 0 w 366"/>
                  <a:gd name="T21" fmla="*/ 0 h 273"/>
                  <a:gd name="T22" fmla="*/ 0 w 366"/>
                  <a:gd name="T23" fmla="*/ 0 h 273"/>
                  <a:gd name="T24" fmla="*/ 0 w 366"/>
                  <a:gd name="T25" fmla="*/ 0 h 273"/>
                  <a:gd name="T26" fmla="*/ 0 w 366"/>
                  <a:gd name="T27" fmla="*/ 0 h 273"/>
                  <a:gd name="T28" fmla="*/ 0 w 366"/>
                  <a:gd name="T29" fmla="*/ 0 h 273"/>
                  <a:gd name="T30" fmla="*/ 0 w 366"/>
                  <a:gd name="T31" fmla="*/ 0 h 273"/>
                  <a:gd name="T32" fmla="*/ 0 w 366"/>
                  <a:gd name="T33" fmla="*/ 0 h 273"/>
                  <a:gd name="T34" fmla="*/ 0 w 366"/>
                  <a:gd name="T35" fmla="*/ 0 h 273"/>
                  <a:gd name="T36" fmla="*/ 0 w 366"/>
                  <a:gd name="T37" fmla="*/ 0 h 273"/>
                  <a:gd name="T38" fmla="*/ 0 w 366"/>
                  <a:gd name="T39" fmla="*/ 0 h 273"/>
                  <a:gd name="T40" fmla="*/ 0 w 366"/>
                  <a:gd name="T41" fmla="*/ 0 h 273"/>
                  <a:gd name="T42" fmla="*/ 0 w 366"/>
                  <a:gd name="T43" fmla="*/ 0 h 273"/>
                  <a:gd name="T44" fmla="*/ 0 w 366"/>
                  <a:gd name="T45" fmla="*/ 0 h 273"/>
                  <a:gd name="T46" fmla="*/ 0 w 366"/>
                  <a:gd name="T47" fmla="*/ 0 h 273"/>
                  <a:gd name="T48" fmla="*/ 0 w 366"/>
                  <a:gd name="T49" fmla="*/ 0 h 273"/>
                  <a:gd name="T50" fmla="*/ 0 w 366"/>
                  <a:gd name="T51" fmla="*/ 0 h 273"/>
                  <a:gd name="T52" fmla="*/ 0 w 366"/>
                  <a:gd name="T53" fmla="*/ 0 h 273"/>
                  <a:gd name="T54" fmla="*/ 0 w 366"/>
                  <a:gd name="T55" fmla="*/ 0 h 273"/>
                  <a:gd name="T56" fmla="*/ 0 w 366"/>
                  <a:gd name="T57" fmla="*/ 0 h 273"/>
                  <a:gd name="T58" fmla="*/ 0 w 366"/>
                  <a:gd name="T59" fmla="*/ 0 h 273"/>
                  <a:gd name="T60" fmla="*/ 0 w 366"/>
                  <a:gd name="T61" fmla="*/ 0 h 273"/>
                  <a:gd name="T62" fmla="*/ 0 w 366"/>
                  <a:gd name="T63" fmla="*/ 0 h 273"/>
                  <a:gd name="T64" fmla="*/ 0 w 366"/>
                  <a:gd name="T65" fmla="*/ 0 h 273"/>
                  <a:gd name="T66" fmla="*/ 0 w 366"/>
                  <a:gd name="T67" fmla="*/ 0 h 273"/>
                  <a:gd name="T68" fmla="*/ 0 w 366"/>
                  <a:gd name="T69" fmla="*/ 0 h 273"/>
                  <a:gd name="T70" fmla="*/ 0 w 366"/>
                  <a:gd name="T71" fmla="*/ 0 h 273"/>
                  <a:gd name="T72" fmla="*/ 0 w 366"/>
                  <a:gd name="T73" fmla="*/ 0 h 273"/>
                  <a:gd name="T74" fmla="*/ 0 w 366"/>
                  <a:gd name="T75" fmla="*/ 0 h 273"/>
                  <a:gd name="T76" fmla="*/ 0 w 366"/>
                  <a:gd name="T77" fmla="*/ 0 h 2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6"/>
                  <a:gd name="T118" fmla="*/ 0 h 273"/>
                  <a:gd name="T119" fmla="*/ 366 w 366"/>
                  <a:gd name="T120" fmla="*/ 273 h 2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6" h="273">
                    <a:moveTo>
                      <a:pt x="352" y="0"/>
                    </a:moveTo>
                    <a:lnTo>
                      <a:pt x="326" y="9"/>
                    </a:lnTo>
                    <a:lnTo>
                      <a:pt x="302" y="21"/>
                    </a:lnTo>
                    <a:lnTo>
                      <a:pt x="276" y="31"/>
                    </a:lnTo>
                    <a:lnTo>
                      <a:pt x="252" y="44"/>
                    </a:lnTo>
                    <a:lnTo>
                      <a:pt x="229" y="56"/>
                    </a:lnTo>
                    <a:lnTo>
                      <a:pt x="206" y="69"/>
                    </a:lnTo>
                    <a:lnTo>
                      <a:pt x="183" y="83"/>
                    </a:lnTo>
                    <a:lnTo>
                      <a:pt x="161" y="98"/>
                    </a:lnTo>
                    <a:lnTo>
                      <a:pt x="139" y="114"/>
                    </a:lnTo>
                    <a:lnTo>
                      <a:pt x="117" y="129"/>
                    </a:lnTo>
                    <a:lnTo>
                      <a:pt x="96" y="147"/>
                    </a:lnTo>
                    <a:lnTo>
                      <a:pt x="76" y="164"/>
                    </a:lnTo>
                    <a:lnTo>
                      <a:pt x="57" y="181"/>
                    </a:lnTo>
                    <a:lnTo>
                      <a:pt x="37" y="200"/>
                    </a:lnTo>
                    <a:lnTo>
                      <a:pt x="19" y="219"/>
                    </a:lnTo>
                    <a:lnTo>
                      <a:pt x="0" y="239"/>
                    </a:lnTo>
                    <a:lnTo>
                      <a:pt x="12" y="255"/>
                    </a:lnTo>
                    <a:lnTo>
                      <a:pt x="23" y="273"/>
                    </a:lnTo>
                    <a:lnTo>
                      <a:pt x="41" y="253"/>
                    </a:lnTo>
                    <a:lnTo>
                      <a:pt x="58" y="235"/>
                    </a:lnTo>
                    <a:lnTo>
                      <a:pt x="78" y="216"/>
                    </a:lnTo>
                    <a:lnTo>
                      <a:pt x="96" y="199"/>
                    </a:lnTo>
                    <a:lnTo>
                      <a:pt x="116" y="181"/>
                    </a:lnTo>
                    <a:lnTo>
                      <a:pt x="137" y="165"/>
                    </a:lnTo>
                    <a:lnTo>
                      <a:pt x="157" y="149"/>
                    </a:lnTo>
                    <a:lnTo>
                      <a:pt x="178" y="134"/>
                    </a:lnTo>
                    <a:lnTo>
                      <a:pt x="200" y="119"/>
                    </a:lnTo>
                    <a:lnTo>
                      <a:pt x="222" y="105"/>
                    </a:lnTo>
                    <a:lnTo>
                      <a:pt x="245" y="92"/>
                    </a:lnTo>
                    <a:lnTo>
                      <a:pt x="268" y="80"/>
                    </a:lnTo>
                    <a:lnTo>
                      <a:pt x="292" y="68"/>
                    </a:lnTo>
                    <a:lnTo>
                      <a:pt x="316" y="56"/>
                    </a:lnTo>
                    <a:lnTo>
                      <a:pt x="340" y="46"/>
                    </a:lnTo>
                    <a:lnTo>
                      <a:pt x="366" y="37"/>
                    </a:lnTo>
                    <a:lnTo>
                      <a:pt x="362" y="27"/>
                    </a:lnTo>
                    <a:lnTo>
                      <a:pt x="359" y="18"/>
                    </a:lnTo>
                    <a:lnTo>
                      <a:pt x="355" y="9"/>
                    </a:lnTo>
                    <a:lnTo>
                      <a:pt x="352" y="0"/>
                    </a:lnTo>
                    <a:close/>
                  </a:path>
                </a:pathLst>
              </a:custGeom>
              <a:solidFill>
                <a:srgbClr val="A08D00"/>
              </a:solidFill>
              <a:ln w="9525">
                <a:noFill/>
                <a:round/>
                <a:headEnd/>
                <a:tailEnd/>
              </a:ln>
            </p:spPr>
            <p:txBody>
              <a:bodyPr/>
              <a:lstStyle/>
              <a:p>
                <a:endParaRPr lang="en-US"/>
              </a:p>
            </p:txBody>
          </p:sp>
          <p:sp>
            <p:nvSpPr>
              <p:cNvPr id="40345" name="Freeform 1116"/>
              <p:cNvSpPr>
                <a:spLocks/>
              </p:cNvSpPr>
              <p:nvPr/>
            </p:nvSpPr>
            <p:spPr bwMode="auto">
              <a:xfrm>
                <a:off x="2640" y="2503"/>
                <a:ext cx="60" cy="45"/>
              </a:xfrm>
              <a:custGeom>
                <a:avLst/>
                <a:gdLst>
                  <a:gd name="T0" fmla="*/ 0 w 359"/>
                  <a:gd name="T1" fmla="*/ 0 h 271"/>
                  <a:gd name="T2" fmla="*/ 0 w 359"/>
                  <a:gd name="T3" fmla="*/ 0 h 271"/>
                  <a:gd name="T4" fmla="*/ 0 w 359"/>
                  <a:gd name="T5" fmla="*/ 0 h 271"/>
                  <a:gd name="T6" fmla="*/ 0 w 359"/>
                  <a:gd name="T7" fmla="*/ 0 h 271"/>
                  <a:gd name="T8" fmla="*/ 0 w 359"/>
                  <a:gd name="T9" fmla="*/ 0 h 271"/>
                  <a:gd name="T10" fmla="*/ 0 w 359"/>
                  <a:gd name="T11" fmla="*/ 0 h 271"/>
                  <a:gd name="T12" fmla="*/ 0 w 359"/>
                  <a:gd name="T13" fmla="*/ 0 h 271"/>
                  <a:gd name="T14" fmla="*/ 0 w 359"/>
                  <a:gd name="T15" fmla="*/ 0 h 271"/>
                  <a:gd name="T16" fmla="*/ 0 w 359"/>
                  <a:gd name="T17" fmla="*/ 0 h 271"/>
                  <a:gd name="T18" fmla="*/ 0 w 359"/>
                  <a:gd name="T19" fmla="*/ 0 h 271"/>
                  <a:gd name="T20" fmla="*/ 0 w 359"/>
                  <a:gd name="T21" fmla="*/ 0 h 271"/>
                  <a:gd name="T22" fmla="*/ 0 w 359"/>
                  <a:gd name="T23" fmla="*/ 0 h 271"/>
                  <a:gd name="T24" fmla="*/ 0 w 359"/>
                  <a:gd name="T25" fmla="*/ 0 h 271"/>
                  <a:gd name="T26" fmla="*/ 0 w 359"/>
                  <a:gd name="T27" fmla="*/ 0 h 271"/>
                  <a:gd name="T28" fmla="*/ 0 w 359"/>
                  <a:gd name="T29" fmla="*/ 0 h 271"/>
                  <a:gd name="T30" fmla="*/ 0 w 359"/>
                  <a:gd name="T31" fmla="*/ 0 h 271"/>
                  <a:gd name="T32" fmla="*/ 0 w 359"/>
                  <a:gd name="T33" fmla="*/ 0 h 271"/>
                  <a:gd name="T34" fmla="*/ 0 w 359"/>
                  <a:gd name="T35" fmla="*/ 0 h 271"/>
                  <a:gd name="T36" fmla="*/ 0 w 359"/>
                  <a:gd name="T37" fmla="*/ 0 h 271"/>
                  <a:gd name="T38" fmla="*/ 0 w 359"/>
                  <a:gd name="T39" fmla="*/ 0 h 271"/>
                  <a:gd name="T40" fmla="*/ 0 w 359"/>
                  <a:gd name="T41" fmla="*/ 0 h 271"/>
                  <a:gd name="T42" fmla="*/ 0 w 359"/>
                  <a:gd name="T43" fmla="*/ 0 h 271"/>
                  <a:gd name="T44" fmla="*/ 0 w 359"/>
                  <a:gd name="T45" fmla="*/ 0 h 271"/>
                  <a:gd name="T46" fmla="*/ 0 w 359"/>
                  <a:gd name="T47" fmla="*/ 0 h 271"/>
                  <a:gd name="T48" fmla="*/ 0 w 359"/>
                  <a:gd name="T49" fmla="*/ 0 h 271"/>
                  <a:gd name="T50" fmla="*/ 0 w 359"/>
                  <a:gd name="T51" fmla="*/ 0 h 271"/>
                  <a:gd name="T52" fmla="*/ 0 w 359"/>
                  <a:gd name="T53" fmla="*/ 0 h 271"/>
                  <a:gd name="T54" fmla="*/ 0 w 359"/>
                  <a:gd name="T55" fmla="*/ 0 h 271"/>
                  <a:gd name="T56" fmla="*/ 0 w 359"/>
                  <a:gd name="T57" fmla="*/ 0 h 271"/>
                  <a:gd name="T58" fmla="*/ 0 w 359"/>
                  <a:gd name="T59" fmla="*/ 0 h 271"/>
                  <a:gd name="T60" fmla="*/ 0 w 359"/>
                  <a:gd name="T61" fmla="*/ 0 h 271"/>
                  <a:gd name="T62" fmla="*/ 0 w 359"/>
                  <a:gd name="T63" fmla="*/ 0 h 271"/>
                  <a:gd name="T64" fmla="*/ 0 w 359"/>
                  <a:gd name="T65" fmla="*/ 0 h 271"/>
                  <a:gd name="T66" fmla="*/ 0 w 359"/>
                  <a:gd name="T67" fmla="*/ 0 h 271"/>
                  <a:gd name="T68" fmla="*/ 0 w 359"/>
                  <a:gd name="T69" fmla="*/ 0 h 271"/>
                  <a:gd name="T70" fmla="*/ 0 w 359"/>
                  <a:gd name="T71" fmla="*/ 0 h 271"/>
                  <a:gd name="T72" fmla="*/ 0 w 359"/>
                  <a:gd name="T73" fmla="*/ 0 h 271"/>
                  <a:gd name="T74" fmla="*/ 0 w 359"/>
                  <a:gd name="T75" fmla="*/ 0 h 271"/>
                  <a:gd name="T76" fmla="*/ 0 w 359"/>
                  <a:gd name="T77" fmla="*/ 0 h 27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59"/>
                  <a:gd name="T118" fmla="*/ 0 h 271"/>
                  <a:gd name="T119" fmla="*/ 359 w 359"/>
                  <a:gd name="T120" fmla="*/ 271 h 27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59" h="271">
                    <a:moveTo>
                      <a:pt x="347" y="0"/>
                    </a:moveTo>
                    <a:lnTo>
                      <a:pt x="321" y="9"/>
                    </a:lnTo>
                    <a:lnTo>
                      <a:pt x="297" y="20"/>
                    </a:lnTo>
                    <a:lnTo>
                      <a:pt x="273" y="31"/>
                    </a:lnTo>
                    <a:lnTo>
                      <a:pt x="248" y="43"/>
                    </a:lnTo>
                    <a:lnTo>
                      <a:pt x="225" y="56"/>
                    </a:lnTo>
                    <a:lnTo>
                      <a:pt x="202" y="70"/>
                    </a:lnTo>
                    <a:lnTo>
                      <a:pt x="180" y="84"/>
                    </a:lnTo>
                    <a:lnTo>
                      <a:pt x="157" y="97"/>
                    </a:lnTo>
                    <a:lnTo>
                      <a:pt x="136" y="114"/>
                    </a:lnTo>
                    <a:lnTo>
                      <a:pt x="115" y="130"/>
                    </a:lnTo>
                    <a:lnTo>
                      <a:pt x="95" y="146"/>
                    </a:lnTo>
                    <a:lnTo>
                      <a:pt x="74" y="163"/>
                    </a:lnTo>
                    <a:lnTo>
                      <a:pt x="54" y="181"/>
                    </a:lnTo>
                    <a:lnTo>
                      <a:pt x="36" y="199"/>
                    </a:lnTo>
                    <a:lnTo>
                      <a:pt x="17" y="219"/>
                    </a:lnTo>
                    <a:lnTo>
                      <a:pt x="0" y="237"/>
                    </a:lnTo>
                    <a:lnTo>
                      <a:pt x="11" y="255"/>
                    </a:lnTo>
                    <a:lnTo>
                      <a:pt x="23" y="271"/>
                    </a:lnTo>
                    <a:lnTo>
                      <a:pt x="40" y="251"/>
                    </a:lnTo>
                    <a:lnTo>
                      <a:pt x="58" y="233"/>
                    </a:lnTo>
                    <a:lnTo>
                      <a:pt x="76" y="214"/>
                    </a:lnTo>
                    <a:lnTo>
                      <a:pt x="95" y="197"/>
                    </a:lnTo>
                    <a:lnTo>
                      <a:pt x="114" y="181"/>
                    </a:lnTo>
                    <a:lnTo>
                      <a:pt x="134" y="164"/>
                    </a:lnTo>
                    <a:lnTo>
                      <a:pt x="155" y="148"/>
                    </a:lnTo>
                    <a:lnTo>
                      <a:pt x="175" y="133"/>
                    </a:lnTo>
                    <a:lnTo>
                      <a:pt x="196" y="119"/>
                    </a:lnTo>
                    <a:lnTo>
                      <a:pt x="218" y="105"/>
                    </a:lnTo>
                    <a:lnTo>
                      <a:pt x="241" y="92"/>
                    </a:lnTo>
                    <a:lnTo>
                      <a:pt x="263" y="80"/>
                    </a:lnTo>
                    <a:lnTo>
                      <a:pt x="286" y="68"/>
                    </a:lnTo>
                    <a:lnTo>
                      <a:pt x="311" y="57"/>
                    </a:lnTo>
                    <a:lnTo>
                      <a:pt x="335" y="46"/>
                    </a:lnTo>
                    <a:lnTo>
                      <a:pt x="359" y="37"/>
                    </a:lnTo>
                    <a:lnTo>
                      <a:pt x="356" y="28"/>
                    </a:lnTo>
                    <a:lnTo>
                      <a:pt x="354" y="19"/>
                    </a:lnTo>
                    <a:lnTo>
                      <a:pt x="350" y="9"/>
                    </a:lnTo>
                    <a:lnTo>
                      <a:pt x="347" y="0"/>
                    </a:lnTo>
                    <a:close/>
                  </a:path>
                </a:pathLst>
              </a:custGeom>
              <a:solidFill>
                <a:srgbClr val="A28E00"/>
              </a:solidFill>
              <a:ln w="9525">
                <a:noFill/>
                <a:round/>
                <a:headEnd/>
                <a:tailEnd/>
              </a:ln>
            </p:spPr>
            <p:txBody>
              <a:bodyPr/>
              <a:lstStyle/>
              <a:p>
                <a:endParaRPr lang="en-US"/>
              </a:p>
            </p:txBody>
          </p:sp>
          <p:sp>
            <p:nvSpPr>
              <p:cNvPr id="40346" name="Freeform 1117"/>
              <p:cNvSpPr>
                <a:spLocks/>
              </p:cNvSpPr>
              <p:nvPr/>
            </p:nvSpPr>
            <p:spPr bwMode="auto">
              <a:xfrm>
                <a:off x="2642" y="2506"/>
                <a:ext cx="59" cy="44"/>
              </a:xfrm>
              <a:custGeom>
                <a:avLst/>
                <a:gdLst>
                  <a:gd name="T0" fmla="*/ 0 w 353"/>
                  <a:gd name="T1" fmla="*/ 0 h 267"/>
                  <a:gd name="T2" fmla="*/ 0 w 353"/>
                  <a:gd name="T3" fmla="*/ 0 h 267"/>
                  <a:gd name="T4" fmla="*/ 0 w 353"/>
                  <a:gd name="T5" fmla="*/ 0 h 267"/>
                  <a:gd name="T6" fmla="*/ 0 w 353"/>
                  <a:gd name="T7" fmla="*/ 0 h 267"/>
                  <a:gd name="T8" fmla="*/ 0 w 353"/>
                  <a:gd name="T9" fmla="*/ 0 h 267"/>
                  <a:gd name="T10" fmla="*/ 0 w 353"/>
                  <a:gd name="T11" fmla="*/ 0 h 267"/>
                  <a:gd name="T12" fmla="*/ 0 w 353"/>
                  <a:gd name="T13" fmla="*/ 0 h 267"/>
                  <a:gd name="T14" fmla="*/ 0 w 353"/>
                  <a:gd name="T15" fmla="*/ 0 h 267"/>
                  <a:gd name="T16" fmla="*/ 0 w 353"/>
                  <a:gd name="T17" fmla="*/ 0 h 267"/>
                  <a:gd name="T18" fmla="*/ 0 w 353"/>
                  <a:gd name="T19" fmla="*/ 0 h 267"/>
                  <a:gd name="T20" fmla="*/ 0 w 353"/>
                  <a:gd name="T21" fmla="*/ 0 h 267"/>
                  <a:gd name="T22" fmla="*/ 0 w 353"/>
                  <a:gd name="T23" fmla="*/ 0 h 267"/>
                  <a:gd name="T24" fmla="*/ 0 w 353"/>
                  <a:gd name="T25" fmla="*/ 0 h 267"/>
                  <a:gd name="T26" fmla="*/ 0 w 353"/>
                  <a:gd name="T27" fmla="*/ 0 h 267"/>
                  <a:gd name="T28" fmla="*/ 0 w 353"/>
                  <a:gd name="T29" fmla="*/ 0 h 267"/>
                  <a:gd name="T30" fmla="*/ 0 w 353"/>
                  <a:gd name="T31" fmla="*/ 0 h 267"/>
                  <a:gd name="T32" fmla="*/ 0 w 353"/>
                  <a:gd name="T33" fmla="*/ 0 h 267"/>
                  <a:gd name="T34" fmla="*/ 0 w 353"/>
                  <a:gd name="T35" fmla="*/ 0 h 267"/>
                  <a:gd name="T36" fmla="*/ 0 w 353"/>
                  <a:gd name="T37" fmla="*/ 0 h 267"/>
                  <a:gd name="T38" fmla="*/ 0 w 353"/>
                  <a:gd name="T39" fmla="*/ 0 h 267"/>
                  <a:gd name="T40" fmla="*/ 0 w 353"/>
                  <a:gd name="T41" fmla="*/ 0 h 267"/>
                  <a:gd name="T42" fmla="*/ 0 w 353"/>
                  <a:gd name="T43" fmla="*/ 0 h 267"/>
                  <a:gd name="T44" fmla="*/ 0 w 353"/>
                  <a:gd name="T45" fmla="*/ 0 h 267"/>
                  <a:gd name="T46" fmla="*/ 0 w 353"/>
                  <a:gd name="T47" fmla="*/ 0 h 267"/>
                  <a:gd name="T48" fmla="*/ 0 w 353"/>
                  <a:gd name="T49" fmla="*/ 0 h 267"/>
                  <a:gd name="T50" fmla="*/ 0 w 353"/>
                  <a:gd name="T51" fmla="*/ 0 h 267"/>
                  <a:gd name="T52" fmla="*/ 0 w 353"/>
                  <a:gd name="T53" fmla="*/ 0 h 267"/>
                  <a:gd name="T54" fmla="*/ 0 w 353"/>
                  <a:gd name="T55" fmla="*/ 0 h 267"/>
                  <a:gd name="T56" fmla="*/ 0 w 353"/>
                  <a:gd name="T57" fmla="*/ 0 h 267"/>
                  <a:gd name="T58" fmla="*/ 0 w 353"/>
                  <a:gd name="T59" fmla="*/ 0 h 267"/>
                  <a:gd name="T60" fmla="*/ 0 w 353"/>
                  <a:gd name="T61" fmla="*/ 0 h 267"/>
                  <a:gd name="T62" fmla="*/ 0 w 353"/>
                  <a:gd name="T63" fmla="*/ 0 h 267"/>
                  <a:gd name="T64" fmla="*/ 0 w 353"/>
                  <a:gd name="T65" fmla="*/ 0 h 267"/>
                  <a:gd name="T66" fmla="*/ 0 w 353"/>
                  <a:gd name="T67" fmla="*/ 0 h 267"/>
                  <a:gd name="T68" fmla="*/ 0 w 353"/>
                  <a:gd name="T69" fmla="*/ 0 h 267"/>
                  <a:gd name="T70" fmla="*/ 0 w 353"/>
                  <a:gd name="T71" fmla="*/ 0 h 267"/>
                  <a:gd name="T72" fmla="*/ 0 w 353"/>
                  <a:gd name="T73" fmla="*/ 0 h 267"/>
                  <a:gd name="T74" fmla="*/ 0 w 353"/>
                  <a:gd name="T75" fmla="*/ 0 h 267"/>
                  <a:gd name="T76" fmla="*/ 0 w 353"/>
                  <a:gd name="T77" fmla="*/ 0 h 2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53"/>
                  <a:gd name="T118" fmla="*/ 0 h 267"/>
                  <a:gd name="T119" fmla="*/ 353 w 353"/>
                  <a:gd name="T120" fmla="*/ 267 h 2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53" h="267">
                    <a:moveTo>
                      <a:pt x="343" y="0"/>
                    </a:moveTo>
                    <a:lnTo>
                      <a:pt x="317" y="9"/>
                    </a:lnTo>
                    <a:lnTo>
                      <a:pt x="293" y="19"/>
                    </a:lnTo>
                    <a:lnTo>
                      <a:pt x="269" y="31"/>
                    </a:lnTo>
                    <a:lnTo>
                      <a:pt x="245" y="43"/>
                    </a:lnTo>
                    <a:lnTo>
                      <a:pt x="222" y="55"/>
                    </a:lnTo>
                    <a:lnTo>
                      <a:pt x="199" y="68"/>
                    </a:lnTo>
                    <a:lnTo>
                      <a:pt x="177" y="82"/>
                    </a:lnTo>
                    <a:lnTo>
                      <a:pt x="155" y="97"/>
                    </a:lnTo>
                    <a:lnTo>
                      <a:pt x="134" y="112"/>
                    </a:lnTo>
                    <a:lnTo>
                      <a:pt x="114" y="128"/>
                    </a:lnTo>
                    <a:lnTo>
                      <a:pt x="93" y="144"/>
                    </a:lnTo>
                    <a:lnTo>
                      <a:pt x="73" y="162"/>
                    </a:lnTo>
                    <a:lnTo>
                      <a:pt x="55" y="179"/>
                    </a:lnTo>
                    <a:lnTo>
                      <a:pt x="35" y="198"/>
                    </a:lnTo>
                    <a:lnTo>
                      <a:pt x="18" y="216"/>
                    </a:lnTo>
                    <a:lnTo>
                      <a:pt x="0" y="236"/>
                    </a:lnTo>
                    <a:lnTo>
                      <a:pt x="12" y="252"/>
                    </a:lnTo>
                    <a:lnTo>
                      <a:pt x="25" y="267"/>
                    </a:lnTo>
                    <a:lnTo>
                      <a:pt x="41" y="248"/>
                    </a:lnTo>
                    <a:lnTo>
                      <a:pt x="58" y="230"/>
                    </a:lnTo>
                    <a:lnTo>
                      <a:pt x="77" y="213"/>
                    </a:lnTo>
                    <a:lnTo>
                      <a:pt x="95" y="195"/>
                    </a:lnTo>
                    <a:lnTo>
                      <a:pt x="114" y="178"/>
                    </a:lnTo>
                    <a:lnTo>
                      <a:pt x="133" y="162"/>
                    </a:lnTo>
                    <a:lnTo>
                      <a:pt x="153" y="147"/>
                    </a:lnTo>
                    <a:lnTo>
                      <a:pt x="174" y="132"/>
                    </a:lnTo>
                    <a:lnTo>
                      <a:pt x="195" y="118"/>
                    </a:lnTo>
                    <a:lnTo>
                      <a:pt x="215" y="104"/>
                    </a:lnTo>
                    <a:lnTo>
                      <a:pt x="237" y="91"/>
                    </a:lnTo>
                    <a:lnTo>
                      <a:pt x="260" y="78"/>
                    </a:lnTo>
                    <a:lnTo>
                      <a:pt x="282" y="68"/>
                    </a:lnTo>
                    <a:lnTo>
                      <a:pt x="306" y="56"/>
                    </a:lnTo>
                    <a:lnTo>
                      <a:pt x="330" y="46"/>
                    </a:lnTo>
                    <a:lnTo>
                      <a:pt x="353" y="37"/>
                    </a:lnTo>
                    <a:lnTo>
                      <a:pt x="351" y="27"/>
                    </a:lnTo>
                    <a:lnTo>
                      <a:pt x="348" y="18"/>
                    </a:lnTo>
                    <a:lnTo>
                      <a:pt x="345" y="9"/>
                    </a:lnTo>
                    <a:lnTo>
                      <a:pt x="343" y="0"/>
                    </a:lnTo>
                    <a:close/>
                  </a:path>
                </a:pathLst>
              </a:custGeom>
              <a:solidFill>
                <a:srgbClr val="A49000"/>
              </a:solidFill>
              <a:ln w="9525">
                <a:noFill/>
                <a:round/>
                <a:headEnd/>
                <a:tailEnd/>
              </a:ln>
            </p:spPr>
            <p:txBody>
              <a:bodyPr/>
              <a:lstStyle/>
              <a:p>
                <a:endParaRPr lang="en-US"/>
              </a:p>
            </p:txBody>
          </p:sp>
          <p:sp>
            <p:nvSpPr>
              <p:cNvPr id="40347" name="Freeform 1118"/>
              <p:cNvSpPr>
                <a:spLocks/>
              </p:cNvSpPr>
              <p:nvPr/>
            </p:nvSpPr>
            <p:spPr bwMode="auto">
              <a:xfrm>
                <a:off x="2644" y="2509"/>
                <a:ext cx="58" cy="44"/>
              </a:xfrm>
              <a:custGeom>
                <a:avLst/>
                <a:gdLst>
                  <a:gd name="T0" fmla="*/ 0 w 347"/>
                  <a:gd name="T1" fmla="*/ 0 h 264"/>
                  <a:gd name="T2" fmla="*/ 0 w 347"/>
                  <a:gd name="T3" fmla="*/ 0 h 264"/>
                  <a:gd name="T4" fmla="*/ 0 w 347"/>
                  <a:gd name="T5" fmla="*/ 0 h 264"/>
                  <a:gd name="T6" fmla="*/ 0 w 347"/>
                  <a:gd name="T7" fmla="*/ 0 h 264"/>
                  <a:gd name="T8" fmla="*/ 0 w 347"/>
                  <a:gd name="T9" fmla="*/ 0 h 264"/>
                  <a:gd name="T10" fmla="*/ 0 w 347"/>
                  <a:gd name="T11" fmla="*/ 0 h 264"/>
                  <a:gd name="T12" fmla="*/ 0 w 347"/>
                  <a:gd name="T13" fmla="*/ 0 h 264"/>
                  <a:gd name="T14" fmla="*/ 0 w 347"/>
                  <a:gd name="T15" fmla="*/ 0 h 264"/>
                  <a:gd name="T16" fmla="*/ 0 w 347"/>
                  <a:gd name="T17" fmla="*/ 0 h 264"/>
                  <a:gd name="T18" fmla="*/ 0 w 347"/>
                  <a:gd name="T19" fmla="*/ 0 h 264"/>
                  <a:gd name="T20" fmla="*/ 0 w 347"/>
                  <a:gd name="T21" fmla="*/ 0 h 264"/>
                  <a:gd name="T22" fmla="*/ 0 w 347"/>
                  <a:gd name="T23" fmla="*/ 0 h 264"/>
                  <a:gd name="T24" fmla="*/ 0 w 347"/>
                  <a:gd name="T25" fmla="*/ 0 h 264"/>
                  <a:gd name="T26" fmla="*/ 0 w 347"/>
                  <a:gd name="T27" fmla="*/ 0 h 264"/>
                  <a:gd name="T28" fmla="*/ 0 w 347"/>
                  <a:gd name="T29" fmla="*/ 0 h 264"/>
                  <a:gd name="T30" fmla="*/ 0 w 347"/>
                  <a:gd name="T31" fmla="*/ 0 h 264"/>
                  <a:gd name="T32" fmla="*/ 0 w 347"/>
                  <a:gd name="T33" fmla="*/ 0 h 264"/>
                  <a:gd name="T34" fmla="*/ 0 w 347"/>
                  <a:gd name="T35" fmla="*/ 0 h 264"/>
                  <a:gd name="T36" fmla="*/ 0 w 347"/>
                  <a:gd name="T37" fmla="*/ 0 h 264"/>
                  <a:gd name="T38" fmla="*/ 0 w 347"/>
                  <a:gd name="T39" fmla="*/ 0 h 264"/>
                  <a:gd name="T40" fmla="*/ 0 w 347"/>
                  <a:gd name="T41" fmla="*/ 0 h 264"/>
                  <a:gd name="T42" fmla="*/ 0 w 347"/>
                  <a:gd name="T43" fmla="*/ 0 h 264"/>
                  <a:gd name="T44" fmla="*/ 0 w 347"/>
                  <a:gd name="T45" fmla="*/ 0 h 264"/>
                  <a:gd name="T46" fmla="*/ 0 w 347"/>
                  <a:gd name="T47" fmla="*/ 0 h 264"/>
                  <a:gd name="T48" fmla="*/ 0 w 347"/>
                  <a:gd name="T49" fmla="*/ 0 h 264"/>
                  <a:gd name="T50" fmla="*/ 0 w 347"/>
                  <a:gd name="T51" fmla="*/ 0 h 264"/>
                  <a:gd name="T52" fmla="*/ 0 w 347"/>
                  <a:gd name="T53" fmla="*/ 0 h 264"/>
                  <a:gd name="T54" fmla="*/ 0 w 347"/>
                  <a:gd name="T55" fmla="*/ 0 h 264"/>
                  <a:gd name="T56" fmla="*/ 0 w 347"/>
                  <a:gd name="T57" fmla="*/ 0 h 264"/>
                  <a:gd name="T58" fmla="*/ 0 w 347"/>
                  <a:gd name="T59" fmla="*/ 0 h 264"/>
                  <a:gd name="T60" fmla="*/ 0 w 347"/>
                  <a:gd name="T61" fmla="*/ 0 h 264"/>
                  <a:gd name="T62" fmla="*/ 0 w 347"/>
                  <a:gd name="T63" fmla="*/ 0 h 264"/>
                  <a:gd name="T64" fmla="*/ 0 w 347"/>
                  <a:gd name="T65" fmla="*/ 0 h 264"/>
                  <a:gd name="T66" fmla="*/ 0 w 347"/>
                  <a:gd name="T67" fmla="*/ 0 h 264"/>
                  <a:gd name="T68" fmla="*/ 0 w 347"/>
                  <a:gd name="T69" fmla="*/ 0 h 264"/>
                  <a:gd name="T70" fmla="*/ 0 w 347"/>
                  <a:gd name="T71" fmla="*/ 0 h 264"/>
                  <a:gd name="T72" fmla="*/ 0 w 347"/>
                  <a:gd name="T73" fmla="*/ 0 h 264"/>
                  <a:gd name="T74" fmla="*/ 0 w 347"/>
                  <a:gd name="T75" fmla="*/ 0 h 264"/>
                  <a:gd name="T76" fmla="*/ 0 w 347"/>
                  <a:gd name="T77" fmla="*/ 0 h 2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47"/>
                  <a:gd name="T118" fmla="*/ 0 h 264"/>
                  <a:gd name="T119" fmla="*/ 347 w 347"/>
                  <a:gd name="T120" fmla="*/ 264 h 26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47" h="264">
                    <a:moveTo>
                      <a:pt x="336" y="0"/>
                    </a:moveTo>
                    <a:lnTo>
                      <a:pt x="312" y="9"/>
                    </a:lnTo>
                    <a:lnTo>
                      <a:pt x="288" y="20"/>
                    </a:lnTo>
                    <a:lnTo>
                      <a:pt x="263" y="31"/>
                    </a:lnTo>
                    <a:lnTo>
                      <a:pt x="240" y="43"/>
                    </a:lnTo>
                    <a:lnTo>
                      <a:pt x="218" y="55"/>
                    </a:lnTo>
                    <a:lnTo>
                      <a:pt x="195" y="68"/>
                    </a:lnTo>
                    <a:lnTo>
                      <a:pt x="173" y="82"/>
                    </a:lnTo>
                    <a:lnTo>
                      <a:pt x="152" y="96"/>
                    </a:lnTo>
                    <a:lnTo>
                      <a:pt x="132" y="111"/>
                    </a:lnTo>
                    <a:lnTo>
                      <a:pt x="111" y="127"/>
                    </a:lnTo>
                    <a:lnTo>
                      <a:pt x="91" y="144"/>
                    </a:lnTo>
                    <a:lnTo>
                      <a:pt x="72" y="160"/>
                    </a:lnTo>
                    <a:lnTo>
                      <a:pt x="53" y="177"/>
                    </a:lnTo>
                    <a:lnTo>
                      <a:pt x="35" y="196"/>
                    </a:lnTo>
                    <a:lnTo>
                      <a:pt x="17" y="214"/>
                    </a:lnTo>
                    <a:lnTo>
                      <a:pt x="0" y="234"/>
                    </a:lnTo>
                    <a:lnTo>
                      <a:pt x="13" y="249"/>
                    </a:lnTo>
                    <a:lnTo>
                      <a:pt x="25" y="264"/>
                    </a:lnTo>
                    <a:lnTo>
                      <a:pt x="41" y="245"/>
                    </a:lnTo>
                    <a:lnTo>
                      <a:pt x="59" y="228"/>
                    </a:lnTo>
                    <a:lnTo>
                      <a:pt x="76" y="211"/>
                    </a:lnTo>
                    <a:lnTo>
                      <a:pt x="93" y="193"/>
                    </a:lnTo>
                    <a:lnTo>
                      <a:pt x="112" y="177"/>
                    </a:lnTo>
                    <a:lnTo>
                      <a:pt x="132" y="161"/>
                    </a:lnTo>
                    <a:lnTo>
                      <a:pt x="150" y="146"/>
                    </a:lnTo>
                    <a:lnTo>
                      <a:pt x="171" y="131"/>
                    </a:lnTo>
                    <a:lnTo>
                      <a:pt x="191" y="117"/>
                    </a:lnTo>
                    <a:lnTo>
                      <a:pt x="213" y="104"/>
                    </a:lnTo>
                    <a:lnTo>
                      <a:pt x="233" y="92"/>
                    </a:lnTo>
                    <a:lnTo>
                      <a:pt x="255" y="79"/>
                    </a:lnTo>
                    <a:lnTo>
                      <a:pt x="277" y="68"/>
                    </a:lnTo>
                    <a:lnTo>
                      <a:pt x="300" y="57"/>
                    </a:lnTo>
                    <a:lnTo>
                      <a:pt x="322" y="48"/>
                    </a:lnTo>
                    <a:lnTo>
                      <a:pt x="347" y="38"/>
                    </a:lnTo>
                    <a:lnTo>
                      <a:pt x="344" y="29"/>
                    </a:lnTo>
                    <a:lnTo>
                      <a:pt x="341" y="20"/>
                    </a:lnTo>
                    <a:lnTo>
                      <a:pt x="339" y="9"/>
                    </a:lnTo>
                    <a:lnTo>
                      <a:pt x="336" y="0"/>
                    </a:lnTo>
                    <a:close/>
                  </a:path>
                </a:pathLst>
              </a:custGeom>
              <a:solidFill>
                <a:srgbClr val="A79200"/>
              </a:solidFill>
              <a:ln w="9525">
                <a:noFill/>
                <a:round/>
                <a:headEnd/>
                <a:tailEnd/>
              </a:ln>
            </p:spPr>
            <p:txBody>
              <a:bodyPr/>
              <a:lstStyle/>
              <a:p>
                <a:endParaRPr lang="en-US"/>
              </a:p>
            </p:txBody>
          </p:sp>
          <p:sp>
            <p:nvSpPr>
              <p:cNvPr id="40348" name="Freeform 1119"/>
              <p:cNvSpPr>
                <a:spLocks/>
              </p:cNvSpPr>
              <p:nvPr/>
            </p:nvSpPr>
            <p:spPr bwMode="auto">
              <a:xfrm>
                <a:off x="2646" y="2512"/>
                <a:ext cx="57" cy="43"/>
              </a:xfrm>
              <a:custGeom>
                <a:avLst/>
                <a:gdLst>
                  <a:gd name="T0" fmla="*/ 0 w 337"/>
                  <a:gd name="T1" fmla="*/ 0 h 260"/>
                  <a:gd name="T2" fmla="*/ 0 w 337"/>
                  <a:gd name="T3" fmla="*/ 0 h 260"/>
                  <a:gd name="T4" fmla="*/ 0 w 337"/>
                  <a:gd name="T5" fmla="*/ 0 h 260"/>
                  <a:gd name="T6" fmla="*/ 0 w 337"/>
                  <a:gd name="T7" fmla="*/ 0 h 260"/>
                  <a:gd name="T8" fmla="*/ 0 w 337"/>
                  <a:gd name="T9" fmla="*/ 0 h 260"/>
                  <a:gd name="T10" fmla="*/ 0 w 337"/>
                  <a:gd name="T11" fmla="*/ 0 h 260"/>
                  <a:gd name="T12" fmla="*/ 0 w 337"/>
                  <a:gd name="T13" fmla="*/ 0 h 260"/>
                  <a:gd name="T14" fmla="*/ 0 w 337"/>
                  <a:gd name="T15" fmla="*/ 0 h 260"/>
                  <a:gd name="T16" fmla="*/ 0 w 337"/>
                  <a:gd name="T17" fmla="*/ 0 h 260"/>
                  <a:gd name="T18" fmla="*/ 0 w 337"/>
                  <a:gd name="T19" fmla="*/ 0 h 260"/>
                  <a:gd name="T20" fmla="*/ 0 w 337"/>
                  <a:gd name="T21" fmla="*/ 0 h 260"/>
                  <a:gd name="T22" fmla="*/ 0 w 337"/>
                  <a:gd name="T23" fmla="*/ 0 h 260"/>
                  <a:gd name="T24" fmla="*/ 0 w 337"/>
                  <a:gd name="T25" fmla="*/ 0 h 260"/>
                  <a:gd name="T26" fmla="*/ 0 w 337"/>
                  <a:gd name="T27" fmla="*/ 0 h 260"/>
                  <a:gd name="T28" fmla="*/ 0 w 337"/>
                  <a:gd name="T29" fmla="*/ 0 h 260"/>
                  <a:gd name="T30" fmla="*/ 0 w 337"/>
                  <a:gd name="T31" fmla="*/ 0 h 260"/>
                  <a:gd name="T32" fmla="*/ 0 w 337"/>
                  <a:gd name="T33" fmla="*/ 0 h 260"/>
                  <a:gd name="T34" fmla="*/ 0 w 337"/>
                  <a:gd name="T35" fmla="*/ 0 h 260"/>
                  <a:gd name="T36" fmla="*/ 0 w 337"/>
                  <a:gd name="T37" fmla="*/ 0 h 260"/>
                  <a:gd name="T38" fmla="*/ 0 w 337"/>
                  <a:gd name="T39" fmla="*/ 0 h 260"/>
                  <a:gd name="T40" fmla="*/ 0 w 337"/>
                  <a:gd name="T41" fmla="*/ 0 h 260"/>
                  <a:gd name="T42" fmla="*/ 0 w 337"/>
                  <a:gd name="T43" fmla="*/ 0 h 260"/>
                  <a:gd name="T44" fmla="*/ 0 w 337"/>
                  <a:gd name="T45" fmla="*/ 0 h 260"/>
                  <a:gd name="T46" fmla="*/ 0 w 337"/>
                  <a:gd name="T47" fmla="*/ 0 h 260"/>
                  <a:gd name="T48" fmla="*/ 0 w 337"/>
                  <a:gd name="T49" fmla="*/ 0 h 260"/>
                  <a:gd name="T50" fmla="*/ 0 w 337"/>
                  <a:gd name="T51" fmla="*/ 0 h 260"/>
                  <a:gd name="T52" fmla="*/ 0 w 337"/>
                  <a:gd name="T53" fmla="*/ 0 h 260"/>
                  <a:gd name="T54" fmla="*/ 0 w 337"/>
                  <a:gd name="T55" fmla="*/ 0 h 260"/>
                  <a:gd name="T56" fmla="*/ 0 w 337"/>
                  <a:gd name="T57" fmla="*/ 0 h 260"/>
                  <a:gd name="T58" fmla="*/ 0 w 337"/>
                  <a:gd name="T59" fmla="*/ 0 h 260"/>
                  <a:gd name="T60" fmla="*/ 0 w 337"/>
                  <a:gd name="T61" fmla="*/ 0 h 260"/>
                  <a:gd name="T62" fmla="*/ 0 w 337"/>
                  <a:gd name="T63" fmla="*/ 0 h 260"/>
                  <a:gd name="T64" fmla="*/ 0 w 337"/>
                  <a:gd name="T65" fmla="*/ 0 h 260"/>
                  <a:gd name="T66" fmla="*/ 0 w 337"/>
                  <a:gd name="T67" fmla="*/ 0 h 260"/>
                  <a:gd name="T68" fmla="*/ 0 w 337"/>
                  <a:gd name="T69" fmla="*/ 0 h 260"/>
                  <a:gd name="T70" fmla="*/ 0 w 337"/>
                  <a:gd name="T71" fmla="*/ 0 h 260"/>
                  <a:gd name="T72" fmla="*/ 0 w 337"/>
                  <a:gd name="T73" fmla="*/ 0 h 260"/>
                  <a:gd name="T74" fmla="*/ 0 w 337"/>
                  <a:gd name="T75" fmla="*/ 0 h 260"/>
                  <a:gd name="T76" fmla="*/ 0 w 337"/>
                  <a:gd name="T77" fmla="*/ 0 h 2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7"/>
                  <a:gd name="T118" fmla="*/ 0 h 260"/>
                  <a:gd name="T119" fmla="*/ 337 w 337"/>
                  <a:gd name="T120" fmla="*/ 260 h 2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7" h="260">
                    <a:moveTo>
                      <a:pt x="328" y="0"/>
                    </a:moveTo>
                    <a:lnTo>
                      <a:pt x="305" y="9"/>
                    </a:lnTo>
                    <a:lnTo>
                      <a:pt x="281" y="19"/>
                    </a:lnTo>
                    <a:lnTo>
                      <a:pt x="257" y="31"/>
                    </a:lnTo>
                    <a:lnTo>
                      <a:pt x="235" y="41"/>
                    </a:lnTo>
                    <a:lnTo>
                      <a:pt x="212" y="54"/>
                    </a:lnTo>
                    <a:lnTo>
                      <a:pt x="190" y="67"/>
                    </a:lnTo>
                    <a:lnTo>
                      <a:pt x="170" y="81"/>
                    </a:lnTo>
                    <a:lnTo>
                      <a:pt x="149" y="95"/>
                    </a:lnTo>
                    <a:lnTo>
                      <a:pt x="128" y="110"/>
                    </a:lnTo>
                    <a:lnTo>
                      <a:pt x="108" y="125"/>
                    </a:lnTo>
                    <a:lnTo>
                      <a:pt x="89" y="141"/>
                    </a:lnTo>
                    <a:lnTo>
                      <a:pt x="70" y="158"/>
                    </a:lnTo>
                    <a:lnTo>
                      <a:pt x="52" y="176"/>
                    </a:lnTo>
                    <a:lnTo>
                      <a:pt x="33" y="193"/>
                    </a:lnTo>
                    <a:lnTo>
                      <a:pt x="16" y="211"/>
                    </a:lnTo>
                    <a:lnTo>
                      <a:pt x="0" y="230"/>
                    </a:lnTo>
                    <a:lnTo>
                      <a:pt x="12" y="245"/>
                    </a:lnTo>
                    <a:lnTo>
                      <a:pt x="25" y="260"/>
                    </a:lnTo>
                    <a:lnTo>
                      <a:pt x="41" y="241"/>
                    </a:lnTo>
                    <a:lnTo>
                      <a:pt x="57" y="224"/>
                    </a:lnTo>
                    <a:lnTo>
                      <a:pt x="75" y="207"/>
                    </a:lnTo>
                    <a:lnTo>
                      <a:pt x="92" y="191"/>
                    </a:lnTo>
                    <a:lnTo>
                      <a:pt x="109" y="174"/>
                    </a:lnTo>
                    <a:lnTo>
                      <a:pt x="128" y="159"/>
                    </a:lnTo>
                    <a:lnTo>
                      <a:pt x="148" y="144"/>
                    </a:lnTo>
                    <a:lnTo>
                      <a:pt x="167" y="130"/>
                    </a:lnTo>
                    <a:lnTo>
                      <a:pt x="187" y="117"/>
                    </a:lnTo>
                    <a:lnTo>
                      <a:pt x="207" y="103"/>
                    </a:lnTo>
                    <a:lnTo>
                      <a:pt x="227" y="91"/>
                    </a:lnTo>
                    <a:lnTo>
                      <a:pt x="249" y="78"/>
                    </a:lnTo>
                    <a:lnTo>
                      <a:pt x="270" y="68"/>
                    </a:lnTo>
                    <a:lnTo>
                      <a:pt x="292" y="58"/>
                    </a:lnTo>
                    <a:lnTo>
                      <a:pt x="315" y="47"/>
                    </a:lnTo>
                    <a:lnTo>
                      <a:pt x="337" y="39"/>
                    </a:lnTo>
                    <a:lnTo>
                      <a:pt x="336" y="29"/>
                    </a:lnTo>
                    <a:lnTo>
                      <a:pt x="334" y="19"/>
                    </a:lnTo>
                    <a:lnTo>
                      <a:pt x="331" y="10"/>
                    </a:lnTo>
                    <a:lnTo>
                      <a:pt x="328" y="0"/>
                    </a:lnTo>
                    <a:close/>
                  </a:path>
                </a:pathLst>
              </a:custGeom>
              <a:solidFill>
                <a:srgbClr val="A99400"/>
              </a:solidFill>
              <a:ln w="9525">
                <a:noFill/>
                <a:round/>
                <a:headEnd/>
                <a:tailEnd/>
              </a:ln>
            </p:spPr>
            <p:txBody>
              <a:bodyPr/>
              <a:lstStyle/>
              <a:p>
                <a:endParaRPr lang="en-US"/>
              </a:p>
            </p:txBody>
          </p:sp>
          <p:sp>
            <p:nvSpPr>
              <p:cNvPr id="40349" name="Freeform 1120"/>
              <p:cNvSpPr>
                <a:spLocks/>
              </p:cNvSpPr>
              <p:nvPr/>
            </p:nvSpPr>
            <p:spPr bwMode="auto">
              <a:xfrm>
                <a:off x="2648" y="2515"/>
                <a:ext cx="55" cy="43"/>
              </a:xfrm>
              <a:custGeom>
                <a:avLst/>
                <a:gdLst>
                  <a:gd name="T0" fmla="*/ 0 w 330"/>
                  <a:gd name="T1" fmla="*/ 0 h 255"/>
                  <a:gd name="T2" fmla="*/ 0 w 330"/>
                  <a:gd name="T3" fmla="*/ 0 h 255"/>
                  <a:gd name="T4" fmla="*/ 0 w 330"/>
                  <a:gd name="T5" fmla="*/ 0 h 255"/>
                  <a:gd name="T6" fmla="*/ 0 w 330"/>
                  <a:gd name="T7" fmla="*/ 0 h 255"/>
                  <a:gd name="T8" fmla="*/ 0 w 330"/>
                  <a:gd name="T9" fmla="*/ 0 h 255"/>
                  <a:gd name="T10" fmla="*/ 0 w 330"/>
                  <a:gd name="T11" fmla="*/ 0 h 255"/>
                  <a:gd name="T12" fmla="*/ 0 w 330"/>
                  <a:gd name="T13" fmla="*/ 0 h 255"/>
                  <a:gd name="T14" fmla="*/ 0 w 330"/>
                  <a:gd name="T15" fmla="*/ 0 h 255"/>
                  <a:gd name="T16" fmla="*/ 0 w 330"/>
                  <a:gd name="T17" fmla="*/ 0 h 255"/>
                  <a:gd name="T18" fmla="*/ 0 w 330"/>
                  <a:gd name="T19" fmla="*/ 0 h 255"/>
                  <a:gd name="T20" fmla="*/ 0 w 330"/>
                  <a:gd name="T21" fmla="*/ 0 h 255"/>
                  <a:gd name="T22" fmla="*/ 0 w 330"/>
                  <a:gd name="T23" fmla="*/ 0 h 255"/>
                  <a:gd name="T24" fmla="*/ 0 w 330"/>
                  <a:gd name="T25" fmla="*/ 0 h 255"/>
                  <a:gd name="T26" fmla="*/ 0 w 330"/>
                  <a:gd name="T27" fmla="*/ 0 h 255"/>
                  <a:gd name="T28" fmla="*/ 0 w 330"/>
                  <a:gd name="T29" fmla="*/ 0 h 255"/>
                  <a:gd name="T30" fmla="*/ 0 w 330"/>
                  <a:gd name="T31" fmla="*/ 0 h 255"/>
                  <a:gd name="T32" fmla="*/ 0 w 330"/>
                  <a:gd name="T33" fmla="*/ 0 h 255"/>
                  <a:gd name="T34" fmla="*/ 0 w 330"/>
                  <a:gd name="T35" fmla="*/ 0 h 255"/>
                  <a:gd name="T36" fmla="*/ 0 w 330"/>
                  <a:gd name="T37" fmla="*/ 0 h 255"/>
                  <a:gd name="T38" fmla="*/ 0 w 330"/>
                  <a:gd name="T39" fmla="*/ 0 h 255"/>
                  <a:gd name="T40" fmla="*/ 0 w 330"/>
                  <a:gd name="T41" fmla="*/ 0 h 255"/>
                  <a:gd name="T42" fmla="*/ 0 w 330"/>
                  <a:gd name="T43" fmla="*/ 0 h 255"/>
                  <a:gd name="T44" fmla="*/ 0 w 330"/>
                  <a:gd name="T45" fmla="*/ 0 h 255"/>
                  <a:gd name="T46" fmla="*/ 0 w 330"/>
                  <a:gd name="T47" fmla="*/ 0 h 255"/>
                  <a:gd name="T48" fmla="*/ 0 w 330"/>
                  <a:gd name="T49" fmla="*/ 0 h 255"/>
                  <a:gd name="T50" fmla="*/ 0 w 330"/>
                  <a:gd name="T51" fmla="*/ 0 h 255"/>
                  <a:gd name="T52" fmla="*/ 0 w 330"/>
                  <a:gd name="T53" fmla="*/ 0 h 255"/>
                  <a:gd name="T54" fmla="*/ 0 w 330"/>
                  <a:gd name="T55" fmla="*/ 0 h 255"/>
                  <a:gd name="T56" fmla="*/ 0 w 330"/>
                  <a:gd name="T57" fmla="*/ 0 h 255"/>
                  <a:gd name="T58" fmla="*/ 0 w 330"/>
                  <a:gd name="T59" fmla="*/ 0 h 255"/>
                  <a:gd name="T60" fmla="*/ 0 w 330"/>
                  <a:gd name="T61" fmla="*/ 0 h 255"/>
                  <a:gd name="T62" fmla="*/ 0 w 330"/>
                  <a:gd name="T63" fmla="*/ 0 h 255"/>
                  <a:gd name="T64" fmla="*/ 0 w 330"/>
                  <a:gd name="T65" fmla="*/ 0 h 255"/>
                  <a:gd name="T66" fmla="*/ 0 w 330"/>
                  <a:gd name="T67" fmla="*/ 0 h 255"/>
                  <a:gd name="T68" fmla="*/ 0 w 330"/>
                  <a:gd name="T69" fmla="*/ 0 h 255"/>
                  <a:gd name="T70" fmla="*/ 0 w 330"/>
                  <a:gd name="T71" fmla="*/ 0 h 255"/>
                  <a:gd name="T72" fmla="*/ 0 w 330"/>
                  <a:gd name="T73" fmla="*/ 0 h 255"/>
                  <a:gd name="T74" fmla="*/ 0 w 330"/>
                  <a:gd name="T75" fmla="*/ 0 h 255"/>
                  <a:gd name="T76" fmla="*/ 0 w 330"/>
                  <a:gd name="T77" fmla="*/ 0 h 25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0"/>
                  <a:gd name="T118" fmla="*/ 0 h 255"/>
                  <a:gd name="T119" fmla="*/ 330 w 330"/>
                  <a:gd name="T120" fmla="*/ 255 h 25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0" h="255">
                    <a:moveTo>
                      <a:pt x="322" y="0"/>
                    </a:moveTo>
                    <a:lnTo>
                      <a:pt x="297" y="10"/>
                    </a:lnTo>
                    <a:lnTo>
                      <a:pt x="275" y="19"/>
                    </a:lnTo>
                    <a:lnTo>
                      <a:pt x="252" y="30"/>
                    </a:lnTo>
                    <a:lnTo>
                      <a:pt x="230" y="41"/>
                    </a:lnTo>
                    <a:lnTo>
                      <a:pt x="208" y="54"/>
                    </a:lnTo>
                    <a:lnTo>
                      <a:pt x="188" y="66"/>
                    </a:lnTo>
                    <a:lnTo>
                      <a:pt x="166" y="79"/>
                    </a:lnTo>
                    <a:lnTo>
                      <a:pt x="146" y="93"/>
                    </a:lnTo>
                    <a:lnTo>
                      <a:pt x="125" y="108"/>
                    </a:lnTo>
                    <a:lnTo>
                      <a:pt x="107" y="123"/>
                    </a:lnTo>
                    <a:lnTo>
                      <a:pt x="87" y="139"/>
                    </a:lnTo>
                    <a:lnTo>
                      <a:pt x="68" y="155"/>
                    </a:lnTo>
                    <a:lnTo>
                      <a:pt x="51" y="173"/>
                    </a:lnTo>
                    <a:lnTo>
                      <a:pt x="34" y="190"/>
                    </a:lnTo>
                    <a:lnTo>
                      <a:pt x="16" y="207"/>
                    </a:lnTo>
                    <a:lnTo>
                      <a:pt x="0" y="226"/>
                    </a:lnTo>
                    <a:lnTo>
                      <a:pt x="13" y="241"/>
                    </a:lnTo>
                    <a:lnTo>
                      <a:pt x="27" y="255"/>
                    </a:lnTo>
                    <a:lnTo>
                      <a:pt x="42" y="237"/>
                    </a:lnTo>
                    <a:lnTo>
                      <a:pt x="58" y="220"/>
                    </a:lnTo>
                    <a:lnTo>
                      <a:pt x="74" y="204"/>
                    </a:lnTo>
                    <a:lnTo>
                      <a:pt x="92" y="188"/>
                    </a:lnTo>
                    <a:lnTo>
                      <a:pt x="109" y="172"/>
                    </a:lnTo>
                    <a:lnTo>
                      <a:pt x="127" y="157"/>
                    </a:lnTo>
                    <a:lnTo>
                      <a:pt x="145" y="143"/>
                    </a:lnTo>
                    <a:lnTo>
                      <a:pt x="164" y="129"/>
                    </a:lnTo>
                    <a:lnTo>
                      <a:pt x="183" y="115"/>
                    </a:lnTo>
                    <a:lnTo>
                      <a:pt x="203" y="102"/>
                    </a:lnTo>
                    <a:lnTo>
                      <a:pt x="223" y="91"/>
                    </a:lnTo>
                    <a:lnTo>
                      <a:pt x="244" y="79"/>
                    </a:lnTo>
                    <a:lnTo>
                      <a:pt x="265" y="67"/>
                    </a:lnTo>
                    <a:lnTo>
                      <a:pt x="286" y="57"/>
                    </a:lnTo>
                    <a:lnTo>
                      <a:pt x="308" y="48"/>
                    </a:lnTo>
                    <a:lnTo>
                      <a:pt x="330" y="39"/>
                    </a:lnTo>
                    <a:lnTo>
                      <a:pt x="327" y="29"/>
                    </a:lnTo>
                    <a:lnTo>
                      <a:pt x="326" y="20"/>
                    </a:lnTo>
                    <a:lnTo>
                      <a:pt x="324" y="10"/>
                    </a:lnTo>
                    <a:lnTo>
                      <a:pt x="322" y="0"/>
                    </a:lnTo>
                    <a:close/>
                  </a:path>
                </a:pathLst>
              </a:custGeom>
              <a:solidFill>
                <a:srgbClr val="AB9600"/>
              </a:solidFill>
              <a:ln w="9525">
                <a:noFill/>
                <a:round/>
                <a:headEnd/>
                <a:tailEnd/>
              </a:ln>
            </p:spPr>
            <p:txBody>
              <a:bodyPr/>
              <a:lstStyle/>
              <a:p>
                <a:endParaRPr lang="en-US"/>
              </a:p>
            </p:txBody>
          </p:sp>
          <p:sp>
            <p:nvSpPr>
              <p:cNvPr id="40350" name="Freeform 1121"/>
              <p:cNvSpPr>
                <a:spLocks/>
              </p:cNvSpPr>
              <p:nvPr/>
            </p:nvSpPr>
            <p:spPr bwMode="auto">
              <a:xfrm>
                <a:off x="2650" y="2519"/>
                <a:ext cx="54" cy="41"/>
              </a:xfrm>
              <a:custGeom>
                <a:avLst/>
                <a:gdLst>
                  <a:gd name="T0" fmla="*/ 0 w 320"/>
                  <a:gd name="T1" fmla="*/ 0 h 249"/>
                  <a:gd name="T2" fmla="*/ 0 w 320"/>
                  <a:gd name="T3" fmla="*/ 0 h 249"/>
                  <a:gd name="T4" fmla="*/ 0 w 320"/>
                  <a:gd name="T5" fmla="*/ 0 h 249"/>
                  <a:gd name="T6" fmla="*/ 0 w 320"/>
                  <a:gd name="T7" fmla="*/ 0 h 249"/>
                  <a:gd name="T8" fmla="*/ 0 w 320"/>
                  <a:gd name="T9" fmla="*/ 0 h 249"/>
                  <a:gd name="T10" fmla="*/ 0 w 320"/>
                  <a:gd name="T11" fmla="*/ 0 h 249"/>
                  <a:gd name="T12" fmla="*/ 0 w 320"/>
                  <a:gd name="T13" fmla="*/ 0 h 249"/>
                  <a:gd name="T14" fmla="*/ 0 w 320"/>
                  <a:gd name="T15" fmla="*/ 0 h 249"/>
                  <a:gd name="T16" fmla="*/ 0 w 320"/>
                  <a:gd name="T17" fmla="*/ 0 h 249"/>
                  <a:gd name="T18" fmla="*/ 0 w 320"/>
                  <a:gd name="T19" fmla="*/ 0 h 249"/>
                  <a:gd name="T20" fmla="*/ 0 w 320"/>
                  <a:gd name="T21" fmla="*/ 0 h 249"/>
                  <a:gd name="T22" fmla="*/ 0 w 320"/>
                  <a:gd name="T23" fmla="*/ 0 h 249"/>
                  <a:gd name="T24" fmla="*/ 0 w 320"/>
                  <a:gd name="T25" fmla="*/ 0 h 249"/>
                  <a:gd name="T26" fmla="*/ 0 w 320"/>
                  <a:gd name="T27" fmla="*/ 0 h 249"/>
                  <a:gd name="T28" fmla="*/ 0 w 320"/>
                  <a:gd name="T29" fmla="*/ 0 h 249"/>
                  <a:gd name="T30" fmla="*/ 0 w 320"/>
                  <a:gd name="T31" fmla="*/ 0 h 249"/>
                  <a:gd name="T32" fmla="*/ 0 w 320"/>
                  <a:gd name="T33" fmla="*/ 0 h 249"/>
                  <a:gd name="T34" fmla="*/ 0 w 320"/>
                  <a:gd name="T35" fmla="*/ 0 h 249"/>
                  <a:gd name="T36" fmla="*/ 0 w 320"/>
                  <a:gd name="T37" fmla="*/ 0 h 249"/>
                  <a:gd name="T38" fmla="*/ 0 w 320"/>
                  <a:gd name="T39" fmla="*/ 0 h 249"/>
                  <a:gd name="T40" fmla="*/ 0 w 320"/>
                  <a:gd name="T41" fmla="*/ 0 h 249"/>
                  <a:gd name="T42" fmla="*/ 0 w 320"/>
                  <a:gd name="T43" fmla="*/ 0 h 249"/>
                  <a:gd name="T44" fmla="*/ 0 w 320"/>
                  <a:gd name="T45" fmla="*/ 0 h 249"/>
                  <a:gd name="T46" fmla="*/ 0 w 320"/>
                  <a:gd name="T47" fmla="*/ 0 h 249"/>
                  <a:gd name="T48" fmla="*/ 0 w 320"/>
                  <a:gd name="T49" fmla="*/ 0 h 249"/>
                  <a:gd name="T50" fmla="*/ 0 w 320"/>
                  <a:gd name="T51" fmla="*/ 0 h 249"/>
                  <a:gd name="T52" fmla="*/ 0 w 320"/>
                  <a:gd name="T53" fmla="*/ 0 h 249"/>
                  <a:gd name="T54" fmla="*/ 0 w 320"/>
                  <a:gd name="T55" fmla="*/ 0 h 249"/>
                  <a:gd name="T56" fmla="*/ 0 w 320"/>
                  <a:gd name="T57" fmla="*/ 0 h 249"/>
                  <a:gd name="T58" fmla="*/ 0 w 320"/>
                  <a:gd name="T59" fmla="*/ 0 h 249"/>
                  <a:gd name="T60" fmla="*/ 0 w 320"/>
                  <a:gd name="T61" fmla="*/ 0 h 249"/>
                  <a:gd name="T62" fmla="*/ 0 w 320"/>
                  <a:gd name="T63" fmla="*/ 0 h 249"/>
                  <a:gd name="T64" fmla="*/ 0 w 320"/>
                  <a:gd name="T65" fmla="*/ 0 h 249"/>
                  <a:gd name="T66" fmla="*/ 0 w 320"/>
                  <a:gd name="T67" fmla="*/ 0 h 249"/>
                  <a:gd name="T68" fmla="*/ 0 w 320"/>
                  <a:gd name="T69" fmla="*/ 0 h 249"/>
                  <a:gd name="T70" fmla="*/ 0 w 320"/>
                  <a:gd name="T71" fmla="*/ 0 h 249"/>
                  <a:gd name="T72" fmla="*/ 0 w 320"/>
                  <a:gd name="T73" fmla="*/ 0 h 249"/>
                  <a:gd name="T74" fmla="*/ 0 w 320"/>
                  <a:gd name="T75" fmla="*/ 0 h 249"/>
                  <a:gd name="T76" fmla="*/ 0 w 320"/>
                  <a:gd name="T77" fmla="*/ 0 h 2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20"/>
                  <a:gd name="T118" fmla="*/ 0 h 249"/>
                  <a:gd name="T119" fmla="*/ 320 w 320"/>
                  <a:gd name="T120" fmla="*/ 249 h 2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20" h="249">
                    <a:moveTo>
                      <a:pt x="312" y="0"/>
                    </a:moveTo>
                    <a:lnTo>
                      <a:pt x="290" y="8"/>
                    </a:lnTo>
                    <a:lnTo>
                      <a:pt x="267" y="19"/>
                    </a:lnTo>
                    <a:lnTo>
                      <a:pt x="245" y="29"/>
                    </a:lnTo>
                    <a:lnTo>
                      <a:pt x="224" y="39"/>
                    </a:lnTo>
                    <a:lnTo>
                      <a:pt x="202" y="52"/>
                    </a:lnTo>
                    <a:lnTo>
                      <a:pt x="182" y="64"/>
                    </a:lnTo>
                    <a:lnTo>
                      <a:pt x="162" y="78"/>
                    </a:lnTo>
                    <a:lnTo>
                      <a:pt x="142" y="91"/>
                    </a:lnTo>
                    <a:lnTo>
                      <a:pt x="123" y="105"/>
                    </a:lnTo>
                    <a:lnTo>
                      <a:pt x="103" y="120"/>
                    </a:lnTo>
                    <a:lnTo>
                      <a:pt x="84" y="135"/>
                    </a:lnTo>
                    <a:lnTo>
                      <a:pt x="67" y="152"/>
                    </a:lnTo>
                    <a:lnTo>
                      <a:pt x="50" y="168"/>
                    </a:lnTo>
                    <a:lnTo>
                      <a:pt x="32" y="185"/>
                    </a:lnTo>
                    <a:lnTo>
                      <a:pt x="16" y="202"/>
                    </a:lnTo>
                    <a:lnTo>
                      <a:pt x="0" y="221"/>
                    </a:lnTo>
                    <a:lnTo>
                      <a:pt x="14" y="235"/>
                    </a:lnTo>
                    <a:lnTo>
                      <a:pt x="29" y="249"/>
                    </a:lnTo>
                    <a:lnTo>
                      <a:pt x="43" y="231"/>
                    </a:lnTo>
                    <a:lnTo>
                      <a:pt x="59" y="215"/>
                    </a:lnTo>
                    <a:lnTo>
                      <a:pt x="74" y="199"/>
                    </a:lnTo>
                    <a:lnTo>
                      <a:pt x="90" y="183"/>
                    </a:lnTo>
                    <a:lnTo>
                      <a:pt x="108" y="168"/>
                    </a:lnTo>
                    <a:lnTo>
                      <a:pt x="125" y="154"/>
                    </a:lnTo>
                    <a:lnTo>
                      <a:pt x="142" y="139"/>
                    </a:lnTo>
                    <a:lnTo>
                      <a:pt x="161" y="126"/>
                    </a:lnTo>
                    <a:lnTo>
                      <a:pt x="179" y="113"/>
                    </a:lnTo>
                    <a:lnTo>
                      <a:pt x="198" y="101"/>
                    </a:lnTo>
                    <a:lnTo>
                      <a:pt x="217" y="89"/>
                    </a:lnTo>
                    <a:lnTo>
                      <a:pt x="237" y="78"/>
                    </a:lnTo>
                    <a:lnTo>
                      <a:pt x="257" y="67"/>
                    </a:lnTo>
                    <a:lnTo>
                      <a:pt x="277" y="57"/>
                    </a:lnTo>
                    <a:lnTo>
                      <a:pt x="298" y="47"/>
                    </a:lnTo>
                    <a:lnTo>
                      <a:pt x="320" y="38"/>
                    </a:lnTo>
                    <a:lnTo>
                      <a:pt x="318" y="29"/>
                    </a:lnTo>
                    <a:lnTo>
                      <a:pt x="317" y="20"/>
                    </a:lnTo>
                    <a:lnTo>
                      <a:pt x="314" y="9"/>
                    </a:lnTo>
                    <a:lnTo>
                      <a:pt x="312" y="0"/>
                    </a:lnTo>
                    <a:close/>
                  </a:path>
                </a:pathLst>
              </a:custGeom>
              <a:solidFill>
                <a:srgbClr val="AD9700"/>
              </a:solidFill>
              <a:ln w="9525">
                <a:noFill/>
                <a:round/>
                <a:headEnd/>
                <a:tailEnd/>
              </a:ln>
            </p:spPr>
            <p:txBody>
              <a:bodyPr/>
              <a:lstStyle/>
              <a:p>
                <a:endParaRPr lang="en-US"/>
              </a:p>
            </p:txBody>
          </p:sp>
          <p:sp>
            <p:nvSpPr>
              <p:cNvPr id="40351" name="Freeform 1122"/>
              <p:cNvSpPr>
                <a:spLocks/>
              </p:cNvSpPr>
              <p:nvPr/>
            </p:nvSpPr>
            <p:spPr bwMode="auto">
              <a:xfrm>
                <a:off x="2653" y="2522"/>
                <a:ext cx="51" cy="40"/>
              </a:xfrm>
              <a:custGeom>
                <a:avLst/>
                <a:gdLst>
                  <a:gd name="T0" fmla="*/ 0 w 309"/>
                  <a:gd name="T1" fmla="*/ 0 h 242"/>
                  <a:gd name="T2" fmla="*/ 0 w 309"/>
                  <a:gd name="T3" fmla="*/ 0 h 242"/>
                  <a:gd name="T4" fmla="*/ 0 w 309"/>
                  <a:gd name="T5" fmla="*/ 0 h 242"/>
                  <a:gd name="T6" fmla="*/ 0 w 309"/>
                  <a:gd name="T7" fmla="*/ 0 h 242"/>
                  <a:gd name="T8" fmla="*/ 0 w 309"/>
                  <a:gd name="T9" fmla="*/ 0 h 242"/>
                  <a:gd name="T10" fmla="*/ 0 w 309"/>
                  <a:gd name="T11" fmla="*/ 0 h 242"/>
                  <a:gd name="T12" fmla="*/ 0 w 309"/>
                  <a:gd name="T13" fmla="*/ 0 h 242"/>
                  <a:gd name="T14" fmla="*/ 0 w 309"/>
                  <a:gd name="T15" fmla="*/ 0 h 242"/>
                  <a:gd name="T16" fmla="*/ 0 w 309"/>
                  <a:gd name="T17" fmla="*/ 0 h 242"/>
                  <a:gd name="T18" fmla="*/ 0 w 309"/>
                  <a:gd name="T19" fmla="*/ 0 h 242"/>
                  <a:gd name="T20" fmla="*/ 0 w 309"/>
                  <a:gd name="T21" fmla="*/ 0 h 242"/>
                  <a:gd name="T22" fmla="*/ 0 w 309"/>
                  <a:gd name="T23" fmla="*/ 0 h 242"/>
                  <a:gd name="T24" fmla="*/ 0 w 309"/>
                  <a:gd name="T25" fmla="*/ 0 h 242"/>
                  <a:gd name="T26" fmla="*/ 0 w 309"/>
                  <a:gd name="T27" fmla="*/ 0 h 242"/>
                  <a:gd name="T28" fmla="*/ 0 w 309"/>
                  <a:gd name="T29" fmla="*/ 0 h 242"/>
                  <a:gd name="T30" fmla="*/ 0 w 309"/>
                  <a:gd name="T31" fmla="*/ 0 h 242"/>
                  <a:gd name="T32" fmla="*/ 0 w 309"/>
                  <a:gd name="T33" fmla="*/ 0 h 242"/>
                  <a:gd name="T34" fmla="*/ 0 w 309"/>
                  <a:gd name="T35" fmla="*/ 0 h 242"/>
                  <a:gd name="T36" fmla="*/ 0 w 309"/>
                  <a:gd name="T37" fmla="*/ 0 h 242"/>
                  <a:gd name="T38" fmla="*/ 0 w 309"/>
                  <a:gd name="T39" fmla="*/ 0 h 242"/>
                  <a:gd name="T40" fmla="*/ 0 w 309"/>
                  <a:gd name="T41" fmla="*/ 0 h 242"/>
                  <a:gd name="T42" fmla="*/ 0 w 309"/>
                  <a:gd name="T43" fmla="*/ 0 h 242"/>
                  <a:gd name="T44" fmla="*/ 0 w 309"/>
                  <a:gd name="T45" fmla="*/ 0 h 242"/>
                  <a:gd name="T46" fmla="*/ 0 w 309"/>
                  <a:gd name="T47" fmla="*/ 0 h 242"/>
                  <a:gd name="T48" fmla="*/ 0 w 309"/>
                  <a:gd name="T49" fmla="*/ 0 h 242"/>
                  <a:gd name="T50" fmla="*/ 0 w 309"/>
                  <a:gd name="T51" fmla="*/ 0 h 242"/>
                  <a:gd name="T52" fmla="*/ 0 w 309"/>
                  <a:gd name="T53" fmla="*/ 0 h 242"/>
                  <a:gd name="T54" fmla="*/ 0 w 309"/>
                  <a:gd name="T55" fmla="*/ 0 h 242"/>
                  <a:gd name="T56" fmla="*/ 0 w 309"/>
                  <a:gd name="T57" fmla="*/ 0 h 242"/>
                  <a:gd name="T58" fmla="*/ 0 w 309"/>
                  <a:gd name="T59" fmla="*/ 0 h 242"/>
                  <a:gd name="T60" fmla="*/ 0 w 309"/>
                  <a:gd name="T61" fmla="*/ 0 h 242"/>
                  <a:gd name="T62" fmla="*/ 0 w 309"/>
                  <a:gd name="T63" fmla="*/ 0 h 242"/>
                  <a:gd name="T64" fmla="*/ 0 w 309"/>
                  <a:gd name="T65" fmla="*/ 0 h 242"/>
                  <a:gd name="T66" fmla="*/ 0 w 309"/>
                  <a:gd name="T67" fmla="*/ 0 h 242"/>
                  <a:gd name="T68" fmla="*/ 0 w 309"/>
                  <a:gd name="T69" fmla="*/ 0 h 242"/>
                  <a:gd name="T70" fmla="*/ 0 w 309"/>
                  <a:gd name="T71" fmla="*/ 0 h 242"/>
                  <a:gd name="T72" fmla="*/ 0 w 309"/>
                  <a:gd name="T73" fmla="*/ 0 h 242"/>
                  <a:gd name="T74" fmla="*/ 0 w 309"/>
                  <a:gd name="T75" fmla="*/ 0 h 242"/>
                  <a:gd name="T76" fmla="*/ 0 w 309"/>
                  <a:gd name="T77" fmla="*/ 0 h 24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9"/>
                  <a:gd name="T118" fmla="*/ 0 h 242"/>
                  <a:gd name="T119" fmla="*/ 309 w 309"/>
                  <a:gd name="T120" fmla="*/ 242 h 24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9" h="242">
                    <a:moveTo>
                      <a:pt x="303" y="0"/>
                    </a:moveTo>
                    <a:lnTo>
                      <a:pt x="281" y="9"/>
                    </a:lnTo>
                    <a:lnTo>
                      <a:pt x="259" y="18"/>
                    </a:lnTo>
                    <a:lnTo>
                      <a:pt x="238" y="28"/>
                    </a:lnTo>
                    <a:lnTo>
                      <a:pt x="217" y="40"/>
                    </a:lnTo>
                    <a:lnTo>
                      <a:pt x="196" y="52"/>
                    </a:lnTo>
                    <a:lnTo>
                      <a:pt x="176" y="63"/>
                    </a:lnTo>
                    <a:lnTo>
                      <a:pt x="156" y="76"/>
                    </a:lnTo>
                    <a:lnTo>
                      <a:pt x="137" y="90"/>
                    </a:lnTo>
                    <a:lnTo>
                      <a:pt x="118" y="104"/>
                    </a:lnTo>
                    <a:lnTo>
                      <a:pt x="100" y="118"/>
                    </a:lnTo>
                    <a:lnTo>
                      <a:pt x="82" y="133"/>
                    </a:lnTo>
                    <a:lnTo>
                      <a:pt x="65" y="149"/>
                    </a:lnTo>
                    <a:lnTo>
                      <a:pt x="47" y="165"/>
                    </a:lnTo>
                    <a:lnTo>
                      <a:pt x="31" y="181"/>
                    </a:lnTo>
                    <a:lnTo>
                      <a:pt x="15" y="198"/>
                    </a:lnTo>
                    <a:lnTo>
                      <a:pt x="0" y="216"/>
                    </a:lnTo>
                    <a:lnTo>
                      <a:pt x="15" y="230"/>
                    </a:lnTo>
                    <a:lnTo>
                      <a:pt x="29" y="242"/>
                    </a:lnTo>
                    <a:lnTo>
                      <a:pt x="44" y="226"/>
                    </a:lnTo>
                    <a:lnTo>
                      <a:pt x="58" y="210"/>
                    </a:lnTo>
                    <a:lnTo>
                      <a:pt x="73" y="195"/>
                    </a:lnTo>
                    <a:lnTo>
                      <a:pt x="89" y="180"/>
                    </a:lnTo>
                    <a:lnTo>
                      <a:pt x="105" y="165"/>
                    </a:lnTo>
                    <a:lnTo>
                      <a:pt x="121" y="151"/>
                    </a:lnTo>
                    <a:lnTo>
                      <a:pt x="139" y="137"/>
                    </a:lnTo>
                    <a:lnTo>
                      <a:pt x="156" y="124"/>
                    </a:lnTo>
                    <a:lnTo>
                      <a:pt x="173" y="112"/>
                    </a:lnTo>
                    <a:lnTo>
                      <a:pt x="192" y="100"/>
                    </a:lnTo>
                    <a:lnTo>
                      <a:pt x="210" y="89"/>
                    </a:lnTo>
                    <a:lnTo>
                      <a:pt x="229" y="77"/>
                    </a:lnTo>
                    <a:lnTo>
                      <a:pt x="248" y="67"/>
                    </a:lnTo>
                    <a:lnTo>
                      <a:pt x="268" y="57"/>
                    </a:lnTo>
                    <a:lnTo>
                      <a:pt x="288" y="48"/>
                    </a:lnTo>
                    <a:lnTo>
                      <a:pt x="309" y="40"/>
                    </a:lnTo>
                    <a:lnTo>
                      <a:pt x="307" y="30"/>
                    </a:lnTo>
                    <a:lnTo>
                      <a:pt x="306" y="20"/>
                    </a:lnTo>
                    <a:lnTo>
                      <a:pt x="304" y="10"/>
                    </a:lnTo>
                    <a:lnTo>
                      <a:pt x="303" y="0"/>
                    </a:lnTo>
                    <a:close/>
                  </a:path>
                </a:pathLst>
              </a:custGeom>
              <a:solidFill>
                <a:srgbClr val="B09A00"/>
              </a:solidFill>
              <a:ln w="9525">
                <a:noFill/>
                <a:round/>
                <a:headEnd/>
                <a:tailEnd/>
              </a:ln>
            </p:spPr>
            <p:txBody>
              <a:bodyPr/>
              <a:lstStyle/>
              <a:p>
                <a:endParaRPr lang="en-US"/>
              </a:p>
            </p:txBody>
          </p:sp>
          <p:sp>
            <p:nvSpPr>
              <p:cNvPr id="40352" name="Freeform 1123"/>
              <p:cNvSpPr>
                <a:spLocks/>
              </p:cNvSpPr>
              <p:nvPr/>
            </p:nvSpPr>
            <p:spPr bwMode="auto">
              <a:xfrm>
                <a:off x="2655" y="2525"/>
                <a:ext cx="50" cy="39"/>
              </a:xfrm>
              <a:custGeom>
                <a:avLst/>
                <a:gdLst>
                  <a:gd name="T0" fmla="*/ 0 w 296"/>
                  <a:gd name="T1" fmla="*/ 0 h 235"/>
                  <a:gd name="T2" fmla="*/ 0 w 296"/>
                  <a:gd name="T3" fmla="*/ 0 h 235"/>
                  <a:gd name="T4" fmla="*/ 0 w 296"/>
                  <a:gd name="T5" fmla="*/ 0 h 235"/>
                  <a:gd name="T6" fmla="*/ 0 w 296"/>
                  <a:gd name="T7" fmla="*/ 0 h 235"/>
                  <a:gd name="T8" fmla="*/ 0 w 296"/>
                  <a:gd name="T9" fmla="*/ 0 h 235"/>
                  <a:gd name="T10" fmla="*/ 0 w 296"/>
                  <a:gd name="T11" fmla="*/ 0 h 235"/>
                  <a:gd name="T12" fmla="*/ 0 w 296"/>
                  <a:gd name="T13" fmla="*/ 0 h 235"/>
                  <a:gd name="T14" fmla="*/ 0 w 296"/>
                  <a:gd name="T15" fmla="*/ 0 h 235"/>
                  <a:gd name="T16" fmla="*/ 0 w 296"/>
                  <a:gd name="T17" fmla="*/ 0 h 235"/>
                  <a:gd name="T18" fmla="*/ 0 w 296"/>
                  <a:gd name="T19" fmla="*/ 0 h 235"/>
                  <a:gd name="T20" fmla="*/ 0 w 296"/>
                  <a:gd name="T21" fmla="*/ 0 h 235"/>
                  <a:gd name="T22" fmla="*/ 0 w 296"/>
                  <a:gd name="T23" fmla="*/ 0 h 235"/>
                  <a:gd name="T24" fmla="*/ 0 w 296"/>
                  <a:gd name="T25" fmla="*/ 0 h 235"/>
                  <a:gd name="T26" fmla="*/ 0 w 296"/>
                  <a:gd name="T27" fmla="*/ 0 h 235"/>
                  <a:gd name="T28" fmla="*/ 0 w 296"/>
                  <a:gd name="T29" fmla="*/ 0 h 235"/>
                  <a:gd name="T30" fmla="*/ 0 w 296"/>
                  <a:gd name="T31" fmla="*/ 0 h 235"/>
                  <a:gd name="T32" fmla="*/ 0 w 296"/>
                  <a:gd name="T33" fmla="*/ 0 h 235"/>
                  <a:gd name="T34" fmla="*/ 0 w 296"/>
                  <a:gd name="T35" fmla="*/ 0 h 235"/>
                  <a:gd name="T36" fmla="*/ 0 w 296"/>
                  <a:gd name="T37" fmla="*/ 0 h 235"/>
                  <a:gd name="T38" fmla="*/ 0 w 296"/>
                  <a:gd name="T39" fmla="*/ 0 h 235"/>
                  <a:gd name="T40" fmla="*/ 0 w 296"/>
                  <a:gd name="T41" fmla="*/ 0 h 235"/>
                  <a:gd name="T42" fmla="*/ 0 w 296"/>
                  <a:gd name="T43" fmla="*/ 0 h 235"/>
                  <a:gd name="T44" fmla="*/ 0 w 296"/>
                  <a:gd name="T45" fmla="*/ 0 h 235"/>
                  <a:gd name="T46" fmla="*/ 0 w 296"/>
                  <a:gd name="T47" fmla="*/ 0 h 235"/>
                  <a:gd name="T48" fmla="*/ 0 w 296"/>
                  <a:gd name="T49" fmla="*/ 0 h 235"/>
                  <a:gd name="T50" fmla="*/ 0 w 296"/>
                  <a:gd name="T51" fmla="*/ 0 h 235"/>
                  <a:gd name="T52" fmla="*/ 0 w 296"/>
                  <a:gd name="T53" fmla="*/ 0 h 235"/>
                  <a:gd name="T54" fmla="*/ 0 w 296"/>
                  <a:gd name="T55" fmla="*/ 0 h 235"/>
                  <a:gd name="T56" fmla="*/ 0 w 296"/>
                  <a:gd name="T57" fmla="*/ 0 h 235"/>
                  <a:gd name="T58" fmla="*/ 0 w 296"/>
                  <a:gd name="T59" fmla="*/ 0 h 235"/>
                  <a:gd name="T60" fmla="*/ 0 w 296"/>
                  <a:gd name="T61" fmla="*/ 0 h 235"/>
                  <a:gd name="T62" fmla="*/ 0 w 296"/>
                  <a:gd name="T63" fmla="*/ 0 h 235"/>
                  <a:gd name="T64" fmla="*/ 0 w 296"/>
                  <a:gd name="T65" fmla="*/ 0 h 235"/>
                  <a:gd name="T66" fmla="*/ 0 w 296"/>
                  <a:gd name="T67" fmla="*/ 0 h 235"/>
                  <a:gd name="T68" fmla="*/ 0 w 296"/>
                  <a:gd name="T69" fmla="*/ 0 h 235"/>
                  <a:gd name="T70" fmla="*/ 0 w 296"/>
                  <a:gd name="T71" fmla="*/ 0 h 235"/>
                  <a:gd name="T72" fmla="*/ 0 w 296"/>
                  <a:gd name="T73" fmla="*/ 0 h 235"/>
                  <a:gd name="T74" fmla="*/ 0 w 296"/>
                  <a:gd name="T75" fmla="*/ 0 h 235"/>
                  <a:gd name="T76" fmla="*/ 0 w 296"/>
                  <a:gd name="T77" fmla="*/ 0 h 2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96"/>
                  <a:gd name="T118" fmla="*/ 0 h 235"/>
                  <a:gd name="T119" fmla="*/ 296 w 296"/>
                  <a:gd name="T120" fmla="*/ 235 h 23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96" h="235">
                    <a:moveTo>
                      <a:pt x="291" y="0"/>
                    </a:moveTo>
                    <a:lnTo>
                      <a:pt x="269" y="9"/>
                    </a:lnTo>
                    <a:lnTo>
                      <a:pt x="248" y="19"/>
                    </a:lnTo>
                    <a:lnTo>
                      <a:pt x="228" y="29"/>
                    </a:lnTo>
                    <a:lnTo>
                      <a:pt x="208" y="40"/>
                    </a:lnTo>
                    <a:lnTo>
                      <a:pt x="188" y="51"/>
                    </a:lnTo>
                    <a:lnTo>
                      <a:pt x="169" y="63"/>
                    </a:lnTo>
                    <a:lnTo>
                      <a:pt x="150" y="75"/>
                    </a:lnTo>
                    <a:lnTo>
                      <a:pt x="132" y="88"/>
                    </a:lnTo>
                    <a:lnTo>
                      <a:pt x="113" y="101"/>
                    </a:lnTo>
                    <a:lnTo>
                      <a:pt x="96" y="116"/>
                    </a:lnTo>
                    <a:lnTo>
                      <a:pt x="79" y="130"/>
                    </a:lnTo>
                    <a:lnTo>
                      <a:pt x="61" y="145"/>
                    </a:lnTo>
                    <a:lnTo>
                      <a:pt x="45" y="161"/>
                    </a:lnTo>
                    <a:lnTo>
                      <a:pt x="30" y="177"/>
                    </a:lnTo>
                    <a:lnTo>
                      <a:pt x="14" y="193"/>
                    </a:lnTo>
                    <a:lnTo>
                      <a:pt x="0" y="211"/>
                    </a:lnTo>
                    <a:lnTo>
                      <a:pt x="15" y="223"/>
                    </a:lnTo>
                    <a:lnTo>
                      <a:pt x="30" y="235"/>
                    </a:lnTo>
                    <a:lnTo>
                      <a:pt x="43" y="220"/>
                    </a:lnTo>
                    <a:lnTo>
                      <a:pt x="57" y="205"/>
                    </a:lnTo>
                    <a:lnTo>
                      <a:pt x="72" y="190"/>
                    </a:lnTo>
                    <a:lnTo>
                      <a:pt x="87" y="176"/>
                    </a:lnTo>
                    <a:lnTo>
                      <a:pt x="102" y="162"/>
                    </a:lnTo>
                    <a:lnTo>
                      <a:pt x="118" y="148"/>
                    </a:lnTo>
                    <a:lnTo>
                      <a:pt x="134" y="136"/>
                    </a:lnTo>
                    <a:lnTo>
                      <a:pt x="150" y="123"/>
                    </a:lnTo>
                    <a:lnTo>
                      <a:pt x="168" y="110"/>
                    </a:lnTo>
                    <a:lnTo>
                      <a:pt x="185" y="100"/>
                    </a:lnTo>
                    <a:lnTo>
                      <a:pt x="202" y="88"/>
                    </a:lnTo>
                    <a:lnTo>
                      <a:pt x="220" y="78"/>
                    </a:lnTo>
                    <a:lnTo>
                      <a:pt x="238" y="67"/>
                    </a:lnTo>
                    <a:lnTo>
                      <a:pt x="258" y="58"/>
                    </a:lnTo>
                    <a:lnTo>
                      <a:pt x="276" y="50"/>
                    </a:lnTo>
                    <a:lnTo>
                      <a:pt x="296" y="41"/>
                    </a:lnTo>
                    <a:lnTo>
                      <a:pt x="295" y="31"/>
                    </a:lnTo>
                    <a:lnTo>
                      <a:pt x="294" y="21"/>
                    </a:lnTo>
                    <a:lnTo>
                      <a:pt x="292" y="11"/>
                    </a:lnTo>
                    <a:lnTo>
                      <a:pt x="291" y="0"/>
                    </a:lnTo>
                    <a:close/>
                  </a:path>
                </a:pathLst>
              </a:custGeom>
              <a:solidFill>
                <a:srgbClr val="B49C00"/>
              </a:solidFill>
              <a:ln w="9525">
                <a:noFill/>
                <a:round/>
                <a:headEnd/>
                <a:tailEnd/>
              </a:ln>
            </p:spPr>
            <p:txBody>
              <a:bodyPr/>
              <a:lstStyle/>
              <a:p>
                <a:endParaRPr lang="en-US"/>
              </a:p>
            </p:txBody>
          </p:sp>
          <p:sp>
            <p:nvSpPr>
              <p:cNvPr id="40353" name="Freeform 1124"/>
              <p:cNvSpPr>
                <a:spLocks/>
              </p:cNvSpPr>
              <p:nvPr/>
            </p:nvSpPr>
            <p:spPr bwMode="auto">
              <a:xfrm>
                <a:off x="2658" y="2528"/>
                <a:ext cx="47" cy="38"/>
              </a:xfrm>
              <a:custGeom>
                <a:avLst/>
                <a:gdLst>
                  <a:gd name="T0" fmla="*/ 0 w 283"/>
                  <a:gd name="T1" fmla="*/ 0 h 226"/>
                  <a:gd name="T2" fmla="*/ 0 w 283"/>
                  <a:gd name="T3" fmla="*/ 0 h 226"/>
                  <a:gd name="T4" fmla="*/ 0 w 283"/>
                  <a:gd name="T5" fmla="*/ 0 h 226"/>
                  <a:gd name="T6" fmla="*/ 0 w 283"/>
                  <a:gd name="T7" fmla="*/ 0 h 226"/>
                  <a:gd name="T8" fmla="*/ 0 w 283"/>
                  <a:gd name="T9" fmla="*/ 0 h 226"/>
                  <a:gd name="T10" fmla="*/ 0 w 283"/>
                  <a:gd name="T11" fmla="*/ 0 h 226"/>
                  <a:gd name="T12" fmla="*/ 0 w 283"/>
                  <a:gd name="T13" fmla="*/ 0 h 226"/>
                  <a:gd name="T14" fmla="*/ 0 w 283"/>
                  <a:gd name="T15" fmla="*/ 0 h 226"/>
                  <a:gd name="T16" fmla="*/ 0 w 283"/>
                  <a:gd name="T17" fmla="*/ 0 h 226"/>
                  <a:gd name="T18" fmla="*/ 0 w 283"/>
                  <a:gd name="T19" fmla="*/ 0 h 226"/>
                  <a:gd name="T20" fmla="*/ 0 w 283"/>
                  <a:gd name="T21" fmla="*/ 0 h 226"/>
                  <a:gd name="T22" fmla="*/ 0 w 283"/>
                  <a:gd name="T23" fmla="*/ 0 h 226"/>
                  <a:gd name="T24" fmla="*/ 0 w 283"/>
                  <a:gd name="T25" fmla="*/ 0 h 226"/>
                  <a:gd name="T26" fmla="*/ 0 w 283"/>
                  <a:gd name="T27" fmla="*/ 0 h 226"/>
                  <a:gd name="T28" fmla="*/ 0 w 283"/>
                  <a:gd name="T29" fmla="*/ 0 h 226"/>
                  <a:gd name="T30" fmla="*/ 0 w 283"/>
                  <a:gd name="T31" fmla="*/ 0 h 226"/>
                  <a:gd name="T32" fmla="*/ 0 w 283"/>
                  <a:gd name="T33" fmla="*/ 0 h 226"/>
                  <a:gd name="T34" fmla="*/ 0 w 283"/>
                  <a:gd name="T35" fmla="*/ 0 h 226"/>
                  <a:gd name="T36" fmla="*/ 0 w 283"/>
                  <a:gd name="T37" fmla="*/ 0 h 226"/>
                  <a:gd name="T38" fmla="*/ 0 w 283"/>
                  <a:gd name="T39" fmla="*/ 0 h 226"/>
                  <a:gd name="T40" fmla="*/ 0 w 283"/>
                  <a:gd name="T41" fmla="*/ 0 h 226"/>
                  <a:gd name="T42" fmla="*/ 0 w 283"/>
                  <a:gd name="T43" fmla="*/ 0 h 226"/>
                  <a:gd name="T44" fmla="*/ 0 w 283"/>
                  <a:gd name="T45" fmla="*/ 0 h 226"/>
                  <a:gd name="T46" fmla="*/ 0 w 283"/>
                  <a:gd name="T47" fmla="*/ 0 h 226"/>
                  <a:gd name="T48" fmla="*/ 0 w 283"/>
                  <a:gd name="T49" fmla="*/ 0 h 226"/>
                  <a:gd name="T50" fmla="*/ 0 w 283"/>
                  <a:gd name="T51" fmla="*/ 0 h 226"/>
                  <a:gd name="T52" fmla="*/ 0 w 283"/>
                  <a:gd name="T53" fmla="*/ 0 h 226"/>
                  <a:gd name="T54" fmla="*/ 0 w 283"/>
                  <a:gd name="T55" fmla="*/ 0 h 226"/>
                  <a:gd name="T56" fmla="*/ 0 w 283"/>
                  <a:gd name="T57" fmla="*/ 0 h 226"/>
                  <a:gd name="T58" fmla="*/ 0 w 283"/>
                  <a:gd name="T59" fmla="*/ 0 h 226"/>
                  <a:gd name="T60" fmla="*/ 0 w 283"/>
                  <a:gd name="T61" fmla="*/ 0 h 226"/>
                  <a:gd name="T62" fmla="*/ 0 w 283"/>
                  <a:gd name="T63" fmla="*/ 0 h 226"/>
                  <a:gd name="T64" fmla="*/ 0 w 283"/>
                  <a:gd name="T65" fmla="*/ 0 h 2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3"/>
                  <a:gd name="T100" fmla="*/ 0 h 226"/>
                  <a:gd name="T101" fmla="*/ 283 w 283"/>
                  <a:gd name="T102" fmla="*/ 226 h 2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3" h="226">
                    <a:moveTo>
                      <a:pt x="280" y="0"/>
                    </a:moveTo>
                    <a:lnTo>
                      <a:pt x="259" y="8"/>
                    </a:lnTo>
                    <a:lnTo>
                      <a:pt x="239" y="17"/>
                    </a:lnTo>
                    <a:lnTo>
                      <a:pt x="219" y="27"/>
                    </a:lnTo>
                    <a:lnTo>
                      <a:pt x="200" y="37"/>
                    </a:lnTo>
                    <a:lnTo>
                      <a:pt x="181" y="49"/>
                    </a:lnTo>
                    <a:lnTo>
                      <a:pt x="163" y="60"/>
                    </a:lnTo>
                    <a:lnTo>
                      <a:pt x="144" y="72"/>
                    </a:lnTo>
                    <a:lnTo>
                      <a:pt x="127" y="84"/>
                    </a:lnTo>
                    <a:lnTo>
                      <a:pt x="110" y="97"/>
                    </a:lnTo>
                    <a:lnTo>
                      <a:pt x="92" y="111"/>
                    </a:lnTo>
                    <a:lnTo>
                      <a:pt x="76" y="125"/>
                    </a:lnTo>
                    <a:lnTo>
                      <a:pt x="60" y="140"/>
                    </a:lnTo>
                    <a:lnTo>
                      <a:pt x="44" y="155"/>
                    </a:lnTo>
                    <a:lnTo>
                      <a:pt x="29" y="170"/>
                    </a:lnTo>
                    <a:lnTo>
                      <a:pt x="15" y="186"/>
                    </a:lnTo>
                    <a:lnTo>
                      <a:pt x="0" y="202"/>
                    </a:lnTo>
                    <a:lnTo>
                      <a:pt x="16" y="215"/>
                    </a:lnTo>
                    <a:lnTo>
                      <a:pt x="31" y="226"/>
                    </a:lnTo>
                    <a:lnTo>
                      <a:pt x="58" y="197"/>
                    </a:lnTo>
                    <a:lnTo>
                      <a:pt x="85" y="169"/>
                    </a:lnTo>
                    <a:lnTo>
                      <a:pt x="115" y="143"/>
                    </a:lnTo>
                    <a:lnTo>
                      <a:pt x="145" y="119"/>
                    </a:lnTo>
                    <a:lnTo>
                      <a:pt x="178" y="96"/>
                    </a:lnTo>
                    <a:lnTo>
                      <a:pt x="211" y="76"/>
                    </a:lnTo>
                    <a:lnTo>
                      <a:pt x="229" y="66"/>
                    </a:lnTo>
                    <a:lnTo>
                      <a:pt x="246" y="58"/>
                    </a:lnTo>
                    <a:lnTo>
                      <a:pt x="265" y="49"/>
                    </a:lnTo>
                    <a:lnTo>
                      <a:pt x="283" y="41"/>
                    </a:lnTo>
                    <a:lnTo>
                      <a:pt x="282" y="31"/>
                    </a:lnTo>
                    <a:lnTo>
                      <a:pt x="282" y="21"/>
                    </a:lnTo>
                    <a:lnTo>
                      <a:pt x="281" y="10"/>
                    </a:lnTo>
                    <a:lnTo>
                      <a:pt x="280" y="0"/>
                    </a:lnTo>
                    <a:close/>
                  </a:path>
                </a:pathLst>
              </a:custGeom>
              <a:solidFill>
                <a:srgbClr val="B79E00"/>
              </a:solidFill>
              <a:ln w="9525">
                <a:noFill/>
                <a:round/>
                <a:headEnd/>
                <a:tailEnd/>
              </a:ln>
            </p:spPr>
            <p:txBody>
              <a:bodyPr/>
              <a:lstStyle/>
              <a:p>
                <a:endParaRPr lang="en-US"/>
              </a:p>
            </p:txBody>
          </p:sp>
          <p:sp>
            <p:nvSpPr>
              <p:cNvPr id="40354" name="Freeform 1125"/>
              <p:cNvSpPr>
                <a:spLocks/>
              </p:cNvSpPr>
              <p:nvPr/>
            </p:nvSpPr>
            <p:spPr bwMode="auto">
              <a:xfrm>
                <a:off x="2660" y="2532"/>
                <a:ext cx="45" cy="36"/>
              </a:xfrm>
              <a:custGeom>
                <a:avLst/>
                <a:gdLst>
                  <a:gd name="T0" fmla="*/ 0 w 267"/>
                  <a:gd name="T1" fmla="*/ 0 h 216"/>
                  <a:gd name="T2" fmla="*/ 0 w 267"/>
                  <a:gd name="T3" fmla="*/ 0 h 216"/>
                  <a:gd name="T4" fmla="*/ 0 w 267"/>
                  <a:gd name="T5" fmla="*/ 0 h 216"/>
                  <a:gd name="T6" fmla="*/ 0 w 267"/>
                  <a:gd name="T7" fmla="*/ 0 h 216"/>
                  <a:gd name="T8" fmla="*/ 0 w 267"/>
                  <a:gd name="T9" fmla="*/ 0 h 216"/>
                  <a:gd name="T10" fmla="*/ 0 w 267"/>
                  <a:gd name="T11" fmla="*/ 0 h 216"/>
                  <a:gd name="T12" fmla="*/ 0 w 267"/>
                  <a:gd name="T13" fmla="*/ 0 h 216"/>
                  <a:gd name="T14" fmla="*/ 0 w 267"/>
                  <a:gd name="T15" fmla="*/ 0 h 216"/>
                  <a:gd name="T16" fmla="*/ 0 w 267"/>
                  <a:gd name="T17" fmla="*/ 0 h 216"/>
                  <a:gd name="T18" fmla="*/ 0 w 267"/>
                  <a:gd name="T19" fmla="*/ 0 h 216"/>
                  <a:gd name="T20" fmla="*/ 0 w 267"/>
                  <a:gd name="T21" fmla="*/ 0 h 216"/>
                  <a:gd name="T22" fmla="*/ 0 w 267"/>
                  <a:gd name="T23" fmla="*/ 0 h 216"/>
                  <a:gd name="T24" fmla="*/ 0 w 267"/>
                  <a:gd name="T25" fmla="*/ 0 h 216"/>
                  <a:gd name="T26" fmla="*/ 0 w 267"/>
                  <a:gd name="T27" fmla="*/ 0 h 216"/>
                  <a:gd name="T28" fmla="*/ 0 w 267"/>
                  <a:gd name="T29" fmla="*/ 0 h 216"/>
                  <a:gd name="T30" fmla="*/ 0 w 267"/>
                  <a:gd name="T31" fmla="*/ 0 h 216"/>
                  <a:gd name="T32" fmla="*/ 0 w 267"/>
                  <a:gd name="T33" fmla="*/ 0 h 216"/>
                  <a:gd name="T34" fmla="*/ 0 w 267"/>
                  <a:gd name="T35" fmla="*/ 0 h 216"/>
                  <a:gd name="T36" fmla="*/ 0 w 267"/>
                  <a:gd name="T37" fmla="*/ 0 h 216"/>
                  <a:gd name="T38" fmla="*/ 0 w 267"/>
                  <a:gd name="T39" fmla="*/ 0 h 216"/>
                  <a:gd name="T40" fmla="*/ 0 w 267"/>
                  <a:gd name="T41" fmla="*/ 0 h 216"/>
                  <a:gd name="T42" fmla="*/ 0 w 267"/>
                  <a:gd name="T43" fmla="*/ 0 h 216"/>
                  <a:gd name="T44" fmla="*/ 0 w 267"/>
                  <a:gd name="T45" fmla="*/ 0 h 216"/>
                  <a:gd name="T46" fmla="*/ 0 w 267"/>
                  <a:gd name="T47" fmla="*/ 0 h 216"/>
                  <a:gd name="T48" fmla="*/ 0 w 267"/>
                  <a:gd name="T49" fmla="*/ 0 h 216"/>
                  <a:gd name="T50" fmla="*/ 0 w 267"/>
                  <a:gd name="T51" fmla="*/ 0 h 216"/>
                  <a:gd name="T52" fmla="*/ 0 w 267"/>
                  <a:gd name="T53" fmla="*/ 0 h 216"/>
                  <a:gd name="T54" fmla="*/ 0 w 267"/>
                  <a:gd name="T55" fmla="*/ 0 h 216"/>
                  <a:gd name="T56" fmla="*/ 0 w 267"/>
                  <a:gd name="T57" fmla="*/ 0 h 216"/>
                  <a:gd name="T58" fmla="*/ 0 w 267"/>
                  <a:gd name="T59" fmla="*/ 0 h 216"/>
                  <a:gd name="T60" fmla="*/ 0 w 267"/>
                  <a:gd name="T61" fmla="*/ 0 h 2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7"/>
                  <a:gd name="T94" fmla="*/ 0 h 216"/>
                  <a:gd name="T95" fmla="*/ 267 w 267"/>
                  <a:gd name="T96" fmla="*/ 216 h 21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7" h="216">
                    <a:moveTo>
                      <a:pt x="266" y="0"/>
                    </a:moveTo>
                    <a:lnTo>
                      <a:pt x="246" y="9"/>
                    </a:lnTo>
                    <a:lnTo>
                      <a:pt x="228" y="17"/>
                    </a:lnTo>
                    <a:lnTo>
                      <a:pt x="208" y="26"/>
                    </a:lnTo>
                    <a:lnTo>
                      <a:pt x="190" y="37"/>
                    </a:lnTo>
                    <a:lnTo>
                      <a:pt x="172" y="47"/>
                    </a:lnTo>
                    <a:lnTo>
                      <a:pt x="155" y="59"/>
                    </a:lnTo>
                    <a:lnTo>
                      <a:pt x="138" y="69"/>
                    </a:lnTo>
                    <a:lnTo>
                      <a:pt x="120" y="82"/>
                    </a:lnTo>
                    <a:lnTo>
                      <a:pt x="104" y="95"/>
                    </a:lnTo>
                    <a:lnTo>
                      <a:pt x="88" y="107"/>
                    </a:lnTo>
                    <a:lnTo>
                      <a:pt x="72" y="121"/>
                    </a:lnTo>
                    <a:lnTo>
                      <a:pt x="57" y="135"/>
                    </a:lnTo>
                    <a:lnTo>
                      <a:pt x="42" y="149"/>
                    </a:lnTo>
                    <a:lnTo>
                      <a:pt x="27" y="164"/>
                    </a:lnTo>
                    <a:lnTo>
                      <a:pt x="13" y="179"/>
                    </a:lnTo>
                    <a:lnTo>
                      <a:pt x="0" y="194"/>
                    </a:lnTo>
                    <a:lnTo>
                      <a:pt x="16" y="207"/>
                    </a:lnTo>
                    <a:lnTo>
                      <a:pt x="32" y="216"/>
                    </a:lnTo>
                    <a:lnTo>
                      <a:pt x="57" y="189"/>
                    </a:lnTo>
                    <a:lnTo>
                      <a:pt x="83" y="164"/>
                    </a:lnTo>
                    <a:lnTo>
                      <a:pt x="111" y="138"/>
                    </a:lnTo>
                    <a:lnTo>
                      <a:pt x="140" y="117"/>
                    </a:lnTo>
                    <a:lnTo>
                      <a:pt x="170" y="95"/>
                    </a:lnTo>
                    <a:lnTo>
                      <a:pt x="201" y="76"/>
                    </a:lnTo>
                    <a:lnTo>
                      <a:pt x="234" y="58"/>
                    </a:lnTo>
                    <a:lnTo>
                      <a:pt x="267" y="43"/>
                    </a:lnTo>
                    <a:lnTo>
                      <a:pt x="267" y="32"/>
                    </a:lnTo>
                    <a:lnTo>
                      <a:pt x="267" y="22"/>
                    </a:lnTo>
                    <a:lnTo>
                      <a:pt x="266" y="11"/>
                    </a:lnTo>
                    <a:lnTo>
                      <a:pt x="266" y="0"/>
                    </a:lnTo>
                    <a:close/>
                  </a:path>
                </a:pathLst>
              </a:custGeom>
              <a:solidFill>
                <a:srgbClr val="B9A000"/>
              </a:solidFill>
              <a:ln w="9525">
                <a:noFill/>
                <a:round/>
                <a:headEnd/>
                <a:tailEnd/>
              </a:ln>
            </p:spPr>
            <p:txBody>
              <a:bodyPr/>
              <a:lstStyle/>
              <a:p>
                <a:endParaRPr lang="en-US"/>
              </a:p>
            </p:txBody>
          </p:sp>
          <p:sp>
            <p:nvSpPr>
              <p:cNvPr id="40355" name="Freeform 1126"/>
              <p:cNvSpPr>
                <a:spLocks/>
              </p:cNvSpPr>
              <p:nvPr/>
            </p:nvSpPr>
            <p:spPr bwMode="auto">
              <a:xfrm>
                <a:off x="2663" y="2535"/>
                <a:ext cx="42" cy="34"/>
              </a:xfrm>
              <a:custGeom>
                <a:avLst/>
                <a:gdLst>
                  <a:gd name="T0" fmla="*/ 0 w 252"/>
                  <a:gd name="T1" fmla="*/ 0 h 205"/>
                  <a:gd name="T2" fmla="*/ 0 w 252"/>
                  <a:gd name="T3" fmla="*/ 0 h 205"/>
                  <a:gd name="T4" fmla="*/ 0 w 252"/>
                  <a:gd name="T5" fmla="*/ 0 h 205"/>
                  <a:gd name="T6" fmla="*/ 0 w 252"/>
                  <a:gd name="T7" fmla="*/ 0 h 205"/>
                  <a:gd name="T8" fmla="*/ 0 w 252"/>
                  <a:gd name="T9" fmla="*/ 0 h 205"/>
                  <a:gd name="T10" fmla="*/ 0 w 252"/>
                  <a:gd name="T11" fmla="*/ 0 h 205"/>
                  <a:gd name="T12" fmla="*/ 0 w 252"/>
                  <a:gd name="T13" fmla="*/ 0 h 205"/>
                  <a:gd name="T14" fmla="*/ 0 w 252"/>
                  <a:gd name="T15" fmla="*/ 0 h 205"/>
                  <a:gd name="T16" fmla="*/ 0 w 252"/>
                  <a:gd name="T17" fmla="*/ 0 h 205"/>
                  <a:gd name="T18" fmla="*/ 0 w 252"/>
                  <a:gd name="T19" fmla="*/ 0 h 205"/>
                  <a:gd name="T20" fmla="*/ 0 w 252"/>
                  <a:gd name="T21" fmla="*/ 0 h 205"/>
                  <a:gd name="T22" fmla="*/ 0 w 252"/>
                  <a:gd name="T23" fmla="*/ 0 h 205"/>
                  <a:gd name="T24" fmla="*/ 0 w 252"/>
                  <a:gd name="T25" fmla="*/ 0 h 205"/>
                  <a:gd name="T26" fmla="*/ 0 w 252"/>
                  <a:gd name="T27" fmla="*/ 0 h 205"/>
                  <a:gd name="T28" fmla="*/ 0 w 252"/>
                  <a:gd name="T29" fmla="*/ 0 h 205"/>
                  <a:gd name="T30" fmla="*/ 0 w 252"/>
                  <a:gd name="T31" fmla="*/ 0 h 205"/>
                  <a:gd name="T32" fmla="*/ 0 w 252"/>
                  <a:gd name="T33" fmla="*/ 0 h 205"/>
                  <a:gd name="T34" fmla="*/ 0 w 252"/>
                  <a:gd name="T35" fmla="*/ 0 h 205"/>
                  <a:gd name="T36" fmla="*/ 0 w 252"/>
                  <a:gd name="T37" fmla="*/ 0 h 205"/>
                  <a:gd name="T38" fmla="*/ 0 w 252"/>
                  <a:gd name="T39" fmla="*/ 0 h 205"/>
                  <a:gd name="T40" fmla="*/ 0 w 252"/>
                  <a:gd name="T41" fmla="*/ 0 h 205"/>
                  <a:gd name="T42" fmla="*/ 0 w 252"/>
                  <a:gd name="T43" fmla="*/ 0 h 205"/>
                  <a:gd name="T44" fmla="*/ 0 w 252"/>
                  <a:gd name="T45" fmla="*/ 0 h 205"/>
                  <a:gd name="T46" fmla="*/ 0 w 252"/>
                  <a:gd name="T47" fmla="*/ 0 h 205"/>
                  <a:gd name="T48" fmla="*/ 0 w 252"/>
                  <a:gd name="T49" fmla="*/ 0 h 2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2"/>
                  <a:gd name="T76" fmla="*/ 0 h 205"/>
                  <a:gd name="T77" fmla="*/ 252 w 252"/>
                  <a:gd name="T78" fmla="*/ 205 h 20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2" h="205">
                    <a:moveTo>
                      <a:pt x="252" y="0"/>
                    </a:moveTo>
                    <a:lnTo>
                      <a:pt x="234" y="8"/>
                    </a:lnTo>
                    <a:lnTo>
                      <a:pt x="215" y="17"/>
                    </a:lnTo>
                    <a:lnTo>
                      <a:pt x="198" y="25"/>
                    </a:lnTo>
                    <a:lnTo>
                      <a:pt x="180" y="35"/>
                    </a:lnTo>
                    <a:lnTo>
                      <a:pt x="147" y="55"/>
                    </a:lnTo>
                    <a:lnTo>
                      <a:pt x="114" y="78"/>
                    </a:lnTo>
                    <a:lnTo>
                      <a:pt x="84" y="102"/>
                    </a:lnTo>
                    <a:lnTo>
                      <a:pt x="54" y="128"/>
                    </a:lnTo>
                    <a:lnTo>
                      <a:pt x="27" y="156"/>
                    </a:lnTo>
                    <a:lnTo>
                      <a:pt x="0" y="185"/>
                    </a:lnTo>
                    <a:lnTo>
                      <a:pt x="17" y="196"/>
                    </a:lnTo>
                    <a:lnTo>
                      <a:pt x="35" y="205"/>
                    </a:lnTo>
                    <a:lnTo>
                      <a:pt x="58" y="180"/>
                    </a:lnTo>
                    <a:lnTo>
                      <a:pt x="82" y="156"/>
                    </a:lnTo>
                    <a:lnTo>
                      <a:pt x="108" y="134"/>
                    </a:lnTo>
                    <a:lnTo>
                      <a:pt x="134" y="113"/>
                    </a:lnTo>
                    <a:lnTo>
                      <a:pt x="162" y="93"/>
                    </a:lnTo>
                    <a:lnTo>
                      <a:pt x="191" y="75"/>
                    </a:lnTo>
                    <a:lnTo>
                      <a:pt x="221" y="57"/>
                    </a:lnTo>
                    <a:lnTo>
                      <a:pt x="251" y="42"/>
                    </a:lnTo>
                    <a:lnTo>
                      <a:pt x="252" y="32"/>
                    </a:lnTo>
                    <a:lnTo>
                      <a:pt x="252" y="22"/>
                    </a:lnTo>
                    <a:lnTo>
                      <a:pt x="252" y="11"/>
                    </a:lnTo>
                    <a:lnTo>
                      <a:pt x="252" y="0"/>
                    </a:lnTo>
                    <a:close/>
                  </a:path>
                </a:pathLst>
              </a:custGeom>
              <a:solidFill>
                <a:srgbClr val="BBA200"/>
              </a:solidFill>
              <a:ln w="9525">
                <a:noFill/>
                <a:round/>
                <a:headEnd/>
                <a:tailEnd/>
              </a:ln>
            </p:spPr>
            <p:txBody>
              <a:bodyPr/>
              <a:lstStyle/>
              <a:p>
                <a:endParaRPr lang="en-US"/>
              </a:p>
            </p:txBody>
          </p:sp>
          <p:sp>
            <p:nvSpPr>
              <p:cNvPr id="40356" name="Freeform 1127"/>
              <p:cNvSpPr>
                <a:spLocks/>
              </p:cNvSpPr>
              <p:nvPr/>
            </p:nvSpPr>
            <p:spPr bwMode="auto">
              <a:xfrm>
                <a:off x="2666" y="2539"/>
                <a:ext cx="39" cy="32"/>
              </a:xfrm>
              <a:custGeom>
                <a:avLst/>
                <a:gdLst>
                  <a:gd name="T0" fmla="*/ 0 w 235"/>
                  <a:gd name="T1" fmla="*/ 0 h 191"/>
                  <a:gd name="T2" fmla="*/ 0 w 235"/>
                  <a:gd name="T3" fmla="*/ 0 h 191"/>
                  <a:gd name="T4" fmla="*/ 0 w 235"/>
                  <a:gd name="T5" fmla="*/ 0 h 191"/>
                  <a:gd name="T6" fmla="*/ 0 w 235"/>
                  <a:gd name="T7" fmla="*/ 0 h 191"/>
                  <a:gd name="T8" fmla="*/ 0 w 235"/>
                  <a:gd name="T9" fmla="*/ 0 h 191"/>
                  <a:gd name="T10" fmla="*/ 0 w 235"/>
                  <a:gd name="T11" fmla="*/ 0 h 191"/>
                  <a:gd name="T12" fmla="*/ 0 w 235"/>
                  <a:gd name="T13" fmla="*/ 0 h 191"/>
                  <a:gd name="T14" fmla="*/ 0 w 235"/>
                  <a:gd name="T15" fmla="*/ 0 h 191"/>
                  <a:gd name="T16" fmla="*/ 0 w 235"/>
                  <a:gd name="T17" fmla="*/ 0 h 191"/>
                  <a:gd name="T18" fmla="*/ 0 w 235"/>
                  <a:gd name="T19" fmla="*/ 0 h 191"/>
                  <a:gd name="T20" fmla="*/ 0 w 235"/>
                  <a:gd name="T21" fmla="*/ 0 h 191"/>
                  <a:gd name="T22" fmla="*/ 0 w 235"/>
                  <a:gd name="T23" fmla="*/ 0 h 191"/>
                  <a:gd name="T24" fmla="*/ 0 w 235"/>
                  <a:gd name="T25" fmla="*/ 0 h 191"/>
                  <a:gd name="T26" fmla="*/ 0 w 235"/>
                  <a:gd name="T27" fmla="*/ 0 h 191"/>
                  <a:gd name="T28" fmla="*/ 0 w 235"/>
                  <a:gd name="T29" fmla="*/ 0 h 191"/>
                  <a:gd name="T30" fmla="*/ 0 w 235"/>
                  <a:gd name="T31" fmla="*/ 0 h 191"/>
                  <a:gd name="T32" fmla="*/ 0 w 235"/>
                  <a:gd name="T33" fmla="*/ 0 h 191"/>
                  <a:gd name="T34" fmla="*/ 0 w 235"/>
                  <a:gd name="T35" fmla="*/ 0 h 191"/>
                  <a:gd name="T36" fmla="*/ 0 w 235"/>
                  <a:gd name="T37" fmla="*/ 0 h 191"/>
                  <a:gd name="T38" fmla="*/ 0 w 235"/>
                  <a:gd name="T39" fmla="*/ 0 h 191"/>
                  <a:gd name="T40" fmla="*/ 0 w 235"/>
                  <a:gd name="T41" fmla="*/ 0 h 191"/>
                  <a:gd name="T42" fmla="*/ 0 w 235"/>
                  <a:gd name="T43" fmla="*/ 0 h 191"/>
                  <a:gd name="T44" fmla="*/ 0 w 235"/>
                  <a:gd name="T45" fmla="*/ 0 h 191"/>
                  <a:gd name="T46" fmla="*/ 0 w 235"/>
                  <a:gd name="T47" fmla="*/ 0 h 191"/>
                  <a:gd name="T48" fmla="*/ 0 w 235"/>
                  <a:gd name="T49" fmla="*/ 0 h 1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5"/>
                  <a:gd name="T76" fmla="*/ 0 h 191"/>
                  <a:gd name="T77" fmla="*/ 235 w 235"/>
                  <a:gd name="T78" fmla="*/ 191 h 1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5" h="191">
                    <a:moveTo>
                      <a:pt x="235" y="0"/>
                    </a:moveTo>
                    <a:lnTo>
                      <a:pt x="202" y="15"/>
                    </a:lnTo>
                    <a:lnTo>
                      <a:pt x="169" y="33"/>
                    </a:lnTo>
                    <a:lnTo>
                      <a:pt x="138" y="52"/>
                    </a:lnTo>
                    <a:lnTo>
                      <a:pt x="108" y="74"/>
                    </a:lnTo>
                    <a:lnTo>
                      <a:pt x="79" y="95"/>
                    </a:lnTo>
                    <a:lnTo>
                      <a:pt x="51" y="121"/>
                    </a:lnTo>
                    <a:lnTo>
                      <a:pt x="25" y="146"/>
                    </a:lnTo>
                    <a:lnTo>
                      <a:pt x="0" y="173"/>
                    </a:lnTo>
                    <a:lnTo>
                      <a:pt x="10" y="179"/>
                    </a:lnTo>
                    <a:lnTo>
                      <a:pt x="19" y="183"/>
                    </a:lnTo>
                    <a:lnTo>
                      <a:pt x="28" y="188"/>
                    </a:lnTo>
                    <a:lnTo>
                      <a:pt x="36" y="191"/>
                    </a:lnTo>
                    <a:lnTo>
                      <a:pt x="58" y="168"/>
                    </a:lnTo>
                    <a:lnTo>
                      <a:pt x="80" y="148"/>
                    </a:lnTo>
                    <a:lnTo>
                      <a:pt x="103" y="127"/>
                    </a:lnTo>
                    <a:lnTo>
                      <a:pt x="126" y="107"/>
                    </a:lnTo>
                    <a:lnTo>
                      <a:pt x="152" y="90"/>
                    </a:lnTo>
                    <a:lnTo>
                      <a:pt x="178" y="72"/>
                    </a:lnTo>
                    <a:lnTo>
                      <a:pt x="205" y="57"/>
                    </a:lnTo>
                    <a:lnTo>
                      <a:pt x="233" y="43"/>
                    </a:lnTo>
                    <a:lnTo>
                      <a:pt x="234" y="33"/>
                    </a:lnTo>
                    <a:lnTo>
                      <a:pt x="234" y="21"/>
                    </a:lnTo>
                    <a:lnTo>
                      <a:pt x="235" y="11"/>
                    </a:lnTo>
                    <a:lnTo>
                      <a:pt x="235" y="0"/>
                    </a:lnTo>
                    <a:close/>
                  </a:path>
                </a:pathLst>
              </a:custGeom>
              <a:solidFill>
                <a:srgbClr val="BEA400"/>
              </a:solidFill>
              <a:ln w="9525">
                <a:noFill/>
                <a:round/>
                <a:headEnd/>
                <a:tailEnd/>
              </a:ln>
            </p:spPr>
            <p:txBody>
              <a:bodyPr/>
              <a:lstStyle/>
              <a:p>
                <a:endParaRPr lang="en-US"/>
              </a:p>
            </p:txBody>
          </p:sp>
          <p:sp>
            <p:nvSpPr>
              <p:cNvPr id="40357" name="Freeform 1128"/>
              <p:cNvSpPr>
                <a:spLocks/>
              </p:cNvSpPr>
              <p:nvPr/>
            </p:nvSpPr>
            <p:spPr bwMode="auto">
              <a:xfrm>
                <a:off x="2669" y="2542"/>
                <a:ext cx="36" cy="30"/>
              </a:xfrm>
              <a:custGeom>
                <a:avLst/>
                <a:gdLst>
                  <a:gd name="T0" fmla="*/ 0 w 216"/>
                  <a:gd name="T1" fmla="*/ 0 h 178"/>
                  <a:gd name="T2" fmla="*/ 0 w 216"/>
                  <a:gd name="T3" fmla="*/ 0 h 178"/>
                  <a:gd name="T4" fmla="*/ 0 w 216"/>
                  <a:gd name="T5" fmla="*/ 0 h 178"/>
                  <a:gd name="T6" fmla="*/ 0 w 216"/>
                  <a:gd name="T7" fmla="*/ 0 h 178"/>
                  <a:gd name="T8" fmla="*/ 0 w 216"/>
                  <a:gd name="T9" fmla="*/ 0 h 178"/>
                  <a:gd name="T10" fmla="*/ 0 w 216"/>
                  <a:gd name="T11" fmla="*/ 0 h 178"/>
                  <a:gd name="T12" fmla="*/ 0 w 216"/>
                  <a:gd name="T13" fmla="*/ 0 h 178"/>
                  <a:gd name="T14" fmla="*/ 0 w 216"/>
                  <a:gd name="T15" fmla="*/ 0 h 178"/>
                  <a:gd name="T16" fmla="*/ 0 w 216"/>
                  <a:gd name="T17" fmla="*/ 0 h 178"/>
                  <a:gd name="T18" fmla="*/ 0 w 216"/>
                  <a:gd name="T19" fmla="*/ 0 h 178"/>
                  <a:gd name="T20" fmla="*/ 0 w 216"/>
                  <a:gd name="T21" fmla="*/ 0 h 178"/>
                  <a:gd name="T22" fmla="*/ 0 w 216"/>
                  <a:gd name="T23" fmla="*/ 0 h 178"/>
                  <a:gd name="T24" fmla="*/ 0 w 216"/>
                  <a:gd name="T25" fmla="*/ 0 h 178"/>
                  <a:gd name="T26" fmla="*/ 0 w 216"/>
                  <a:gd name="T27" fmla="*/ 0 h 178"/>
                  <a:gd name="T28" fmla="*/ 0 w 216"/>
                  <a:gd name="T29" fmla="*/ 0 h 178"/>
                  <a:gd name="T30" fmla="*/ 0 w 216"/>
                  <a:gd name="T31" fmla="*/ 0 h 178"/>
                  <a:gd name="T32" fmla="*/ 0 w 216"/>
                  <a:gd name="T33" fmla="*/ 0 h 178"/>
                  <a:gd name="T34" fmla="*/ 0 w 216"/>
                  <a:gd name="T35" fmla="*/ 0 h 178"/>
                  <a:gd name="T36" fmla="*/ 0 w 216"/>
                  <a:gd name="T37" fmla="*/ 0 h 178"/>
                  <a:gd name="T38" fmla="*/ 0 w 216"/>
                  <a:gd name="T39" fmla="*/ 0 h 178"/>
                  <a:gd name="T40" fmla="*/ 0 w 216"/>
                  <a:gd name="T41" fmla="*/ 0 h 178"/>
                  <a:gd name="T42" fmla="*/ 0 w 216"/>
                  <a:gd name="T43" fmla="*/ 0 h 178"/>
                  <a:gd name="T44" fmla="*/ 0 w 216"/>
                  <a:gd name="T45" fmla="*/ 0 h 178"/>
                  <a:gd name="T46" fmla="*/ 0 w 216"/>
                  <a:gd name="T47" fmla="*/ 0 h 178"/>
                  <a:gd name="T48" fmla="*/ 0 w 216"/>
                  <a:gd name="T49" fmla="*/ 0 h 1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6"/>
                  <a:gd name="T76" fmla="*/ 0 h 178"/>
                  <a:gd name="T77" fmla="*/ 216 w 216"/>
                  <a:gd name="T78" fmla="*/ 178 h 1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6" h="178">
                    <a:moveTo>
                      <a:pt x="216" y="0"/>
                    </a:moveTo>
                    <a:lnTo>
                      <a:pt x="186" y="15"/>
                    </a:lnTo>
                    <a:lnTo>
                      <a:pt x="156" y="33"/>
                    </a:lnTo>
                    <a:lnTo>
                      <a:pt x="127" y="51"/>
                    </a:lnTo>
                    <a:lnTo>
                      <a:pt x="99" y="71"/>
                    </a:lnTo>
                    <a:lnTo>
                      <a:pt x="73" y="92"/>
                    </a:lnTo>
                    <a:lnTo>
                      <a:pt x="47" y="114"/>
                    </a:lnTo>
                    <a:lnTo>
                      <a:pt x="23" y="138"/>
                    </a:lnTo>
                    <a:lnTo>
                      <a:pt x="0" y="163"/>
                    </a:lnTo>
                    <a:lnTo>
                      <a:pt x="10" y="168"/>
                    </a:lnTo>
                    <a:lnTo>
                      <a:pt x="19" y="171"/>
                    </a:lnTo>
                    <a:lnTo>
                      <a:pt x="30" y="175"/>
                    </a:lnTo>
                    <a:lnTo>
                      <a:pt x="39" y="178"/>
                    </a:lnTo>
                    <a:lnTo>
                      <a:pt x="57" y="159"/>
                    </a:lnTo>
                    <a:lnTo>
                      <a:pt x="77" y="139"/>
                    </a:lnTo>
                    <a:lnTo>
                      <a:pt x="98" y="122"/>
                    </a:lnTo>
                    <a:lnTo>
                      <a:pt x="119" y="104"/>
                    </a:lnTo>
                    <a:lnTo>
                      <a:pt x="141" y="88"/>
                    </a:lnTo>
                    <a:lnTo>
                      <a:pt x="164" y="74"/>
                    </a:lnTo>
                    <a:lnTo>
                      <a:pt x="187" y="59"/>
                    </a:lnTo>
                    <a:lnTo>
                      <a:pt x="211" y="47"/>
                    </a:lnTo>
                    <a:lnTo>
                      <a:pt x="212" y="36"/>
                    </a:lnTo>
                    <a:lnTo>
                      <a:pt x="215" y="25"/>
                    </a:lnTo>
                    <a:lnTo>
                      <a:pt x="216" y="13"/>
                    </a:lnTo>
                    <a:lnTo>
                      <a:pt x="216" y="0"/>
                    </a:lnTo>
                    <a:close/>
                  </a:path>
                </a:pathLst>
              </a:custGeom>
              <a:solidFill>
                <a:srgbClr val="C1A600"/>
              </a:solidFill>
              <a:ln w="9525">
                <a:noFill/>
                <a:round/>
                <a:headEnd/>
                <a:tailEnd/>
              </a:ln>
            </p:spPr>
            <p:txBody>
              <a:bodyPr/>
              <a:lstStyle/>
              <a:p>
                <a:endParaRPr lang="en-US"/>
              </a:p>
            </p:txBody>
          </p:sp>
          <p:sp>
            <p:nvSpPr>
              <p:cNvPr id="40358" name="Freeform 1129"/>
              <p:cNvSpPr>
                <a:spLocks/>
              </p:cNvSpPr>
              <p:nvPr/>
            </p:nvSpPr>
            <p:spPr bwMode="auto">
              <a:xfrm>
                <a:off x="2672" y="2546"/>
                <a:ext cx="32" cy="27"/>
              </a:xfrm>
              <a:custGeom>
                <a:avLst/>
                <a:gdLst>
                  <a:gd name="T0" fmla="*/ 0 w 197"/>
                  <a:gd name="T1" fmla="*/ 0 h 160"/>
                  <a:gd name="T2" fmla="*/ 0 w 197"/>
                  <a:gd name="T3" fmla="*/ 0 h 160"/>
                  <a:gd name="T4" fmla="*/ 0 w 197"/>
                  <a:gd name="T5" fmla="*/ 0 h 160"/>
                  <a:gd name="T6" fmla="*/ 0 w 197"/>
                  <a:gd name="T7" fmla="*/ 0 h 160"/>
                  <a:gd name="T8" fmla="*/ 0 w 197"/>
                  <a:gd name="T9" fmla="*/ 0 h 160"/>
                  <a:gd name="T10" fmla="*/ 0 w 197"/>
                  <a:gd name="T11" fmla="*/ 0 h 160"/>
                  <a:gd name="T12" fmla="*/ 0 w 197"/>
                  <a:gd name="T13" fmla="*/ 0 h 160"/>
                  <a:gd name="T14" fmla="*/ 0 w 197"/>
                  <a:gd name="T15" fmla="*/ 0 h 160"/>
                  <a:gd name="T16" fmla="*/ 0 w 197"/>
                  <a:gd name="T17" fmla="*/ 0 h 160"/>
                  <a:gd name="T18" fmla="*/ 0 w 197"/>
                  <a:gd name="T19" fmla="*/ 0 h 160"/>
                  <a:gd name="T20" fmla="*/ 0 w 197"/>
                  <a:gd name="T21" fmla="*/ 0 h 160"/>
                  <a:gd name="T22" fmla="*/ 0 w 197"/>
                  <a:gd name="T23" fmla="*/ 0 h 160"/>
                  <a:gd name="T24" fmla="*/ 0 w 197"/>
                  <a:gd name="T25" fmla="*/ 0 h 160"/>
                  <a:gd name="T26" fmla="*/ 0 w 197"/>
                  <a:gd name="T27" fmla="*/ 0 h 160"/>
                  <a:gd name="T28" fmla="*/ 0 w 197"/>
                  <a:gd name="T29" fmla="*/ 0 h 160"/>
                  <a:gd name="T30" fmla="*/ 0 w 197"/>
                  <a:gd name="T31" fmla="*/ 0 h 160"/>
                  <a:gd name="T32" fmla="*/ 0 w 197"/>
                  <a:gd name="T33" fmla="*/ 0 h 160"/>
                  <a:gd name="T34" fmla="*/ 0 w 197"/>
                  <a:gd name="T35" fmla="*/ 0 h 160"/>
                  <a:gd name="T36" fmla="*/ 0 w 197"/>
                  <a:gd name="T37" fmla="*/ 0 h 160"/>
                  <a:gd name="T38" fmla="*/ 0 w 197"/>
                  <a:gd name="T39" fmla="*/ 0 h 160"/>
                  <a:gd name="T40" fmla="*/ 0 w 197"/>
                  <a:gd name="T41" fmla="*/ 0 h 160"/>
                  <a:gd name="T42" fmla="*/ 0 w 197"/>
                  <a:gd name="T43" fmla="*/ 0 h 160"/>
                  <a:gd name="T44" fmla="*/ 0 w 197"/>
                  <a:gd name="T45" fmla="*/ 0 h 160"/>
                  <a:gd name="T46" fmla="*/ 0 w 197"/>
                  <a:gd name="T47" fmla="*/ 0 h 160"/>
                  <a:gd name="T48" fmla="*/ 0 w 197"/>
                  <a:gd name="T49" fmla="*/ 0 h 1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7"/>
                  <a:gd name="T76" fmla="*/ 0 h 160"/>
                  <a:gd name="T77" fmla="*/ 197 w 197"/>
                  <a:gd name="T78" fmla="*/ 160 h 1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7" h="160">
                    <a:moveTo>
                      <a:pt x="197" y="0"/>
                    </a:moveTo>
                    <a:lnTo>
                      <a:pt x="169" y="14"/>
                    </a:lnTo>
                    <a:lnTo>
                      <a:pt x="142" y="29"/>
                    </a:lnTo>
                    <a:lnTo>
                      <a:pt x="116" y="47"/>
                    </a:lnTo>
                    <a:lnTo>
                      <a:pt x="90" y="64"/>
                    </a:lnTo>
                    <a:lnTo>
                      <a:pt x="67" y="84"/>
                    </a:lnTo>
                    <a:lnTo>
                      <a:pt x="44" y="105"/>
                    </a:lnTo>
                    <a:lnTo>
                      <a:pt x="22" y="125"/>
                    </a:lnTo>
                    <a:lnTo>
                      <a:pt x="0" y="148"/>
                    </a:lnTo>
                    <a:lnTo>
                      <a:pt x="12" y="152"/>
                    </a:lnTo>
                    <a:lnTo>
                      <a:pt x="22" y="155"/>
                    </a:lnTo>
                    <a:lnTo>
                      <a:pt x="33" y="158"/>
                    </a:lnTo>
                    <a:lnTo>
                      <a:pt x="43" y="160"/>
                    </a:lnTo>
                    <a:lnTo>
                      <a:pt x="59" y="144"/>
                    </a:lnTo>
                    <a:lnTo>
                      <a:pt x="75" y="128"/>
                    </a:lnTo>
                    <a:lnTo>
                      <a:pt x="93" y="113"/>
                    </a:lnTo>
                    <a:lnTo>
                      <a:pt x="111" y="99"/>
                    </a:lnTo>
                    <a:lnTo>
                      <a:pt x="129" y="85"/>
                    </a:lnTo>
                    <a:lnTo>
                      <a:pt x="148" y="72"/>
                    </a:lnTo>
                    <a:lnTo>
                      <a:pt x="167" y="61"/>
                    </a:lnTo>
                    <a:lnTo>
                      <a:pt x="187" y="49"/>
                    </a:lnTo>
                    <a:lnTo>
                      <a:pt x="190" y="37"/>
                    </a:lnTo>
                    <a:lnTo>
                      <a:pt x="192" y="26"/>
                    </a:lnTo>
                    <a:lnTo>
                      <a:pt x="194" y="13"/>
                    </a:lnTo>
                    <a:lnTo>
                      <a:pt x="197" y="0"/>
                    </a:lnTo>
                    <a:close/>
                  </a:path>
                </a:pathLst>
              </a:custGeom>
              <a:solidFill>
                <a:srgbClr val="C4A800"/>
              </a:solidFill>
              <a:ln w="9525">
                <a:noFill/>
                <a:round/>
                <a:headEnd/>
                <a:tailEnd/>
              </a:ln>
            </p:spPr>
            <p:txBody>
              <a:bodyPr/>
              <a:lstStyle/>
              <a:p>
                <a:endParaRPr lang="en-US"/>
              </a:p>
            </p:txBody>
          </p:sp>
          <p:sp>
            <p:nvSpPr>
              <p:cNvPr id="40359" name="Freeform 1130"/>
              <p:cNvSpPr>
                <a:spLocks/>
              </p:cNvSpPr>
              <p:nvPr/>
            </p:nvSpPr>
            <p:spPr bwMode="auto">
              <a:xfrm>
                <a:off x="2675" y="2550"/>
                <a:ext cx="29" cy="23"/>
              </a:xfrm>
              <a:custGeom>
                <a:avLst/>
                <a:gdLst>
                  <a:gd name="T0" fmla="*/ 0 w 172"/>
                  <a:gd name="T1" fmla="*/ 0 h 136"/>
                  <a:gd name="T2" fmla="*/ 0 w 172"/>
                  <a:gd name="T3" fmla="*/ 0 h 136"/>
                  <a:gd name="T4" fmla="*/ 0 w 172"/>
                  <a:gd name="T5" fmla="*/ 0 h 136"/>
                  <a:gd name="T6" fmla="*/ 0 w 172"/>
                  <a:gd name="T7" fmla="*/ 0 h 136"/>
                  <a:gd name="T8" fmla="*/ 0 w 172"/>
                  <a:gd name="T9" fmla="*/ 0 h 136"/>
                  <a:gd name="T10" fmla="*/ 0 w 172"/>
                  <a:gd name="T11" fmla="*/ 0 h 136"/>
                  <a:gd name="T12" fmla="*/ 0 w 172"/>
                  <a:gd name="T13" fmla="*/ 0 h 136"/>
                  <a:gd name="T14" fmla="*/ 0 w 172"/>
                  <a:gd name="T15" fmla="*/ 0 h 136"/>
                  <a:gd name="T16" fmla="*/ 0 w 172"/>
                  <a:gd name="T17" fmla="*/ 0 h 136"/>
                  <a:gd name="T18" fmla="*/ 0 w 172"/>
                  <a:gd name="T19" fmla="*/ 0 h 136"/>
                  <a:gd name="T20" fmla="*/ 0 w 172"/>
                  <a:gd name="T21" fmla="*/ 0 h 136"/>
                  <a:gd name="T22" fmla="*/ 0 w 172"/>
                  <a:gd name="T23" fmla="*/ 0 h 136"/>
                  <a:gd name="T24" fmla="*/ 0 w 172"/>
                  <a:gd name="T25" fmla="*/ 0 h 136"/>
                  <a:gd name="T26" fmla="*/ 0 w 172"/>
                  <a:gd name="T27" fmla="*/ 0 h 136"/>
                  <a:gd name="T28" fmla="*/ 0 w 172"/>
                  <a:gd name="T29" fmla="*/ 0 h 136"/>
                  <a:gd name="T30" fmla="*/ 0 w 172"/>
                  <a:gd name="T31" fmla="*/ 0 h 136"/>
                  <a:gd name="T32" fmla="*/ 0 w 172"/>
                  <a:gd name="T33" fmla="*/ 0 h 136"/>
                  <a:gd name="T34" fmla="*/ 0 w 172"/>
                  <a:gd name="T35" fmla="*/ 0 h 136"/>
                  <a:gd name="T36" fmla="*/ 0 w 172"/>
                  <a:gd name="T37" fmla="*/ 0 h 136"/>
                  <a:gd name="T38" fmla="*/ 0 w 172"/>
                  <a:gd name="T39" fmla="*/ 0 h 136"/>
                  <a:gd name="T40" fmla="*/ 0 w 172"/>
                  <a:gd name="T41" fmla="*/ 0 h 1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2"/>
                  <a:gd name="T64" fmla="*/ 0 h 136"/>
                  <a:gd name="T65" fmla="*/ 172 w 172"/>
                  <a:gd name="T66" fmla="*/ 136 h 1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2" h="136">
                    <a:moveTo>
                      <a:pt x="172" y="0"/>
                    </a:moveTo>
                    <a:lnTo>
                      <a:pt x="148" y="12"/>
                    </a:lnTo>
                    <a:lnTo>
                      <a:pt x="125" y="27"/>
                    </a:lnTo>
                    <a:lnTo>
                      <a:pt x="102" y="41"/>
                    </a:lnTo>
                    <a:lnTo>
                      <a:pt x="80" y="57"/>
                    </a:lnTo>
                    <a:lnTo>
                      <a:pt x="59" y="75"/>
                    </a:lnTo>
                    <a:lnTo>
                      <a:pt x="38" y="92"/>
                    </a:lnTo>
                    <a:lnTo>
                      <a:pt x="18" y="112"/>
                    </a:lnTo>
                    <a:lnTo>
                      <a:pt x="0" y="131"/>
                    </a:lnTo>
                    <a:lnTo>
                      <a:pt x="13" y="134"/>
                    </a:lnTo>
                    <a:lnTo>
                      <a:pt x="25" y="136"/>
                    </a:lnTo>
                    <a:lnTo>
                      <a:pt x="37" y="136"/>
                    </a:lnTo>
                    <a:lnTo>
                      <a:pt x="49" y="136"/>
                    </a:lnTo>
                    <a:lnTo>
                      <a:pt x="74" y="113"/>
                    </a:lnTo>
                    <a:lnTo>
                      <a:pt x="99" y="92"/>
                    </a:lnTo>
                    <a:lnTo>
                      <a:pt x="127" y="71"/>
                    </a:lnTo>
                    <a:lnTo>
                      <a:pt x="156" y="54"/>
                    </a:lnTo>
                    <a:lnTo>
                      <a:pt x="161" y="41"/>
                    </a:lnTo>
                    <a:lnTo>
                      <a:pt x="165" y="28"/>
                    </a:lnTo>
                    <a:lnTo>
                      <a:pt x="169" y="15"/>
                    </a:lnTo>
                    <a:lnTo>
                      <a:pt x="172" y="0"/>
                    </a:lnTo>
                    <a:close/>
                  </a:path>
                </a:pathLst>
              </a:custGeom>
              <a:solidFill>
                <a:srgbClr val="C7AB00"/>
              </a:solidFill>
              <a:ln w="9525">
                <a:noFill/>
                <a:round/>
                <a:headEnd/>
                <a:tailEnd/>
              </a:ln>
            </p:spPr>
            <p:txBody>
              <a:bodyPr/>
              <a:lstStyle/>
              <a:p>
                <a:endParaRPr lang="en-US"/>
              </a:p>
            </p:txBody>
          </p:sp>
          <p:sp>
            <p:nvSpPr>
              <p:cNvPr id="40360" name="Freeform 1131"/>
              <p:cNvSpPr>
                <a:spLocks/>
              </p:cNvSpPr>
              <p:nvPr/>
            </p:nvSpPr>
            <p:spPr bwMode="auto">
              <a:xfrm>
                <a:off x="2679" y="2554"/>
                <a:ext cx="24" cy="19"/>
              </a:xfrm>
              <a:custGeom>
                <a:avLst/>
                <a:gdLst>
                  <a:gd name="T0" fmla="*/ 0 w 144"/>
                  <a:gd name="T1" fmla="*/ 0 h 112"/>
                  <a:gd name="T2" fmla="*/ 0 w 144"/>
                  <a:gd name="T3" fmla="*/ 0 h 112"/>
                  <a:gd name="T4" fmla="*/ 0 w 144"/>
                  <a:gd name="T5" fmla="*/ 0 h 112"/>
                  <a:gd name="T6" fmla="*/ 0 w 144"/>
                  <a:gd name="T7" fmla="*/ 0 h 112"/>
                  <a:gd name="T8" fmla="*/ 0 w 144"/>
                  <a:gd name="T9" fmla="*/ 0 h 112"/>
                  <a:gd name="T10" fmla="*/ 0 w 144"/>
                  <a:gd name="T11" fmla="*/ 0 h 112"/>
                  <a:gd name="T12" fmla="*/ 0 w 144"/>
                  <a:gd name="T13" fmla="*/ 0 h 112"/>
                  <a:gd name="T14" fmla="*/ 0 w 144"/>
                  <a:gd name="T15" fmla="*/ 0 h 112"/>
                  <a:gd name="T16" fmla="*/ 0 w 144"/>
                  <a:gd name="T17" fmla="*/ 0 h 112"/>
                  <a:gd name="T18" fmla="*/ 0 w 144"/>
                  <a:gd name="T19" fmla="*/ 0 h 112"/>
                  <a:gd name="T20" fmla="*/ 0 w 144"/>
                  <a:gd name="T21" fmla="*/ 0 h 112"/>
                  <a:gd name="T22" fmla="*/ 0 w 144"/>
                  <a:gd name="T23" fmla="*/ 0 h 112"/>
                  <a:gd name="T24" fmla="*/ 0 w 144"/>
                  <a:gd name="T25" fmla="*/ 0 h 112"/>
                  <a:gd name="T26" fmla="*/ 0 w 144"/>
                  <a:gd name="T27" fmla="*/ 0 h 112"/>
                  <a:gd name="T28" fmla="*/ 0 w 144"/>
                  <a:gd name="T29" fmla="*/ 0 h 112"/>
                  <a:gd name="T30" fmla="*/ 0 w 144"/>
                  <a:gd name="T31" fmla="*/ 0 h 112"/>
                  <a:gd name="T32" fmla="*/ 0 w 144"/>
                  <a:gd name="T33" fmla="*/ 0 h 112"/>
                  <a:gd name="T34" fmla="*/ 0 w 144"/>
                  <a:gd name="T35" fmla="*/ 0 h 112"/>
                  <a:gd name="T36" fmla="*/ 0 w 144"/>
                  <a:gd name="T37" fmla="*/ 0 h 112"/>
                  <a:gd name="T38" fmla="*/ 0 w 144"/>
                  <a:gd name="T39" fmla="*/ 0 h 112"/>
                  <a:gd name="T40" fmla="*/ 0 w 144"/>
                  <a:gd name="T41" fmla="*/ 0 h 112"/>
                  <a:gd name="T42" fmla="*/ 0 w 144"/>
                  <a:gd name="T43" fmla="*/ 0 h 112"/>
                  <a:gd name="T44" fmla="*/ 0 w 144"/>
                  <a:gd name="T45" fmla="*/ 0 h 1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4"/>
                  <a:gd name="T70" fmla="*/ 0 h 112"/>
                  <a:gd name="T71" fmla="*/ 144 w 144"/>
                  <a:gd name="T72" fmla="*/ 112 h 1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4" h="112">
                    <a:moveTo>
                      <a:pt x="144" y="0"/>
                    </a:moveTo>
                    <a:lnTo>
                      <a:pt x="124" y="12"/>
                    </a:lnTo>
                    <a:lnTo>
                      <a:pt x="105" y="23"/>
                    </a:lnTo>
                    <a:lnTo>
                      <a:pt x="86" y="36"/>
                    </a:lnTo>
                    <a:lnTo>
                      <a:pt x="68" y="50"/>
                    </a:lnTo>
                    <a:lnTo>
                      <a:pt x="50" y="64"/>
                    </a:lnTo>
                    <a:lnTo>
                      <a:pt x="32" y="79"/>
                    </a:lnTo>
                    <a:lnTo>
                      <a:pt x="16" y="95"/>
                    </a:lnTo>
                    <a:lnTo>
                      <a:pt x="0" y="111"/>
                    </a:lnTo>
                    <a:lnTo>
                      <a:pt x="15" y="112"/>
                    </a:lnTo>
                    <a:lnTo>
                      <a:pt x="29" y="111"/>
                    </a:lnTo>
                    <a:lnTo>
                      <a:pt x="43" y="109"/>
                    </a:lnTo>
                    <a:lnTo>
                      <a:pt x="57" y="105"/>
                    </a:lnTo>
                    <a:lnTo>
                      <a:pt x="61" y="104"/>
                    </a:lnTo>
                    <a:lnTo>
                      <a:pt x="66" y="102"/>
                    </a:lnTo>
                    <a:lnTo>
                      <a:pt x="76" y="93"/>
                    </a:lnTo>
                    <a:lnTo>
                      <a:pt x="88" y="83"/>
                    </a:lnTo>
                    <a:lnTo>
                      <a:pt x="99" y="75"/>
                    </a:lnTo>
                    <a:lnTo>
                      <a:pt x="112" y="66"/>
                    </a:lnTo>
                    <a:lnTo>
                      <a:pt x="121" y="52"/>
                    </a:lnTo>
                    <a:lnTo>
                      <a:pt x="131" y="36"/>
                    </a:lnTo>
                    <a:lnTo>
                      <a:pt x="138" y="19"/>
                    </a:lnTo>
                    <a:lnTo>
                      <a:pt x="144" y="0"/>
                    </a:lnTo>
                    <a:close/>
                  </a:path>
                </a:pathLst>
              </a:custGeom>
              <a:solidFill>
                <a:srgbClr val="C9AD00"/>
              </a:solidFill>
              <a:ln w="9525">
                <a:noFill/>
                <a:round/>
                <a:headEnd/>
                <a:tailEnd/>
              </a:ln>
            </p:spPr>
            <p:txBody>
              <a:bodyPr/>
              <a:lstStyle/>
              <a:p>
                <a:endParaRPr lang="en-US"/>
              </a:p>
            </p:txBody>
          </p:sp>
          <p:sp>
            <p:nvSpPr>
              <p:cNvPr id="40361" name="Freeform 1132"/>
              <p:cNvSpPr>
                <a:spLocks/>
              </p:cNvSpPr>
              <p:nvPr/>
            </p:nvSpPr>
            <p:spPr bwMode="auto">
              <a:xfrm>
                <a:off x="2683" y="2559"/>
                <a:ext cx="18" cy="14"/>
              </a:xfrm>
              <a:custGeom>
                <a:avLst/>
                <a:gdLst>
                  <a:gd name="T0" fmla="*/ 0 w 107"/>
                  <a:gd name="T1" fmla="*/ 0 h 82"/>
                  <a:gd name="T2" fmla="*/ 0 w 107"/>
                  <a:gd name="T3" fmla="*/ 0 h 82"/>
                  <a:gd name="T4" fmla="*/ 0 w 107"/>
                  <a:gd name="T5" fmla="*/ 0 h 82"/>
                  <a:gd name="T6" fmla="*/ 0 w 107"/>
                  <a:gd name="T7" fmla="*/ 0 h 82"/>
                  <a:gd name="T8" fmla="*/ 0 w 107"/>
                  <a:gd name="T9" fmla="*/ 0 h 82"/>
                  <a:gd name="T10" fmla="*/ 0 w 107"/>
                  <a:gd name="T11" fmla="*/ 0 h 82"/>
                  <a:gd name="T12" fmla="*/ 0 w 107"/>
                  <a:gd name="T13" fmla="*/ 0 h 82"/>
                  <a:gd name="T14" fmla="*/ 0 w 107"/>
                  <a:gd name="T15" fmla="*/ 0 h 82"/>
                  <a:gd name="T16" fmla="*/ 0 w 107"/>
                  <a:gd name="T17" fmla="*/ 0 h 82"/>
                  <a:gd name="T18" fmla="*/ 0 w 107"/>
                  <a:gd name="T19" fmla="*/ 0 h 82"/>
                  <a:gd name="T20" fmla="*/ 0 w 107"/>
                  <a:gd name="T21" fmla="*/ 0 h 82"/>
                  <a:gd name="T22" fmla="*/ 0 w 107"/>
                  <a:gd name="T23" fmla="*/ 0 h 82"/>
                  <a:gd name="T24" fmla="*/ 0 w 107"/>
                  <a:gd name="T25" fmla="*/ 0 h 82"/>
                  <a:gd name="T26" fmla="*/ 0 w 107"/>
                  <a:gd name="T27" fmla="*/ 0 h 82"/>
                  <a:gd name="T28" fmla="*/ 0 w 107"/>
                  <a:gd name="T29" fmla="*/ 0 h 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7"/>
                  <a:gd name="T46" fmla="*/ 0 h 82"/>
                  <a:gd name="T47" fmla="*/ 107 w 107"/>
                  <a:gd name="T48" fmla="*/ 82 h 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7" h="82">
                    <a:moveTo>
                      <a:pt x="107" y="0"/>
                    </a:moveTo>
                    <a:lnTo>
                      <a:pt x="78" y="17"/>
                    </a:lnTo>
                    <a:lnTo>
                      <a:pt x="50" y="38"/>
                    </a:lnTo>
                    <a:lnTo>
                      <a:pt x="25" y="59"/>
                    </a:lnTo>
                    <a:lnTo>
                      <a:pt x="0" y="82"/>
                    </a:lnTo>
                    <a:lnTo>
                      <a:pt x="15" y="81"/>
                    </a:lnTo>
                    <a:lnTo>
                      <a:pt x="30" y="76"/>
                    </a:lnTo>
                    <a:lnTo>
                      <a:pt x="42" y="72"/>
                    </a:lnTo>
                    <a:lnTo>
                      <a:pt x="54" y="65"/>
                    </a:lnTo>
                    <a:lnTo>
                      <a:pt x="65" y="58"/>
                    </a:lnTo>
                    <a:lnTo>
                      <a:pt x="75" y="49"/>
                    </a:lnTo>
                    <a:lnTo>
                      <a:pt x="84" y="38"/>
                    </a:lnTo>
                    <a:lnTo>
                      <a:pt x="93" y="27"/>
                    </a:lnTo>
                    <a:lnTo>
                      <a:pt x="100" y="14"/>
                    </a:lnTo>
                    <a:lnTo>
                      <a:pt x="107" y="0"/>
                    </a:lnTo>
                    <a:close/>
                  </a:path>
                </a:pathLst>
              </a:custGeom>
              <a:solidFill>
                <a:srgbClr val="CCAE00"/>
              </a:solidFill>
              <a:ln w="9525">
                <a:noFill/>
                <a:round/>
                <a:headEnd/>
                <a:tailEnd/>
              </a:ln>
            </p:spPr>
            <p:txBody>
              <a:bodyPr/>
              <a:lstStyle/>
              <a:p>
                <a:endParaRPr lang="en-US"/>
              </a:p>
            </p:txBody>
          </p:sp>
          <p:sp>
            <p:nvSpPr>
              <p:cNvPr id="40362" name="Freeform 1133"/>
              <p:cNvSpPr>
                <a:spLocks/>
              </p:cNvSpPr>
              <p:nvPr/>
            </p:nvSpPr>
            <p:spPr bwMode="auto">
              <a:xfrm>
                <a:off x="2690" y="2565"/>
                <a:ext cx="8" cy="6"/>
              </a:xfrm>
              <a:custGeom>
                <a:avLst/>
                <a:gdLst>
                  <a:gd name="T0" fmla="*/ 0 w 46"/>
                  <a:gd name="T1" fmla="*/ 0 h 36"/>
                  <a:gd name="T2" fmla="*/ 0 w 46"/>
                  <a:gd name="T3" fmla="*/ 0 h 36"/>
                  <a:gd name="T4" fmla="*/ 0 w 46"/>
                  <a:gd name="T5" fmla="*/ 0 h 36"/>
                  <a:gd name="T6" fmla="*/ 0 w 46"/>
                  <a:gd name="T7" fmla="*/ 0 h 36"/>
                  <a:gd name="T8" fmla="*/ 0 w 46"/>
                  <a:gd name="T9" fmla="*/ 0 h 36"/>
                  <a:gd name="T10" fmla="*/ 0 w 46"/>
                  <a:gd name="T11" fmla="*/ 0 h 36"/>
                  <a:gd name="T12" fmla="*/ 0 w 46"/>
                  <a:gd name="T13" fmla="*/ 0 h 36"/>
                  <a:gd name="T14" fmla="*/ 0 w 46"/>
                  <a:gd name="T15" fmla="*/ 0 h 36"/>
                  <a:gd name="T16" fmla="*/ 0 w 46"/>
                  <a:gd name="T17" fmla="*/ 0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36"/>
                  <a:gd name="T29" fmla="*/ 46 w 46"/>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36">
                    <a:moveTo>
                      <a:pt x="46" y="0"/>
                    </a:moveTo>
                    <a:lnTo>
                      <a:pt x="33" y="9"/>
                    </a:lnTo>
                    <a:lnTo>
                      <a:pt x="22" y="17"/>
                    </a:lnTo>
                    <a:lnTo>
                      <a:pt x="10" y="27"/>
                    </a:lnTo>
                    <a:lnTo>
                      <a:pt x="0" y="36"/>
                    </a:lnTo>
                    <a:lnTo>
                      <a:pt x="13" y="30"/>
                    </a:lnTo>
                    <a:lnTo>
                      <a:pt x="24" y="21"/>
                    </a:lnTo>
                    <a:lnTo>
                      <a:pt x="36" y="12"/>
                    </a:lnTo>
                    <a:lnTo>
                      <a:pt x="46" y="0"/>
                    </a:lnTo>
                    <a:close/>
                  </a:path>
                </a:pathLst>
              </a:custGeom>
              <a:solidFill>
                <a:srgbClr val="CEB000"/>
              </a:solidFill>
              <a:ln w="9525">
                <a:noFill/>
                <a:round/>
                <a:headEnd/>
                <a:tailEnd/>
              </a:ln>
            </p:spPr>
            <p:txBody>
              <a:bodyPr/>
              <a:lstStyle/>
              <a:p>
                <a:endParaRPr lang="en-US"/>
              </a:p>
            </p:txBody>
          </p:sp>
          <p:sp>
            <p:nvSpPr>
              <p:cNvPr id="40363" name="Freeform 1134"/>
              <p:cNvSpPr>
                <a:spLocks/>
              </p:cNvSpPr>
              <p:nvPr/>
            </p:nvSpPr>
            <p:spPr bwMode="auto">
              <a:xfrm>
                <a:off x="2687" y="2491"/>
                <a:ext cx="23" cy="86"/>
              </a:xfrm>
              <a:custGeom>
                <a:avLst/>
                <a:gdLst>
                  <a:gd name="T0" fmla="*/ 0 w 144"/>
                  <a:gd name="T1" fmla="*/ 0 h 517"/>
                  <a:gd name="T2" fmla="*/ 0 w 144"/>
                  <a:gd name="T3" fmla="*/ 0 h 517"/>
                  <a:gd name="T4" fmla="*/ 0 w 144"/>
                  <a:gd name="T5" fmla="*/ 0 h 517"/>
                  <a:gd name="T6" fmla="*/ 0 w 144"/>
                  <a:gd name="T7" fmla="*/ 0 h 517"/>
                  <a:gd name="T8" fmla="*/ 0 w 144"/>
                  <a:gd name="T9" fmla="*/ 0 h 517"/>
                  <a:gd name="T10" fmla="*/ 0 w 144"/>
                  <a:gd name="T11" fmla="*/ 0 h 517"/>
                  <a:gd name="T12" fmla="*/ 0 w 144"/>
                  <a:gd name="T13" fmla="*/ 0 h 517"/>
                  <a:gd name="T14" fmla="*/ 0 w 144"/>
                  <a:gd name="T15" fmla="*/ 0 h 517"/>
                  <a:gd name="T16" fmla="*/ 0 w 144"/>
                  <a:gd name="T17" fmla="*/ 0 h 517"/>
                  <a:gd name="T18" fmla="*/ 0 w 144"/>
                  <a:gd name="T19" fmla="*/ 0 h 517"/>
                  <a:gd name="T20" fmla="*/ 0 w 144"/>
                  <a:gd name="T21" fmla="*/ 0 h 517"/>
                  <a:gd name="T22" fmla="*/ 0 w 144"/>
                  <a:gd name="T23" fmla="*/ 0 h 517"/>
                  <a:gd name="T24" fmla="*/ 0 w 144"/>
                  <a:gd name="T25" fmla="*/ 0 h 517"/>
                  <a:gd name="T26" fmla="*/ 0 w 144"/>
                  <a:gd name="T27" fmla="*/ 0 h 517"/>
                  <a:gd name="T28" fmla="*/ 0 w 144"/>
                  <a:gd name="T29" fmla="*/ 0 h 517"/>
                  <a:gd name="T30" fmla="*/ 0 w 144"/>
                  <a:gd name="T31" fmla="*/ 0 h 517"/>
                  <a:gd name="T32" fmla="*/ 0 w 144"/>
                  <a:gd name="T33" fmla="*/ 0 h 517"/>
                  <a:gd name="T34" fmla="*/ 0 w 144"/>
                  <a:gd name="T35" fmla="*/ 0 h 517"/>
                  <a:gd name="T36" fmla="*/ 0 w 144"/>
                  <a:gd name="T37" fmla="*/ 0 h 517"/>
                  <a:gd name="T38" fmla="*/ 0 w 144"/>
                  <a:gd name="T39" fmla="*/ 0 h 517"/>
                  <a:gd name="T40" fmla="*/ 0 w 144"/>
                  <a:gd name="T41" fmla="*/ 0 h 517"/>
                  <a:gd name="T42" fmla="*/ 0 w 144"/>
                  <a:gd name="T43" fmla="*/ 0 h 517"/>
                  <a:gd name="T44" fmla="*/ 0 w 144"/>
                  <a:gd name="T45" fmla="*/ 0 h 517"/>
                  <a:gd name="T46" fmla="*/ 0 w 144"/>
                  <a:gd name="T47" fmla="*/ 0 h 517"/>
                  <a:gd name="T48" fmla="*/ 0 w 144"/>
                  <a:gd name="T49" fmla="*/ 0 h 517"/>
                  <a:gd name="T50" fmla="*/ 0 w 144"/>
                  <a:gd name="T51" fmla="*/ 0 h 517"/>
                  <a:gd name="T52" fmla="*/ 0 w 144"/>
                  <a:gd name="T53" fmla="*/ 0 h 517"/>
                  <a:gd name="T54" fmla="*/ 0 w 144"/>
                  <a:gd name="T55" fmla="*/ 0 h 517"/>
                  <a:gd name="T56" fmla="*/ 0 w 144"/>
                  <a:gd name="T57" fmla="*/ 0 h 517"/>
                  <a:gd name="T58" fmla="*/ 0 w 144"/>
                  <a:gd name="T59" fmla="*/ 0 h 517"/>
                  <a:gd name="T60" fmla="*/ 0 w 144"/>
                  <a:gd name="T61" fmla="*/ 0 h 517"/>
                  <a:gd name="T62" fmla="*/ 0 w 144"/>
                  <a:gd name="T63" fmla="*/ 0 h 517"/>
                  <a:gd name="T64" fmla="*/ 0 w 144"/>
                  <a:gd name="T65" fmla="*/ 0 h 517"/>
                  <a:gd name="T66" fmla="*/ 0 w 144"/>
                  <a:gd name="T67" fmla="*/ 0 h 517"/>
                  <a:gd name="T68" fmla="*/ 0 w 144"/>
                  <a:gd name="T69" fmla="*/ 0 h 517"/>
                  <a:gd name="T70" fmla="*/ 0 w 144"/>
                  <a:gd name="T71" fmla="*/ 0 h 5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4"/>
                  <a:gd name="T109" fmla="*/ 0 h 517"/>
                  <a:gd name="T110" fmla="*/ 144 w 144"/>
                  <a:gd name="T111" fmla="*/ 517 h 5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4" h="517">
                    <a:moveTo>
                      <a:pt x="24" y="46"/>
                    </a:moveTo>
                    <a:lnTo>
                      <a:pt x="24" y="46"/>
                    </a:lnTo>
                    <a:lnTo>
                      <a:pt x="38" y="84"/>
                    </a:lnTo>
                    <a:lnTo>
                      <a:pt x="51" y="121"/>
                    </a:lnTo>
                    <a:lnTo>
                      <a:pt x="60" y="158"/>
                    </a:lnTo>
                    <a:lnTo>
                      <a:pt x="67" y="194"/>
                    </a:lnTo>
                    <a:lnTo>
                      <a:pt x="73" y="228"/>
                    </a:lnTo>
                    <a:lnTo>
                      <a:pt x="75" y="261"/>
                    </a:lnTo>
                    <a:lnTo>
                      <a:pt x="77" y="276"/>
                    </a:lnTo>
                    <a:lnTo>
                      <a:pt x="77" y="292"/>
                    </a:lnTo>
                    <a:lnTo>
                      <a:pt x="75" y="306"/>
                    </a:lnTo>
                    <a:lnTo>
                      <a:pt x="74" y="321"/>
                    </a:lnTo>
                    <a:lnTo>
                      <a:pt x="73" y="334"/>
                    </a:lnTo>
                    <a:lnTo>
                      <a:pt x="71" y="348"/>
                    </a:lnTo>
                    <a:lnTo>
                      <a:pt x="67" y="359"/>
                    </a:lnTo>
                    <a:lnTo>
                      <a:pt x="65" y="371"/>
                    </a:lnTo>
                    <a:lnTo>
                      <a:pt x="61" y="382"/>
                    </a:lnTo>
                    <a:lnTo>
                      <a:pt x="57" y="393"/>
                    </a:lnTo>
                    <a:lnTo>
                      <a:pt x="53" y="402"/>
                    </a:lnTo>
                    <a:lnTo>
                      <a:pt x="49" y="410"/>
                    </a:lnTo>
                    <a:lnTo>
                      <a:pt x="43" y="418"/>
                    </a:lnTo>
                    <a:lnTo>
                      <a:pt x="38" y="425"/>
                    </a:lnTo>
                    <a:lnTo>
                      <a:pt x="33" y="432"/>
                    </a:lnTo>
                    <a:lnTo>
                      <a:pt x="27" y="437"/>
                    </a:lnTo>
                    <a:lnTo>
                      <a:pt x="20" y="441"/>
                    </a:lnTo>
                    <a:lnTo>
                      <a:pt x="14" y="446"/>
                    </a:lnTo>
                    <a:lnTo>
                      <a:pt x="7" y="450"/>
                    </a:lnTo>
                    <a:lnTo>
                      <a:pt x="0" y="452"/>
                    </a:lnTo>
                    <a:lnTo>
                      <a:pt x="21" y="517"/>
                    </a:lnTo>
                    <a:lnTo>
                      <a:pt x="35" y="512"/>
                    </a:lnTo>
                    <a:lnTo>
                      <a:pt x="48" y="505"/>
                    </a:lnTo>
                    <a:lnTo>
                      <a:pt x="59" y="498"/>
                    </a:lnTo>
                    <a:lnTo>
                      <a:pt x="71" y="489"/>
                    </a:lnTo>
                    <a:lnTo>
                      <a:pt x="81" y="480"/>
                    </a:lnTo>
                    <a:lnTo>
                      <a:pt x="90" y="468"/>
                    </a:lnTo>
                    <a:lnTo>
                      <a:pt x="98" y="458"/>
                    </a:lnTo>
                    <a:lnTo>
                      <a:pt x="107" y="445"/>
                    </a:lnTo>
                    <a:lnTo>
                      <a:pt x="114" y="432"/>
                    </a:lnTo>
                    <a:lnTo>
                      <a:pt x="119" y="420"/>
                    </a:lnTo>
                    <a:lnTo>
                      <a:pt x="125" y="404"/>
                    </a:lnTo>
                    <a:lnTo>
                      <a:pt x="130" y="391"/>
                    </a:lnTo>
                    <a:lnTo>
                      <a:pt x="134" y="376"/>
                    </a:lnTo>
                    <a:lnTo>
                      <a:pt x="138" y="361"/>
                    </a:lnTo>
                    <a:lnTo>
                      <a:pt x="140" y="344"/>
                    </a:lnTo>
                    <a:lnTo>
                      <a:pt x="141" y="327"/>
                    </a:lnTo>
                    <a:lnTo>
                      <a:pt x="144" y="311"/>
                    </a:lnTo>
                    <a:lnTo>
                      <a:pt x="144" y="293"/>
                    </a:lnTo>
                    <a:lnTo>
                      <a:pt x="144" y="276"/>
                    </a:lnTo>
                    <a:lnTo>
                      <a:pt x="144" y="256"/>
                    </a:lnTo>
                    <a:lnTo>
                      <a:pt x="140" y="221"/>
                    </a:lnTo>
                    <a:lnTo>
                      <a:pt x="134" y="182"/>
                    </a:lnTo>
                    <a:lnTo>
                      <a:pt x="126" y="143"/>
                    </a:lnTo>
                    <a:lnTo>
                      <a:pt x="116" y="103"/>
                    </a:lnTo>
                    <a:lnTo>
                      <a:pt x="103" y="61"/>
                    </a:lnTo>
                    <a:lnTo>
                      <a:pt x="87" y="21"/>
                    </a:lnTo>
                    <a:lnTo>
                      <a:pt x="83" y="14"/>
                    </a:lnTo>
                    <a:lnTo>
                      <a:pt x="79" y="8"/>
                    </a:lnTo>
                    <a:lnTo>
                      <a:pt x="73" y="3"/>
                    </a:lnTo>
                    <a:lnTo>
                      <a:pt x="67" y="1"/>
                    </a:lnTo>
                    <a:lnTo>
                      <a:pt x="61" y="0"/>
                    </a:lnTo>
                    <a:lnTo>
                      <a:pt x="55" y="0"/>
                    </a:lnTo>
                    <a:lnTo>
                      <a:pt x="49" y="0"/>
                    </a:lnTo>
                    <a:lnTo>
                      <a:pt x="42" y="2"/>
                    </a:lnTo>
                    <a:lnTo>
                      <a:pt x="37" y="4"/>
                    </a:lnTo>
                    <a:lnTo>
                      <a:pt x="31" y="9"/>
                    </a:lnTo>
                    <a:lnTo>
                      <a:pt x="28" y="14"/>
                    </a:lnTo>
                    <a:lnTo>
                      <a:pt x="24" y="18"/>
                    </a:lnTo>
                    <a:lnTo>
                      <a:pt x="22" y="25"/>
                    </a:lnTo>
                    <a:lnTo>
                      <a:pt x="21" y="31"/>
                    </a:lnTo>
                    <a:lnTo>
                      <a:pt x="22" y="39"/>
                    </a:lnTo>
                    <a:lnTo>
                      <a:pt x="24" y="46"/>
                    </a:lnTo>
                    <a:close/>
                  </a:path>
                </a:pathLst>
              </a:custGeom>
              <a:solidFill>
                <a:srgbClr val="1F1A17"/>
              </a:solidFill>
              <a:ln w="9525">
                <a:noFill/>
                <a:round/>
                <a:headEnd/>
                <a:tailEnd/>
              </a:ln>
            </p:spPr>
            <p:txBody>
              <a:bodyPr/>
              <a:lstStyle/>
              <a:p>
                <a:endParaRPr lang="en-US"/>
              </a:p>
            </p:txBody>
          </p:sp>
          <p:sp>
            <p:nvSpPr>
              <p:cNvPr id="40364" name="Freeform 1135"/>
              <p:cNvSpPr>
                <a:spLocks/>
              </p:cNvSpPr>
              <p:nvPr/>
            </p:nvSpPr>
            <p:spPr bwMode="auto">
              <a:xfrm>
                <a:off x="2630" y="2438"/>
                <a:ext cx="71" cy="61"/>
              </a:xfrm>
              <a:custGeom>
                <a:avLst/>
                <a:gdLst>
                  <a:gd name="T0" fmla="*/ 0 w 428"/>
                  <a:gd name="T1" fmla="*/ 0 h 367"/>
                  <a:gd name="T2" fmla="*/ 0 w 428"/>
                  <a:gd name="T3" fmla="*/ 0 h 367"/>
                  <a:gd name="T4" fmla="*/ 0 w 428"/>
                  <a:gd name="T5" fmla="*/ 0 h 367"/>
                  <a:gd name="T6" fmla="*/ 0 w 428"/>
                  <a:gd name="T7" fmla="*/ 0 h 367"/>
                  <a:gd name="T8" fmla="*/ 0 w 428"/>
                  <a:gd name="T9" fmla="*/ 0 h 367"/>
                  <a:gd name="T10" fmla="*/ 0 w 428"/>
                  <a:gd name="T11" fmla="*/ 0 h 367"/>
                  <a:gd name="T12" fmla="*/ 0 w 428"/>
                  <a:gd name="T13" fmla="*/ 0 h 367"/>
                  <a:gd name="T14" fmla="*/ 0 w 428"/>
                  <a:gd name="T15" fmla="*/ 0 h 367"/>
                  <a:gd name="T16" fmla="*/ 0 w 428"/>
                  <a:gd name="T17" fmla="*/ 0 h 367"/>
                  <a:gd name="T18" fmla="*/ 0 w 428"/>
                  <a:gd name="T19" fmla="*/ 0 h 367"/>
                  <a:gd name="T20" fmla="*/ 0 w 428"/>
                  <a:gd name="T21" fmla="*/ 0 h 367"/>
                  <a:gd name="T22" fmla="*/ 0 w 428"/>
                  <a:gd name="T23" fmla="*/ 0 h 367"/>
                  <a:gd name="T24" fmla="*/ 0 w 428"/>
                  <a:gd name="T25" fmla="*/ 0 h 367"/>
                  <a:gd name="T26" fmla="*/ 0 w 428"/>
                  <a:gd name="T27" fmla="*/ 0 h 367"/>
                  <a:gd name="T28" fmla="*/ 0 w 428"/>
                  <a:gd name="T29" fmla="*/ 0 h 367"/>
                  <a:gd name="T30" fmla="*/ 0 w 428"/>
                  <a:gd name="T31" fmla="*/ 0 h 367"/>
                  <a:gd name="T32" fmla="*/ 0 w 428"/>
                  <a:gd name="T33" fmla="*/ 0 h 367"/>
                  <a:gd name="T34" fmla="*/ 0 w 428"/>
                  <a:gd name="T35" fmla="*/ 0 h 367"/>
                  <a:gd name="T36" fmla="*/ 0 w 428"/>
                  <a:gd name="T37" fmla="*/ 0 h 367"/>
                  <a:gd name="T38" fmla="*/ 0 w 428"/>
                  <a:gd name="T39" fmla="*/ 0 h 367"/>
                  <a:gd name="T40" fmla="*/ 0 w 428"/>
                  <a:gd name="T41" fmla="*/ 0 h 367"/>
                  <a:gd name="T42" fmla="*/ 0 w 428"/>
                  <a:gd name="T43" fmla="*/ 0 h 367"/>
                  <a:gd name="T44" fmla="*/ 0 w 428"/>
                  <a:gd name="T45" fmla="*/ 0 h 367"/>
                  <a:gd name="T46" fmla="*/ 0 w 428"/>
                  <a:gd name="T47" fmla="*/ 0 h 367"/>
                  <a:gd name="T48" fmla="*/ 0 w 428"/>
                  <a:gd name="T49" fmla="*/ 0 h 367"/>
                  <a:gd name="T50" fmla="*/ 0 w 428"/>
                  <a:gd name="T51" fmla="*/ 0 h 367"/>
                  <a:gd name="T52" fmla="*/ 0 w 428"/>
                  <a:gd name="T53" fmla="*/ 0 h 367"/>
                  <a:gd name="T54" fmla="*/ 0 w 428"/>
                  <a:gd name="T55" fmla="*/ 0 h 367"/>
                  <a:gd name="T56" fmla="*/ 0 w 428"/>
                  <a:gd name="T57" fmla="*/ 0 h 367"/>
                  <a:gd name="T58" fmla="*/ 0 w 428"/>
                  <a:gd name="T59" fmla="*/ 0 h 367"/>
                  <a:gd name="T60" fmla="*/ 0 w 428"/>
                  <a:gd name="T61" fmla="*/ 0 h 367"/>
                  <a:gd name="T62" fmla="*/ 0 w 428"/>
                  <a:gd name="T63" fmla="*/ 0 h 367"/>
                  <a:gd name="T64" fmla="*/ 0 w 428"/>
                  <a:gd name="T65" fmla="*/ 0 h 367"/>
                  <a:gd name="T66" fmla="*/ 0 w 428"/>
                  <a:gd name="T67" fmla="*/ 0 h 3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8"/>
                  <a:gd name="T103" fmla="*/ 0 h 367"/>
                  <a:gd name="T104" fmla="*/ 428 w 428"/>
                  <a:gd name="T105" fmla="*/ 367 h 3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8" h="367">
                    <a:moveTo>
                      <a:pt x="45" y="72"/>
                    </a:moveTo>
                    <a:lnTo>
                      <a:pt x="45" y="72"/>
                    </a:lnTo>
                    <a:lnTo>
                      <a:pt x="52" y="70"/>
                    </a:lnTo>
                    <a:lnTo>
                      <a:pt x="60" y="69"/>
                    </a:lnTo>
                    <a:lnTo>
                      <a:pt x="68" y="67"/>
                    </a:lnTo>
                    <a:lnTo>
                      <a:pt x="78" y="67"/>
                    </a:lnTo>
                    <a:lnTo>
                      <a:pt x="86" y="69"/>
                    </a:lnTo>
                    <a:lnTo>
                      <a:pt x="95" y="70"/>
                    </a:lnTo>
                    <a:lnTo>
                      <a:pt x="105" y="72"/>
                    </a:lnTo>
                    <a:lnTo>
                      <a:pt x="115" y="76"/>
                    </a:lnTo>
                    <a:lnTo>
                      <a:pt x="125" y="79"/>
                    </a:lnTo>
                    <a:lnTo>
                      <a:pt x="135" y="84"/>
                    </a:lnTo>
                    <a:lnTo>
                      <a:pt x="147" y="89"/>
                    </a:lnTo>
                    <a:lnTo>
                      <a:pt x="157" y="96"/>
                    </a:lnTo>
                    <a:lnTo>
                      <a:pt x="169" y="103"/>
                    </a:lnTo>
                    <a:lnTo>
                      <a:pt x="179" y="111"/>
                    </a:lnTo>
                    <a:lnTo>
                      <a:pt x="191" y="119"/>
                    </a:lnTo>
                    <a:lnTo>
                      <a:pt x="201" y="129"/>
                    </a:lnTo>
                    <a:lnTo>
                      <a:pt x="224" y="151"/>
                    </a:lnTo>
                    <a:lnTo>
                      <a:pt x="248" y="174"/>
                    </a:lnTo>
                    <a:lnTo>
                      <a:pt x="270" y="200"/>
                    </a:lnTo>
                    <a:lnTo>
                      <a:pt x="290" y="229"/>
                    </a:lnTo>
                    <a:lnTo>
                      <a:pt x="311" y="262"/>
                    </a:lnTo>
                    <a:lnTo>
                      <a:pt x="331" y="295"/>
                    </a:lnTo>
                    <a:lnTo>
                      <a:pt x="348" y="330"/>
                    </a:lnTo>
                    <a:lnTo>
                      <a:pt x="365" y="367"/>
                    </a:lnTo>
                    <a:lnTo>
                      <a:pt x="428" y="342"/>
                    </a:lnTo>
                    <a:lnTo>
                      <a:pt x="409" y="301"/>
                    </a:lnTo>
                    <a:lnTo>
                      <a:pt x="390" y="263"/>
                    </a:lnTo>
                    <a:lnTo>
                      <a:pt x="369" y="226"/>
                    </a:lnTo>
                    <a:lnTo>
                      <a:pt x="347" y="191"/>
                    </a:lnTo>
                    <a:lnTo>
                      <a:pt x="323" y="159"/>
                    </a:lnTo>
                    <a:lnTo>
                      <a:pt x="298" y="130"/>
                    </a:lnTo>
                    <a:lnTo>
                      <a:pt x="273" y="102"/>
                    </a:lnTo>
                    <a:lnTo>
                      <a:pt x="248" y="78"/>
                    </a:lnTo>
                    <a:lnTo>
                      <a:pt x="234" y="66"/>
                    </a:lnTo>
                    <a:lnTo>
                      <a:pt x="220" y="57"/>
                    </a:lnTo>
                    <a:lnTo>
                      <a:pt x="206" y="47"/>
                    </a:lnTo>
                    <a:lnTo>
                      <a:pt x="193" y="39"/>
                    </a:lnTo>
                    <a:lnTo>
                      <a:pt x="179" y="30"/>
                    </a:lnTo>
                    <a:lnTo>
                      <a:pt x="165" y="22"/>
                    </a:lnTo>
                    <a:lnTo>
                      <a:pt x="152" y="17"/>
                    </a:lnTo>
                    <a:lnTo>
                      <a:pt x="137" y="11"/>
                    </a:lnTo>
                    <a:lnTo>
                      <a:pt x="123" y="7"/>
                    </a:lnTo>
                    <a:lnTo>
                      <a:pt x="109" y="4"/>
                    </a:lnTo>
                    <a:lnTo>
                      <a:pt x="94" y="1"/>
                    </a:lnTo>
                    <a:lnTo>
                      <a:pt x="80" y="0"/>
                    </a:lnTo>
                    <a:lnTo>
                      <a:pt x="66" y="0"/>
                    </a:lnTo>
                    <a:lnTo>
                      <a:pt x="51" y="1"/>
                    </a:lnTo>
                    <a:lnTo>
                      <a:pt x="37" y="4"/>
                    </a:lnTo>
                    <a:lnTo>
                      <a:pt x="23" y="7"/>
                    </a:lnTo>
                    <a:lnTo>
                      <a:pt x="16" y="11"/>
                    </a:lnTo>
                    <a:lnTo>
                      <a:pt x="11" y="15"/>
                    </a:lnTo>
                    <a:lnTo>
                      <a:pt x="6" y="20"/>
                    </a:lnTo>
                    <a:lnTo>
                      <a:pt x="2" y="26"/>
                    </a:lnTo>
                    <a:lnTo>
                      <a:pt x="1" y="32"/>
                    </a:lnTo>
                    <a:lnTo>
                      <a:pt x="0" y="39"/>
                    </a:lnTo>
                    <a:lnTo>
                      <a:pt x="0" y="44"/>
                    </a:lnTo>
                    <a:lnTo>
                      <a:pt x="2" y="50"/>
                    </a:lnTo>
                    <a:lnTo>
                      <a:pt x="5" y="56"/>
                    </a:lnTo>
                    <a:lnTo>
                      <a:pt x="8" y="62"/>
                    </a:lnTo>
                    <a:lnTo>
                      <a:pt x="13" y="66"/>
                    </a:lnTo>
                    <a:lnTo>
                      <a:pt x="17" y="70"/>
                    </a:lnTo>
                    <a:lnTo>
                      <a:pt x="23" y="72"/>
                    </a:lnTo>
                    <a:lnTo>
                      <a:pt x="30" y="74"/>
                    </a:lnTo>
                    <a:lnTo>
                      <a:pt x="37" y="73"/>
                    </a:lnTo>
                    <a:lnTo>
                      <a:pt x="45" y="72"/>
                    </a:lnTo>
                    <a:close/>
                  </a:path>
                </a:pathLst>
              </a:custGeom>
              <a:solidFill>
                <a:srgbClr val="1F1A17"/>
              </a:solidFill>
              <a:ln w="9525">
                <a:noFill/>
                <a:round/>
                <a:headEnd/>
                <a:tailEnd/>
              </a:ln>
            </p:spPr>
            <p:txBody>
              <a:bodyPr/>
              <a:lstStyle/>
              <a:p>
                <a:endParaRPr lang="en-US"/>
              </a:p>
            </p:txBody>
          </p:sp>
          <p:sp>
            <p:nvSpPr>
              <p:cNvPr id="40365" name="Freeform 1136"/>
              <p:cNvSpPr>
                <a:spLocks/>
              </p:cNvSpPr>
              <p:nvPr/>
            </p:nvSpPr>
            <p:spPr bwMode="auto">
              <a:xfrm>
                <a:off x="2613" y="2439"/>
                <a:ext cx="24" cy="86"/>
              </a:xfrm>
              <a:custGeom>
                <a:avLst/>
                <a:gdLst>
                  <a:gd name="T0" fmla="*/ 0 w 144"/>
                  <a:gd name="T1" fmla="*/ 0 h 518"/>
                  <a:gd name="T2" fmla="*/ 0 w 144"/>
                  <a:gd name="T3" fmla="*/ 0 h 518"/>
                  <a:gd name="T4" fmla="*/ 0 w 144"/>
                  <a:gd name="T5" fmla="*/ 0 h 518"/>
                  <a:gd name="T6" fmla="*/ 0 w 144"/>
                  <a:gd name="T7" fmla="*/ 0 h 518"/>
                  <a:gd name="T8" fmla="*/ 0 w 144"/>
                  <a:gd name="T9" fmla="*/ 0 h 518"/>
                  <a:gd name="T10" fmla="*/ 0 w 144"/>
                  <a:gd name="T11" fmla="*/ 0 h 518"/>
                  <a:gd name="T12" fmla="*/ 0 w 144"/>
                  <a:gd name="T13" fmla="*/ 0 h 518"/>
                  <a:gd name="T14" fmla="*/ 0 w 144"/>
                  <a:gd name="T15" fmla="*/ 0 h 518"/>
                  <a:gd name="T16" fmla="*/ 0 w 144"/>
                  <a:gd name="T17" fmla="*/ 0 h 518"/>
                  <a:gd name="T18" fmla="*/ 0 w 144"/>
                  <a:gd name="T19" fmla="*/ 0 h 518"/>
                  <a:gd name="T20" fmla="*/ 0 w 144"/>
                  <a:gd name="T21" fmla="*/ 0 h 518"/>
                  <a:gd name="T22" fmla="*/ 0 w 144"/>
                  <a:gd name="T23" fmla="*/ 0 h 518"/>
                  <a:gd name="T24" fmla="*/ 0 w 144"/>
                  <a:gd name="T25" fmla="*/ 0 h 518"/>
                  <a:gd name="T26" fmla="*/ 0 w 144"/>
                  <a:gd name="T27" fmla="*/ 0 h 518"/>
                  <a:gd name="T28" fmla="*/ 0 w 144"/>
                  <a:gd name="T29" fmla="*/ 0 h 518"/>
                  <a:gd name="T30" fmla="*/ 0 w 144"/>
                  <a:gd name="T31" fmla="*/ 0 h 518"/>
                  <a:gd name="T32" fmla="*/ 0 w 144"/>
                  <a:gd name="T33" fmla="*/ 0 h 518"/>
                  <a:gd name="T34" fmla="*/ 0 w 144"/>
                  <a:gd name="T35" fmla="*/ 0 h 518"/>
                  <a:gd name="T36" fmla="*/ 0 w 144"/>
                  <a:gd name="T37" fmla="*/ 0 h 518"/>
                  <a:gd name="T38" fmla="*/ 0 w 144"/>
                  <a:gd name="T39" fmla="*/ 0 h 518"/>
                  <a:gd name="T40" fmla="*/ 0 w 144"/>
                  <a:gd name="T41" fmla="*/ 0 h 518"/>
                  <a:gd name="T42" fmla="*/ 0 w 144"/>
                  <a:gd name="T43" fmla="*/ 0 h 518"/>
                  <a:gd name="T44" fmla="*/ 0 w 144"/>
                  <a:gd name="T45" fmla="*/ 0 h 518"/>
                  <a:gd name="T46" fmla="*/ 0 w 144"/>
                  <a:gd name="T47" fmla="*/ 0 h 518"/>
                  <a:gd name="T48" fmla="*/ 0 w 144"/>
                  <a:gd name="T49" fmla="*/ 0 h 518"/>
                  <a:gd name="T50" fmla="*/ 0 w 144"/>
                  <a:gd name="T51" fmla="*/ 0 h 518"/>
                  <a:gd name="T52" fmla="*/ 0 w 144"/>
                  <a:gd name="T53" fmla="*/ 0 h 518"/>
                  <a:gd name="T54" fmla="*/ 0 w 144"/>
                  <a:gd name="T55" fmla="*/ 0 h 518"/>
                  <a:gd name="T56" fmla="*/ 0 w 144"/>
                  <a:gd name="T57" fmla="*/ 0 h 518"/>
                  <a:gd name="T58" fmla="*/ 0 w 144"/>
                  <a:gd name="T59" fmla="*/ 0 h 518"/>
                  <a:gd name="T60" fmla="*/ 0 w 144"/>
                  <a:gd name="T61" fmla="*/ 0 h 518"/>
                  <a:gd name="T62" fmla="*/ 0 w 144"/>
                  <a:gd name="T63" fmla="*/ 0 h 518"/>
                  <a:gd name="T64" fmla="*/ 0 w 144"/>
                  <a:gd name="T65" fmla="*/ 0 h 518"/>
                  <a:gd name="T66" fmla="*/ 0 w 144"/>
                  <a:gd name="T67" fmla="*/ 0 h 518"/>
                  <a:gd name="T68" fmla="*/ 0 w 144"/>
                  <a:gd name="T69" fmla="*/ 0 h 518"/>
                  <a:gd name="T70" fmla="*/ 0 w 144"/>
                  <a:gd name="T71" fmla="*/ 0 h 5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4"/>
                  <a:gd name="T109" fmla="*/ 0 h 518"/>
                  <a:gd name="T110" fmla="*/ 144 w 144"/>
                  <a:gd name="T111" fmla="*/ 518 h 5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4" h="518">
                    <a:moveTo>
                      <a:pt x="120" y="471"/>
                    </a:moveTo>
                    <a:lnTo>
                      <a:pt x="120" y="471"/>
                    </a:lnTo>
                    <a:lnTo>
                      <a:pt x="105" y="433"/>
                    </a:lnTo>
                    <a:lnTo>
                      <a:pt x="93" y="396"/>
                    </a:lnTo>
                    <a:lnTo>
                      <a:pt x="84" y="360"/>
                    </a:lnTo>
                    <a:lnTo>
                      <a:pt x="76" y="324"/>
                    </a:lnTo>
                    <a:lnTo>
                      <a:pt x="71" y="289"/>
                    </a:lnTo>
                    <a:lnTo>
                      <a:pt x="68" y="256"/>
                    </a:lnTo>
                    <a:lnTo>
                      <a:pt x="68" y="241"/>
                    </a:lnTo>
                    <a:lnTo>
                      <a:pt x="68" y="226"/>
                    </a:lnTo>
                    <a:lnTo>
                      <a:pt x="69" y="211"/>
                    </a:lnTo>
                    <a:lnTo>
                      <a:pt x="69" y="197"/>
                    </a:lnTo>
                    <a:lnTo>
                      <a:pt x="71" y="183"/>
                    </a:lnTo>
                    <a:lnTo>
                      <a:pt x="74" y="170"/>
                    </a:lnTo>
                    <a:lnTo>
                      <a:pt x="76" y="158"/>
                    </a:lnTo>
                    <a:lnTo>
                      <a:pt x="79" y="146"/>
                    </a:lnTo>
                    <a:lnTo>
                      <a:pt x="83" y="134"/>
                    </a:lnTo>
                    <a:lnTo>
                      <a:pt x="86" y="125"/>
                    </a:lnTo>
                    <a:lnTo>
                      <a:pt x="91" y="115"/>
                    </a:lnTo>
                    <a:lnTo>
                      <a:pt x="96" y="107"/>
                    </a:lnTo>
                    <a:lnTo>
                      <a:pt x="100" y="99"/>
                    </a:lnTo>
                    <a:lnTo>
                      <a:pt x="106" y="92"/>
                    </a:lnTo>
                    <a:lnTo>
                      <a:pt x="112" y="86"/>
                    </a:lnTo>
                    <a:lnTo>
                      <a:pt x="118" y="80"/>
                    </a:lnTo>
                    <a:lnTo>
                      <a:pt x="123" y="75"/>
                    </a:lnTo>
                    <a:lnTo>
                      <a:pt x="130" y="71"/>
                    </a:lnTo>
                    <a:lnTo>
                      <a:pt x="137" y="67"/>
                    </a:lnTo>
                    <a:lnTo>
                      <a:pt x="144" y="65"/>
                    </a:lnTo>
                    <a:lnTo>
                      <a:pt x="122" y="0"/>
                    </a:lnTo>
                    <a:lnTo>
                      <a:pt x="110" y="6"/>
                    </a:lnTo>
                    <a:lnTo>
                      <a:pt x="97" y="12"/>
                    </a:lnTo>
                    <a:lnTo>
                      <a:pt x="84" y="20"/>
                    </a:lnTo>
                    <a:lnTo>
                      <a:pt x="74" y="28"/>
                    </a:lnTo>
                    <a:lnTo>
                      <a:pt x="63" y="38"/>
                    </a:lnTo>
                    <a:lnTo>
                      <a:pt x="54" y="49"/>
                    </a:lnTo>
                    <a:lnTo>
                      <a:pt x="45" y="60"/>
                    </a:lnTo>
                    <a:lnTo>
                      <a:pt x="38" y="72"/>
                    </a:lnTo>
                    <a:lnTo>
                      <a:pt x="31" y="85"/>
                    </a:lnTo>
                    <a:lnTo>
                      <a:pt x="24" y="99"/>
                    </a:lnTo>
                    <a:lnTo>
                      <a:pt x="18" y="112"/>
                    </a:lnTo>
                    <a:lnTo>
                      <a:pt x="14" y="126"/>
                    </a:lnTo>
                    <a:lnTo>
                      <a:pt x="10" y="141"/>
                    </a:lnTo>
                    <a:lnTo>
                      <a:pt x="7" y="158"/>
                    </a:lnTo>
                    <a:lnTo>
                      <a:pt x="4" y="174"/>
                    </a:lnTo>
                    <a:lnTo>
                      <a:pt x="2" y="190"/>
                    </a:lnTo>
                    <a:lnTo>
                      <a:pt x="1" y="207"/>
                    </a:lnTo>
                    <a:lnTo>
                      <a:pt x="0" y="225"/>
                    </a:lnTo>
                    <a:lnTo>
                      <a:pt x="0" y="242"/>
                    </a:lnTo>
                    <a:lnTo>
                      <a:pt x="1" y="260"/>
                    </a:lnTo>
                    <a:lnTo>
                      <a:pt x="3" y="298"/>
                    </a:lnTo>
                    <a:lnTo>
                      <a:pt x="9" y="336"/>
                    </a:lnTo>
                    <a:lnTo>
                      <a:pt x="17" y="375"/>
                    </a:lnTo>
                    <a:lnTo>
                      <a:pt x="29" y="415"/>
                    </a:lnTo>
                    <a:lnTo>
                      <a:pt x="41" y="456"/>
                    </a:lnTo>
                    <a:lnTo>
                      <a:pt x="57" y="498"/>
                    </a:lnTo>
                    <a:lnTo>
                      <a:pt x="61" y="505"/>
                    </a:lnTo>
                    <a:lnTo>
                      <a:pt x="66" y="509"/>
                    </a:lnTo>
                    <a:lnTo>
                      <a:pt x="71" y="514"/>
                    </a:lnTo>
                    <a:lnTo>
                      <a:pt x="77" y="516"/>
                    </a:lnTo>
                    <a:lnTo>
                      <a:pt x="83" y="518"/>
                    </a:lnTo>
                    <a:lnTo>
                      <a:pt x="89" y="518"/>
                    </a:lnTo>
                    <a:lnTo>
                      <a:pt x="96" y="517"/>
                    </a:lnTo>
                    <a:lnTo>
                      <a:pt x="101" y="515"/>
                    </a:lnTo>
                    <a:lnTo>
                      <a:pt x="107" y="513"/>
                    </a:lnTo>
                    <a:lnTo>
                      <a:pt x="112" y="509"/>
                    </a:lnTo>
                    <a:lnTo>
                      <a:pt x="116" y="505"/>
                    </a:lnTo>
                    <a:lnTo>
                      <a:pt x="120" y="499"/>
                    </a:lnTo>
                    <a:lnTo>
                      <a:pt x="122" y="493"/>
                    </a:lnTo>
                    <a:lnTo>
                      <a:pt x="123" y="486"/>
                    </a:lnTo>
                    <a:lnTo>
                      <a:pt x="122" y="479"/>
                    </a:lnTo>
                    <a:lnTo>
                      <a:pt x="120" y="471"/>
                    </a:lnTo>
                    <a:close/>
                  </a:path>
                </a:pathLst>
              </a:custGeom>
              <a:solidFill>
                <a:srgbClr val="1F1A17"/>
              </a:solidFill>
              <a:ln w="9525">
                <a:noFill/>
                <a:round/>
                <a:headEnd/>
                <a:tailEnd/>
              </a:ln>
            </p:spPr>
            <p:txBody>
              <a:bodyPr/>
              <a:lstStyle/>
              <a:p>
                <a:endParaRPr lang="en-US"/>
              </a:p>
            </p:txBody>
          </p:sp>
          <p:sp>
            <p:nvSpPr>
              <p:cNvPr id="40366" name="Freeform 1137"/>
              <p:cNvSpPr>
                <a:spLocks/>
              </p:cNvSpPr>
              <p:nvPr/>
            </p:nvSpPr>
            <p:spPr bwMode="auto">
              <a:xfrm>
                <a:off x="2623" y="2517"/>
                <a:ext cx="71" cy="61"/>
              </a:xfrm>
              <a:custGeom>
                <a:avLst/>
                <a:gdLst>
                  <a:gd name="T0" fmla="*/ 0 w 428"/>
                  <a:gd name="T1" fmla="*/ 0 h 368"/>
                  <a:gd name="T2" fmla="*/ 0 w 428"/>
                  <a:gd name="T3" fmla="*/ 0 h 368"/>
                  <a:gd name="T4" fmla="*/ 0 w 428"/>
                  <a:gd name="T5" fmla="*/ 0 h 368"/>
                  <a:gd name="T6" fmla="*/ 0 w 428"/>
                  <a:gd name="T7" fmla="*/ 0 h 368"/>
                  <a:gd name="T8" fmla="*/ 0 w 428"/>
                  <a:gd name="T9" fmla="*/ 0 h 368"/>
                  <a:gd name="T10" fmla="*/ 0 w 428"/>
                  <a:gd name="T11" fmla="*/ 0 h 368"/>
                  <a:gd name="T12" fmla="*/ 0 w 428"/>
                  <a:gd name="T13" fmla="*/ 0 h 368"/>
                  <a:gd name="T14" fmla="*/ 0 w 428"/>
                  <a:gd name="T15" fmla="*/ 0 h 368"/>
                  <a:gd name="T16" fmla="*/ 0 w 428"/>
                  <a:gd name="T17" fmla="*/ 0 h 368"/>
                  <a:gd name="T18" fmla="*/ 0 w 428"/>
                  <a:gd name="T19" fmla="*/ 0 h 368"/>
                  <a:gd name="T20" fmla="*/ 0 w 428"/>
                  <a:gd name="T21" fmla="*/ 0 h 368"/>
                  <a:gd name="T22" fmla="*/ 0 w 428"/>
                  <a:gd name="T23" fmla="*/ 0 h 368"/>
                  <a:gd name="T24" fmla="*/ 0 w 428"/>
                  <a:gd name="T25" fmla="*/ 0 h 368"/>
                  <a:gd name="T26" fmla="*/ 0 w 428"/>
                  <a:gd name="T27" fmla="*/ 0 h 368"/>
                  <a:gd name="T28" fmla="*/ 0 w 428"/>
                  <a:gd name="T29" fmla="*/ 0 h 368"/>
                  <a:gd name="T30" fmla="*/ 0 w 428"/>
                  <a:gd name="T31" fmla="*/ 0 h 368"/>
                  <a:gd name="T32" fmla="*/ 0 w 428"/>
                  <a:gd name="T33" fmla="*/ 0 h 368"/>
                  <a:gd name="T34" fmla="*/ 0 w 428"/>
                  <a:gd name="T35" fmla="*/ 0 h 368"/>
                  <a:gd name="T36" fmla="*/ 0 w 428"/>
                  <a:gd name="T37" fmla="*/ 0 h 368"/>
                  <a:gd name="T38" fmla="*/ 0 w 428"/>
                  <a:gd name="T39" fmla="*/ 0 h 368"/>
                  <a:gd name="T40" fmla="*/ 0 w 428"/>
                  <a:gd name="T41" fmla="*/ 0 h 368"/>
                  <a:gd name="T42" fmla="*/ 0 w 428"/>
                  <a:gd name="T43" fmla="*/ 0 h 368"/>
                  <a:gd name="T44" fmla="*/ 0 w 428"/>
                  <a:gd name="T45" fmla="*/ 0 h 368"/>
                  <a:gd name="T46" fmla="*/ 0 w 428"/>
                  <a:gd name="T47" fmla="*/ 0 h 368"/>
                  <a:gd name="T48" fmla="*/ 0 w 428"/>
                  <a:gd name="T49" fmla="*/ 0 h 368"/>
                  <a:gd name="T50" fmla="*/ 0 w 428"/>
                  <a:gd name="T51" fmla="*/ 0 h 368"/>
                  <a:gd name="T52" fmla="*/ 0 w 428"/>
                  <a:gd name="T53" fmla="*/ 0 h 368"/>
                  <a:gd name="T54" fmla="*/ 0 w 428"/>
                  <a:gd name="T55" fmla="*/ 0 h 368"/>
                  <a:gd name="T56" fmla="*/ 0 w 428"/>
                  <a:gd name="T57" fmla="*/ 0 h 368"/>
                  <a:gd name="T58" fmla="*/ 0 w 428"/>
                  <a:gd name="T59" fmla="*/ 0 h 368"/>
                  <a:gd name="T60" fmla="*/ 0 w 428"/>
                  <a:gd name="T61" fmla="*/ 0 h 368"/>
                  <a:gd name="T62" fmla="*/ 0 w 428"/>
                  <a:gd name="T63" fmla="*/ 0 h 368"/>
                  <a:gd name="T64" fmla="*/ 0 w 428"/>
                  <a:gd name="T65" fmla="*/ 0 h 368"/>
                  <a:gd name="T66" fmla="*/ 0 w 428"/>
                  <a:gd name="T67" fmla="*/ 0 h 368"/>
                  <a:gd name="T68" fmla="*/ 0 w 428"/>
                  <a:gd name="T69" fmla="*/ 0 h 368"/>
                  <a:gd name="T70" fmla="*/ 0 w 428"/>
                  <a:gd name="T71" fmla="*/ 0 h 3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8"/>
                  <a:gd name="T109" fmla="*/ 0 h 368"/>
                  <a:gd name="T110" fmla="*/ 428 w 428"/>
                  <a:gd name="T111" fmla="*/ 368 h 3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8" h="368">
                    <a:moveTo>
                      <a:pt x="383" y="295"/>
                    </a:moveTo>
                    <a:lnTo>
                      <a:pt x="383" y="295"/>
                    </a:lnTo>
                    <a:lnTo>
                      <a:pt x="375" y="297"/>
                    </a:lnTo>
                    <a:lnTo>
                      <a:pt x="368" y="300"/>
                    </a:lnTo>
                    <a:lnTo>
                      <a:pt x="360" y="300"/>
                    </a:lnTo>
                    <a:lnTo>
                      <a:pt x="351" y="300"/>
                    </a:lnTo>
                    <a:lnTo>
                      <a:pt x="342" y="298"/>
                    </a:lnTo>
                    <a:lnTo>
                      <a:pt x="332" y="297"/>
                    </a:lnTo>
                    <a:lnTo>
                      <a:pt x="323" y="295"/>
                    </a:lnTo>
                    <a:lnTo>
                      <a:pt x="313" y="291"/>
                    </a:lnTo>
                    <a:lnTo>
                      <a:pt x="302" y="288"/>
                    </a:lnTo>
                    <a:lnTo>
                      <a:pt x="292" y="283"/>
                    </a:lnTo>
                    <a:lnTo>
                      <a:pt x="281" y="278"/>
                    </a:lnTo>
                    <a:lnTo>
                      <a:pt x="271" y="272"/>
                    </a:lnTo>
                    <a:lnTo>
                      <a:pt x="259" y="265"/>
                    </a:lnTo>
                    <a:lnTo>
                      <a:pt x="248" y="257"/>
                    </a:lnTo>
                    <a:lnTo>
                      <a:pt x="238" y="247"/>
                    </a:lnTo>
                    <a:lnTo>
                      <a:pt x="226" y="238"/>
                    </a:lnTo>
                    <a:lnTo>
                      <a:pt x="214" y="228"/>
                    </a:lnTo>
                    <a:lnTo>
                      <a:pt x="203" y="217"/>
                    </a:lnTo>
                    <a:lnTo>
                      <a:pt x="191" y="206"/>
                    </a:lnTo>
                    <a:lnTo>
                      <a:pt x="181" y="193"/>
                    </a:lnTo>
                    <a:lnTo>
                      <a:pt x="159" y="167"/>
                    </a:lnTo>
                    <a:lnTo>
                      <a:pt x="137" y="138"/>
                    </a:lnTo>
                    <a:lnTo>
                      <a:pt x="117" y="106"/>
                    </a:lnTo>
                    <a:lnTo>
                      <a:pt x="98" y="73"/>
                    </a:lnTo>
                    <a:lnTo>
                      <a:pt x="79" y="37"/>
                    </a:lnTo>
                    <a:lnTo>
                      <a:pt x="63" y="0"/>
                    </a:lnTo>
                    <a:lnTo>
                      <a:pt x="0" y="27"/>
                    </a:lnTo>
                    <a:lnTo>
                      <a:pt x="18" y="66"/>
                    </a:lnTo>
                    <a:lnTo>
                      <a:pt x="37" y="105"/>
                    </a:lnTo>
                    <a:lnTo>
                      <a:pt x="59" y="141"/>
                    </a:lnTo>
                    <a:lnTo>
                      <a:pt x="81" y="176"/>
                    </a:lnTo>
                    <a:lnTo>
                      <a:pt x="105" y="208"/>
                    </a:lnTo>
                    <a:lnTo>
                      <a:pt x="129" y="237"/>
                    </a:lnTo>
                    <a:lnTo>
                      <a:pt x="143" y="252"/>
                    </a:lnTo>
                    <a:lnTo>
                      <a:pt x="155" y="265"/>
                    </a:lnTo>
                    <a:lnTo>
                      <a:pt x="168" y="278"/>
                    </a:lnTo>
                    <a:lnTo>
                      <a:pt x="181" y="289"/>
                    </a:lnTo>
                    <a:lnTo>
                      <a:pt x="195" y="301"/>
                    </a:lnTo>
                    <a:lnTo>
                      <a:pt x="207" y="311"/>
                    </a:lnTo>
                    <a:lnTo>
                      <a:pt x="221" y="320"/>
                    </a:lnTo>
                    <a:lnTo>
                      <a:pt x="235" y="330"/>
                    </a:lnTo>
                    <a:lnTo>
                      <a:pt x="249" y="338"/>
                    </a:lnTo>
                    <a:lnTo>
                      <a:pt x="263" y="345"/>
                    </a:lnTo>
                    <a:lnTo>
                      <a:pt x="277" y="350"/>
                    </a:lnTo>
                    <a:lnTo>
                      <a:pt x="291" y="356"/>
                    </a:lnTo>
                    <a:lnTo>
                      <a:pt x="306" y="361"/>
                    </a:lnTo>
                    <a:lnTo>
                      <a:pt x="320" y="364"/>
                    </a:lnTo>
                    <a:lnTo>
                      <a:pt x="333" y="367"/>
                    </a:lnTo>
                    <a:lnTo>
                      <a:pt x="349" y="368"/>
                    </a:lnTo>
                    <a:lnTo>
                      <a:pt x="362" y="368"/>
                    </a:lnTo>
                    <a:lnTo>
                      <a:pt x="376" y="367"/>
                    </a:lnTo>
                    <a:lnTo>
                      <a:pt x="390" y="364"/>
                    </a:lnTo>
                    <a:lnTo>
                      <a:pt x="404" y="360"/>
                    </a:lnTo>
                    <a:lnTo>
                      <a:pt x="412" y="356"/>
                    </a:lnTo>
                    <a:lnTo>
                      <a:pt x="418" y="353"/>
                    </a:lnTo>
                    <a:lnTo>
                      <a:pt x="423" y="347"/>
                    </a:lnTo>
                    <a:lnTo>
                      <a:pt x="425" y="341"/>
                    </a:lnTo>
                    <a:lnTo>
                      <a:pt x="427" y="335"/>
                    </a:lnTo>
                    <a:lnTo>
                      <a:pt x="428" y="330"/>
                    </a:lnTo>
                    <a:lnTo>
                      <a:pt x="427" y="323"/>
                    </a:lnTo>
                    <a:lnTo>
                      <a:pt x="426" y="317"/>
                    </a:lnTo>
                    <a:lnTo>
                      <a:pt x="424" y="311"/>
                    </a:lnTo>
                    <a:lnTo>
                      <a:pt x="420" y="305"/>
                    </a:lnTo>
                    <a:lnTo>
                      <a:pt x="416" y="301"/>
                    </a:lnTo>
                    <a:lnTo>
                      <a:pt x="411" y="297"/>
                    </a:lnTo>
                    <a:lnTo>
                      <a:pt x="404" y="295"/>
                    </a:lnTo>
                    <a:lnTo>
                      <a:pt x="398" y="294"/>
                    </a:lnTo>
                    <a:lnTo>
                      <a:pt x="391" y="294"/>
                    </a:lnTo>
                    <a:lnTo>
                      <a:pt x="383" y="295"/>
                    </a:lnTo>
                    <a:close/>
                  </a:path>
                </a:pathLst>
              </a:custGeom>
              <a:solidFill>
                <a:srgbClr val="1F1A17"/>
              </a:solidFill>
              <a:ln w="9525">
                <a:noFill/>
                <a:round/>
                <a:headEnd/>
                <a:tailEnd/>
              </a:ln>
            </p:spPr>
            <p:txBody>
              <a:bodyPr/>
              <a:lstStyle/>
              <a:p>
                <a:endParaRPr lang="en-US"/>
              </a:p>
            </p:txBody>
          </p:sp>
          <p:sp>
            <p:nvSpPr>
              <p:cNvPr id="40367" name="Freeform 1138"/>
              <p:cNvSpPr>
                <a:spLocks/>
              </p:cNvSpPr>
              <p:nvPr/>
            </p:nvSpPr>
            <p:spPr bwMode="auto">
              <a:xfrm>
                <a:off x="2851" y="2435"/>
                <a:ext cx="74" cy="135"/>
              </a:xfrm>
              <a:custGeom>
                <a:avLst/>
                <a:gdLst>
                  <a:gd name="T0" fmla="*/ 0 w 449"/>
                  <a:gd name="T1" fmla="*/ 0 h 812"/>
                  <a:gd name="T2" fmla="*/ 0 w 449"/>
                  <a:gd name="T3" fmla="*/ 0 h 812"/>
                  <a:gd name="T4" fmla="*/ 0 w 449"/>
                  <a:gd name="T5" fmla="*/ 0 h 812"/>
                  <a:gd name="T6" fmla="*/ 0 w 449"/>
                  <a:gd name="T7" fmla="*/ 0 h 812"/>
                  <a:gd name="T8" fmla="*/ 0 w 449"/>
                  <a:gd name="T9" fmla="*/ 0 h 812"/>
                  <a:gd name="T10" fmla="*/ 0 w 449"/>
                  <a:gd name="T11" fmla="*/ 0 h 812"/>
                  <a:gd name="T12" fmla="*/ 0 w 449"/>
                  <a:gd name="T13" fmla="*/ 0 h 812"/>
                  <a:gd name="T14" fmla="*/ 0 w 449"/>
                  <a:gd name="T15" fmla="*/ 0 h 812"/>
                  <a:gd name="T16" fmla="*/ 0 w 449"/>
                  <a:gd name="T17" fmla="*/ 0 h 812"/>
                  <a:gd name="T18" fmla="*/ 0 w 449"/>
                  <a:gd name="T19" fmla="*/ 0 h 812"/>
                  <a:gd name="T20" fmla="*/ 0 w 449"/>
                  <a:gd name="T21" fmla="*/ 0 h 812"/>
                  <a:gd name="T22" fmla="*/ 0 w 449"/>
                  <a:gd name="T23" fmla="*/ 0 h 812"/>
                  <a:gd name="T24" fmla="*/ 0 w 449"/>
                  <a:gd name="T25" fmla="*/ 0 h 812"/>
                  <a:gd name="T26" fmla="*/ 0 w 449"/>
                  <a:gd name="T27" fmla="*/ 0 h 812"/>
                  <a:gd name="T28" fmla="*/ 0 w 449"/>
                  <a:gd name="T29" fmla="*/ 0 h 812"/>
                  <a:gd name="T30" fmla="*/ 0 w 449"/>
                  <a:gd name="T31" fmla="*/ 0 h 812"/>
                  <a:gd name="T32" fmla="*/ 0 w 449"/>
                  <a:gd name="T33" fmla="*/ 0 h 812"/>
                  <a:gd name="T34" fmla="*/ 0 w 449"/>
                  <a:gd name="T35" fmla="*/ 0 h 812"/>
                  <a:gd name="T36" fmla="*/ 0 w 449"/>
                  <a:gd name="T37" fmla="*/ 0 h 812"/>
                  <a:gd name="T38" fmla="*/ 0 w 449"/>
                  <a:gd name="T39" fmla="*/ 0 h 812"/>
                  <a:gd name="T40" fmla="*/ 0 w 449"/>
                  <a:gd name="T41" fmla="*/ 0 h 812"/>
                  <a:gd name="T42" fmla="*/ 0 w 449"/>
                  <a:gd name="T43" fmla="*/ 0 h 812"/>
                  <a:gd name="T44" fmla="*/ 0 w 449"/>
                  <a:gd name="T45" fmla="*/ 0 h 812"/>
                  <a:gd name="T46" fmla="*/ 0 w 449"/>
                  <a:gd name="T47" fmla="*/ 0 h 812"/>
                  <a:gd name="T48" fmla="*/ 0 w 449"/>
                  <a:gd name="T49" fmla="*/ 0 h 812"/>
                  <a:gd name="T50" fmla="*/ 0 w 449"/>
                  <a:gd name="T51" fmla="*/ 0 h 812"/>
                  <a:gd name="T52" fmla="*/ 0 w 449"/>
                  <a:gd name="T53" fmla="*/ 0 h 812"/>
                  <a:gd name="T54" fmla="*/ 0 w 449"/>
                  <a:gd name="T55" fmla="*/ 0 h 812"/>
                  <a:gd name="T56" fmla="*/ 0 w 449"/>
                  <a:gd name="T57" fmla="*/ 0 h 812"/>
                  <a:gd name="T58" fmla="*/ 0 w 449"/>
                  <a:gd name="T59" fmla="*/ 0 h 812"/>
                  <a:gd name="T60" fmla="*/ 0 w 449"/>
                  <a:gd name="T61" fmla="*/ 0 h 812"/>
                  <a:gd name="T62" fmla="*/ 0 w 449"/>
                  <a:gd name="T63" fmla="*/ 0 h 812"/>
                  <a:gd name="T64" fmla="*/ 0 w 449"/>
                  <a:gd name="T65" fmla="*/ 0 h 812"/>
                  <a:gd name="T66" fmla="*/ 0 w 449"/>
                  <a:gd name="T67" fmla="*/ 0 h 812"/>
                  <a:gd name="T68" fmla="*/ 0 w 449"/>
                  <a:gd name="T69" fmla="*/ 0 h 812"/>
                  <a:gd name="T70" fmla="*/ 0 w 449"/>
                  <a:gd name="T71" fmla="*/ 0 h 812"/>
                  <a:gd name="T72" fmla="*/ 0 w 449"/>
                  <a:gd name="T73" fmla="*/ 0 h 812"/>
                  <a:gd name="T74" fmla="*/ 0 w 449"/>
                  <a:gd name="T75" fmla="*/ 0 h 812"/>
                  <a:gd name="T76" fmla="*/ 0 w 449"/>
                  <a:gd name="T77" fmla="*/ 0 h 812"/>
                  <a:gd name="T78" fmla="*/ 0 w 449"/>
                  <a:gd name="T79" fmla="*/ 0 h 812"/>
                  <a:gd name="T80" fmla="*/ 0 w 449"/>
                  <a:gd name="T81" fmla="*/ 0 h 812"/>
                  <a:gd name="T82" fmla="*/ 0 w 449"/>
                  <a:gd name="T83" fmla="*/ 0 h 812"/>
                  <a:gd name="T84" fmla="*/ 0 w 449"/>
                  <a:gd name="T85" fmla="*/ 0 h 812"/>
                  <a:gd name="T86" fmla="*/ 0 w 449"/>
                  <a:gd name="T87" fmla="*/ 0 h 812"/>
                  <a:gd name="T88" fmla="*/ 0 w 449"/>
                  <a:gd name="T89" fmla="*/ 0 h 812"/>
                  <a:gd name="T90" fmla="*/ 0 w 449"/>
                  <a:gd name="T91" fmla="*/ 0 h 812"/>
                  <a:gd name="T92" fmla="*/ 0 w 449"/>
                  <a:gd name="T93" fmla="*/ 0 h 812"/>
                  <a:gd name="T94" fmla="*/ 0 w 449"/>
                  <a:gd name="T95" fmla="*/ 0 h 812"/>
                  <a:gd name="T96" fmla="*/ 0 w 449"/>
                  <a:gd name="T97" fmla="*/ 0 h 812"/>
                  <a:gd name="T98" fmla="*/ 0 w 449"/>
                  <a:gd name="T99" fmla="*/ 0 h 812"/>
                  <a:gd name="T100" fmla="*/ 0 w 449"/>
                  <a:gd name="T101" fmla="*/ 0 h 812"/>
                  <a:gd name="T102" fmla="*/ 0 w 449"/>
                  <a:gd name="T103" fmla="*/ 0 h 8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49"/>
                  <a:gd name="T157" fmla="*/ 0 h 812"/>
                  <a:gd name="T158" fmla="*/ 449 w 449"/>
                  <a:gd name="T159" fmla="*/ 812 h 81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49" h="812">
                    <a:moveTo>
                      <a:pt x="162" y="811"/>
                    </a:moveTo>
                    <a:lnTo>
                      <a:pt x="174" y="812"/>
                    </a:lnTo>
                    <a:lnTo>
                      <a:pt x="184" y="811"/>
                    </a:lnTo>
                    <a:lnTo>
                      <a:pt x="196" y="810"/>
                    </a:lnTo>
                    <a:lnTo>
                      <a:pt x="207" y="808"/>
                    </a:lnTo>
                    <a:lnTo>
                      <a:pt x="218" y="805"/>
                    </a:lnTo>
                    <a:lnTo>
                      <a:pt x="229" y="801"/>
                    </a:lnTo>
                    <a:lnTo>
                      <a:pt x="240" y="796"/>
                    </a:lnTo>
                    <a:lnTo>
                      <a:pt x="251" y="789"/>
                    </a:lnTo>
                    <a:lnTo>
                      <a:pt x="262" y="782"/>
                    </a:lnTo>
                    <a:lnTo>
                      <a:pt x="272" y="775"/>
                    </a:lnTo>
                    <a:lnTo>
                      <a:pt x="282" y="766"/>
                    </a:lnTo>
                    <a:lnTo>
                      <a:pt x="293" y="757"/>
                    </a:lnTo>
                    <a:lnTo>
                      <a:pt x="303" y="746"/>
                    </a:lnTo>
                    <a:lnTo>
                      <a:pt x="314" y="736"/>
                    </a:lnTo>
                    <a:lnTo>
                      <a:pt x="323" y="724"/>
                    </a:lnTo>
                    <a:lnTo>
                      <a:pt x="332" y="712"/>
                    </a:lnTo>
                    <a:lnTo>
                      <a:pt x="341" y="698"/>
                    </a:lnTo>
                    <a:lnTo>
                      <a:pt x="351" y="684"/>
                    </a:lnTo>
                    <a:lnTo>
                      <a:pt x="360" y="670"/>
                    </a:lnTo>
                    <a:lnTo>
                      <a:pt x="368" y="655"/>
                    </a:lnTo>
                    <a:lnTo>
                      <a:pt x="384" y="623"/>
                    </a:lnTo>
                    <a:lnTo>
                      <a:pt x="398" y="588"/>
                    </a:lnTo>
                    <a:lnTo>
                      <a:pt x="412" y="552"/>
                    </a:lnTo>
                    <a:lnTo>
                      <a:pt x="422" y="514"/>
                    </a:lnTo>
                    <a:lnTo>
                      <a:pt x="432" y="474"/>
                    </a:lnTo>
                    <a:lnTo>
                      <a:pt x="440" y="433"/>
                    </a:lnTo>
                    <a:lnTo>
                      <a:pt x="444" y="391"/>
                    </a:lnTo>
                    <a:lnTo>
                      <a:pt x="448" y="351"/>
                    </a:lnTo>
                    <a:lnTo>
                      <a:pt x="449" y="311"/>
                    </a:lnTo>
                    <a:lnTo>
                      <a:pt x="447" y="273"/>
                    </a:lnTo>
                    <a:lnTo>
                      <a:pt x="443" y="236"/>
                    </a:lnTo>
                    <a:lnTo>
                      <a:pt x="437" y="202"/>
                    </a:lnTo>
                    <a:lnTo>
                      <a:pt x="434" y="185"/>
                    </a:lnTo>
                    <a:lnTo>
                      <a:pt x="430" y="169"/>
                    </a:lnTo>
                    <a:lnTo>
                      <a:pt x="426" y="154"/>
                    </a:lnTo>
                    <a:lnTo>
                      <a:pt x="421" y="139"/>
                    </a:lnTo>
                    <a:lnTo>
                      <a:pt x="415" y="124"/>
                    </a:lnTo>
                    <a:lnTo>
                      <a:pt x="410" y="110"/>
                    </a:lnTo>
                    <a:lnTo>
                      <a:pt x="403" y="97"/>
                    </a:lnTo>
                    <a:lnTo>
                      <a:pt x="397" y="85"/>
                    </a:lnTo>
                    <a:lnTo>
                      <a:pt x="389" y="73"/>
                    </a:lnTo>
                    <a:lnTo>
                      <a:pt x="382" y="63"/>
                    </a:lnTo>
                    <a:lnTo>
                      <a:pt x="374" y="52"/>
                    </a:lnTo>
                    <a:lnTo>
                      <a:pt x="366" y="43"/>
                    </a:lnTo>
                    <a:lnTo>
                      <a:pt x="356" y="35"/>
                    </a:lnTo>
                    <a:lnTo>
                      <a:pt x="348" y="27"/>
                    </a:lnTo>
                    <a:lnTo>
                      <a:pt x="339" y="21"/>
                    </a:lnTo>
                    <a:lnTo>
                      <a:pt x="329" y="14"/>
                    </a:lnTo>
                    <a:lnTo>
                      <a:pt x="318" y="10"/>
                    </a:lnTo>
                    <a:lnTo>
                      <a:pt x="308" y="6"/>
                    </a:lnTo>
                    <a:lnTo>
                      <a:pt x="297" y="3"/>
                    </a:lnTo>
                    <a:lnTo>
                      <a:pt x="287" y="1"/>
                    </a:lnTo>
                    <a:lnTo>
                      <a:pt x="276" y="0"/>
                    </a:lnTo>
                    <a:lnTo>
                      <a:pt x="264" y="0"/>
                    </a:lnTo>
                    <a:lnTo>
                      <a:pt x="254" y="1"/>
                    </a:lnTo>
                    <a:lnTo>
                      <a:pt x="242" y="4"/>
                    </a:lnTo>
                    <a:lnTo>
                      <a:pt x="232" y="7"/>
                    </a:lnTo>
                    <a:lnTo>
                      <a:pt x="220" y="12"/>
                    </a:lnTo>
                    <a:lnTo>
                      <a:pt x="208" y="16"/>
                    </a:lnTo>
                    <a:lnTo>
                      <a:pt x="198" y="22"/>
                    </a:lnTo>
                    <a:lnTo>
                      <a:pt x="188" y="29"/>
                    </a:lnTo>
                    <a:lnTo>
                      <a:pt x="177" y="37"/>
                    </a:lnTo>
                    <a:lnTo>
                      <a:pt x="166" y="45"/>
                    </a:lnTo>
                    <a:lnTo>
                      <a:pt x="156" y="56"/>
                    </a:lnTo>
                    <a:lnTo>
                      <a:pt x="146" y="65"/>
                    </a:lnTo>
                    <a:lnTo>
                      <a:pt x="136" y="77"/>
                    </a:lnTo>
                    <a:lnTo>
                      <a:pt x="126" y="88"/>
                    </a:lnTo>
                    <a:lnTo>
                      <a:pt x="116" y="101"/>
                    </a:lnTo>
                    <a:lnTo>
                      <a:pt x="107" y="114"/>
                    </a:lnTo>
                    <a:lnTo>
                      <a:pt x="99" y="128"/>
                    </a:lnTo>
                    <a:lnTo>
                      <a:pt x="89" y="143"/>
                    </a:lnTo>
                    <a:lnTo>
                      <a:pt x="81" y="158"/>
                    </a:lnTo>
                    <a:lnTo>
                      <a:pt x="65" y="190"/>
                    </a:lnTo>
                    <a:lnTo>
                      <a:pt x="50" y="224"/>
                    </a:lnTo>
                    <a:lnTo>
                      <a:pt x="37" y="261"/>
                    </a:lnTo>
                    <a:lnTo>
                      <a:pt x="26" y="299"/>
                    </a:lnTo>
                    <a:lnTo>
                      <a:pt x="17" y="338"/>
                    </a:lnTo>
                    <a:lnTo>
                      <a:pt x="10" y="380"/>
                    </a:lnTo>
                    <a:lnTo>
                      <a:pt x="4" y="421"/>
                    </a:lnTo>
                    <a:lnTo>
                      <a:pt x="1" y="462"/>
                    </a:lnTo>
                    <a:lnTo>
                      <a:pt x="0" y="501"/>
                    </a:lnTo>
                    <a:lnTo>
                      <a:pt x="3" y="539"/>
                    </a:lnTo>
                    <a:lnTo>
                      <a:pt x="6" y="575"/>
                    </a:lnTo>
                    <a:lnTo>
                      <a:pt x="11" y="610"/>
                    </a:lnTo>
                    <a:lnTo>
                      <a:pt x="15" y="627"/>
                    </a:lnTo>
                    <a:lnTo>
                      <a:pt x="19" y="643"/>
                    </a:lnTo>
                    <a:lnTo>
                      <a:pt x="23" y="658"/>
                    </a:lnTo>
                    <a:lnTo>
                      <a:pt x="28" y="673"/>
                    </a:lnTo>
                    <a:lnTo>
                      <a:pt x="34" y="687"/>
                    </a:lnTo>
                    <a:lnTo>
                      <a:pt x="40" y="701"/>
                    </a:lnTo>
                    <a:lnTo>
                      <a:pt x="45" y="715"/>
                    </a:lnTo>
                    <a:lnTo>
                      <a:pt x="52" y="727"/>
                    </a:lnTo>
                    <a:lnTo>
                      <a:pt x="59" y="738"/>
                    </a:lnTo>
                    <a:lnTo>
                      <a:pt x="67" y="750"/>
                    </a:lnTo>
                    <a:lnTo>
                      <a:pt x="75" y="759"/>
                    </a:lnTo>
                    <a:lnTo>
                      <a:pt x="84" y="768"/>
                    </a:lnTo>
                    <a:lnTo>
                      <a:pt x="92" y="777"/>
                    </a:lnTo>
                    <a:lnTo>
                      <a:pt x="101" y="784"/>
                    </a:lnTo>
                    <a:lnTo>
                      <a:pt x="110" y="791"/>
                    </a:lnTo>
                    <a:lnTo>
                      <a:pt x="121" y="797"/>
                    </a:lnTo>
                    <a:lnTo>
                      <a:pt x="130" y="802"/>
                    </a:lnTo>
                    <a:lnTo>
                      <a:pt x="140" y="806"/>
                    </a:lnTo>
                    <a:lnTo>
                      <a:pt x="152" y="809"/>
                    </a:lnTo>
                    <a:lnTo>
                      <a:pt x="162" y="811"/>
                    </a:lnTo>
                    <a:close/>
                  </a:path>
                </a:pathLst>
              </a:custGeom>
              <a:solidFill>
                <a:srgbClr val="948307"/>
              </a:solidFill>
              <a:ln w="9525">
                <a:noFill/>
                <a:round/>
                <a:headEnd/>
                <a:tailEnd/>
              </a:ln>
            </p:spPr>
            <p:txBody>
              <a:bodyPr/>
              <a:lstStyle/>
              <a:p>
                <a:endParaRPr lang="en-US"/>
              </a:p>
            </p:txBody>
          </p:sp>
          <p:sp>
            <p:nvSpPr>
              <p:cNvPr id="40368" name="Freeform 1139"/>
              <p:cNvSpPr>
                <a:spLocks/>
              </p:cNvSpPr>
              <p:nvPr/>
            </p:nvSpPr>
            <p:spPr bwMode="auto">
              <a:xfrm>
                <a:off x="2851" y="2483"/>
                <a:ext cx="74" cy="50"/>
              </a:xfrm>
              <a:custGeom>
                <a:avLst/>
                <a:gdLst>
                  <a:gd name="T0" fmla="*/ 0 w 446"/>
                  <a:gd name="T1" fmla="*/ 0 h 298"/>
                  <a:gd name="T2" fmla="*/ 0 w 446"/>
                  <a:gd name="T3" fmla="*/ 0 h 298"/>
                  <a:gd name="T4" fmla="*/ 0 w 446"/>
                  <a:gd name="T5" fmla="*/ 0 h 298"/>
                  <a:gd name="T6" fmla="*/ 0 w 446"/>
                  <a:gd name="T7" fmla="*/ 0 h 298"/>
                  <a:gd name="T8" fmla="*/ 0 w 446"/>
                  <a:gd name="T9" fmla="*/ 0 h 298"/>
                  <a:gd name="T10" fmla="*/ 0 w 446"/>
                  <a:gd name="T11" fmla="*/ 0 h 298"/>
                  <a:gd name="T12" fmla="*/ 0 w 446"/>
                  <a:gd name="T13" fmla="*/ 0 h 298"/>
                  <a:gd name="T14" fmla="*/ 0 w 446"/>
                  <a:gd name="T15" fmla="*/ 0 h 298"/>
                  <a:gd name="T16" fmla="*/ 0 w 446"/>
                  <a:gd name="T17" fmla="*/ 0 h 298"/>
                  <a:gd name="T18" fmla="*/ 0 w 446"/>
                  <a:gd name="T19" fmla="*/ 0 h 298"/>
                  <a:gd name="T20" fmla="*/ 0 w 446"/>
                  <a:gd name="T21" fmla="*/ 0 h 298"/>
                  <a:gd name="T22" fmla="*/ 0 w 446"/>
                  <a:gd name="T23" fmla="*/ 0 h 298"/>
                  <a:gd name="T24" fmla="*/ 0 w 446"/>
                  <a:gd name="T25" fmla="*/ 0 h 298"/>
                  <a:gd name="T26" fmla="*/ 0 w 446"/>
                  <a:gd name="T27" fmla="*/ 0 h 298"/>
                  <a:gd name="T28" fmla="*/ 0 w 446"/>
                  <a:gd name="T29" fmla="*/ 0 h 298"/>
                  <a:gd name="T30" fmla="*/ 0 w 446"/>
                  <a:gd name="T31" fmla="*/ 0 h 298"/>
                  <a:gd name="T32" fmla="*/ 0 w 446"/>
                  <a:gd name="T33" fmla="*/ 0 h 298"/>
                  <a:gd name="T34" fmla="*/ 0 w 446"/>
                  <a:gd name="T35" fmla="*/ 0 h 298"/>
                  <a:gd name="T36" fmla="*/ 0 w 446"/>
                  <a:gd name="T37" fmla="*/ 0 h 298"/>
                  <a:gd name="T38" fmla="*/ 0 w 446"/>
                  <a:gd name="T39" fmla="*/ 0 h 298"/>
                  <a:gd name="T40" fmla="*/ 0 w 446"/>
                  <a:gd name="T41" fmla="*/ 0 h 298"/>
                  <a:gd name="T42" fmla="*/ 0 w 446"/>
                  <a:gd name="T43" fmla="*/ 0 h 298"/>
                  <a:gd name="T44" fmla="*/ 0 w 446"/>
                  <a:gd name="T45" fmla="*/ 0 h 298"/>
                  <a:gd name="T46" fmla="*/ 0 w 446"/>
                  <a:gd name="T47" fmla="*/ 0 h 298"/>
                  <a:gd name="T48" fmla="*/ 0 w 446"/>
                  <a:gd name="T49" fmla="*/ 0 h 298"/>
                  <a:gd name="T50" fmla="*/ 0 w 446"/>
                  <a:gd name="T51" fmla="*/ 0 h 298"/>
                  <a:gd name="T52" fmla="*/ 0 w 446"/>
                  <a:gd name="T53" fmla="*/ 0 h 298"/>
                  <a:gd name="T54" fmla="*/ 0 w 446"/>
                  <a:gd name="T55" fmla="*/ 0 h 298"/>
                  <a:gd name="T56" fmla="*/ 0 w 446"/>
                  <a:gd name="T57" fmla="*/ 0 h 298"/>
                  <a:gd name="T58" fmla="*/ 0 w 446"/>
                  <a:gd name="T59" fmla="*/ 0 h 298"/>
                  <a:gd name="T60" fmla="*/ 0 w 446"/>
                  <a:gd name="T61" fmla="*/ 0 h 298"/>
                  <a:gd name="T62" fmla="*/ 0 w 446"/>
                  <a:gd name="T63" fmla="*/ 0 h 298"/>
                  <a:gd name="T64" fmla="*/ 0 w 446"/>
                  <a:gd name="T65" fmla="*/ 0 h 298"/>
                  <a:gd name="T66" fmla="*/ 0 w 446"/>
                  <a:gd name="T67" fmla="*/ 0 h 298"/>
                  <a:gd name="T68" fmla="*/ 0 w 446"/>
                  <a:gd name="T69" fmla="*/ 0 h 298"/>
                  <a:gd name="T70" fmla="*/ 0 w 446"/>
                  <a:gd name="T71" fmla="*/ 0 h 298"/>
                  <a:gd name="T72" fmla="*/ 0 w 446"/>
                  <a:gd name="T73" fmla="*/ 0 h 298"/>
                  <a:gd name="T74" fmla="*/ 0 w 446"/>
                  <a:gd name="T75" fmla="*/ 0 h 298"/>
                  <a:gd name="T76" fmla="*/ 0 w 446"/>
                  <a:gd name="T77" fmla="*/ 0 h 298"/>
                  <a:gd name="T78" fmla="*/ 0 w 446"/>
                  <a:gd name="T79" fmla="*/ 0 h 298"/>
                  <a:gd name="T80" fmla="*/ 0 w 446"/>
                  <a:gd name="T81" fmla="*/ 0 h 2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46"/>
                  <a:gd name="T124" fmla="*/ 0 h 298"/>
                  <a:gd name="T125" fmla="*/ 446 w 446"/>
                  <a:gd name="T126" fmla="*/ 298 h 2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46" h="298">
                    <a:moveTo>
                      <a:pt x="445" y="0"/>
                    </a:moveTo>
                    <a:lnTo>
                      <a:pt x="412" y="8"/>
                    </a:lnTo>
                    <a:lnTo>
                      <a:pt x="381" y="17"/>
                    </a:lnTo>
                    <a:lnTo>
                      <a:pt x="350" y="27"/>
                    </a:lnTo>
                    <a:lnTo>
                      <a:pt x="320" y="39"/>
                    </a:lnTo>
                    <a:lnTo>
                      <a:pt x="290" y="52"/>
                    </a:lnTo>
                    <a:lnTo>
                      <a:pt x="261" y="64"/>
                    </a:lnTo>
                    <a:lnTo>
                      <a:pt x="232" y="79"/>
                    </a:lnTo>
                    <a:lnTo>
                      <a:pt x="203" y="94"/>
                    </a:lnTo>
                    <a:lnTo>
                      <a:pt x="175" y="111"/>
                    </a:lnTo>
                    <a:lnTo>
                      <a:pt x="149" y="128"/>
                    </a:lnTo>
                    <a:lnTo>
                      <a:pt x="122" y="145"/>
                    </a:lnTo>
                    <a:lnTo>
                      <a:pt x="96" y="165"/>
                    </a:lnTo>
                    <a:lnTo>
                      <a:pt x="70" y="185"/>
                    </a:lnTo>
                    <a:lnTo>
                      <a:pt x="46" y="204"/>
                    </a:lnTo>
                    <a:lnTo>
                      <a:pt x="22" y="226"/>
                    </a:lnTo>
                    <a:lnTo>
                      <a:pt x="0" y="248"/>
                    </a:lnTo>
                    <a:lnTo>
                      <a:pt x="0" y="261"/>
                    </a:lnTo>
                    <a:lnTo>
                      <a:pt x="1" y="274"/>
                    </a:lnTo>
                    <a:lnTo>
                      <a:pt x="3" y="286"/>
                    </a:lnTo>
                    <a:lnTo>
                      <a:pt x="4" y="298"/>
                    </a:lnTo>
                    <a:lnTo>
                      <a:pt x="27" y="275"/>
                    </a:lnTo>
                    <a:lnTo>
                      <a:pt x="51" y="253"/>
                    </a:lnTo>
                    <a:lnTo>
                      <a:pt x="75" y="232"/>
                    </a:lnTo>
                    <a:lnTo>
                      <a:pt x="99" y="211"/>
                    </a:lnTo>
                    <a:lnTo>
                      <a:pt x="125" y="192"/>
                    </a:lnTo>
                    <a:lnTo>
                      <a:pt x="151" y="173"/>
                    </a:lnTo>
                    <a:lnTo>
                      <a:pt x="178" y="155"/>
                    </a:lnTo>
                    <a:lnTo>
                      <a:pt x="204" y="138"/>
                    </a:lnTo>
                    <a:lnTo>
                      <a:pt x="233" y="122"/>
                    </a:lnTo>
                    <a:lnTo>
                      <a:pt x="262" y="107"/>
                    </a:lnTo>
                    <a:lnTo>
                      <a:pt x="291" y="93"/>
                    </a:lnTo>
                    <a:lnTo>
                      <a:pt x="321" y="81"/>
                    </a:lnTo>
                    <a:lnTo>
                      <a:pt x="351" y="69"/>
                    </a:lnTo>
                    <a:lnTo>
                      <a:pt x="382" y="57"/>
                    </a:lnTo>
                    <a:lnTo>
                      <a:pt x="414" y="48"/>
                    </a:lnTo>
                    <a:lnTo>
                      <a:pt x="445" y="39"/>
                    </a:lnTo>
                    <a:lnTo>
                      <a:pt x="446" y="30"/>
                    </a:lnTo>
                    <a:lnTo>
                      <a:pt x="446" y="19"/>
                    </a:lnTo>
                    <a:lnTo>
                      <a:pt x="445" y="9"/>
                    </a:lnTo>
                    <a:lnTo>
                      <a:pt x="445" y="0"/>
                    </a:lnTo>
                    <a:close/>
                  </a:path>
                </a:pathLst>
              </a:custGeom>
              <a:solidFill>
                <a:srgbClr val="968405"/>
              </a:solidFill>
              <a:ln w="9525">
                <a:noFill/>
                <a:round/>
                <a:headEnd/>
                <a:tailEnd/>
              </a:ln>
            </p:spPr>
            <p:txBody>
              <a:bodyPr/>
              <a:lstStyle/>
              <a:p>
                <a:endParaRPr lang="en-US"/>
              </a:p>
            </p:txBody>
          </p:sp>
          <p:sp>
            <p:nvSpPr>
              <p:cNvPr id="40369" name="Freeform 1140"/>
              <p:cNvSpPr>
                <a:spLocks/>
              </p:cNvSpPr>
              <p:nvPr/>
            </p:nvSpPr>
            <p:spPr bwMode="auto">
              <a:xfrm>
                <a:off x="2851" y="2487"/>
                <a:ext cx="74" cy="50"/>
              </a:xfrm>
              <a:custGeom>
                <a:avLst/>
                <a:gdLst>
                  <a:gd name="T0" fmla="*/ 0 w 445"/>
                  <a:gd name="T1" fmla="*/ 0 h 303"/>
                  <a:gd name="T2" fmla="*/ 0 w 445"/>
                  <a:gd name="T3" fmla="*/ 0 h 303"/>
                  <a:gd name="T4" fmla="*/ 0 w 445"/>
                  <a:gd name="T5" fmla="*/ 0 h 303"/>
                  <a:gd name="T6" fmla="*/ 0 w 445"/>
                  <a:gd name="T7" fmla="*/ 0 h 303"/>
                  <a:gd name="T8" fmla="*/ 0 w 445"/>
                  <a:gd name="T9" fmla="*/ 0 h 303"/>
                  <a:gd name="T10" fmla="*/ 0 w 445"/>
                  <a:gd name="T11" fmla="*/ 0 h 303"/>
                  <a:gd name="T12" fmla="*/ 0 w 445"/>
                  <a:gd name="T13" fmla="*/ 0 h 303"/>
                  <a:gd name="T14" fmla="*/ 0 w 445"/>
                  <a:gd name="T15" fmla="*/ 0 h 303"/>
                  <a:gd name="T16" fmla="*/ 0 w 445"/>
                  <a:gd name="T17" fmla="*/ 0 h 303"/>
                  <a:gd name="T18" fmla="*/ 0 w 445"/>
                  <a:gd name="T19" fmla="*/ 0 h 303"/>
                  <a:gd name="T20" fmla="*/ 0 w 445"/>
                  <a:gd name="T21" fmla="*/ 0 h 303"/>
                  <a:gd name="T22" fmla="*/ 0 w 445"/>
                  <a:gd name="T23" fmla="*/ 0 h 303"/>
                  <a:gd name="T24" fmla="*/ 0 w 445"/>
                  <a:gd name="T25" fmla="*/ 0 h 303"/>
                  <a:gd name="T26" fmla="*/ 0 w 445"/>
                  <a:gd name="T27" fmla="*/ 0 h 303"/>
                  <a:gd name="T28" fmla="*/ 0 w 445"/>
                  <a:gd name="T29" fmla="*/ 0 h 303"/>
                  <a:gd name="T30" fmla="*/ 0 w 445"/>
                  <a:gd name="T31" fmla="*/ 0 h 303"/>
                  <a:gd name="T32" fmla="*/ 0 w 445"/>
                  <a:gd name="T33" fmla="*/ 0 h 303"/>
                  <a:gd name="T34" fmla="*/ 0 w 445"/>
                  <a:gd name="T35" fmla="*/ 0 h 303"/>
                  <a:gd name="T36" fmla="*/ 0 w 445"/>
                  <a:gd name="T37" fmla="*/ 0 h 303"/>
                  <a:gd name="T38" fmla="*/ 0 w 445"/>
                  <a:gd name="T39" fmla="*/ 0 h 303"/>
                  <a:gd name="T40" fmla="*/ 0 w 445"/>
                  <a:gd name="T41" fmla="*/ 0 h 303"/>
                  <a:gd name="T42" fmla="*/ 0 w 445"/>
                  <a:gd name="T43" fmla="*/ 0 h 303"/>
                  <a:gd name="T44" fmla="*/ 0 w 445"/>
                  <a:gd name="T45" fmla="*/ 0 h 303"/>
                  <a:gd name="T46" fmla="*/ 0 w 445"/>
                  <a:gd name="T47" fmla="*/ 0 h 303"/>
                  <a:gd name="T48" fmla="*/ 0 w 445"/>
                  <a:gd name="T49" fmla="*/ 0 h 303"/>
                  <a:gd name="T50" fmla="*/ 0 w 445"/>
                  <a:gd name="T51" fmla="*/ 0 h 303"/>
                  <a:gd name="T52" fmla="*/ 0 w 445"/>
                  <a:gd name="T53" fmla="*/ 0 h 303"/>
                  <a:gd name="T54" fmla="*/ 0 w 445"/>
                  <a:gd name="T55" fmla="*/ 0 h 303"/>
                  <a:gd name="T56" fmla="*/ 0 w 445"/>
                  <a:gd name="T57" fmla="*/ 0 h 303"/>
                  <a:gd name="T58" fmla="*/ 0 w 445"/>
                  <a:gd name="T59" fmla="*/ 0 h 303"/>
                  <a:gd name="T60" fmla="*/ 0 w 445"/>
                  <a:gd name="T61" fmla="*/ 0 h 303"/>
                  <a:gd name="T62" fmla="*/ 0 w 445"/>
                  <a:gd name="T63" fmla="*/ 0 h 303"/>
                  <a:gd name="T64" fmla="*/ 0 w 445"/>
                  <a:gd name="T65" fmla="*/ 0 h 303"/>
                  <a:gd name="T66" fmla="*/ 0 w 445"/>
                  <a:gd name="T67" fmla="*/ 0 h 303"/>
                  <a:gd name="T68" fmla="*/ 0 w 445"/>
                  <a:gd name="T69" fmla="*/ 0 h 303"/>
                  <a:gd name="T70" fmla="*/ 0 w 445"/>
                  <a:gd name="T71" fmla="*/ 0 h 303"/>
                  <a:gd name="T72" fmla="*/ 0 w 445"/>
                  <a:gd name="T73" fmla="*/ 0 h 303"/>
                  <a:gd name="T74" fmla="*/ 0 w 445"/>
                  <a:gd name="T75" fmla="*/ 0 h 303"/>
                  <a:gd name="T76" fmla="*/ 0 w 445"/>
                  <a:gd name="T77" fmla="*/ 0 h 303"/>
                  <a:gd name="T78" fmla="*/ 0 w 445"/>
                  <a:gd name="T79" fmla="*/ 0 h 303"/>
                  <a:gd name="T80" fmla="*/ 0 w 445"/>
                  <a:gd name="T81" fmla="*/ 0 h 3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45"/>
                  <a:gd name="T124" fmla="*/ 0 h 303"/>
                  <a:gd name="T125" fmla="*/ 445 w 445"/>
                  <a:gd name="T126" fmla="*/ 303 h 3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45" h="303">
                    <a:moveTo>
                      <a:pt x="445" y="0"/>
                    </a:moveTo>
                    <a:lnTo>
                      <a:pt x="413" y="8"/>
                    </a:lnTo>
                    <a:lnTo>
                      <a:pt x="381" y="19"/>
                    </a:lnTo>
                    <a:lnTo>
                      <a:pt x="350" y="29"/>
                    </a:lnTo>
                    <a:lnTo>
                      <a:pt x="319" y="41"/>
                    </a:lnTo>
                    <a:lnTo>
                      <a:pt x="290" y="53"/>
                    </a:lnTo>
                    <a:lnTo>
                      <a:pt x="260" y="67"/>
                    </a:lnTo>
                    <a:lnTo>
                      <a:pt x="231" y="81"/>
                    </a:lnTo>
                    <a:lnTo>
                      <a:pt x="203" y="97"/>
                    </a:lnTo>
                    <a:lnTo>
                      <a:pt x="176" y="114"/>
                    </a:lnTo>
                    <a:lnTo>
                      <a:pt x="148" y="131"/>
                    </a:lnTo>
                    <a:lnTo>
                      <a:pt x="121" y="149"/>
                    </a:lnTo>
                    <a:lnTo>
                      <a:pt x="96" y="169"/>
                    </a:lnTo>
                    <a:lnTo>
                      <a:pt x="71" y="189"/>
                    </a:lnTo>
                    <a:lnTo>
                      <a:pt x="47" y="210"/>
                    </a:lnTo>
                    <a:lnTo>
                      <a:pt x="23" y="232"/>
                    </a:lnTo>
                    <a:lnTo>
                      <a:pt x="0" y="255"/>
                    </a:lnTo>
                    <a:lnTo>
                      <a:pt x="2" y="267"/>
                    </a:lnTo>
                    <a:lnTo>
                      <a:pt x="3" y="279"/>
                    </a:lnTo>
                    <a:lnTo>
                      <a:pt x="6" y="292"/>
                    </a:lnTo>
                    <a:lnTo>
                      <a:pt x="8" y="303"/>
                    </a:lnTo>
                    <a:lnTo>
                      <a:pt x="30" y="280"/>
                    </a:lnTo>
                    <a:lnTo>
                      <a:pt x="53" y="257"/>
                    </a:lnTo>
                    <a:lnTo>
                      <a:pt x="76" y="236"/>
                    </a:lnTo>
                    <a:lnTo>
                      <a:pt x="100" y="215"/>
                    </a:lnTo>
                    <a:lnTo>
                      <a:pt x="126" y="196"/>
                    </a:lnTo>
                    <a:lnTo>
                      <a:pt x="151" y="176"/>
                    </a:lnTo>
                    <a:lnTo>
                      <a:pt x="178" y="159"/>
                    </a:lnTo>
                    <a:lnTo>
                      <a:pt x="206" y="141"/>
                    </a:lnTo>
                    <a:lnTo>
                      <a:pt x="233" y="125"/>
                    </a:lnTo>
                    <a:lnTo>
                      <a:pt x="261" y="110"/>
                    </a:lnTo>
                    <a:lnTo>
                      <a:pt x="290" y="95"/>
                    </a:lnTo>
                    <a:lnTo>
                      <a:pt x="320" y="82"/>
                    </a:lnTo>
                    <a:lnTo>
                      <a:pt x="350" y="71"/>
                    </a:lnTo>
                    <a:lnTo>
                      <a:pt x="381" y="59"/>
                    </a:lnTo>
                    <a:lnTo>
                      <a:pt x="413" y="49"/>
                    </a:lnTo>
                    <a:lnTo>
                      <a:pt x="444" y="41"/>
                    </a:lnTo>
                    <a:lnTo>
                      <a:pt x="444" y="30"/>
                    </a:lnTo>
                    <a:lnTo>
                      <a:pt x="444" y="20"/>
                    </a:lnTo>
                    <a:lnTo>
                      <a:pt x="445" y="11"/>
                    </a:lnTo>
                    <a:lnTo>
                      <a:pt x="445" y="0"/>
                    </a:lnTo>
                    <a:close/>
                  </a:path>
                </a:pathLst>
              </a:custGeom>
              <a:solidFill>
                <a:srgbClr val="988705"/>
              </a:solidFill>
              <a:ln w="9525">
                <a:noFill/>
                <a:round/>
                <a:headEnd/>
                <a:tailEnd/>
              </a:ln>
            </p:spPr>
            <p:txBody>
              <a:bodyPr/>
              <a:lstStyle/>
              <a:p>
                <a:endParaRPr lang="en-US"/>
              </a:p>
            </p:txBody>
          </p:sp>
          <p:sp>
            <p:nvSpPr>
              <p:cNvPr id="40370" name="Freeform 1141"/>
              <p:cNvSpPr>
                <a:spLocks/>
              </p:cNvSpPr>
              <p:nvPr/>
            </p:nvSpPr>
            <p:spPr bwMode="auto">
              <a:xfrm>
                <a:off x="2852" y="2490"/>
                <a:ext cx="73" cy="51"/>
              </a:xfrm>
              <a:custGeom>
                <a:avLst/>
                <a:gdLst>
                  <a:gd name="T0" fmla="*/ 0 w 441"/>
                  <a:gd name="T1" fmla="*/ 0 h 306"/>
                  <a:gd name="T2" fmla="*/ 0 w 441"/>
                  <a:gd name="T3" fmla="*/ 0 h 306"/>
                  <a:gd name="T4" fmla="*/ 0 w 441"/>
                  <a:gd name="T5" fmla="*/ 0 h 306"/>
                  <a:gd name="T6" fmla="*/ 0 w 441"/>
                  <a:gd name="T7" fmla="*/ 0 h 306"/>
                  <a:gd name="T8" fmla="*/ 0 w 441"/>
                  <a:gd name="T9" fmla="*/ 0 h 306"/>
                  <a:gd name="T10" fmla="*/ 0 w 441"/>
                  <a:gd name="T11" fmla="*/ 0 h 306"/>
                  <a:gd name="T12" fmla="*/ 0 w 441"/>
                  <a:gd name="T13" fmla="*/ 0 h 306"/>
                  <a:gd name="T14" fmla="*/ 0 w 441"/>
                  <a:gd name="T15" fmla="*/ 0 h 306"/>
                  <a:gd name="T16" fmla="*/ 0 w 441"/>
                  <a:gd name="T17" fmla="*/ 0 h 306"/>
                  <a:gd name="T18" fmla="*/ 0 w 441"/>
                  <a:gd name="T19" fmla="*/ 0 h 306"/>
                  <a:gd name="T20" fmla="*/ 0 w 441"/>
                  <a:gd name="T21" fmla="*/ 0 h 306"/>
                  <a:gd name="T22" fmla="*/ 0 w 441"/>
                  <a:gd name="T23" fmla="*/ 0 h 306"/>
                  <a:gd name="T24" fmla="*/ 0 w 441"/>
                  <a:gd name="T25" fmla="*/ 0 h 306"/>
                  <a:gd name="T26" fmla="*/ 0 w 441"/>
                  <a:gd name="T27" fmla="*/ 0 h 306"/>
                  <a:gd name="T28" fmla="*/ 0 w 441"/>
                  <a:gd name="T29" fmla="*/ 0 h 306"/>
                  <a:gd name="T30" fmla="*/ 0 w 441"/>
                  <a:gd name="T31" fmla="*/ 0 h 306"/>
                  <a:gd name="T32" fmla="*/ 0 w 441"/>
                  <a:gd name="T33" fmla="*/ 0 h 306"/>
                  <a:gd name="T34" fmla="*/ 0 w 441"/>
                  <a:gd name="T35" fmla="*/ 0 h 306"/>
                  <a:gd name="T36" fmla="*/ 0 w 441"/>
                  <a:gd name="T37" fmla="*/ 0 h 306"/>
                  <a:gd name="T38" fmla="*/ 0 w 441"/>
                  <a:gd name="T39" fmla="*/ 0 h 306"/>
                  <a:gd name="T40" fmla="*/ 0 w 441"/>
                  <a:gd name="T41" fmla="*/ 0 h 306"/>
                  <a:gd name="T42" fmla="*/ 0 w 441"/>
                  <a:gd name="T43" fmla="*/ 0 h 306"/>
                  <a:gd name="T44" fmla="*/ 0 w 441"/>
                  <a:gd name="T45" fmla="*/ 0 h 306"/>
                  <a:gd name="T46" fmla="*/ 0 w 441"/>
                  <a:gd name="T47" fmla="*/ 0 h 306"/>
                  <a:gd name="T48" fmla="*/ 0 w 441"/>
                  <a:gd name="T49" fmla="*/ 0 h 306"/>
                  <a:gd name="T50" fmla="*/ 0 w 441"/>
                  <a:gd name="T51" fmla="*/ 0 h 306"/>
                  <a:gd name="T52" fmla="*/ 0 w 441"/>
                  <a:gd name="T53" fmla="*/ 0 h 306"/>
                  <a:gd name="T54" fmla="*/ 0 w 441"/>
                  <a:gd name="T55" fmla="*/ 0 h 306"/>
                  <a:gd name="T56" fmla="*/ 0 w 441"/>
                  <a:gd name="T57" fmla="*/ 0 h 306"/>
                  <a:gd name="T58" fmla="*/ 0 w 441"/>
                  <a:gd name="T59" fmla="*/ 0 h 306"/>
                  <a:gd name="T60" fmla="*/ 0 w 441"/>
                  <a:gd name="T61" fmla="*/ 0 h 306"/>
                  <a:gd name="T62" fmla="*/ 0 w 441"/>
                  <a:gd name="T63" fmla="*/ 0 h 306"/>
                  <a:gd name="T64" fmla="*/ 0 w 441"/>
                  <a:gd name="T65" fmla="*/ 0 h 306"/>
                  <a:gd name="T66" fmla="*/ 0 w 441"/>
                  <a:gd name="T67" fmla="*/ 0 h 306"/>
                  <a:gd name="T68" fmla="*/ 0 w 441"/>
                  <a:gd name="T69" fmla="*/ 0 h 306"/>
                  <a:gd name="T70" fmla="*/ 0 w 441"/>
                  <a:gd name="T71" fmla="*/ 0 h 306"/>
                  <a:gd name="T72" fmla="*/ 0 w 441"/>
                  <a:gd name="T73" fmla="*/ 0 h 306"/>
                  <a:gd name="T74" fmla="*/ 0 w 441"/>
                  <a:gd name="T75" fmla="*/ 0 h 306"/>
                  <a:gd name="T76" fmla="*/ 0 w 441"/>
                  <a:gd name="T77" fmla="*/ 0 h 306"/>
                  <a:gd name="T78" fmla="*/ 0 w 441"/>
                  <a:gd name="T79" fmla="*/ 0 h 306"/>
                  <a:gd name="T80" fmla="*/ 0 w 441"/>
                  <a:gd name="T81" fmla="*/ 0 h 3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41"/>
                  <a:gd name="T124" fmla="*/ 0 h 306"/>
                  <a:gd name="T125" fmla="*/ 441 w 441"/>
                  <a:gd name="T126" fmla="*/ 306 h 3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41" h="306">
                    <a:moveTo>
                      <a:pt x="441" y="0"/>
                    </a:moveTo>
                    <a:lnTo>
                      <a:pt x="410" y="9"/>
                    </a:lnTo>
                    <a:lnTo>
                      <a:pt x="378" y="18"/>
                    </a:lnTo>
                    <a:lnTo>
                      <a:pt x="347" y="30"/>
                    </a:lnTo>
                    <a:lnTo>
                      <a:pt x="317" y="42"/>
                    </a:lnTo>
                    <a:lnTo>
                      <a:pt x="287" y="54"/>
                    </a:lnTo>
                    <a:lnTo>
                      <a:pt x="258" y="68"/>
                    </a:lnTo>
                    <a:lnTo>
                      <a:pt x="229" y="83"/>
                    </a:lnTo>
                    <a:lnTo>
                      <a:pt x="200" y="99"/>
                    </a:lnTo>
                    <a:lnTo>
                      <a:pt x="174" y="116"/>
                    </a:lnTo>
                    <a:lnTo>
                      <a:pt x="147" y="134"/>
                    </a:lnTo>
                    <a:lnTo>
                      <a:pt x="121" y="153"/>
                    </a:lnTo>
                    <a:lnTo>
                      <a:pt x="95" y="172"/>
                    </a:lnTo>
                    <a:lnTo>
                      <a:pt x="71" y="193"/>
                    </a:lnTo>
                    <a:lnTo>
                      <a:pt x="47" y="214"/>
                    </a:lnTo>
                    <a:lnTo>
                      <a:pt x="23" y="236"/>
                    </a:lnTo>
                    <a:lnTo>
                      <a:pt x="0" y="259"/>
                    </a:lnTo>
                    <a:lnTo>
                      <a:pt x="3" y="272"/>
                    </a:lnTo>
                    <a:lnTo>
                      <a:pt x="5" y="283"/>
                    </a:lnTo>
                    <a:lnTo>
                      <a:pt x="7" y="295"/>
                    </a:lnTo>
                    <a:lnTo>
                      <a:pt x="11" y="306"/>
                    </a:lnTo>
                    <a:lnTo>
                      <a:pt x="31" y="283"/>
                    </a:lnTo>
                    <a:lnTo>
                      <a:pt x="53" y="260"/>
                    </a:lnTo>
                    <a:lnTo>
                      <a:pt x="77" y="238"/>
                    </a:lnTo>
                    <a:lnTo>
                      <a:pt x="101" y="217"/>
                    </a:lnTo>
                    <a:lnTo>
                      <a:pt x="125" y="198"/>
                    </a:lnTo>
                    <a:lnTo>
                      <a:pt x="151" y="178"/>
                    </a:lnTo>
                    <a:lnTo>
                      <a:pt x="177" y="161"/>
                    </a:lnTo>
                    <a:lnTo>
                      <a:pt x="204" y="143"/>
                    </a:lnTo>
                    <a:lnTo>
                      <a:pt x="232" y="127"/>
                    </a:lnTo>
                    <a:lnTo>
                      <a:pt x="259" y="111"/>
                    </a:lnTo>
                    <a:lnTo>
                      <a:pt x="288" y="97"/>
                    </a:lnTo>
                    <a:lnTo>
                      <a:pt x="317" y="83"/>
                    </a:lnTo>
                    <a:lnTo>
                      <a:pt x="347" y="72"/>
                    </a:lnTo>
                    <a:lnTo>
                      <a:pt x="377" y="60"/>
                    </a:lnTo>
                    <a:lnTo>
                      <a:pt x="408" y="50"/>
                    </a:lnTo>
                    <a:lnTo>
                      <a:pt x="440" y="40"/>
                    </a:lnTo>
                    <a:lnTo>
                      <a:pt x="441" y="31"/>
                    </a:lnTo>
                    <a:lnTo>
                      <a:pt x="441" y="21"/>
                    </a:lnTo>
                    <a:lnTo>
                      <a:pt x="441" y="10"/>
                    </a:lnTo>
                    <a:lnTo>
                      <a:pt x="441" y="0"/>
                    </a:lnTo>
                    <a:close/>
                  </a:path>
                </a:pathLst>
              </a:custGeom>
              <a:solidFill>
                <a:srgbClr val="9B8902"/>
              </a:solidFill>
              <a:ln w="9525">
                <a:noFill/>
                <a:round/>
                <a:headEnd/>
                <a:tailEnd/>
              </a:ln>
            </p:spPr>
            <p:txBody>
              <a:bodyPr/>
              <a:lstStyle/>
              <a:p>
                <a:endParaRPr lang="en-US"/>
              </a:p>
            </p:txBody>
          </p:sp>
          <p:sp>
            <p:nvSpPr>
              <p:cNvPr id="40371" name="Freeform 1142"/>
              <p:cNvSpPr>
                <a:spLocks/>
              </p:cNvSpPr>
              <p:nvPr/>
            </p:nvSpPr>
            <p:spPr bwMode="auto">
              <a:xfrm>
                <a:off x="2853" y="2493"/>
                <a:ext cx="72" cy="52"/>
              </a:xfrm>
              <a:custGeom>
                <a:avLst/>
                <a:gdLst>
                  <a:gd name="T0" fmla="*/ 0 w 436"/>
                  <a:gd name="T1" fmla="*/ 0 h 307"/>
                  <a:gd name="T2" fmla="*/ 0 w 436"/>
                  <a:gd name="T3" fmla="*/ 0 h 307"/>
                  <a:gd name="T4" fmla="*/ 0 w 436"/>
                  <a:gd name="T5" fmla="*/ 0 h 307"/>
                  <a:gd name="T6" fmla="*/ 0 w 436"/>
                  <a:gd name="T7" fmla="*/ 0 h 307"/>
                  <a:gd name="T8" fmla="*/ 0 w 436"/>
                  <a:gd name="T9" fmla="*/ 0 h 307"/>
                  <a:gd name="T10" fmla="*/ 0 w 436"/>
                  <a:gd name="T11" fmla="*/ 0 h 307"/>
                  <a:gd name="T12" fmla="*/ 0 w 436"/>
                  <a:gd name="T13" fmla="*/ 0 h 307"/>
                  <a:gd name="T14" fmla="*/ 0 w 436"/>
                  <a:gd name="T15" fmla="*/ 0 h 307"/>
                  <a:gd name="T16" fmla="*/ 0 w 436"/>
                  <a:gd name="T17" fmla="*/ 0 h 307"/>
                  <a:gd name="T18" fmla="*/ 0 w 436"/>
                  <a:gd name="T19" fmla="*/ 0 h 307"/>
                  <a:gd name="T20" fmla="*/ 0 w 436"/>
                  <a:gd name="T21" fmla="*/ 0 h 307"/>
                  <a:gd name="T22" fmla="*/ 0 w 436"/>
                  <a:gd name="T23" fmla="*/ 0 h 307"/>
                  <a:gd name="T24" fmla="*/ 0 w 436"/>
                  <a:gd name="T25" fmla="*/ 0 h 307"/>
                  <a:gd name="T26" fmla="*/ 0 w 436"/>
                  <a:gd name="T27" fmla="*/ 0 h 307"/>
                  <a:gd name="T28" fmla="*/ 0 w 436"/>
                  <a:gd name="T29" fmla="*/ 0 h 307"/>
                  <a:gd name="T30" fmla="*/ 0 w 436"/>
                  <a:gd name="T31" fmla="*/ 0 h 307"/>
                  <a:gd name="T32" fmla="*/ 0 w 436"/>
                  <a:gd name="T33" fmla="*/ 0 h 307"/>
                  <a:gd name="T34" fmla="*/ 0 w 436"/>
                  <a:gd name="T35" fmla="*/ 0 h 307"/>
                  <a:gd name="T36" fmla="*/ 0 w 436"/>
                  <a:gd name="T37" fmla="*/ 0 h 307"/>
                  <a:gd name="T38" fmla="*/ 0 w 436"/>
                  <a:gd name="T39" fmla="*/ 0 h 307"/>
                  <a:gd name="T40" fmla="*/ 0 w 436"/>
                  <a:gd name="T41" fmla="*/ 0 h 307"/>
                  <a:gd name="T42" fmla="*/ 0 w 436"/>
                  <a:gd name="T43" fmla="*/ 0 h 307"/>
                  <a:gd name="T44" fmla="*/ 0 w 436"/>
                  <a:gd name="T45" fmla="*/ 0 h 307"/>
                  <a:gd name="T46" fmla="*/ 0 w 436"/>
                  <a:gd name="T47" fmla="*/ 0 h 307"/>
                  <a:gd name="T48" fmla="*/ 0 w 436"/>
                  <a:gd name="T49" fmla="*/ 0 h 307"/>
                  <a:gd name="T50" fmla="*/ 0 w 436"/>
                  <a:gd name="T51" fmla="*/ 0 h 307"/>
                  <a:gd name="T52" fmla="*/ 0 w 436"/>
                  <a:gd name="T53" fmla="*/ 0 h 307"/>
                  <a:gd name="T54" fmla="*/ 0 w 436"/>
                  <a:gd name="T55" fmla="*/ 0 h 307"/>
                  <a:gd name="T56" fmla="*/ 0 w 436"/>
                  <a:gd name="T57" fmla="*/ 0 h 307"/>
                  <a:gd name="T58" fmla="*/ 0 w 436"/>
                  <a:gd name="T59" fmla="*/ 0 h 307"/>
                  <a:gd name="T60" fmla="*/ 0 w 436"/>
                  <a:gd name="T61" fmla="*/ 0 h 307"/>
                  <a:gd name="T62" fmla="*/ 0 w 436"/>
                  <a:gd name="T63" fmla="*/ 0 h 307"/>
                  <a:gd name="T64" fmla="*/ 0 w 436"/>
                  <a:gd name="T65" fmla="*/ 0 h 307"/>
                  <a:gd name="T66" fmla="*/ 0 w 436"/>
                  <a:gd name="T67" fmla="*/ 0 h 307"/>
                  <a:gd name="T68" fmla="*/ 0 w 436"/>
                  <a:gd name="T69" fmla="*/ 0 h 307"/>
                  <a:gd name="T70" fmla="*/ 0 w 436"/>
                  <a:gd name="T71" fmla="*/ 0 h 307"/>
                  <a:gd name="T72" fmla="*/ 0 w 436"/>
                  <a:gd name="T73" fmla="*/ 0 h 307"/>
                  <a:gd name="T74" fmla="*/ 0 w 436"/>
                  <a:gd name="T75" fmla="*/ 0 h 307"/>
                  <a:gd name="T76" fmla="*/ 0 w 436"/>
                  <a:gd name="T77" fmla="*/ 0 h 307"/>
                  <a:gd name="T78" fmla="*/ 0 w 436"/>
                  <a:gd name="T79" fmla="*/ 0 h 307"/>
                  <a:gd name="T80" fmla="*/ 0 w 436"/>
                  <a:gd name="T81" fmla="*/ 0 h 3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6"/>
                  <a:gd name="T124" fmla="*/ 0 h 307"/>
                  <a:gd name="T125" fmla="*/ 436 w 436"/>
                  <a:gd name="T126" fmla="*/ 307 h 30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6" h="307">
                    <a:moveTo>
                      <a:pt x="436" y="0"/>
                    </a:moveTo>
                    <a:lnTo>
                      <a:pt x="405" y="8"/>
                    </a:lnTo>
                    <a:lnTo>
                      <a:pt x="373" y="18"/>
                    </a:lnTo>
                    <a:lnTo>
                      <a:pt x="342" y="30"/>
                    </a:lnTo>
                    <a:lnTo>
                      <a:pt x="312" y="41"/>
                    </a:lnTo>
                    <a:lnTo>
                      <a:pt x="282" y="54"/>
                    </a:lnTo>
                    <a:lnTo>
                      <a:pt x="253" y="69"/>
                    </a:lnTo>
                    <a:lnTo>
                      <a:pt x="225" y="84"/>
                    </a:lnTo>
                    <a:lnTo>
                      <a:pt x="198" y="100"/>
                    </a:lnTo>
                    <a:lnTo>
                      <a:pt x="170" y="118"/>
                    </a:lnTo>
                    <a:lnTo>
                      <a:pt x="143" y="135"/>
                    </a:lnTo>
                    <a:lnTo>
                      <a:pt x="118" y="155"/>
                    </a:lnTo>
                    <a:lnTo>
                      <a:pt x="92" y="174"/>
                    </a:lnTo>
                    <a:lnTo>
                      <a:pt x="68" y="195"/>
                    </a:lnTo>
                    <a:lnTo>
                      <a:pt x="45" y="216"/>
                    </a:lnTo>
                    <a:lnTo>
                      <a:pt x="22" y="239"/>
                    </a:lnTo>
                    <a:lnTo>
                      <a:pt x="0" y="262"/>
                    </a:lnTo>
                    <a:lnTo>
                      <a:pt x="2" y="274"/>
                    </a:lnTo>
                    <a:lnTo>
                      <a:pt x="6" y="285"/>
                    </a:lnTo>
                    <a:lnTo>
                      <a:pt x="8" y="297"/>
                    </a:lnTo>
                    <a:lnTo>
                      <a:pt x="11" y="307"/>
                    </a:lnTo>
                    <a:lnTo>
                      <a:pt x="32" y="284"/>
                    </a:lnTo>
                    <a:lnTo>
                      <a:pt x="54" y="261"/>
                    </a:lnTo>
                    <a:lnTo>
                      <a:pt x="76" y="240"/>
                    </a:lnTo>
                    <a:lnTo>
                      <a:pt x="100" y="218"/>
                    </a:lnTo>
                    <a:lnTo>
                      <a:pt x="124" y="199"/>
                    </a:lnTo>
                    <a:lnTo>
                      <a:pt x="149" y="179"/>
                    </a:lnTo>
                    <a:lnTo>
                      <a:pt x="174" y="162"/>
                    </a:lnTo>
                    <a:lnTo>
                      <a:pt x="201" y="143"/>
                    </a:lnTo>
                    <a:lnTo>
                      <a:pt x="228" y="127"/>
                    </a:lnTo>
                    <a:lnTo>
                      <a:pt x="255" y="112"/>
                    </a:lnTo>
                    <a:lnTo>
                      <a:pt x="283" y="97"/>
                    </a:lnTo>
                    <a:lnTo>
                      <a:pt x="312" y="84"/>
                    </a:lnTo>
                    <a:lnTo>
                      <a:pt x="342" y="71"/>
                    </a:lnTo>
                    <a:lnTo>
                      <a:pt x="371" y="60"/>
                    </a:lnTo>
                    <a:lnTo>
                      <a:pt x="402" y="49"/>
                    </a:lnTo>
                    <a:lnTo>
                      <a:pt x="432" y="40"/>
                    </a:lnTo>
                    <a:lnTo>
                      <a:pt x="433" y="30"/>
                    </a:lnTo>
                    <a:lnTo>
                      <a:pt x="435" y="19"/>
                    </a:lnTo>
                    <a:lnTo>
                      <a:pt x="436" y="10"/>
                    </a:lnTo>
                    <a:lnTo>
                      <a:pt x="436" y="0"/>
                    </a:lnTo>
                    <a:close/>
                  </a:path>
                </a:pathLst>
              </a:custGeom>
              <a:solidFill>
                <a:srgbClr val="9D8B00"/>
              </a:solidFill>
              <a:ln w="9525">
                <a:noFill/>
                <a:round/>
                <a:headEnd/>
                <a:tailEnd/>
              </a:ln>
            </p:spPr>
            <p:txBody>
              <a:bodyPr/>
              <a:lstStyle/>
              <a:p>
                <a:endParaRPr lang="en-US"/>
              </a:p>
            </p:txBody>
          </p:sp>
          <p:sp>
            <p:nvSpPr>
              <p:cNvPr id="40372" name="Freeform 1143"/>
              <p:cNvSpPr>
                <a:spLocks/>
              </p:cNvSpPr>
              <p:nvPr/>
            </p:nvSpPr>
            <p:spPr bwMode="auto">
              <a:xfrm>
                <a:off x="2854" y="2497"/>
                <a:ext cx="71" cy="51"/>
              </a:xfrm>
              <a:custGeom>
                <a:avLst/>
                <a:gdLst>
                  <a:gd name="T0" fmla="*/ 0 w 429"/>
                  <a:gd name="T1" fmla="*/ 0 h 310"/>
                  <a:gd name="T2" fmla="*/ 0 w 429"/>
                  <a:gd name="T3" fmla="*/ 0 h 310"/>
                  <a:gd name="T4" fmla="*/ 0 w 429"/>
                  <a:gd name="T5" fmla="*/ 0 h 310"/>
                  <a:gd name="T6" fmla="*/ 0 w 429"/>
                  <a:gd name="T7" fmla="*/ 0 h 310"/>
                  <a:gd name="T8" fmla="*/ 0 w 429"/>
                  <a:gd name="T9" fmla="*/ 0 h 310"/>
                  <a:gd name="T10" fmla="*/ 0 w 429"/>
                  <a:gd name="T11" fmla="*/ 0 h 310"/>
                  <a:gd name="T12" fmla="*/ 0 w 429"/>
                  <a:gd name="T13" fmla="*/ 0 h 310"/>
                  <a:gd name="T14" fmla="*/ 0 w 429"/>
                  <a:gd name="T15" fmla="*/ 0 h 310"/>
                  <a:gd name="T16" fmla="*/ 0 w 429"/>
                  <a:gd name="T17" fmla="*/ 0 h 310"/>
                  <a:gd name="T18" fmla="*/ 0 w 429"/>
                  <a:gd name="T19" fmla="*/ 0 h 310"/>
                  <a:gd name="T20" fmla="*/ 0 w 429"/>
                  <a:gd name="T21" fmla="*/ 0 h 310"/>
                  <a:gd name="T22" fmla="*/ 0 w 429"/>
                  <a:gd name="T23" fmla="*/ 0 h 310"/>
                  <a:gd name="T24" fmla="*/ 0 w 429"/>
                  <a:gd name="T25" fmla="*/ 0 h 310"/>
                  <a:gd name="T26" fmla="*/ 0 w 429"/>
                  <a:gd name="T27" fmla="*/ 0 h 310"/>
                  <a:gd name="T28" fmla="*/ 0 w 429"/>
                  <a:gd name="T29" fmla="*/ 0 h 310"/>
                  <a:gd name="T30" fmla="*/ 0 w 429"/>
                  <a:gd name="T31" fmla="*/ 0 h 310"/>
                  <a:gd name="T32" fmla="*/ 0 w 429"/>
                  <a:gd name="T33" fmla="*/ 0 h 310"/>
                  <a:gd name="T34" fmla="*/ 0 w 429"/>
                  <a:gd name="T35" fmla="*/ 0 h 310"/>
                  <a:gd name="T36" fmla="*/ 0 w 429"/>
                  <a:gd name="T37" fmla="*/ 0 h 310"/>
                  <a:gd name="T38" fmla="*/ 0 w 429"/>
                  <a:gd name="T39" fmla="*/ 0 h 310"/>
                  <a:gd name="T40" fmla="*/ 0 w 429"/>
                  <a:gd name="T41" fmla="*/ 0 h 310"/>
                  <a:gd name="T42" fmla="*/ 0 w 429"/>
                  <a:gd name="T43" fmla="*/ 0 h 310"/>
                  <a:gd name="T44" fmla="*/ 0 w 429"/>
                  <a:gd name="T45" fmla="*/ 0 h 310"/>
                  <a:gd name="T46" fmla="*/ 0 w 429"/>
                  <a:gd name="T47" fmla="*/ 0 h 310"/>
                  <a:gd name="T48" fmla="*/ 0 w 429"/>
                  <a:gd name="T49" fmla="*/ 0 h 310"/>
                  <a:gd name="T50" fmla="*/ 0 w 429"/>
                  <a:gd name="T51" fmla="*/ 0 h 310"/>
                  <a:gd name="T52" fmla="*/ 0 w 429"/>
                  <a:gd name="T53" fmla="*/ 0 h 310"/>
                  <a:gd name="T54" fmla="*/ 0 w 429"/>
                  <a:gd name="T55" fmla="*/ 0 h 310"/>
                  <a:gd name="T56" fmla="*/ 0 w 429"/>
                  <a:gd name="T57" fmla="*/ 0 h 310"/>
                  <a:gd name="T58" fmla="*/ 0 w 429"/>
                  <a:gd name="T59" fmla="*/ 0 h 310"/>
                  <a:gd name="T60" fmla="*/ 0 w 429"/>
                  <a:gd name="T61" fmla="*/ 0 h 310"/>
                  <a:gd name="T62" fmla="*/ 0 w 429"/>
                  <a:gd name="T63" fmla="*/ 0 h 310"/>
                  <a:gd name="T64" fmla="*/ 0 w 429"/>
                  <a:gd name="T65" fmla="*/ 0 h 310"/>
                  <a:gd name="T66" fmla="*/ 0 w 429"/>
                  <a:gd name="T67" fmla="*/ 0 h 310"/>
                  <a:gd name="T68" fmla="*/ 0 w 429"/>
                  <a:gd name="T69" fmla="*/ 0 h 310"/>
                  <a:gd name="T70" fmla="*/ 0 w 429"/>
                  <a:gd name="T71" fmla="*/ 0 h 310"/>
                  <a:gd name="T72" fmla="*/ 0 w 429"/>
                  <a:gd name="T73" fmla="*/ 0 h 310"/>
                  <a:gd name="T74" fmla="*/ 0 w 429"/>
                  <a:gd name="T75" fmla="*/ 0 h 310"/>
                  <a:gd name="T76" fmla="*/ 0 w 429"/>
                  <a:gd name="T77" fmla="*/ 0 h 310"/>
                  <a:gd name="T78" fmla="*/ 0 w 429"/>
                  <a:gd name="T79" fmla="*/ 0 h 310"/>
                  <a:gd name="T80" fmla="*/ 0 w 429"/>
                  <a:gd name="T81" fmla="*/ 0 h 31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29"/>
                  <a:gd name="T124" fmla="*/ 0 h 310"/>
                  <a:gd name="T125" fmla="*/ 429 w 429"/>
                  <a:gd name="T126" fmla="*/ 310 h 31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29" h="310">
                    <a:moveTo>
                      <a:pt x="429" y="0"/>
                    </a:moveTo>
                    <a:lnTo>
                      <a:pt x="397" y="10"/>
                    </a:lnTo>
                    <a:lnTo>
                      <a:pt x="366" y="20"/>
                    </a:lnTo>
                    <a:lnTo>
                      <a:pt x="336" y="32"/>
                    </a:lnTo>
                    <a:lnTo>
                      <a:pt x="306" y="43"/>
                    </a:lnTo>
                    <a:lnTo>
                      <a:pt x="277" y="57"/>
                    </a:lnTo>
                    <a:lnTo>
                      <a:pt x="248" y="71"/>
                    </a:lnTo>
                    <a:lnTo>
                      <a:pt x="221" y="87"/>
                    </a:lnTo>
                    <a:lnTo>
                      <a:pt x="193" y="103"/>
                    </a:lnTo>
                    <a:lnTo>
                      <a:pt x="166" y="121"/>
                    </a:lnTo>
                    <a:lnTo>
                      <a:pt x="140" y="138"/>
                    </a:lnTo>
                    <a:lnTo>
                      <a:pt x="114" y="158"/>
                    </a:lnTo>
                    <a:lnTo>
                      <a:pt x="90" y="177"/>
                    </a:lnTo>
                    <a:lnTo>
                      <a:pt x="66" y="198"/>
                    </a:lnTo>
                    <a:lnTo>
                      <a:pt x="42" y="220"/>
                    </a:lnTo>
                    <a:lnTo>
                      <a:pt x="20" y="243"/>
                    </a:lnTo>
                    <a:lnTo>
                      <a:pt x="0" y="266"/>
                    </a:lnTo>
                    <a:lnTo>
                      <a:pt x="2" y="278"/>
                    </a:lnTo>
                    <a:lnTo>
                      <a:pt x="5" y="288"/>
                    </a:lnTo>
                    <a:lnTo>
                      <a:pt x="9" y="300"/>
                    </a:lnTo>
                    <a:lnTo>
                      <a:pt x="12" y="310"/>
                    </a:lnTo>
                    <a:lnTo>
                      <a:pt x="33" y="287"/>
                    </a:lnTo>
                    <a:lnTo>
                      <a:pt x="54" y="264"/>
                    </a:lnTo>
                    <a:lnTo>
                      <a:pt x="76" y="242"/>
                    </a:lnTo>
                    <a:lnTo>
                      <a:pt x="99" y="221"/>
                    </a:lnTo>
                    <a:lnTo>
                      <a:pt x="122" y="202"/>
                    </a:lnTo>
                    <a:lnTo>
                      <a:pt x="147" y="182"/>
                    </a:lnTo>
                    <a:lnTo>
                      <a:pt x="172" y="163"/>
                    </a:lnTo>
                    <a:lnTo>
                      <a:pt x="197" y="146"/>
                    </a:lnTo>
                    <a:lnTo>
                      <a:pt x="224" y="130"/>
                    </a:lnTo>
                    <a:lnTo>
                      <a:pt x="251" y="114"/>
                    </a:lnTo>
                    <a:lnTo>
                      <a:pt x="278" y="100"/>
                    </a:lnTo>
                    <a:lnTo>
                      <a:pt x="306" y="86"/>
                    </a:lnTo>
                    <a:lnTo>
                      <a:pt x="335" y="73"/>
                    </a:lnTo>
                    <a:lnTo>
                      <a:pt x="364" y="62"/>
                    </a:lnTo>
                    <a:lnTo>
                      <a:pt x="394" y="51"/>
                    </a:lnTo>
                    <a:lnTo>
                      <a:pt x="424" y="42"/>
                    </a:lnTo>
                    <a:lnTo>
                      <a:pt x="425" y="32"/>
                    </a:lnTo>
                    <a:lnTo>
                      <a:pt x="426" y="21"/>
                    </a:lnTo>
                    <a:lnTo>
                      <a:pt x="427" y="11"/>
                    </a:lnTo>
                    <a:lnTo>
                      <a:pt x="429" y="0"/>
                    </a:lnTo>
                    <a:close/>
                  </a:path>
                </a:pathLst>
              </a:custGeom>
              <a:solidFill>
                <a:srgbClr val="A08D00"/>
              </a:solidFill>
              <a:ln w="9525">
                <a:noFill/>
                <a:round/>
                <a:headEnd/>
                <a:tailEnd/>
              </a:ln>
            </p:spPr>
            <p:txBody>
              <a:bodyPr/>
              <a:lstStyle/>
              <a:p>
                <a:endParaRPr lang="en-US"/>
              </a:p>
            </p:txBody>
          </p:sp>
          <p:sp>
            <p:nvSpPr>
              <p:cNvPr id="40373" name="Freeform 1144"/>
              <p:cNvSpPr>
                <a:spLocks/>
              </p:cNvSpPr>
              <p:nvPr/>
            </p:nvSpPr>
            <p:spPr bwMode="auto">
              <a:xfrm>
                <a:off x="2855" y="2500"/>
                <a:ext cx="70" cy="52"/>
              </a:xfrm>
              <a:custGeom>
                <a:avLst/>
                <a:gdLst>
                  <a:gd name="T0" fmla="*/ 0 w 421"/>
                  <a:gd name="T1" fmla="*/ 0 h 309"/>
                  <a:gd name="T2" fmla="*/ 0 w 421"/>
                  <a:gd name="T3" fmla="*/ 0 h 309"/>
                  <a:gd name="T4" fmla="*/ 0 w 421"/>
                  <a:gd name="T5" fmla="*/ 0 h 309"/>
                  <a:gd name="T6" fmla="*/ 0 w 421"/>
                  <a:gd name="T7" fmla="*/ 0 h 309"/>
                  <a:gd name="T8" fmla="*/ 0 w 421"/>
                  <a:gd name="T9" fmla="*/ 0 h 309"/>
                  <a:gd name="T10" fmla="*/ 0 w 421"/>
                  <a:gd name="T11" fmla="*/ 0 h 309"/>
                  <a:gd name="T12" fmla="*/ 0 w 421"/>
                  <a:gd name="T13" fmla="*/ 0 h 309"/>
                  <a:gd name="T14" fmla="*/ 0 w 421"/>
                  <a:gd name="T15" fmla="*/ 0 h 309"/>
                  <a:gd name="T16" fmla="*/ 0 w 421"/>
                  <a:gd name="T17" fmla="*/ 0 h 309"/>
                  <a:gd name="T18" fmla="*/ 0 w 421"/>
                  <a:gd name="T19" fmla="*/ 0 h 309"/>
                  <a:gd name="T20" fmla="*/ 0 w 421"/>
                  <a:gd name="T21" fmla="*/ 0 h 309"/>
                  <a:gd name="T22" fmla="*/ 0 w 421"/>
                  <a:gd name="T23" fmla="*/ 0 h 309"/>
                  <a:gd name="T24" fmla="*/ 0 w 421"/>
                  <a:gd name="T25" fmla="*/ 0 h 309"/>
                  <a:gd name="T26" fmla="*/ 0 w 421"/>
                  <a:gd name="T27" fmla="*/ 0 h 309"/>
                  <a:gd name="T28" fmla="*/ 0 w 421"/>
                  <a:gd name="T29" fmla="*/ 0 h 309"/>
                  <a:gd name="T30" fmla="*/ 0 w 421"/>
                  <a:gd name="T31" fmla="*/ 0 h 309"/>
                  <a:gd name="T32" fmla="*/ 0 w 421"/>
                  <a:gd name="T33" fmla="*/ 0 h 309"/>
                  <a:gd name="T34" fmla="*/ 0 w 421"/>
                  <a:gd name="T35" fmla="*/ 0 h 309"/>
                  <a:gd name="T36" fmla="*/ 0 w 421"/>
                  <a:gd name="T37" fmla="*/ 0 h 309"/>
                  <a:gd name="T38" fmla="*/ 0 w 421"/>
                  <a:gd name="T39" fmla="*/ 0 h 309"/>
                  <a:gd name="T40" fmla="*/ 0 w 421"/>
                  <a:gd name="T41" fmla="*/ 0 h 309"/>
                  <a:gd name="T42" fmla="*/ 0 w 421"/>
                  <a:gd name="T43" fmla="*/ 0 h 309"/>
                  <a:gd name="T44" fmla="*/ 0 w 421"/>
                  <a:gd name="T45" fmla="*/ 0 h 309"/>
                  <a:gd name="T46" fmla="*/ 0 w 421"/>
                  <a:gd name="T47" fmla="*/ 0 h 309"/>
                  <a:gd name="T48" fmla="*/ 0 w 421"/>
                  <a:gd name="T49" fmla="*/ 0 h 309"/>
                  <a:gd name="T50" fmla="*/ 0 w 421"/>
                  <a:gd name="T51" fmla="*/ 0 h 309"/>
                  <a:gd name="T52" fmla="*/ 0 w 421"/>
                  <a:gd name="T53" fmla="*/ 0 h 309"/>
                  <a:gd name="T54" fmla="*/ 0 w 421"/>
                  <a:gd name="T55" fmla="*/ 0 h 309"/>
                  <a:gd name="T56" fmla="*/ 0 w 421"/>
                  <a:gd name="T57" fmla="*/ 0 h 309"/>
                  <a:gd name="T58" fmla="*/ 0 w 421"/>
                  <a:gd name="T59" fmla="*/ 0 h 309"/>
                  <a:gd name="T60" fmla="*/ 0 w 421"/>
                  <a:gd name="T61" fmla="*/ 0 h 309"/>
                  <a:gd name="T62" fmla="*/ 0 w 421"/>
                  <a:gd name="T63" fmla="*/ 0 h 309"/>
                  <a:gd name="T64" fmla="*/ 0 w 421"/>
                  <a:gd name="T65" fmla="*/ 0 h 309"/>
                  <a:gd name="T66" fmla="*/ 0 w 421"/>
                  <a:gd name="T67" fmla="*/ 0 h 309"/>
                  <a:gd name="T68" fmla="*/ 0 w 421"/>
                  <a:gd name="T69" fmla="*/ 0 h 309"/>
                  <a:gd name="T70" fmla="*/ 0 w 421"/>
                  <a:gd name="T71" fmla="*/ 0 h 309"/>
                  <a:gd name="T72" fmla="*/ 0 w 421"/>
                  <a:gd name="T73" fmla="*/ 0 h 309"/>
                  <a:gd name="T74" fmla="*/ 0 w 421"/>
                  <a:gd name="T75" fmla="*/ 0 h 309"/>
                  <a:gd name="T76" fmla="*/ 0 w 421"/>
                  <a:gd name="T77" fmla="*/ 0 h 309"/>
                  <a:gd name="T78" fmla="*/ 0 w 421"/>
                  <a:gd name="T79" fmla="*/ 0 h 309"/>
                  <a:gd name="T80" fmla="*/ 0 w 421"/>
                  <a:gd name="T81" fmla="*/ 0 h 309"/>
                  <a:gd name="T82" fmla="*/ 0 w 421"/>
                  <a:gd name="T83" fmla="*/ 0 h 309"/>
                  <a:gd name="T84" fmla="*/ 0 w 421"/>
                  <a:gd name="T85" fmla="*/ 0 h 30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1"/>
                  <a:gd name="T130" fmla="*/ 0 h 309"/>
                  <a:gd name="T131" fmla="*/ 421 w 421"/>
                  <a:gd name="T132" fmla="*/ 309 h 30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1" h="309">
                    <a:moveTo>
                      <a:pt x="421" y="0"/>
                    </a:moveTo>
                    <a:lnTo>
                      <a:pt x="391" y="9"/>
                    </a:lnTo>
                    <a:lnTo>
                      <a:pt x="360" y="20"/>
                    </a:lnTo>
                    <a:lnTo>
                      <a:pt x="331" y="31"/>
                    </a:lnTo>
                    <a:lnTo>
                      <a:pt x="301" y="44"/>
                    </a:lnTo>
                    <a:lnTo>
                      <a:pt x="272" y="57"/>
                    </a:lnTo>
                    <a:lnTo>
                      <a:pt x="244" y="72"/>
                    </a:lnTo>
                    <a:lnTo>
                      <a:pt x="217" y="87"/>
                    </a:lnTo>
                    <a:lnTo>
                      <a:pt x="190" y="103"/>
                    </a:lnTo>
                    <a:lnTo>
                      <a:pt x="163" y="122"/>
                    </a:lnTo>
                    <a:lnTo>
                      <a:pt x="138" y="139"/>
                    </a:lnTo>
                    <a:lnTo>
                      <a:pt x="113" y="159"/>
                    </a:lnTo>
                    <a:lnTo>
                      <a:pt x="89" y="178"/>
                    </a:lnTo>
                    <a:lnTo>
                      <a:pt x="65" y="200"/>
                    </a:lnTo>
                    <a:lnTo>
                      <a:pt x="43" y="221"/>
                    </a:lnTo>
                    <a:lnTo>
                      <a:pt x="21" y="244"/>
                    </a:lnTo>
                    <a:lnTo>
                      <a:pt x="0" y="267"/>
                    </a:lnTo>
                    <a:lnTo>
                      <a:pt x="4" y="279"/>
                    </a:lnTo>
                    <a:lnTo>
                      <a:pt x="7" y="289"/>
                    </a:lnTo>
                    <a:lnTo>
                      <a:pt x="12" y="300"/>
                    </a:lnTo>
                    <a:lnTo>
                      <a:pt x="17" y="309"/>
                    </a:lnTo>
                    <a:lnTo>
                      <a:pt x="36" y="286"/>
                    </a:lnTo>
                    <a:lnTo>
                      <a:pt x="56" y="264"/>
                    </a:lnTo>
                    <a:lnTo>
                      <a:pt x="78" y="242"/>
                    </a:lnTo>
                    <a:lnTo>
                      <a:pt x="100" y="221"/>
                    </a:lnTo>
                    <a:lnTo>
                      <a:pt x="122" y="201"/>
                    </a:lnTo>
                    <a:lnTo>
                      <a:pt x="146" y="183"/>
                    </a:lnTo>
                    <a:lnTo>
                      <a:pt x="170" y="164"/>
                    </a:lnTo>
                    <a:lnTo>
                      <a:pt x="195" y="147"/>
                    </a:lnTo>
                    <a:lnTo>
                      <a:pt x="220" y="131"/>
                    </a:lnTo>
                    <a:lnTo>
                      <a:pt x="247" y="115"/>
                    </a:lnTo>
                    <a:lnTo>
                      <a:pt x="273" y="101"/>
                    </a:lnTo>
                    <a:lnTo>
                      <a:pt x="301" y="87"/>
                    </a:lnTo>
                    <a:lnTo>
                      <a:pt x="329" y="74"/>
                    </a:lnTo>
                    <a:lnTo>
                      <a:pt x="358" y="63"/>
                    </a:lnTo>
                    <a:lnTo>
                      <a:pt x="387" y="52"/>
                    </a:lnTo>
                    <a:lnTo>
                      <a:pt x="417" y="43"/>
                    </a:lnTo>
                    <a:lnTo>
                      <a:pt x="417" y="42"/>
                    </a:lnTo>
                    <a:lnTo>
                      <a:pt x="418" y="31"/>
                    </a:lnTo>
                    <a:lnTo>
                      <a:pt x="419" y="21"/>
                    </a:lnTo>
                    <a:lnTo>
                      <a:pt x="420" y="11"/>
                    </a:lnTo>
                    <a:lnTo>
                      <a:pt x="421" y="0"/>
                    </a:lnTo>
                    <a:close/>
                  </a:path>
                </a:pathLst>
              </a:custGeom>
              <a:solidFill>
                <a:srgbClr val="A28E00"/>
              </a:solidFill>
              <a:ln w="9525">
                <a:noFill/>
                <a:round/>
                <a:headEnd/>
                <a:tailEnd/>
              </a:ln>
            </p:spPr>
            <p:txBody>
              <a:bodyPr/>
              <a:lstStyle/>
              <a:p>
                <a:endParaRPr lang="en-US"/>
              </a:p>
            </p:txBody>
          </p:sp>
          <p:sp>
            <p:nvSpPr>
              <p:cNvPr id="40374" name="Freeform 1145"/>
              <p:cNvSpPr>
                <a:spLocks/>
              </p:cNvSpPr>
              <p:nvPr/>
            </p:nvSpPr>
            <p:spPr bwMode="auto">
              <a:xfrm>
                <a:off x="2856" y="2504"/>
                <a:ext cx="68" cy="51"/>
              </a:xfrm>
              <a:custGeom>
                <a:avLst/>
                <a:gdLst>
                  <a:gd name="T0" fmla="*/ 0 w 412"/>
                  <a:gd name="T1" fmla="*/ 0 h 308"/>
                  <a:gd name="T2" fmla="*/ 0 w 412"/>
                  <a:gd name="T3" fmla="*/ 0 h 308"/>
                  <a:gd name="T4" fmla="*/ 0 w 412"/>
                  <a:gd name="T5" fmla="*/ 0 h 308"/>
                  <a:gd name="T6" fmla="*/ 0 w 412"/>
                  <a:gd name="T7" fmla="*/ 0 h 308"/>
                  <a:gd name="T8" fmla="*/ 0 w 412"/>
                  <a:gd name="T9" fmla="*/ 0 h 308"/>
                  <a:gd name="T10" fmla="*/ 0 w 412"/>
                  <a:gd name="T11" fmla="*/ 0 h 308"/>
                  <a:gd name="T12" fmla="*/ 0 w 412"/>
                  <a:gd name="T13" fmla="*/ 0 h 308"/>
                  <a:gd name="T14" fmla="*/ 0 w 412"/>
                  <a:gd name="T15" fmla="*/ 0 h 308"/>
                  <a:gd name="T16" fmla="*/ 0 w 412"/>
                  <a:gd name="T17" fmla="*/ 0 h 308"/>
                  <a:gd name="T18" fmla="*/ 0 w 412"/>
                  <a:gd name="T19" fmla="*/ 0 h 308"/>
                  <a:gd name="T20" fmla="*/ 0 w 412"/>
                  <a:gd name="T21" fmla="*/ 0 h 308"/>
                  <a:gd name="T22" fmla="*/ 0 w 412"/>
                  <a:gd name="T23" fmla="*/ 0 h 308"/>
                  <a:gd name="T24" fmla="*/ 0 w 412"/>
                  <a:gd name="T25" fmla="*/ 0 h 308"/>
                  <a:gd name="T26" fmla="*/ 0 w 412"/>
                  <a:gd name="T27" fmla="*/ 0 h 308"/>
                  <a:gd name="T28" fmla="*/ 0 w 412"/>
                  <a:gd name="T29" fmla="*/ 0 h 308"/>
                  <a:gd name="T30" fmla="*/ 0 w 412"/>
                  <a:gd name="T31" fmla="*/ 0 h 308"/>
                  <a:gd name="T32" fmla="*/ 0 w 412"/>
                  <a:gd name="T33" fmla="*/ 0 h 308"/>
                  <a:gd name="T34" fmla="*/ 0 w 412"/>
                  <a:gd name="T35" fmla="*/ 0 h 308"/>
                  <a:gd name="T36" fmla="*/ 0 w 412"/>
                  <a:gd name="T37" fmla="*/ 0 h 308"/>
                  <a:gd name="T38" fmla="*/ 0 w 412"/>
                  <a:gd name="T39" fmla="*/ 0 h 308"/>
                  <a:gd name="T40" fmla="*/ 0 w 412"/>
                  <a:gd name="T41" fmla="*/ 0 h 308"/>
                  <a:gd name="T42" fmla="*/ 0 w 412"/>
                  <a:gd name="T43" fmla="*/ 0 h 308"/>
                  <a:gd name="T44" fmla="*/ 0 w 412"/>
                  <a:gd name="T45" fmla="*/ 0 h 308"/>
                  <a:gd name="T46" fmla="*/ 0 w 412"/>
                  <a:gd name="T47" fmla="*/ 0 h 308"/>
                  <a:gd name="T48" fmla="*/ 0 w 412"/>
                  <a:gd name="T49" fmla="*/ 0 h 308"/>
                  <a:gd name="T50" fmla="*/ 0 w 412"/>
                  <a:gd name="T51" fmla="*/ 0 h 308"/>
                  <a:gd name="T52" fmla="*/ 0 w 412"/>
                  <a:gd name="T53" fmla="*/ 0 h 308"/>
                  <a:gd name="T54" fmla="*/ 0 w 412"/>
                  <a:gd name="T55" fmla="*/ 0 h 308"/>
                  <a:gd name="T56" fmla="*/ 0 w 412"/>
                  <a:gd name="T57" fmla="*/ 0 h 308"/>
                  <a:gd name="T58" fmla="*/ 0 w 412"/>
                  <a:gd name="T59" fmla="*/ 0 h 308"/>
                  <a:gd name="T60" fmla="*/ 0 w 412"/>
                  <a:gd name="T61" fmla="*/ 0 h 308"/>
                  <a:gd name="T62" fmla="*/ 0 w 412"/>
                  <a:gd name="T63" fmla="*/ 0 h 308"/>
                  <a:gd name="T64" fmla="*/ 0 w 412"/>
                  <a:gd name="T65" fmla="*/ 0 h 308"/>
                  <a:gd name="T66" fmla="*/ 0 w 412"/>
                  <a:gd name="T67" fmla="*/ 0 h 308"/>
                  <a:gd name="T68" fmla="*/ 0 w 412"/>
                  <a:gd name="T69" fmla="*/ 0 h 308"/>
                  <a:gd name="T70" fmla="*/ 0 w 412"/>
                  <a:gd name="T71" fmla="*/ 0 h 308"/>
                  <a:gd name="T72" fmla="*/ 0 w 412"/>
                  <a:gd name="T73" fmla="*/ 0 h 308"/>
                  <a:gd name="T74" fmla="*/ 0 w 412"/>
                  <a:gd name="T75" fmla="*/ 0 h 308"/>
                  <a:gd name="T76" fmla="*/ 0 w 412"/>
                  <a:gd name="T77" fmla="*/ 0 h 308"/>
                  <a:gd name="T78" fmla="*/ 0 w 412"/>
                  <a:gd name="T79" fmla="*/ 0 h 308"/>
                  <a:gd name="T80" fmla="*/ 0 w 412"/>
                  <a:gd name="T81" fmla="*/ 0 h 3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2"/>
                  <a:gd name="T124" fmla="*/ 0 h 308"/>
                  <a:gd name="T125" fmla="*/ 412 w 412"/>
                  <a:gd name="T126" fmla="*/ 308 h 30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2" h="308">
                    <a:moveTo>
                      <a:pt x="412" y="0"/>
                    </a:moveTo>
                    <a:lnTo>
                      <a:pt x="382" y="9"/>
                    </a:lnTo>
                    <a:lnTo>
                      <a:pt x="352" y="20"/>
                    </a:lnTo>
                    <a:lnTo>
                      <a:pt x="323" y="31"/>
                    </a:lnTo>
                    <a:lnTo>
                      <a:pt x="294" y="44"/>
                    </a:lnTo>
                    <a:lnTo>
                      <a:pt x="266" y="58"/>
                    </a:lnTo>
                    <a:lnTo>
                      <a:pt x="239" y="72"/>
                    </a:lnTo>
                    <a:lnTo>
                      <a:pt x="212" y="88"/>
                    </a:lnTo>
                    <a:lnTo>
                      <a:pt x="185" y="104"/>
                    </a:lnTo>
                    <a:lnTo>
                      <a:pt x="160" y="121"/>
                    </a:lnTo>
                    <a:lnTo>
                      <a:pt x="135" y="140"/>
                    </a:lnTo>
                    <a:lnTo>
                      <a:pt x="110" y="160"/>
                    </a:lnTo>
                    <a:lnTo>
                      <a:pt x="87" y="179"/>
                    </a:lnTo>
                    <a:lnTo>
                      <a:pt x="64" y="200"/>
                    </a:lnTo>
                    <a:lnTo>
                      <a:pt x="42" y="222"/>
                    </a:lnTo>
                    <a:lnTo>
                      <a:pt x="21" y="245"/>
                    </a:lnTo>
                    <a:lnTo>
                      <a:pt x="0" y="268"/>
                    </a:lnTo>
                    <a:lnTo>
                      <a:pt x="5" y="279"/>
                    </a:lnTo>
                    <a:lnTo>
                      <a:pt x="10" y="289"/>
                    </a:lnTo>
                    <a:lnTo>
                      <a:pt x="14" y="298"/>
                    </a:lnTo>
                    <a:lnTo>
                      <a:pt x="19" y="308"/>
                    </a:lnTo>
                    <a:lnTo>
                      <a:pt x="37" y="285"/>
                    </a:lnTo>
                    <a:lnTo>
                      <a:pt x="57" y="263"/>
                    </a:lnTo>
                    <a:lnTo>
                      <a:pt x="78" y="242"/>
                    </a:lnTo>
                    <a:lnTo>
                      <a:pt x="99" y="221"/>
                    </a:lnTo>
                    <a:lnTo>
                      <a:pt x="121" y="201"/>
                    </a:lnTo>
                    <a:lnTo>
                      <a:pt x="144" y="183"/>
                    </a:lnTo>
                    <a:lnTo>
                      <a:pt x="167" y="164"/>
                    </a:lnTo>
                    <a:lnTo>
                      <a:pt x="191" y="147"/>
                    </a:lnTo>
                    <a:lnTo>
                      <a:pt x="217" y="131"/>
                    </a:lnTo>
                    <a:lnTo>
                      <a:pt x="241" y="116"/>
                    </a:lnTo>
                    <a:lnTo>
                      <a:pt x="267" y="101"/>
                    </a:lnTo>
                    <a:lnTo>
                      <a:pt x="294" y="87"/>
                    </a:lnTo>
                    <a:lnTo>
                      <a:pt x="321" y="75"/>
                    </a:lnTo>
                    <a:lnTo>
                      <a:pt x="348" y="64"/>
                    </a:lnTo>
                    <a:lnTo>
                      <a:pt x="377" y="52"/>
                    </a:lnTo>
                    <a:lnTo>
                      <a:pt x="406" y="43"/>
                    </a:lnTo>
                    <a:lnTo>
                      <a:pt x="407" y="32"/>
                    </a:lnTo>
                    <a:lnTo>
                      <a:pt x="410" y="21"/>
                    </a:lnTo>
                    <a:lnTo>
                      <a:pt x="411" y="10"/>
                    </a:lnTo>
                    <a:lnTo>
                      <a:pt x="412" y="0"/>
                    </a:lnTo>
                    <a:close/>
                  </a:path>
                </a:pathLst>
              </a:custGeom>
              <a:solidFill>
                <a:srgbClr val="A49000"/>
              </a:solidFill>
              <a:ln w="9525">
                <a:noFill/>
                <a:round/>
                <a:headEnd/>
                <a:tailEnd/>
              </a:ln>
            </p:spPr>
            <p:txBody>
              <a:bodyPr/>
              <a:lstStyle/>
              <a:p>
                <a:endParaRPr lang="en-US"/>
              </a:p>
            </p:txBody>
          </p:sp>
          <p:sp>
            <p:nvSpPr>
              <p:cNvPr id="40375" name="Freeform 1146"/>
              <p:cNvSpPr>
                <a:spLocks/>
              </p:cNvSpPr>
              <p:nvPr/>
            </p:nvSpPr>
            <p:spPr bwMode="auto">
              <a:xfrm>
                <a:off x="2857" y="2507"/>
                <a:ext cx="67" cy="51"/>
              </a:xfrm>
              <a:custGeom>
                <a:avLst/>
                <a:gdLst>
                  <a:gd name="T0" fmla="*/ 0 w 400"/>
                  <a:gd name="T1" fmla="*/ 0 h 304"/>
                  <a:gd name="T2" fmla="*/ 0 w 400"/>
                  <a:gd name="T3" fmla="*/ 0 h 304"/>
                  <a:gd name="T4" fmla="*/ 0 w 400"/>
                  <a:gd name="T5" fmla="*/ 0 h 304"/>
                  <a:gd name="T6" fmla="*/ 0 w 400"/>
                  <a:gd name="T7" fmla="*/ 0 h 304"/>
                  <a:gd name="T8" fmla="*/ 0 w 400"/>
                  <a:gd name="T9" fmla="*/ 0 h 304"/>
                  <a:gd name="T10" fmla="*/ 0 w 400"/>
                  <a:gd name="T11" fmla="*/ 0 h 304"/>
                  <a:gd name="T12" fmla="*/ 0 w 400"/>
                  <a:gd name="T13" fmla="*/ 0 h 304"/>
                  <a:gd name="T14" fmla="*/ 0 w 400"/>
                  <a:gd name="T15" fmla="*/ 0 h 304"/>
                  <a:gd name="T16" fmla="*/ 0 w 400"/>
                  <a:gd name="T17" fmla="*/ 0 h 304"/>
                  <a:gd name="T18" fmla="*/ 0 w 400"/>
                  <a:gd name="T19" fmla="*/ 0 h 304"/>
                  <a:gd name="T20" fmla="*/ 0 w 400"/>
                  <a:gd name="T21" fmla="*/ 0 h 304"/>
                  <a:gd name="T22" fmla="*/ 0 w 400"/>
                  <a:gd name="T23" fmla="*/ 0 h 304"/>
                  <a:gd name="T24" fmla="*/ 0 w 400"/>
                  <a:gd name="T25" fmla="*/ 0 h 304"/>
                  <a:gd name="T26" fmla="*/ 0 w 400"/>
                  <a:gd name="T27" fmla="*/ 0 h 304"/>
                  <a:gd name="T28" fmla="*/ 0 w 400"/>
                  <a:gd name="T29" fmla="*/ 0 h 304"/>
                  <a:gd name="T30" fmla="*/ 0 w 400"/>
                  <a:gd name="T31" fmla="*/ 0 h 304"/>
                  <a:gd name="T32" fmla="*/ 0 w 400"/>
                  <a:gd name="T33" fmla="*/ 0 h 304"/>
                  <a:gd name="T34" fmla="*/ 0 w 400"/>
                  <a:gd name="T35" fmla="*/ 0 h 304"/>
                  <a:gd name="T36" fmla="*/ 0 w 400"/>
                  <a:gd name="T37" fmla="*/ 0 h 304"/>
                  <a:gd name="T38" fmla="*/ 0 w 400"/>
                  <a:gd name="T39" fmla="*/ 0 h 304"/>
                  <a:gd name="T40" fmla="*/ 0 w 400"/>
                  <a:gd name="T41" fmla="*/ 0 h 304"/>
                  <a:gd name="T42" fmla="*/ 0 w 400"/>
                  <a:gd name="T43" fmla="*/ 0 h 304"/>
                  <a:gd name="T44" fmla="*/ 0 w 400"/>
                  <a:gd name="T45" fmla="*/ 0 h 304"/>
                  <a:gd name="T46" fmla="*/ 0 w 400"/>
                  <a:gd name="T47" fmla="*/ 0 h 304"/>
                  <a:gd name="T48" fmla="*/ 0 w 400"/>
                  <a:gd name="T49" fmla="*/ 0 h 304"/>
                  <a:gd name="T50" fmla="*/ 0 w 400"/>
                  <a:gd name="T51" fmla="*/ 0 h 304"/>
                  <a:gd name="T52" fmla="*/ 0 w 400"/>
                  <a:gd name="T53" fmla="*/ 0 h 304"/>
                  <a:gd name="T54" fmla="*/ 0 w 400"/>
                  <a:gd name="T55" fmla="*/ 0 h 304"/>
                  <a:gd name="T56" fmla="*/ 0 w 400"/>
                  <a:gd name="T57" fmla="*/ 0 h 304"/>
                  <a:gd name="T58" fmla="*/ 0 w 400"/>
                  <a:gd name="T59" fmla="*/ 0 h 304"/>
                  <a:gd name="T60" fmla="*/ 0 w 400"/>
                  <a:gd name="T61" fmla="*/ 0 h 304"/>
                  <a:gd name="T62" fmla="*/ 0 w 400"/>
                  <a:gd name="T63" fmla="*/ 0 h 304"/>
                  <a:gd name="T64" fmla="*/ 0 w 400"/>
                  <a:gd name="T65" fmla="*/ 0 h 304"/>
                  <a:gd name="T66" fmla="*/ 0 w 400"/>
                  <a:gd name="T67" fmla="*/ 0 h 304"/>
                  <a:gd name="T68" fmla="*/ 0 w 400"/>
                  <a:gd name="T69" fmla="*/ 0 h 304"/>
                  <a:gd name="T70" fmla="*/ 0 w 400"/>
                  <a:gd name="T71" fmla="*/ 0 h 304"/>
                  <a:gd name="T72" fmla="*/ 0 w 400"/>
                  <a:gd name="T73" fmla="*/ 0 h 304"/>
                  <a:gd name="T74" fmla="*/ 0 w 400"/>
                  <a:gd name="T75" fmla="*/ 0 h 304"/>
                  <a:gd name="T76" fmla="*/ 0 w 400"/>
                  <a:gd name="T77" fmla="*/ 0 h 304"/>
                  <a:gd name="T78" fmla="*/ 0 w 400"/>
                  <a:gd name="T79" fmla="*/ 0 h 304"/>
                  <a:gd name="T80" fmla="*/ 0 w 400"/>
                  <a:gd name="T81" fmla="*/ 0 h 3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0"/>
                  <a:gd name="T124" fmla="*/ 0 h 304"/>
                  <a:gd name="T125" fmla="*/ 400 w 400"/>
                  <a:gd name="T126" fmla="*/ 304 h 3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0" h="304">
                    <a:moveTo>
                      <a:pt x="400" y="0"/>
                    </a:moveTo>
                    <a:lnTo>
                      <a:pt x="370" y="9"/>
                    </a:lnTo>
                    <a:lnTo>
                      <a:pt x="341" y="20"/>
                    </a:lnTo>
                    <a:lnTo>
                      <a:pt x="312" y="31"/>
                    </a:lnTo>
                    <a:lnTo>
                      <a:pt x="284" y="44"/>
                    </a:lnTo>
                    <a:lnTo>
                      <a:pt x="256" y="58"/>
                    </a:lnTo>
                    <a:lnTo>
                      <a:pt x="230" y="72"/>
                    </a:lnTo>
                    <a:lnTo>
                      <a:pt x="203" y="88"/>
                    </a:lnTo>
                    <a:lnTo>
                      <a:pt x="178" y="104"/>
                    </a:lnTo>
                    <a:lnTo>
                      <a:pt x="153" y="121"/>
                    </a:lnTo>
                    <a:lnTo>
                      <a:pt x="129" y="140"/>
                    </a:lnTo>
                    <a:lnTo>
                      <a:pt x="105" y="158"/>
                    </a:lnTo>
                    <a:lnTo>
                      <a:pt x="83" y="178"/>
                    </a:lnTo>
                    <a:lnTo>
                      <a:pt x="61" y="199"/>
                    </a:lnTo>
                    <a:lnTo>
                      <a:pt x="39" y="221"/>
                    </a:lnTo>
                    <a:lnTo>
                      <a:pt x="19" y="243"/>
                    </a:lnTo>
                    <a:lnTo>
                      <a:pt x="0" y="266"/>
                    </a:lnTo>
                    <a:lnTo>
                      <a:pt x="4" y="276"/>
                    </a:lnTo>
                    <a:lnTo>
                      <a:pt x="9" y="286"/>
                    </a:lnTo>
                    <a:lnTo>
                      <a:pt x="14" y="295"/>
                    </a:lnTo>
                    <a:lnTo>
                      <a:pt x="19" y="304"/>
                    </a:lnTo>
                    <a:lnTo>
                      <a:pt x="38" y="281"/>
                    </a:lnTo>
                    <a:lnTo>
                      <a:pt x="56" y="260"/>
                    </a:lnTo>
                    <a:lnTo>
                      <a:pt x="76" y="239"/>
                    </a:lnTo>
                    <a:lnTo>
                      <a:pt x="97" y="219"/>
                    </a:lnTo>
                    <a:lnTo>
                      <a:pt x="118" y="200"/>
                    </a:lnTo>
                    <a:lnTo>
                      <a:pt x="140" y="180"/>
                    </a:lnTo>
                    <a:lnTo>
                      <a:pt x="162" y="163"/>
                    </a:lnTo>
                    <a:lnTo>
                      <a:pt x="185" y="146"/>
                    </a:lnTo>
                    <a:lnTo>
                      <a:pt x="209" y="131"/>
                    </a:lnTo>
                    <a:lnTo>
                      <a:pt x="233" y="114"/>
                    </a:lnTo>
                    <a:lnTo>
                      <a:pt x="259" y="101"/>
                    </a:lnTo>
                    <a:lnTo>
                      <a:pt x="284" y="87"/>
                    </a:lnTo>
                    <a:lnTo>
                      <a:pt x="310" y="75"/>
                    </a:lnTo>
                    <a:lnTo>
                      <a:pt x="336" y="64"/>
                    </a:lnTo>
                    <a:lnTo>
                      <a:pt x="364" y="52"/>
                    </a:lnTo>
                    <a:lnTo>
                      <a:pt x="392" y="43"/>
                    </a:lnTo>
                    <a:lnTo>
                      <a:pt x="394" y="32"/>
                    </a:lnTo>
                    <a:lnTo>
                      <a:pt x="396" y="22"/>
                    </a:lnTo>
                    <a:lnTo>
                      <a:pt x="397" y="10"/>
                    </a:lnTo>
                    <a:lnTo>
                      <a:pt x="400" y="0"/>
                    </a:lnTo>
                    <a:close/>
                  </a:path>
                </a:pathLst>
              </a:custGeom>
              <a:solidFill>
                <a:srgbClr val="A79200"/>
              </a:solidFill>
              <a:ln w="9525">
                <a:noFill/>
                <a:round/>
                <a:headEnd/>
                <a:tailEnd/>
              </a:ln>
            </p:spPr>
            <p:txBody>
              <a:bodyPr/>
              <a:lstStyle/>
              <a:p>
                <a:endParaRPr lang="en-US"/>
              </a:p>
            </p:txBody>
          </p:sp>
          <p:sp>
            <p:nvSpPr>
              <p:cNvPr id="40376" name="Freeform 1147"/>
              <p:cNvSpPr>
                <a:spLocks/>
              </p:cNvSpPr>
              <p:nvPr/>
            </p:nvSpPr>
            <p:spPr bwMode="auto">
              <a:xfrm>
                <a:off x="2859" y="2511"/>
                <a:ext cx="64" cy="50"/>
              </a:xfrm>
              <a:custGeom>
                <a:avLst/>
                <a:gdLst>
                  <a:gd name="T0" fmla="*/ 0 w 387"/>
                  <a:gd name="T1" fmla="*/ 0 h 299"/>
                  <a:gd name="T2" fmla="*/ 0 w 387"/>
                  <a:gd name="T3" fmla="*/ 0 h 299"/>
                  <a:gd name="T4" fmla="*/ 0 w 387"/>
                  <a:gd name="T5" fmla="*/ 0 h 299"/>
                  <a:gd name="T6" fmla="*/ 0 w 387"/>
                  <a:gd name="T7" fmla="*/ 0 h 299"/>
                  <a:gd name="T8" fmla="*/ 0 w 387"/>
                  <a:gd name="T9" fmla="*/ 0 h 299"/>
                  <a:gd name="T10" fmla="*/ 0 w 387"/>
                  <a:gd name="T11" fmla="*/ 0 h 299"/>
                  <a:gd name="T12" fmla="*/ 0 w 387"/>
                  <a:gd name="T13" fmla="*/ 0 h 299"/>
                  <a:gd name="T14" fmla="*/ 0 w 387"/>
                  <a:gd name="T15" fmla="*/ 0 h 299"/>
                  <a:gd name="T16" fmla="*/ 0 w 387"/>
                  <a:gd name="T17" fmla="*/ 0 h 299"/>
                  <a:gd name="T18" fmla="*/ 0 w 387"/>
                  <a:gd name="T19" fmla="*/ 0 h 299"/>
                  <a:gd name="T20" fmla="*/ 0 w 387"/>
                  <a:gd name="T21" fmla="*/ 0 h 299"/>
                  <a:gd name="T22" fmla="*/ 0 w 387"/>
                  <a:gd name="T23" fmla="*/ 0 h 299"/>
                  <a:gd name="T24" fmla="*/ 0 w 387"/>
                  <a:gd name="T25" fmla="*/ 0 h 299"/>
                  <a:gd name="T26" fmla="*/ 0 w 387"/>
                  <a:gd name="T27" fmla="*/ 0 h 299"/>
                  <a:gd name="T28" fmla="*/ 0 w 387"/>
                  <a:gd name="T29" fmla="*/ 0 h 299"/>
                  <a:gd name="T30" fmla="*/ 0 w 387"/>
                  <a:gd name="T31" fmla="*/ 0 h 299"/>
                  <a:gd name="T32" fmla="*/ 0 w 387"/>
                  <a:gd name="T33" fmla="*/ 0 h 299"/>
                  <a:gd name="T34" fmla="*/ 0 w 387"/>
                  <a:gd name="T35" fmla="*/ 0 h 299"/>
                  <a:gd name="T36" fmla="*/ 0 w 387"/>
                  <a:gd name="T37" fmla="*/ 0 h 299"/>
                  <a:gd name="T38" fmla="*/ 0 w 387"/>
                  <a:gd name="T39" fmla="*/ 0 h 299"/>
                  <a:gd name="T40" fmla="*/ 0 w 387"/>
                  <a:gd name="T41" fmla="*/ 0 h 299"/>
                  <a:gd name="T42" fmla="*/ 0 w 387"/>
                  <a:gd name="T43" fmla="*/ 0 h 299"/>
                  <a:gd name="T44" fmla="*/ 0 w 387"/>
                  <a:gd name="T45" fmla="*/ 0 h 299"/>
                  <a:gd name="T46" fmla="*/ 0 w 387"/>
                  <a:gd name="T47" fmla="*/ 0 h 299"/>
                  <a:gd name="T48" fmla="*/ 0 w 387"/>
                  <a:gd name="T49" fmla="*/ 0 h 299"/>
                  <a:gd name="T50" fmla="*/ 0 w 387"/>
                  <a:gd name="T51" fmla="*/ 0 h 299"/>
                  <a:gd name="T52" fmla="*/ 0 w 387"/>
                  <a:gd name="T53" fmla="*/ 0 h 299"/>
                  <a:gd name="T54" fmla="*/ 0 w 387"/>
                  <a:gd name="T55" fmla="*/ 0 h 299"/>
                  <a:gd name="T56" fmla="*/ 0 w 387"/>
                  <a:gd name="T57" fmla="*/ 0 h 299"/>
                  <a:gd name="T58" fmla="*/ 0 w 387"/>
                  <a:gd name="T59" fmla="*/ 0 h 299"/>
                  <a:gd name="T60" fmla="*/ 0 w 387"/>
                  <a:gd name="T61" fmla="*/ 0 h 299"/>
                  <a:gd name="T62" fmla="*/ 0 w 387"/>
                  <a:gd name="T63" fmla="*/ 0 h 299"/>
                  <a:gd name="T64" fmla="*/ 0 w 387"/>
                  <a:gd name="T65" fmla="*/ 0 h 299"/>
                  <a:gd name="T66" fmla="*/ 0 w 387"/>
                  <a:gd name="T67" fmla="*/ 0 h 299"/>
                  <a:gd name="T68" fmla="*/ 0 w 387"/>
                  <a:gd name="T69" fmla="*/ 0 h 299"/>
                  <a:gd name="T70" fmla="*/ 0 w 387"/>
                  <a:gd name="T71" fmla="*/ 0 h 299"/>
                  <a:gd name="T72" fmla="*/ 0 w 387"/>
                  <a:gd name="T73" fmla="*/ 0 h 299"/>
                  <a:gd name="T74" fmla="*/ 0 w 387"/>
                  <a:gd name="T75" fmla="*/ 0 h 299"/>
                  <a:gd name="T76" fmla="*/ 0 w 387"/>
                  <a:gd name="T77" fmla="*/ 0 h 29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87"/>
                  <a:gd name="T118" fmla="*/ 0 h 299"/>
                  <a:gd name="T119" fmla="*/ 387 w 387"/>
                  <a:gd name="T120" fmla="*/ 299 h 29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87" h="299">
                    <a:moveTo>
                      <a:pt x="387" y="0"/>
                    </a:moveTo>
                    <a:lnTo>
                      <a:pt x="358" y="9"/>
                    </a:lnTo>
                    <a:lnTo>
                      <a:pt x="329" y="21"/>
                    </a:lnTo>
                    <a:lnTo>
                      <a:pt x="302" y="32"/>
                    </a:lnTo>
                    <a:lnTo>
                      <a:pt x="275" y="44"/>
                    </a:lnTo>
                    <a:lnTo>
                      <a:pt x="248" y="58"/>
                    </a:lnTo>
                    <a:lnTo>
                      <a:pt x="222" y="73"/>
                    </a:lnTo>
                    <a:lnTo>
                      <a:pt x="198" y="88"/>
                    </a:lnTo>
                    <a:lnTo>
                      <a:pt x="172" y="104"/>
                    </a:lnTo>
                    <a:lnTo>
                      <a:pt x="148" y="121"/>
                    </a:lnTo>
                    <a:lnTo>
                      <a:pt x="125" y="140"/>
                    </a:lnTo>
                    <a:lnTo>
                      <a:pt x="102" y="158"/>
                    </a:lnTo>
                    <a:lnTo>
                      <a:pt x="80" y="178"/>
                    </a:lnTo>
                    <a:lnTo>
                      <a:pt x="59" y="199"/>
                    </a:lnTo>
                    <a:lnTo>
                      <a:pt x="38" y="220"/>
                    </a:lnTo>
                    <a:lnTo>
                      <a:pt x="18" y="242"/>
                    </a:lnTo>
                    <a:lnTo>
                      <a:pt x="0" y="265"/>
                    </a:lnTo>
                    <a:lnTo>
                      <a:pt x="10" y="283"/>
                    </a:lnTo>
                    <a:lnTo>
                      <a:pt x="22" y="299"/>
                    </a:lnTo>
                    <a:lnTo>
                      <a:pt x="39" y="277"/>
                    </a:lnTo>
                    <a:lnTo>
                      <a:pt x="58" y="257"/>
                    </a:lnTo>
                    <a:lnTo>
                      <a:pt x="76" y="237"/>
                    </a:lnTo>
                    <a:lnTo>
                      <a:pt x="96" y="217"/>
                    </a:lnTo>
                    <a:lnTo>
                      <a:pt x="116" y="199"/>
                    </a:lnTo>
                    <a:lnTo>
                      <a:pt x="136" y="180"/>
                    </a:lnTo>
                    <a:lnTo>
                      <a:pt x="158" y="163"/>
                    </a:lnTo>
                    <a:lnTo>
                      <a:pt x="180" y="147"/>
                    </a:lnTo>
                    <a:lnTo>
                      <a:pt x="203" y="130"/>
                    </a:lnTo>
                    <a:lnTo>
                      <a:pt x="227" y="115"/>
                    </a:lnTo>
                    <a:lnTo>
                      <a:pt x="250" y="102"/>
                    </a:lnTo>
                    <a:lnTo>
                      <a:pt x="274" y="88"/>
                    </a:lnTo>
                    <a:lnTo>
                      <a:pt x="299" y="76"/>
                    </a:lnTo>
                    <a:lnTo>
                      <a:pt x="325" y="65"/>
                    </a:lnTo>
                    <a:lnTo>
                      <a:pt x="351" y="54"/>
                    </a:lnTo>
                    <a:lnTo>
                      <a:pt x="377" y="44"/>
                    </a:lnTo>
                    <a:lnTo>
                      <a:pt x="380" y="33"/>
                    </a:lnTo>
                    <a:lnTo>
                      <a:pt x="383" y="22"/>
                    </a:lnTo>
                    <a:lnTo>
                      <a:pt x="385" y="11"/>
                    </a:lnTo>
                    <a:lnTo>
                      <a:pt x="387" y="0"/>
                    </a:lnTo>
                    <a:close/>
                  </a:path>
                </a:pathLst>
              </a:custGeom>
              <a:solidFill>
                <a:srgbClr val="A99400"/>
              </a:solidFill>
              <a:ln w="9525">
                <a:noFill/>
                <a:round/>
                <a:headEnd/>
                <a:tailEnd/>
              </a:ln>
            </p:spPr>
            <p:txBody>
              <a:bodyPr/>
              <a:lstStyle/>
              <a:p>
                <a:endParaRPr lang="en-US"/>
              </a:p>
            </p:txBody>
          </p:sp>
          <p:sp>
            <p:nvSpPr>
              <p:cNvPr id="40377" name="Freeform 1148"/>
              <p:cNvSpPr>
                <a:spLocks/>
              </p:cNvSpPr>
              <p:nvPr/>
            </p:nvSpPr>
            <p:spPr bwMode="auto">
              <a:xfrm>
                <a:off x="2861" y="2514"/>
                <a:ext cx="62" cy="49"/>
              </a:xfrm>
              <a:custGeom>
                <a:avLst/>
                <a:gdLst>
                  <a:gd name="T0" fmla="*/ 0 w 373"/>
                  <a:gd name="T1" fmla="*/ 0 h 292"/>
                  <a:gd name="T2" fmla="*/ 0 w 373"/>
                  <a:gd name="T3" fmla="*/ 0 h 292"/>
                  <a:gd name="T4" fmla="*/ 0 w 373"/>
                  <a:gd name="T5" fmla="*/ 0 h 292"/>
                  <a:gd name="T6" fmla="*/ 0 w 373"/>
                  <a:gd name="T7" fmla="*/ 0 h 292"/>
                  <a:gd name="T8" fmla="*/ 0 w 373"/>
                  <a:gd name="T9" fmla="*/ 0 h 292"/>
                  <a:gd name="T10" fmla="*/ 0 w 373"/>
                  <a:gd name="T11" fmla="*/ 0 h 292"/>
                  <a:gd name="T12" fmla="*/ 0 w 373"/>
                  <a:gd name="T13" fmla="*/ 0 h 292"/>
                  <a:gd name="T14" fmla="*/ 0 w 373"/>
                  <a:gd name="T15" fmla="*/ 0 h 292"/>
                  <a:gd name="T16" fmla="*/ 0 w 373"/>
                  <a:gd name="T17" fmla="*/ 0 h 292"/>
                  <a:gd name="T18" fmla="*/ 0 w 373"/>
                  <a:gd name="T19" fmla="*/ 0 h 292"/>
                  <a:gd name="T20" fmla="*/ 0 w 373"/>
                  <a:gd name="T21" fmla="*/ 0 h 292"/>
                  <a:gd name="T22" fmla="*/ 0 w 373"/>
                  <a:gd name="T23" fmla="*/ 0 h 292"/>
                  <a:gd name="T24" fmla="*/ 0 w 373"/>
                  <a:gd name="T25" fmla="*/ 0 h 292"/>
                  <a:gd name="T26" fmla="*/ 0 w 373"/>
                  <a:gd name="T27" fmla="*/ 0 h 292"/>
                  <a:gd name="T28" fmla="*/ 0 w 373"/>
                  <a:gd name="T29" fmla="*/ 0 h 292"/>
                  <a:gd name="T30" fmla="*/ 0 w 373"/>
                  <a:gd name="T31" fmla="*/ 0 h 292"/>
                  <a:gd name="T32" fmla="*/ 0 w 373"/>
                  <a:gd name="T33" fmla="*/ 0 h 292"/>
                  <a:gd name="T34" fmla="*/ 0 w 373"/>
                  <a:gd name="T35" fmla="*/ 0 h 292"/>
                  <a:gd name="T36" fmla="*/ 0 w 373"/>
                  <a:gd name="T37" fmla="*/ 0 h 292"/>
                  <a:gd name="T38" fmla="*/ 0 w 373"/>
                  <a:gd name="T39" fmla="*/ 0 h 292"/>
                  <a:gd name="T40" fmla="*/ 0 w 373"/>
                  <a:gd name="T41" fmla="*/ 0 h 292"/>
                  <a:gd name="T42" fmla="*/ 0 w 373"/>
                  <a:gd name="T43" fmla="*/ 0 h 292"/>
                  <a:gd name="T44" fmla="*/ 0 w 373"/>
                  <a:gd name="T45" fmla="*/ 0 h 292"/>
                  <a:gd name="T46" fmla="*/ 0 w 373"/>
                  <a:gd name="T47" fmla="*/ 0 h 292"/>
                  <a:gd name="T48" fmla="*/ 0 w 373"/>
                  <a:gd name="T49" fmla="*/ 0 h 292"/>
                  <a:gd name="T50" fmla="*/ 0 w 373"/>
                  <a:gd name="T51" fmla="*/ 0 h 292"/>
                  <a:gd name="T52" fmla="*/ 0 w 373"/>
                  <a:gd name="T53" fmla="*/ 0 h 292"/>
                  <a:gd name="T54" fmla="*/ 0 w 373"/>
                  <a:gd name="T55" fmla="*/ 0 h 292"/>
                  <a:gd name="T56" fmla="*/ 0 w 373"/>
                  <a:gd name="T57" fmla="*/ 0 h 292"/>
                  <a:gd name="T58" fmla="*/ 0 w 373"/>
                  <a:gd name="T59" fmla="*/ 0 h 292"/>
                  <a:gd name="T60" fmla="*/ 0 w 373"/>
                  <a:gd name="T61" fmla="*/ 0 h 292"/>
                  <a:gd name="T62" fmla="*/ 0 w 373"/>
                  <a:gd name="T63" fmla="*/ 0 h 292"/>
                  <a:gd name="T64" fmla="*/ 0 w 373"/>
                  <a:gd name="T65" fmla="*/ 0 h 292"/>
                  <a:gd name="T66" fmla="*/ 0 w 373"/>
                  <a:gd name="T67" fmla="*/ 0 h 292"/>
                  <a:gd name="T68" fmla="*/ 0 w 373"/>
                  <a:gd name="T69" fmla="*/ 0 h 292"/>
                  <a:gd name="T70" fmla="*/ 0 w 373"/>
                  <a:gd name="T71" fmla="*/ 0 h 292"/>
                  <a:gd name="T72" fmla="*/ 0 w 373"/>
                  <a:gd name="T73" fmla="*/ 0 h 292"/>
                  <a:gd name="T74" fmla="*/ 0 w 373"/>
                  <a:gd name="T75" fmla="*/ 0 h 292"/>
                  <a:gd name="T76" fmla="*/ 0 w 373"/>
                  <a:gd name="T77" fmla="*/ 0 h 29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73"/>
                  <a:gd name="T118" fmla="*/ 0 h 292"/>
                  <a:gd name="T119" fmla="*/ 373 w 373"/>
                  <a:gd name="T120" fmla="*/ 292 h 29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73" h="292">
                    <a:moveTo>
                      <a:pt x="373" y="0"/>
                    </a:moveTo>
                    <a:lnTo>
                      <a:pt x="345" y="9"/>
                    </a:lnTo>
                    <a:lnTo>
                      <a:pt x="317" y="21"/>
                    </a:lnTo>
                    <a:lnTo>
                      <a:pt x="291" y="32"/>
                    </a:lnTo>
                    <a:lnTo>
                      <a:pt x="265" y="44"/>
                    </a:lnTo>
                    <a:lnTo>
                      <a:pt x="240" y="58"/>
                    </a:lnTo>
                    <a:lnTo>
                      <a:pt x="214" y="71"/>
                    </a:lnTo>
                    <a:lnTo>
                      <a:pt x="190" y="88"/>
                    </a:lnTo>
                    <a:lnTo>
                      <a:pt x="166" y="103"/>
                    </a:lnTo>
                    <a:lnTo>
                      <a:pt x="143" y="120"/>
                    </a:lnTo>
                    <a:lnTo>
                      <a:pt x="121" y="137"/>
                    </a:lnTo>
                    <a:lnTo>
                      <a:pt x="99" y="157"/>
                    </a:lnTo>
                    <a:lnTo>
                      <a:pt x="78" y="176"/>
                    </a:lnTo>
                    <a:lnTo>
                      <a:pt x="57" y="196"/>
                    </a:lnTo>
                    <a:lnTo>
                      <a:pt x="37" y="217"/>
                    </a:lnTo>
                    <a:lnTo>
                      <a:pt x="19" y="238"/>
                    </a:lnTo>
                    <a:lnTo>
                      <a:pt x="0" y="261"/>
                    </a:lnTo>
                    <a:lnTo>
                      <a:pt x="12" y="277"/>
                    </a:lnTo>
                    <a:lnTo>
                      <a:pt x="25" y="292"/>
                    </a:lnTo>
                    <a:lnTo>
                      <a:pt x="42" y="272"/>
                    </a:lnTo>
                    <a:lnTo>
                      <a:pt x="58" y="252"/>
                    </a:lnTo>
                    <a:lnTo>
                      <a:pt x="77" y="232"/>
                    </a:lnTo>
                    <a:lnTo>
                      <a:pt x="95" y="214"/>
                    </a:lnTo>
                    <a:lnTo>
                      <a:pt x="114" y="195"/>
                    </a:lnTo>
                    <a:lnTo>
                      <a:pt x="133" y="178"/>
                    </a:lnTo>
                    <a:lnTo>
                      <a:pt x="154" y="161"/>
                    </a:lnTo>
                    <a:lnTo>
                      <a:pt x="175" y="146"/>
                    </a:lnTo>
                    <a:lnTo>
                      <a:pt x="196" y="129"/>
                    </a:lnTo>
                    <a:lnTo>
                      <a:pt x="219" y="115"/>
                    </a:lnTo>
                    <a:lnTo>
                      <a:pt x="241" y="102"/>
                    </a:lnTo>
                    <a:lnTo>
                      <a:pt x="264" y="89"/>
                    </a:lnTo>
                    <a:lnTo>
                      <a:pt x="288" y="76"/>
                    </a:lnTo>
                    <a:lnTo>
                      <a:pt x="311" y="65"/>
                    </a:lnTo>
                    <a:lnTo>
                      <a:pt x="337" y="54"/>
                    </a:lnTo>
                    <a:lnTo>
                      <a:pt x="361" y="45"/>
                    </a:lnTo>
                    <a:lnTo>
                      <a:pt x="365" y="33"/>
                    </a:lnTo>
                    <a:lnTo>
                      <a:pt x="367" y="23"/>
                    </a:lnTo>
                    <a:lnTo>
                      <a:pt x="370" y="11"/>
                    </a:lnTo>
                    <a:lnTo>
                      <a:pt x="373" y="0"/>
                    </a:lnTo>
                    <a:close/>
                  </a:path>
                </a:pathLst>
              </a:custGeom>
              <a:solidFill>
                <a:srgbClr val="AB9600"/>
              </a:solidFill>
              <a:ln w="9525">
                <a:noFill/>
                <a:round/>
                <a:headEnd/>
                <a:tailEnd/>
              </a:ln>
            </p:spPr>
            <p:txBody>
              <a:bodyPr/>
              <a:lstStyle/>
              <a:p>
                <a:endParaRPr lang="en-US"/>
              </a:p>
            </p:txBody>
          </p:sp>
          <p:sp>
            <p:nvSpPr>
              <p:cNvPr id="40378" name="Freeform 1149"/>
              <p:cNvSpPr>
                <a:spLocks/>
              </p:cNvSpPr>
              <p:nvPr/>
            </p:nvSpPr>
            <p:spPr bwMode="auto">
              <a:xfrm>
                <a:off x="2862" y="2518"/>
                <a:ext cx="60" cy="47"/>
              </a:xfrm>
              <a:custGeom>
                <a:avLst/>
                <a:gdLst>
                  <a:gd name="T0" fmla="*/ 0 w 355"/>
                  <a:gd name="T1" fmla="*/ 0 h 283"/>
                  <a:gd name="T2" fmla="*/ 0 w 355"/>
                  <a:gd name="T3" fmla="*/ 0 h 283"/>
                  <a:gd name="T4" fmla="*/ 0 w 355"/>
                  <a:gd name="T5" fmla="*/ 0 h 283"/>
                  <a:gd name="T6" fmla="*/ 0 w 355"/>
                  <a:gd name="T7" fmla="*/ 0 h 283"/>
                  <a:gd name="T8" fmla="*/ 0 w 355"/>
                  <a:gd name="T9" fmla="*/ 0 h 283"/>
                  <a:gd name="T10" fmla="*/ 0 w 355"/>
                  <a:gd name="T11" fmla="*/ 0 h 283"/>
                  <a:gd name="T12" fmla="*/ 0 w 355"/>
                  <a:gd name="T13" fmla="*/ 0 h 283"/>
                  <a:gd name="T14" fmla="*/ 0 w 355"/>
                  <a:gd name="T15" fmla="*/ 0 h 283"/>
                  <a:gd name="T16" fmla="*/ 0 w 355"/>
                  <a:gd name="T17" fmla="*/ 0 h 283"/>
                  <a:gd name="T18" fmla="*/ 0 w 355"/>
                  <a:gd name="T19" fmla="*/ 0 h 283"/>
                  <a:gd name="T20" fmla="*/ 0 w 355"/>
                  <a:gd name="T21" fmla="*/ 0 h 283"/>
                  <a:gd name="T22" fmla="*/ 0 w 355"/>
                  <a:gd name="T23" fmla="*/ 0 h 283"/>
                  <a:gd name="T24" fmla="*/ 0 w 355"/>
                  <a:gd name="T25" fmla="*/ 0 h 283"/>
                  <a:gd name="T26" fmla="*/ 0 w 355"/>
                  <a:gd name="T27" fmla="*/ 0 h 283"/>
                  <a:gd name="T28" fmla="*/ 0 w 355"/>
                  <a:gd name="T29" fmla="*/ 0 h 283"/>
                  <a:gd name="T30" fmla="*/ 0 w 355"/>
                  <a:gd name="T31" fmla="*/ 0 h 283"/>
                  <a:gd name="T32" fmla="*/ 0 w 355"/>
                  <a:gd name="T33" fmla="*/ 0 h 283"/>
                  <a:gd name="T34" fmla="*/ 0 w 355"/>
                  <a:gd name="T35" fmla="*/ 0 h 283"/>
                  <a:gd name="T36" fmla="*/ 0 w 355"/>
                  <a:gd name="T37" fmla="*/ 0 h 283"/>
                  <a:gd name="T38" fmla="*/ 0 w 355"/>
                  <a:gd name="T39" fmla="*/ 0 h 283"/>
                  <a:gd name="T40" fmla="*/ 0 w 355"/>
                  <a:gd name="T41" fmla="*/ 0 h 283"/>
                  <a:gd name="T42" fmla="*/ 0 w 355"/>
                  <a:gd name="T43" fmla="*/ 0 h 283"/>
                  <a:gd name="T44" fmla="*/ 0 w 355"/>
                  <a:gd name="T45" fmla="*/ 0 h 283"/>
                  <a:gd name="T46" fmla="*/ 0 w 355"/>
                  <a:gd name="T47" fmla="*/ 0 h 283"/>
                  <a:gd name="T48" fmla="*/ 0 w 355"/>
                  <a:gd name="T49" fmla="*/ 0 h 283"/>
                  <a:gd name="T50" fmla="*/ 0 w 355"/>
                  <a:gd name="T51" fmla="*/ 0 h 283"/>
                  <a:gd name="T52" fmla="*/ 0 w 355"/>
                  <a:gd name="T53" fmla="*/ 0 h 283"/>
                  <a:gd name="T54" fmla="*/ 0 w 355"/>
                  <a:gd name="T55" fmla="*/ 0 h 283"/>
                  <a:gd name="T56" fmla="*/ 0 w 355"/>
                  <a:gd name="T57" fmla="*/ 0 h 283"/>
                  <a:gd name="T58" fmla="*/ 0 w 355"/>
                  <a:gd name="T59" fmla="*/ 0 h 283"/>
                  <a:gd name="T60" fmla="*/ 0 w 355"/>
                  <a:gd name="T61" fmla="*/ 0 h 283"/>
                  <a:gd name="T62" fmla="*/ 0 w 355"/>
                  <a:gd name="T63" fmla="*/ 0 h 283"/>
                  <a:gd name="T64" fmla="*/ 0 w 355"/>
                  <a:gd name="T65" fmla="*/ 0 h 283"/>
                  <a:gd name="T66" fmla="*/ 0 w 355"/>
                  <a:gd name="T67" fmla="*/ 0 h 283"/>
                  <a:gd name="T68" fmla="*/ 0 w 355"/>
                  <a:gd name="T69" fmla="*/ 0 h 283"/>
                  <a:gd name="T70" fmla="*/ 0 w 355"/>
                  <a:gd name="T71" fmla="*/ 0 h 283"/>
                  <a:gd name="T72" fmla="*/ 0 w 355"/>
                  <a:gd name="T73" fmla="*/ 0 h 283"/>
                  <a:gd name="T74" fmla="*/ 0 w 355"/>
                  <a:gd name="T75" fmla="*/ 0 h 283"/>
                  <a:gd name="T76" fmla="*/ 0 w 355"/>
                  <a:gd name="T77" fmla="*/ 0 h 2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55"/>
                  <a:gd name="T118" fmla="*/ 0 h 283"/>
                  <a:gd name="T119" fmla="*/ 355 w 355"/>
                  <a:gd name="T120" fmla="*/ 283 h 28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55" h="283">
                    <a:moveTo>
                      <a:pt x="355" y="0"/>
                    </a:moveTo>
                    <a:lnTo>
                      <a:pt x="329" y="10"/>
                    </a:lnTo>
                    <a:lnTo>
                      <a:pt x="303" y="21"/>
                    </a:lnTo>
                    <a:lnTo>
                      <a:pt x="277" y="32"/>
                    </a:lnTo>
                    <a:lnTo>
                      <a:pt x="252" y="44"/>
                    </a:lnTo>
                    <a:lnTo>
                      <a:pt x="228" y="58"/>
                    </a:lnTo>
                    <a:lnTo>
                      <a:pt x="205" y="71"/>
                    </a:lnTo>
                    <a:lnTo>
                      <a:pt x="181" y="86"/>
                    </a:lnTo>
                    <a:lnTo>
                      <a:pt x="158" y="103"/>
                    </a:lnTo>
                    <a:lnTo>
                      <a:pt x="136" y="119"/>
                    </a:lnTo>
                    <a:lnTo>
                      <a:pt x="114" y="136"/>
                    </a:lnTo>
                    <a:lnTo>
                      <a:pt x="94" y="155"/>
                    </a:lnTo>
                    <a:lnTo>
                      <a:pt x="74" y="173"/>
                    </a:lnTo>
                    <a:lnTo>
                      <a:pt x="54" y="193"/>
                    </a:lnTo>
                    <a:lnTo>
                      <a:pt x="36" y="213"/>
                    </a:lnTo>
                    <a:lnTo>
                      <a:pt x="17" y="233"/>
                    </a:lnTo>
                    <a:lnTo>
                      <a:pt x="0" y="255"/>
                    </a:lnTo>
                    <a:lnTo>
                      <a:pt x="14" y="270"/>
                    </a:lnTo>
                    <a:lnTo>
                      <a:pt x="28" y="283"/>
                    </a:lnTo>
                    <a:lnTo>
                      <a:pt x="43" y="263"/>
                    </a:lnTo>
                    <a:lnTo>
                      <a:pt x="59" y="245"/>
                    </a:lnTo>
                    <a:lnTo>
                      <a:pt x="75" y="226"/>
                    </a:lnTo>
                    <a:lnTo>
                      <a:pt x="92" y="209"/>
                    </a:lnTo>
                    <a:lnTo>
                      <a:pt x="111" y="192"/>
                    </a:lnTo>
                    <a:lnTo>
                      <a:pt x="129" y="174"/>
                    </a:lnTo>
                    <a:lnTo>
                      <a:pt x="148" y="159"/>
                    </a:lnTo>
                    <a:lnTo>
                      <a:pt x="168" y="143"/>
                    </a:lnTo>
                    <a:lnTo>
                      <a:pt x="188" y="129"/>
                    </a:lnTo>
                    <a:lnTo>
                      <a:pt x="209" y="114"/>
                    </a:lnTo>
                    <a:lnTo>
                      <a:pt x="230" y="102"/>
                    </a:lnTo>
                    <a:lnTo>
                      <a:pt x="252" y="89"/>
                    </a:lnTo>
                    <a:lnTo>
                      <a:pt x="274" y="77"/>
                    </a:lnTo>
                    <a:lnTo>
                      <a:pt x="296" y="66"/>
                    </a:lnTo>
                    <a:lnTo>
                      <a:pt x="319" y="55"/>
                    </a:lnTo>
                    <a:lnTo>
                      <a:pt x="342" y="46"/>
                    </a:lnTo>
                    <a:lnTo>
                      <a:pt x="346" y="34"/>
                    </a:lnTo>
                    <a:lnTo>
                      <a:pt x="349" y="24"/>
                    </a:lnTo>
                    <a:lnTo>
                      <a:pt x="353" y="11"/>
                    </a:lnTo>
                    <a:lnTo>
                      <a:pt x="355" y="0"/>
                    </a:lnTo>
                    <a:close/>
                  </a:path>
                </a:pathLst>
              </a:custGeom>
              <a:solidFill>
                <a:srgbClr val="AD9700"/>
              </a:solidFill>
              <a:ln w="9525">
                <a:noFill/>
                <a:round/>
                <a:headEnd/>
                <a:tailEnd/>
              </a:ln>
            </p:spPr>
            <p:txBody>
              <a:bodyPr/>
              <a:lstStyle/>
              <a:p>
                <a:endParaRPr lang="en-US"/>
              </a:p>
            </p:txBody>
          </p:sp>
          <p:sp>
            <p:nvSpPr>
              <p:cNvPr id="40379" name="Freeform 1150"/>
              <p:cNvSpPr>
                <a:spLocks/>
              </p:cNvSpPr>
              <p:nvPr/>
            </p:nvSpPr>
            <p:spPr bwMode="auto">
              <a:xfrm>
                <a:off x="2865" y="2522"/>
                <a:ext cx="56" cy="45"/>
              </a:xfrm>
              <a:custGeom>
                <a:avLst/>
                <a:gdLst>
                  <a:gd name="T0" fmla="*/ 0 w 336"/>
                  <a:gd name="T1" fmla="*/ 0 h 272"/>
                  <a:gd name="T2" fmla="*/ 0 w 336"/>
                  <a:gd name="T3" fmla="*/ 0 h 272"/>
                  <a:gd name="T4" fmla="*/ 0 w 336"/>
                  <a:gd name="T5" fmla="*/ 0 h 272"/>
                  <a:gd name="T6" fmla="*/ 0 w 336"/>
                  <a:gd name="T7" fmla="*/ 0 h 272"/>
                  <a:gd name="T8" fmla="*/ 0 w 336"/>
                  <a:gd name="T9" fmla="*/ 0 h 272"/>
                  <a:gd name="T10" fmla="*/ 0 w 336"/>
                  <a:gd name="T11" fmla="*/ 0 h 272"/>
                  <a:gd name="T12" fmla="*/ 0 w 336"/>
                  <a:gd name="T13" fmla="*/ 0 h 272"/>
                  <a:gd name="T14" fmla="*/ 0 w 336"/>
                  <a:gd name="T15" fmla="*/ 0 h 272"/>
                  <a:gd name="T16" fmla="*/ 0 w 336"/>
                  <a:gd name="T17" fmla="*/ 0 h 272"/>
                  <a:gd name="T18" fmla="*/ 0 w 336"/>
                  <a:gd name="T19" fmla="*/ 0 h 272"/>
                  <a:gd name="T20" fmla="*/ 0 w 336"/>
                  <a:gd name="T21" fmla="*/ 0 h 272"/>
                  <a:gd name="T22" fmla="*/ 0 w 336"/>
                  <a:gd name="T23" fmla="*/ 0 h 272"/>
                  <a:gd name="T24" fmla="*/ 0 w 336"/>
                  <a:gd name="T25" fmla="*/ 0 h 272"/>
                  <a:gd name="T26" fmla="*/ 0 w 336"/>
                  <a:gd name="T27" fmla="*/ 0 h 272"/>
                  <a:gd name="T28" fmla="*/ 0 w 336"/>
                  <a:gd name="T29" fmla="*/ 0 h 272"/>
                  <a:gd name="T30" fmla="*/ 0 w 336"/>
                  <a:gd name="T31" fmla="*/ 0 h 272"/>
                  <a:gd name="T32" fmla="*/ 0 w 336"/>
                  <a:gd name="T33" fmla="*/ 0 h 272"/>
                  <a:gd name="T34" fmla="*/ 0 w 336"/>
                  <a:gd name="T35" fmla="*/ 0 h 272"/>
                  <a:gd name="T36" fmla="*/ 0 w 336"/>
                  <a:gd name="T37" fmla="*/ 0 h 272"/>
                  <a:gd name="T38" fmla="*/ 0 w 336"/>
                  <a:gd name="T39" fmla="*/ 0 h 272"/>
                  <a:gd name="T40" fmla="*/ 0 w 336"/>
                  <a:gd name="T41" fmla="*/ 0 h 272"/>
                  <a:gd name="T42" fmla="*/ 0 w 336"/>
                  <a:gd name="T43" fmla="*/ 0 h 272"/>
                  <a:gd name="T44" fmla="*/ 0 w 336"/>
                  <a:gd name="T45" fmla="*/ 0 h 272"/>
                  <a:gd name="T46" fmla="*/ 0 w 336"/>
                  <a:gd name="T47" fmla="*/ 0 h 272"/>
                  <a:gd name="T48" fmla="*/ 0 w 336"/>
                  <a:gd name="T49" fmla="*/ 0 h 272"/>
                  <a:gd name="T50" fmla="*/ 0 w 336"/>
                  <a:gd name="T51" fmla="*/ 0 h 272"/>
                  <a:gd name="T52" fmla="*/ 0 w 336"/>
                  <a:gd name="T53" fmla="*/ 0 h 272"/>
                  <a:gd name="T54" fmla="*/ 0 w 336"/>
                  <a:gd name="T55" fmla="*/ 0 h 272"/>
                  <a:gd name="T56" fmla="*/ 0 w 336"/>
                  <a:gd name="T57" fmla="*/ 0 h 272"/>
                  <a:gd name="T58" fmla="*/ 0 w 336"/>
                  <a:gd name="T59" fmla="*/ 0 h 272"/>
                  <a:gd name="T60" fmla="*/ 0 w 336"/>
                  <a:gd name="T61" fmla="*/ 0 h 272"/>
                  <a:gd name="T62" fmla="*/ 0 w 336"/>
                  <a:gd name="T63" fmla="*/ 0 h 272"/>
                  <a:gd name="T64" fmla="*/ 0 w 336"/>
                  <a:gd name="T65" fmla="*/ 0 h 272"/>
                  <a:gd name="T66" fmla="*/ 0 w 336"/>
                  <a:gd name="T67" fmla="*/ 0 h 272"/>
                  <a:gd name="T68" fmla="*/ 0 w 336"/>
                  <a:gd name="T69" fmla="*/ 0 h 272"/>
                  <a:gd name="T70" fmla="*/ 0 w 336"/>
                  <a:gd name="T71" fmla="*/ 0 h 272"/>
                  <a:gd name="T72" fmla="*/ 0 w 336"/>
                  <a:gd name="T73" fmla="*/ 0 h 272"/>
                  <a:gd name="T74" fmla="*/ 0 w 336"/>
                  <a:gd name="T75" fmla="*/ 0 h 272"/>
                  <a:gd name="T76" fmla="*/ 0 w 336"/>
                  <a:gd name="T77" fmla="*/ 0 h 272"/>
                  <a:gd name="T78" fmla="*/ 0 w 336"/>
                  <a:gd name="T79" fmla="*/ 0 h 272"/>
                  <a:gd name="T80" fmla="*/ 0 w 336"/>
                  <a:gd name="T81" fmla="*/ 0 h 2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6"/>
                  <a:gd name="T124" fmla="*/ 0 h 272"/>
                  <a:gd name="T125" fmla="*/ 336 w 336"/>
                  <a:gd name="T126" fmla="*/ 272 h 2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6" h="272">
                    <a:moveTo>
                      <a:pt x="336" y="0"/>
                    </a:moveTo>
                    <a:lnTo>
                      <a:pt x="312" y="9"/>
                    </a:lnTo>
                    <a:lnTo>
                      <a:pt x="286" y="20"/>
                    </a:lnTo>
                    <a:lnTo>
                      <a:pt x="263" y="31"/>
                    </a:lnTo>
                    <a:lnTo>
                      <a:pt x="239" y="44"/>
                    </a:lnTo>
                    <a:lnTo>
                      <a:pt x="216" y="57"/>
                    </a:lnTo>
                    <a:lnTo>
                      <a:pt x="194" y="70"/>
                    </a:lnTo>
                    <a:lnTo>
                      <a:pt x="171" y="84"/>
                    </a:lnTo>
                    <a:lnTo>
                      <a:pt x="150" y="101"/>
                    </a:lnTo>
                    <a:lnTo>
                      <a:pt x="129" y="116"/>
                    </a:lnTo>
                    <a:lnTo>
                      <a:pt x="108" y="133"/>
                    </a:lnTo>
                    <a:lnTo>
                      <a:pt x="89" y="150"/>
                    </a:lnTo>
                    <a:lnTo>
                      <a:pt x="70" y="169"/>
                    </a:lnTo>
                    <a:lnTo>
                      <a:pt x="52" y="187"/>
                    </a:lnTo>
                    <a:lnTo>
                      <a:pt x="33" y="207"/>
                    </a:lnTo>
                    <a:lnTo>
                      <a:pt x="17" y="227"/>
                    </a:lnTo>
                    <a:lnTo>
                      <a:pt x="0" y="247"/>
                    </a:lnTo>
                    <a:lnTo>
                      <a:pt x="8" y="254"/>
                    </a:lnTo>
                    <a:lnTo>
                      <a:pt x="15" y="261"/>
                    </a:lnTo>
                    <a:lnTo>
                      <a:pt x="23" y="267"/>
                    </a:lnTo>
                    <a:lnTo>
                      <a:pt x="31" y="272"/>
                    </a:lnTo>
                    <a:lnTo>
                      <a:pt x="45" y="253"/>
                    </a:lnTo>
                    <a:lnTo>
                      <a:pt x="60" y="236"/>
                    </a:lnTo>
                    <a:lnTo>
                      <a:pt x="75" y="218"/>
                    </a:lnTo>
                    <a:lnTo>
                      <a:pt x="91" y="202"/>
                    </a:lnTo>
                    <a:lnTo>
                      <a:pt x="107" y="186"/>
                    </a:lnTo>
                    <a:lnTo>
                      <a:pt x="124" y="170"/>
                    </a:lnTo>
                    <a:lnTo>
                      <a:pt x="142" y="155"/>
                    </a:lnTo>
                    <a:lnTo>
                      <a:pt x="160" y="141"/>
                    </a:lnTo>
                    <a:lnTo>
                      <a:pt x="179" y="127"/>
                    </a:lnTo>
                    <a:lnTo>
                      <a:pt x="198" y="113"/>
                    </a:lnTo>
                    <a:lnTo>
                      <a:pt x="218" y="101"/>
                    </a:lnTo>
                    <a:lnTo>
                      <a:pt x="238" y="89"/>
                    </a:lnTo>
                    <a:lnTo>
                      <a:pt x="257" y="77"/>
                    </a:lnTo>
                    <a:lnTo>
                      <a:pt x="278" y="67"/>
                    </a:lnTo>
                    <a:lnTo>
                      <a:pt x="300" y="57"/>
                    </a:lnTo>
                    <a:lnTo>
                      <a:pt x="321" y="47"/>
                    </a:lnTo>
                    <a:lnTo>
                      <a:pt x="326" y="36"/>
                    </a:lnTo>
                    <a:lnTo>
                      <a:pt x="329" y="24"/>
                    </a:lnTo>
                    <a:lnTo>
                      <a:pt x="333" y="11"/>
                    </a:lnTo>
                    <a:lnTo>
                      <a:pt x="336" y="0"/>
                    </a:lnTo>
                    <a:close/>
                  </a:path>
                </a:pathLst>
              </a:custGeom>
              <a:solidFill>
                <a:srgbClr val="B09A00"/>
              </a:solidFill>
              <a:ln w="9525">
                <a:noFill/>
                <a:round/>
                <a:headEnd/>
                <a:tailEnd/>
              </a:ln>
            </p:spPr>
            <p:txBody>
              <a:bodyPr/>
              <a:lstStyle/>
              <a:p>
                <a:endParaRPr lang="en-US"/>
              </a:p>
            </p:txBody>
          </p:sp>
          <p:sp>
            <p:nvSpPr>
              <p:cNvPr id="40380" name="Freeform 1151"/>
              <p:cNvSpPr>
                <a:spLocks/>
              </p:cNvSpPr>
              <p:nvPr/>
            </p:nvSpPr>
            <p:spPr bwMode="auto">
              <a:xfrm>
                <a:off x="2867" y="2526"/>
                <a:ext cx="53" cy="43"/>
              </a:xfrm>
              <a:custGeom>
                <a:avLst/>
                <a:gdLst>
                  <a:gd name="T0" fmla="*/ 0 w 314"/>
                  <a:gd name="T1" fmla="*/ 0 h 258"/>
                  <a:gd name="T2" fmla="*/ 0 w 314"/>
                  <a:gd name="T3" fmla="*/ 0 h 258"/>
                  <a:gd name="T4" fmla="*/ 0 w 314"/>
                  <a:gd name="T5" fmla="*/ 0 h 258"/>
                  <a:gd name="T6" fmla="*/ 0 w 314"/>
                  <a:gd name="T7" fmla="*/ 0 h 258"/>
                  <a:gd name="T8" fmla="*/ 0 w 314"/>
                  <a:gd name="T9" fmla="*/ 0 h 258"/>
                  <a:gd name="T10" fmla="*/ 0 w 314"/>
                  <a:gd name="T11" fmla="*/ 0 h 258"/>
                  <a:gd name="T12" fmla="*/ 0 w 314"/>
                  <a:gd name="T13" fmla="*/ 0 h 258"/>
                  <a:gd name="T14" fmla="*/ 0 w 314"/>
                  <a:gd name="T15" fmla="*/ 0 h 258"/>
                  <a:gd name="T16" fmla="*/ 0 w 314"/>
                  <a:gd name="T17" fmla="*/ 0 h 258"/>
                  <a:gd name="T18" fmla="*/ 0 w 314"/>
                  <a:gd name="T19" fmla="*/ 0 h 258"/>
                  <a:gd name="T20" fmla="*/ 0 w 314"/>
                  <a:gd name="T21" fmla="*/ 0 h 258"/>
                  <a:gd name="T22" fmla="*/ 0 w 314"/>
                  <a:gd name="T23" fmla="*/ 0 h 258"/>
                  <a:gd name="T24" fmla="*/ 0 w 314"/>
                  <a:gd name="T25" fmla="*/ 0 h 258"/>
                  <a:gd name="T26" fmla="*/ 0 w 314"/>
                  <a:gd name="T27" fmla="*/ 0 h 258"/>
                  <a:gd name="T28" fmla="*/ 0 w 314"/>
                  <a:gd name="T29" fmla="*/ 0 h 258"/>
                  <a:gd name="T30" fmla="*/ 0 w 314"/>
                  <a:gd name="T31" fmla="*/ 0 h 258"/>
                  <a:gd name="T32" fmla="*/ 0 w 314"/>
                  <a:gd name="T33" fmla="*/ 0 h 258"/>
                  <a:gd name="T34" fmla="*/ 0 w 314"/>
                  <a:gd name="T35" fmla="*/ 0 h 258"/>
                  <a:gd name="T36" fmla="*/ 0 w 314"/>
                  <a:gd name="T37" fmla="*/ 0 h 258"/>
                  <a:gd name="T38" fmla="*/ 0 w 314"/>
                  <a:gd name="T39" fmla="*/ 0 h 258"/>
                  <a:gd name="T40" fmla="*/ 0 w 314"/>
                  <a:gd name="T41" fmla="*/ 0 h 258"/>
                  <a:gd name="T42" fmla="*/ 0 w 314"/>
                  <a:gd name="T43" fmla="*/ 0 h 258"/>
                  <a:gd name="T44" fmla="*/ 0 w 314"/>
                  <a:gd name="T45" fmla="*/ 0 h 258"/>
                  <a:gd name="T46" fmla="*/ 0 w 314"/>
                  <a:gd name="T47" fmla="*/ 0 h 258"/>
                  <a:gd name="T48" fmla="*/ 0 w 314"/>
                  <a:gd name="T49" fmla="*/ 0 h 258"/>
                  <a:gd name="T50" fmla="*/ 0 w 314"/>
                  <a:gd name="T51" fmla="*/ 0 h 258"/>
                  <a:gd name="T52" fmla="*/ 0 w 314"/>
                  <a:gd name="T53" fmla="*/ 0 h 258"/>
                  <a:gd name="T54" fmla="*/ 0 w 314"/>
                  <a:gd name="T55" fmla="*/ 0 h 258"/>
                  <a:gd name="T56" fmla="*/ 0 w 314"/>
                  <a:gd name="T57" fmla="*/ 0 h 258"/>
                  <a:gd name="T58" fmla="*/ 0 w 314"/>
                  <a:gd name="T59" fmla="*/ 0 h 258"/>
                  <a:gd name="T60" fmla="*/ 0 w 314"/>
                  <a:gd name="T61" fmla="*/ 0 h 258"/>
                  <a:gd name="T62" fmla="*/ 0 w 314"/>
                  <a:gd name="T63" fmla="*/ 0 h 258"/>
                  <a:gd name="T64" fmla="*/ 0 w 314"/>
                  <a:gd name="T65" fmla="*/ 0 h 258"/>
                  <a:gd name="T66" fmla="*/ 0 w 314"/>
                  <a:gd name="T67" fmla="*/ 0 h 258"/>
                  <a:gd name="T68" fmla="*/ 0 w 314"/>
                  <a:gd name="T69" fmla="*/ 0 h 258"/>
                  <a:gd name="T70" fmla="*/ 0 w 314"/>
                  <a:gd name="T71" fmla="*/ 0 h 258"/>
                  <a:gd name="T72" fmla="*/ 0 w 314"/>
                  <a:gd name="T73" fmla="*/ 0 h 258"/>
                  <a:gd name="T74" fmla="*/ 0 w 314"/>
                  <a:gd name="T75" fmla="*/ 0 h 258"/>
                  <a:gd name="T76" fmla="*/ 0 w 314"/>
                  <a:gd name="T77" fmla="*/ 0 h 258"/>
                  <a:gd name="T78" fmla="*/ 0 w 314"/>
                  <a:gd name="T79" fmla="*/ 0 h 258"/>
                  <a:gd name="T80" fmla="*/ 0 w 314"/>
                  <a:gd name="T81" fmla="*/ 0 h 2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4"/>
                  <a:gd name="T124" fmla="*/ 0 h 258"/>
                  <a:gd name="T125" fmla="*/ 314 w 314"/>
                  <a:gd name="T126" fmla="*/ 258 h 2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4" h="258">
                    <a:moveTo>
                      <a:pt x="314" y="0"/>
                    </a:moveTo>
                    <a:lnTo>
                      <a:pt x="291" y="9"/>
                    </a:lnTo>
                    <a:lnTo>
                      <a:pt x="268" y="20"/>
                    </a:lnTo>
                    <a:lnTo>
                      <a:pt x="246" y="31"/>
                    </a:lnTo>
                    <a:lnTo>
                      <a:pt x="224" y="43"/>
                    </a:lnTo>
                    <a:lnTo>
                      <a:pt x="202" y="56"/>
                    </a:lnTo>
                    <a:lnTo>
                      <a:pt x="181" y="68"/>
                    </a:lnTo>
                    <a:lnTo>
                      <a:pt x="160" y="83"/>
                    </a:lnTo>
                    <a:lnTo>
                      <a:pt x="140" y="97"/>
                    </a:lnTo>
                    <a:lnTo>
                      <a:pt x="120" y="113"/>
                    </a:lnTo>
                    <a:lnTo>
                      <a:pt x="101" y="128"/>
                    </a:lnTo>
                    <a:lnTo>
                      <a:pt x="83" y="146"/>
                    </a:lnTo>
                    <a:lnTo>
                      <a:pt x="64" y="163"/>
                    </a:lnTo>
                    <a:lnTo>
                      <a:pt x="47" y="180"/>
                    </a:lnTo>
                    <a:lnTo>
                      <a:pt x="31" y="199"/>
                    </a:lnTo>
                    <a:lnTo>
                      <a:pt x="15" y="217"/>
                    </a:lnTo>
                    <a:lnTo>
                      <a:pt x="0" y="237"/>
                    </a:lnTo>
                    <a:lnTo>
                      <a:pt x="8" y="244"/>
                    </a:lnTo>
                    <a:lnTo>
                      <a:pt x="16" y="249"/>
                    </a:lnTo>
                    <a:lnTo>
                      <a:pt x="24" y="253"/>
                    </a:lnTo>
                    <a:lnTo>
                      <a:pt x="33" y="258"/>
                    </a:lnTo>
                    <a:lnTo>
                      <a:pt x="46" y="242"/>
                    </a:lnTo>
                    <a:lnTo>
                      <a:pt x="60" y="226"/>
                    </a:lnTo>
                    <a:lnTo>
                      <a:pt x="74" y="209"/>
                    </a:lnTo>
                    <a:lnTo>
                      <a:pt x="89" y="194"/>
                    </a:lnTo>
                    <a:lnTo>
                      <a:pt x="104" y="179"/>
                    </a:lnTo>
                    <a:lnTo>
                      <a:pt x="119" y="165"/>
                    </a:lnTo>
                    <a:lnTo>
                      <a:pt x="135" y="152"/>
                    </a:lnTo>
                    <a:lnTo>
                      <a:pt x="151" y="138"/>
                    </a:lnTo>
                    <a:lnTo>
                      <a:pt x="168" y="125"/>
                    </a:lnTo>
                    <a:lnTo>
                      <a:pt x="186" y="112"/>
                    </a:lnTo>
                    <a:lnTo>
                      <a:pt x="203" y="101"/>
                    </a:lnTo>
                    <a:lnTo>
                      <a:pt x="222" y="89"/>
                    </a:lnTo>
                    <a:lnTo>
                      <a:pt x="240" y="79"/>
                    </a:lnTo>
                    <a:lnTo>
                      <a:pt x="259" y="68"/>
                    </a:lnTo>
                    <a:lnTo>
                      <a:pt x="277" y="59"/>
                    </a:lnTo>
                    <a:lnTo>
                      <a:pt x="297" y="50"/>
                    </a:lnTo>
                    <a:lnTo>
                      <a:pt x="301" y="38"/>
                    </a:lnTo>
                    <a:lnTo>
                      <a:pt x="306" y="25"/>
                    </a:lnTo>
                    <a:lnTo>
                      <a:pt x="311" y="13"/>
                    </a:lnTo>
                    <a:lnTo>
                      <a:pt x="314" y="0"/>
                    </a:lnTo>
                    <a:close/>
                  </a:path>
                </a:pathLst>
              </a:custGeom>
              <a:solidFill>
                <a:srgbClr val="B49C00"/>
              </a:solidFill>
              <a:ln w="9525">
                <a:noFill/>
                <a:round/>
                <a:headEnd/>
                <a:tailEnd/>
              </a:ln>
            </p:spPr>
            <p:txBody>
              <a:bodyPr/>
              <a:lstStyle/>
              <a:p>
                <a:endParaRPr lang="en-US"/>
              </a:p>
            </p:txBody>
          </p:sp>
          <p:sp>
            <p:nvSpPr>
              <p:cNvPr id="40381" name="Freeform 1152"/>
              <p:cNvSpPr>
                <a:spLocks/>
              </p:cNvSpPr>
              <p:nvPr/>
            </p:nvSpPr>
            <p:spPr bwMode="auto">
              <a:xfrm>
                <a:off x="2870" y="2530"/>
                <a:ext cx="48" cy="40"/>
              </a:xfrm>
              <a:custGeom>
                <a:avLst/>
                <a:gdLst>
                  <a:gd name="T0" fmla="*/ 0 w 290"/>
                  <a:gd name="T1" fmla="*/ 0 h 240"/>
                  <a:gd name="T2" fmla="*/ 0 w 290"/>
                  <a:gd name="T3" fmla="*/ 0 h 240"/>
                  <a:gd name="T4" fmla="*/ 0 w 290"/>
                  <a:gd name="T5" fmla="*/ 0 h 240"/>
                  <a:gd name="T6" fmla="*/ 0 w 290"/>
                  <a:gd name="T7" fmla="*/ 0 h 240"/>
                  <a:gd name="T8" fmla="*/ 0 w 290"/>
                  <a:gd name="T9" fmla="*/ 0 h 240"/>
                  <a:gd name="T10" fmla="*/ 0 w 290"/>
                  <a:gd name="T11" fmla="*/ 0 h 240"/>
                  <a:gd name="T12" fmla="*/ 0 w 290"/>
                  <a:gd name="T13" fmla="*/ 0 h 240"/>
                  <a:gd name="T14" fmla="*/ 0 w 290"/>
                  <a:gd name="T15" fmla="*/ 0 h 240"/>
                  <a:gd name="T16" fmla="*/ 0 w 290"/>
                  <a:gd name="T17" fmla="*/ 0 h 240"/>
                  <a:gd name="T18" fmla="*/ 0 w 290"/>
                  <a:gd name="T19" fmla="*/ 0 h 240"/>
                  <a:gd name="T20" fmla="*/ 0 w 290"/>
                  <a:gd name="T21" fmla="*/ 0 h 240"/>
                  <a:gd name="T22" fmla="*/ 0 w 290"/>
                  <a:gd name="T23" fmla="*/ 0 h 240"/>
                  <a:gd name="T24" fmla="*/ 0 w 290"/>
                  <a:gd name="T25" fmla="*/ 0 h 240"/>
                  <a:gd name="T26" fmla="*/ 0 w 290"/>
                  <a:gd name="T27" fmla="*/ 0 h 240"/>
                  <a:gd name="T28" fmla="*/ 0 w 290"/>
                  <a:gd name="T29" fmla="*/ 0 h 240"/>
                  <a:gd name="T30" fmla="*/ 0 w 290"/>
                  <a:gd name="T31" fmla="*/ 0 h 240"/>
                  <a:gd name="T32" fmla="*/ 0 w 290"/>
                  <a:gd name="T33" fmla="*/ 0 h 240"/>
                  <a:gd name="T34" fmla="*/ 0 w 290"/>
                  <a:gd name="T35" fmla="*/ 0 h 240"/>
                  <a:gd name="T36" fmla="*/ 0 w 290"/>
                  <a:gd name="T37" fmla="*/ 0 h 240"/>
                  <a:gd name="T38" fmla="*/ 0 w 290"/>
                  <a:gd name="T39" fmla="*/ 0 h 240"/>
                  <a:gd name="T40" fmla="*/ 0 w 290"/>
                  <a:gd name="T41" fmla="*/ 0 h 240"/>
                  <a:gd name="T42" fmla="*/ 0 w 290"/>
                  <a:gd name="T43" fmla="*/ 0 h 240"/>
                  <a:gd name="T44" fmla="*/ 0 w 290"/>
                  <a:gd name="T45" fmla="*/ 0 h 240"/>
                  <a:gd name="T46" fmla="*/ 0 w 290"/>
                  <a:gd name="T47" fmla="*/ 0 h 240"/>
                  <a:gd name="T48" fmla="*/ 0 w 290"/>
                  <a:gd name="T49" fmla="*/ 0 h 240"/>
                  <a:gd name="T50" fmla="*/ 0 w 290"/>
                  <a:gd name="T51" fmla="*/ 0 h 240"/>
                  <a:gd name="T52" fmla="*/ 0 w 290"/>
                  <a:gd name="T53" fmla="*/ 0 h 240"/>
                  <a:gd name="T54" fmla="*/ 0 w 290"/>
                  <a:gd name="T55" fmla="*/ 0 h 240"/>
                  <a:gd name="T56" fmla="*/ 0 w 290"/>
                  <a:gd name="T57" fmla="*/ 0 h 240"/>
                  <a:gd name="T58" fmla="*/ 0 w 290"/>
                  <a:gd name="T59" fmla="*/ 0 h 240"/>
                  <a:gd name="T60" fmla="*/ 0 w 290"/>
                  <a:gd name="T61" fmla="*/ 0 h 240"/>
                  <a:gd name="T62" fmla="*/ 0 w 290"/>
                  <a:gd name="T63" fmla="*/ 0 h 240"/>
                  <a:gd name="T64" fmla="*/ 0 w 290"/>
                  <a:gd name="T65" fmla="*/ 0 h 2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0"/>
                  <a:gd name="T100" fmla="*/ 0 h 240"/>
                  <a:gd name="T101" fmla="*/ 290 w 290"/>
                  <a:gd name="T102" fmla="*/ 240 h 2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0" h="240">
                    <a:moveTo>
                      <a:pt x="290" y="0"/>
                    </a:moveTo>
                    <a:lnTo>
                      <a:pt x="269" y="10"/>
                    </a:lnTo>
                    <a:lnTo>
                      <a:pt x="247" y="20"/>
                    </a:lnTo>
                    <a:lnTo>
                      <a:pt x="226" y="30"/>
                    </a:lnTo>
                    <a:lnTo>
                      <a:pt x="207" y="42"/>
                    </a:lnTo>
                    <a:lnTo>
                      <a:pt x="187" y="54"/>
                    </a:lnTo>
                    <a:lnTo>
                      <a:pt x="167" y="66"/>
                    </a:lnTo>
                    <a:lnTo>
                      <a:pt x="148" y="80"/>
                    </a:lnTo>
                    <a:lnTo>
                      <a:pt x="129" y="94"/>
                    </a:lnTo>
                    <a:lnTo>
                      <a:pt x="111" y="108"/>
                    </a:lnTo>
                    <a:lnTo>
                      <a:pt x="93" y="123"/>
                    </a:lnTo>
                    <a:lnTo>
                      <a:pt x="76" y="139"/>
                    </a:lnTo>
                    <a:lnTo>
                      <a:pt x="60" y="155"/>
                    </a:lnTo>
                    <a:lnTo>
                      <a:pt x="44" y="171"/>
                    </a:lnTo>
                    <a:lnTo>
                      <a:pt x="29" y="189"/>
                    </a:lnTo>
                    <a:lnTo>
                      <a:pt x="14" y="206"/>
                    </a:lnTo>
                    <a:lnTo>
                      <a:pt x="0" y="225"/>
                    </a:lnTo>
                    <a:lnTo>
                      <a:pt x="8" y="229"/>
                    </a:lnTo>
                    <a:lnTo>
                      <a:pt x="17" y="234"/>
                    </a:lnTo>
                    <a:lnTo>
                      <a:pt x="26" y="237"/>
                    </a:lnTo>
                    <a:lnTo>
                      <a:pt x="37" y="240"/>
                    </a:lnTo>
                    <a:lnTo>
                      <a:pt x="61" y="211"/>
                    </a:lnTo>
                    <a:lnTo>
                      <a:pt x="87" y="184"/>
                    </a:lnTo>
                    <a:lnTo>
                      <a:pt x="113" y="158"/>
                    </a:lnTo>
                    <a:lnTo>
                      <a:pt x="142" y="133"/>
                    </a:lnTo>
                    <a:lnTo>
                      <a:pt x="172" y="110"/>
                    </a:lnTo>
                    <a:lnTo>
                      <a:pt x="203" y="89"/>
                    </a:lnTo>
                    <a:lnTo>
                      <a:pt x="236" y="70"/>
                    </a:lnTo>
                    <a:lnTo>
                      <a:pt x="269" y="52"/>
                    </a:lnTo>
                    <a:lnTo>
                      <a:pt x="275" y="40"/>
                    </a:lnTo>
                    <a:lnTo>
                      <a:pt x="281" y="27"/>
                    </a:lnTo>
                    <a:lnTo>
                      <a:pt x="285" y="14"/>
                    </a:lnTo>
                    <a:lnTo>
                      <a:pt x="290" y="0"/>
                    </a:lnTo>
                    <a:close/>
                  </a:path>
                </a:pathLst>
              </a:custGeom>
              <a:solidFill>
                <a:srgbClr val="B79E00"/>
              </a:solidFill>
              <a:ln w="9525">
                <a:noFill/>
                <a:round/>
                <a:headEnd/>
                <a:tailEnd/>
              </a:ln>
            </p:spPr>
            <p:txBody>
              <a:bodyPr/>
              <a:lstStyle/>
              <a:p>
                <a:endParaRPr lang="en-US"/>
              </a:p>
            </p:txBody>
          </p:sp>
          <p:sp>
            <p:nvSpPr>
              <p:cNvPr id="40382" name="Freeform 1153"/>
              <p:cNvSpPr>
                <a:spLocks/>
              </p:cNvSpPr>
              <p:nvPr/>
            </p:nvSpPr>
            <p:spPr bwMode="auto">
              <a:xfrm>
                <a:off x="2873" y="2534"/>
                <a:ext cx="44" cy="36"/>
              </a:xfrm>
              <a:custGeom>
                <a:avLst/>
                <a:gdLst>
                  <a:gd name="T0" fmla="*/ 0 w 264"/>
                  <a:gd name="T1" fmla="*/ 0 h 217"/>
                  <a:gd name="T2" fmla="*/ 0 w 264"/>
                  <a:gd name="T3" fmla="*/ 0 h 217"/>
                  <a:gd name="T4" fmla="*/ 0 w 264"/>
                  <a:gd name="T5" fmla="*/ 0 h 217"/>
                  <a:gd name="T6" fmla="*/ 0 w 264"/>
                  <a:gd name="T7" fmla="*/ 0 h 217"/>
                  <a:gd name="T8" fmla="*/ 0 w 264"/>
                  <a:gd name="T9" fmla="*/ 0 h 217"/>
                  <a:gd name="T10" fmla="*/ 0 w 264"/>
                  <a:gd name="T11" fmla="*/ 0 h 217"/>
                  <a:gd name="T12" fmla="*/ 0 w 264"/>
                  <a:gd name="T13" fmla="*/ 0 h 217"/>
                  <a:gd name="T14" fmla="*/ 0 w 264"/>
                  <a:gd name="T15" fmla="*/ 0 h 217"/>
                  <a:gd name="T16" fmla="*/ 0 w 264"/>
                  <a:gd name="T17" fmla="*/ 0 h 217"/>
                  <a:gd name="T18" fmla="*/ 0 w 264"/>
                  <a:gd name="T19" fmla="*/ 0 h 217"/>
                  <a:gd name="T20" fmla="*/ 0 w 264"/>
                  <a:gd name="T21" fmla="*/ 0 h 217"/>
                  <a:gd name="T22" fmla="*/ 0 w 264"/>
                  <a:gd name="T23" fmla="*/ 0 h 217"/>
                  <a:gd name="T24" fmla="*/ 0 w 264"/>
                  <a:gd name="T25" fmla="*/ 0 h 217"/>
                  <a:gd name="T26" fmla="*/ 0 w 264"/>
                  <a:gd name="T27" fmla="*/ 0 h 217"/>
                  <a:gd name="T28" fmla="*/ 0 w 264"/>
                  <a:gd name="T29" fmla="*/ 0 h 217"/>
                  <a:gd name="T30" fmla="*/ 0 w 264"/>
                  <a:gd name="T31" fmla="*/ 0 h 217"/>
                  <a:gd name="T32" fmla="*/ 0 w 264"/>
                  <a:gd name="T33" fmla="*/ 0 h 217"/>
                  <a:gd name="T34" fmla="*/ 0 w 264"/>
                  <a:gd name="T35" fmla="*/ 0 h 217"/>
                  <a:gd name="T36" fmla="*/ 0 w 264"/>
                  <a:gd name="T37" fmla="*/ 0 h 217"/>
                  <a:gd name="T38" fmla="*/ 0 w 264"/>
                  <a:gd name="T39" fmla="*/ 0 h 217"/>
                  <a:gd name="T40" fmla="*/ 0 w 264"/>
                  <a:gd name="T41" fmla="*/ 0 h 217"/>
                  <a:gd name="T42" fmla="*/ 0 w 264"/>
                  <a:gd name="T43" fmla="*/ 0 h 217"/>
                  <a:gd name="T44" fmla="*/ 0 w 264"/>
                  <a:gd name="T45" fmla="*/ 0 h 217"/>
                  <a:gd name="T46" fmla="*/ 0 w 264"/>
                  <a:gd name="T47" fmla="*/ 0 h 217"/>
                  <a:gd name="T48" fmla="*/ 0 w 264"/>
                  <a:gd name="T49" fmla="*/ 0 h 217"/>
                  <a:gd name="T50" fmla="*/ 0 w 264"/>
                  <a:gd name="T51" fmla="*/ 0 h 217"/>
                  <a:gd name="T52" fmla="*/ 0 w 264"/>
                  <a:gd name="T53" fmla="*/ 0 h 217"/>
                  <a:gd name="T54" fmla="*/ 0 w 264"/>
                  <a:gd name="T55" fmla="*/ 0 h 217"/>
                  <a:gd name="T56" fmla="*/ 0 w 264"/>
                  <a:gd name="T57" fmla="*/ 0 h 217"/>
                  <a:gd name="T58" fmla="*/ 0 w 264"/>
                  <a:gd name="T59" fmla="*/ 0 h 217"/>
                  <a:gd name="T60" fmla="*/ 0 w 264"/>
                  <a:gd name="T61" fmla="*/ 0 h 217"/>
                  <a:gd name="T62" fmla="*/ 0 w 264"/>
                  <a:gd name="T63" fmla="*/ 0 h 217"/>
                  <a:gd name="T64" fmla="*/ 0 w 264"/>
                  <a:gd name="T65" fmla="*/ 0 h 2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4"/>
                  <a:gd name="T100" fmla="*/ 0 h 217"/>
                  <a:gd name="T101" fmla="*/ 264 w 264"/>
                  <a:gd name="T102" fmla="*/ 217 h 2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4" h="217">
                    <a:moveTo>
                      <a:pt x="264" y="0"/>
                    </a:moveTo>
                    <a:lnTo>
                      <a:pt x="244" y="9"/>
                    </a:lnTo>
                    <a:lnTo>
                      <a:pt x="226" y="18"/>
                    </a:lnTo>
                    <a:lnTo>
                      <a:pt x="207" y="29"/>
                    </a:lnTo>
                    <a:lnTo>
                      <a:pt x="189" y="39"/>
                    </a:lnTo>
                    <a:lnTo>
                      <a:pt x="170" y="51"/>
                    </a:lnTo>
                    <a:lnTo>
                      <a:pt x="153" y="62"/>
                    </a:lnTo>
                    <a:lnTo>
                      <a:pt x="135" y="75"/>
                    </a:lnTo>
                    <a:lnTo>
                      <a:pt x="118" y="88"/>
                    </a:lnTo>
                    <a:lnTo>
                      <a:pt x="102" y="102"/>
                    </a:lnTo>
                    <a:lnTo>
                      <a:pt x="86" y="115"/>
                    </a:lnTo>
                    <a:lnTo>
                      <a:pt x="71" y="129"/>
                    </a:lnTo>
                    <a:lnTo>
                      <a:pt x="56" y="144"/>
                    </a:lnTo>
                    <a:lnTo>
                      <a:pt x="41" y="159"/>
                    </a:lnTo>
                    <a:lnTo>
                      <a:pt x="27" y="176"/>
                    </a:lnTo>
                    <a:lnTo>
                      <a:pt x="13" y="192"/>
                    </a:lnTo>
                    <a:lnTo>
                      <a:pt x="0" y="208"/>
                    </a:lnTo>
                    <a:lnTo>
                      <a:pt x="15" y="213"/>
                    </a:lnTo>
                    <a:lnTo>
                      <a:pt x="30" y="216"/>
                    </a:lnTo>
                    <a:lnTo>
                      <a:pt x="36" y="216"/>
                    </a:lnTo>
                    <a:lnTo>
                      <a:pt x="43" y="217"/>
                    </a:lnTo>
                    <a:lnTo>
                      <a:pt x="64" y="193"/>
                    </a:lnTo>
                    <a:lnTo>
                      <a:pt x="85" y="170"/>
                    </a:lnTo>
                    <a:lnTo>
                      <a:pt x="108" y="148"/>
                    </a:lnTo>
                    <a:lnTo>
                      <a:pt x="132" y="127"/>
                    </a:lnTo>
                    <a:lnTo>
                      <a:pt x="157" y="107"/>
                    </a:lnTo>
                    <a:lnTo>
                      <a:pt x="183" y="89"/>
                    </a:lnTo>
                    <a:lnTo>
                      <a:pt x="211" y="71"/>
                    </a:lnTo>
                    <a:lnTo>
                      <a:pt x="238" y="55"/>
                    </a:lnTo>
                    <a:lnTo>
                      <a:pt x="245" y="43"/>
                    </a:lnTo>
                    <a:lnTo>
                      <a:pt x="251" y="29"/>
                    </a:lnTo>
                    <a:lnTo>
                      <a:pt x="258" y="15"/>
                    </a:lnTo>
                    <a:lnTo>
                      <a:pt x="264" y="0"/>
                    </a:lnTo>
                    <a:close/>
                  </a:path>
                </a:pathLst>
              </a:custGeom>
              <a:solidFill>
                <a:srgbClr val="B9A000"/>
              </a:solidFill>
              <a:ln w="9525">
                <a:noFill/>
                <a:round/>
                <a:headEnd/>
                <a:tailEnd/>
              </a:ln>
            </p:spPr>
            <p:txBody>
              <a:bodyPr/>
              <a:lstStyle/>
              <a:p>
                <a:endParaRPr lang="en-US"/>
              </a:p>
            </p:txBody>
          </p:sp>
          <p:sp>
            <p:nvSpPr>
              <p:cNvPr id="40383" name="Freeform 1154"/>
              <p:cNvSpPr>
                <a:spLocks/>
              </p:cNvSpPr>
              <p:nvPr/>
            </p:nvSpPr>
            <p:spPr bwMode="auto">
              <a:xfrm>
                <a:off x="2876" y="2539"/>
                <a:ext cx="39" cy="31"/>
              </a:xfrm>
              <a:custGeom>
                <a:avLst/>
                <a:gdLst>
                  <a:gd name="T0" fmla="*/ 0 w 232"/>
                  <a:gd name="T1" fmla="*/ 0 h 191"/>
                  <a:gd name="T2" fmla="*/ 0 w 232"/>
                  <a:gd name="T3" fmla="*/ 0 h 191"/>
                  <a:gd name="T4" fmla="*/ 0 w 232"/>
                  <a:gd name="T5" fmla="*/ 0 h 191"/>
                  <a:gd name="T6" fmla="*/ 0 w 232"/>
                  <a:gd name="T7" fmla="*/ 0 h 191"/>
                  <a:gd name="T8" fmla="*/ 0 w 232"/>
                  <a:gd name="T9" fmla="*/ 0 h 191"/>
                  <a:gd name="T10" fmla="*/ 0 w 232"/>
                  <a:gd name="T11" fmla="*/ 0 h 191"/>
                  <a:gd name="T12" fmla="*/ 0 w 232"/>
                  <a:gd name="T13" fmla="*/ 0 h 191"/>
                  <a:gd name="T14" fmla="*/ 0 w 232"/>
                  <a:gd name="T15" fmla="*/ 0 h 191"/>
                  <a:gd name="T16" fmla="*/ 0 w 232"/>
                  <a:gd name="T17" fmla="*/ 0 h 191"/>
                  <a:gd name="T18" fmla="*/ 0 w 232"/>
                  <a:gd name="T19" fmla="*/ 0 h 191"/>
                  <a:gd name="T20" fmla="*/ 0 w 232"/>
                  <a:gd name="T21" fmla="*/ 0 h 191"/>
                  <a:gd name="T22" fmla="*/ 0 w 232"/>
                  <a:gd name="T23" fmla="*/ 0 h 191"/>
                  <a:gd name="T24" fmla="*/ 0 w 232"/>
                  <a:gd name="T25" fmla="*/ 0 h 191"/>
                  <a:gd name="T26" fmla="*/ 0 w 232"/>
                  <a:gd name="T27" fmla="*/ 0 h 191"/>
                  <a:gd name="T28" fmla="*/ 0 w 232"/>
                  <a:gd name="T29" fmla="*/ 0 h 191"/>
                  <a:gd name="T30" fmla="*/ 0 w 232"/>
                  <a:gd name="T31" fmla="*/ 0 h 191"/>
                  <a:gd name="T32" fmla="*/ 0 w 232"/>
                  <a:gd name="T33" fmla="*/ 0 h 191"/>
                  <a:gd name="T34" fmla="*/ 0 w 232"/>
                  <a:gd name="T35" fmla="*/ 0 h 191"/>
                  <a:gd name="T36" fmla="*/ 0 w 232"/>
                  <a:gd name="T37" fmla="*/ 0 h 191"/>
                  <a:gd name="T38" fmla="*/ 0 w 232"/>
                  <a:gd name="T39" fmla="*/ 0 h 191"/>
                  <a:gd name="T40" fmla="*/ 0 w 232"/>
                  <a:gd name="T41" fmla="*/ 0 h 191"/>
                  <a:gd name="T42" fmla="*/ 0 w 232"/>
                  <a:gd name="T43" fmla="*/ 0 h 191"/>
                  <a:gd name="T44" fmla="*/ 0 w 232"/>
                  <a:gd name="T45" fmla="*/ 0 h 191"/>
                  <a:gd name="T46" fmla="*/ 0 w 232"/>
                  <a:gd name="T47" fmla="*/ 0 h 191"/>
                  <a:gd name="T48" fmla="*/ 0 w 232"/>
                  <a:gd name="T49" fmla="*/ 0 h 191"/>
                  <a:gd name="T50" fmla="*/ 0 w 232"/>
                  <a:gd name="T51" fmla="*/ 0 h 191"/>
                  <a:gd name="T52" fmla="*/ 0 w 232"/>
                  <a:gd name="T53" fmla="*/ 0 h 1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2"/>
                  <a:gd name="T82" fmla="*/ 0 h 191"/>
                  <a:gd name="T83" fmla="*/ 232 w 232"/>
                  <a:gd name="T84" fmla="*/ 191 h 19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2" h="191">
                    <a:moveTo>
                      <a:pt x="232" y="0"/>
                    </a:moveTo>
                    <a:lnTo>
                      <a:pt x="199" y="18"/>
                    </a:lnTo>
                    <a:lnTo>
                      <a:pt x="166" y="37"/>
                    </a:lnTo>
                    <a:lnTo>
                      <a:pt x="135" y="58"/>
                    </a:lnTo>
                    <a:lnTo>
                      <a:pt x="105" y="81"/>
                    </a:lnTo>
                    <a:lnTo>
                      <a:pt x="76" y="106"/>
                    </a:lnTo>
                    <a:lnTo>
                      <a:pt x="50" y="132"/>
                    </a:lnTo>
                    <a:lnTo>
                      <a:pt x="24" y="159"/>
                    </a:lnTo>
                    <a:lnTo>
                      <a:pt x="0" y="188"/>
                    </a:lnTo>
                    <a:lnTo>
                      <a:pt x="4" y="189"/>
                    </a:lnTo>
                    <a:lnTo>
                      <a:pt x="10" y="190"/>
                    </a:lnTo>
                    <a:lnTo>
                      <a:pt x="21" y="191"/>
                    </a:lnTo>
                    <a:lnTo>
                      <a:pt x="30" y="191"/>
                    </a:lnTo>
                    <a:lnTo>
                      <a:pt x="40" y="190"/>
                    </a:lnTo>
                    <a:lnTo>
                      <a:pt x="50" y="188"/>
                    </a:lnTo>
                    <a:lnTo>
                      <a:pt x="67" y="170"/>
                    </a:lnTo>
                    <a:lnTo>
                      <a:pt x="83" y="153"/>
                    </a:lnTo>
                    <a:lnTo>
                      <a:pt x="102" y="136"/>
                    </a:lnTo>
                    <a:lnTo>
                      <a:pt x="120" y="119"/>
                    </a:lnTo>
                    <a:lnTo>
                      <a:pt x="139" y="104"/>
                    </a:lnTo>
                    <a:lnTo>
                      <a:pt x="158" y="89"/>
                    </a:lnTo>
                    <a:lnTo>
                      <a:pt x="178" y="76"/>
                    </a:lnTo>
                    <a:lnTo>
                      <a:pt x="199" y="63"/>
                    </a:lnTo>
                    <a:lnTo>
                      <a:pt x="208" y="48"/>
                    </a:lnTo>
                    <a:lnTo>
                      <a:pt x="216" y="33"/>
                    </a:lnTo>
                    <a:lnTo>
                      <a:pt x="224" y="17"/>
                    </a:lnTo>
                    <a:lnTo>
                      <a:pt x="232" y="0"/>
                    </a:lnTo>
                    <a:close/>
                  </a:path>
                </a:pathLst>
              </a:custGeom>
              <a:solidFill>
                <a:srgbClr val="BBA200"/>
              </a:solidFill>
              <a:ln w="9525">
                <a:noFill/>
                <a:round/>
                <a:headEnd/>
                <a:tailEnd/>
              </a:ln>
            </p:spPr>
            <p:txBody>
              <a:bodyPr/>
              <a:lstStyle/>
              <a:p>
                <a:endParaRPr lang="en-US"/>
              </a:p>
            </p:txBody>
          </p:sp>
          <p:sp>
            <p:nvSpPr>
              <p:cNvPr id="40384" name="Freeform 1155"/>
              <p:cNvSpPr>
                <a:spLocks/>
              </p:cNvSpPr>
              <p:nvPr/>
            </p:nvSpPr>
            <p:spPr bwMode="auto">
              <a:xfrm>
                <a:off x="2880" y="2543"/>
                <a:ext cx="32" cy="27"/>
              </a:xfrm>
              <a:custGeom>
                <a:avLst/>
                <a:gdLst>
                  <a:gd name="T0" fmla="*/ 0 w 195"/>
                  <a:gd name="T1" fmla="*/ 0 h 162"/>
                  <a:gd name="T2" fmla="*/ 0 w 195"/>
                  <a:gd name="T3" fmla="*/ 0 h 162"/>
                  <a:gd name="T4" fmla="*/ 0 w 195"/>
                  <a:gd name="T5" fmla="*/ 0 h 162"/>
                  <a:gd name="T6" fmla="*/ 0 w 195"/>
                  <a:gd name="T7" fmla="*/ 0 h 162"/>
                  <a:gd name="T8" fmla="*/ 0 w 195"/>
                  <a:gd name="T9" fmla="*/ 0 h 162"/>
                  <a:gd name="T10" fmla="*/ 0 w 195"/>
                  <a:gd name="T11" fmla="*/ 0 h 162"/>
                  <a:gd name="T12" fmla="*/ 0 w 195"/>
                  <a:gd name="T13" fmla="*/ 0 h 162"/>
                  <a:gd name="T14" fmla="*/ 0 w 195"/>
                  <a:gd name="T15" fmla="*/ 0 h 162"/>
                  <a:gd name="T16" fmla="*/ 0 w 195"/>
                  <a:gd name="T17" fmla="*/ 0 h 162"/>
                  <a:gd name="T18" fmla="*/ 0 w 195"/>
                  <a:gd name="T19" fmla="*/ 0 h 162"/>
                  <a:gd name="T20" fmla="*/ 0 w 195"/>
                  <a:gd name="T21" fmla="*/ 0 h 162"/>
                  <a:gd name="T22" fmla="*/ 0 w 195"/>
                  <a:gd name="T23" fmla="*/ 0 h 162"/>
                  <a:gd name="T24" fmla="*/ 0 w 195"/>
                  <a:gd name="T25" fmla="*/ 0 h 162"/>
                  <a:gd name="T26" fmla="*/ 0 w 195"/>
                  <a:gd name="T27" fmla="*/ 0 h 162"/>
                  <a:gd name="T28" fmla="*/ 0 w 195"/>
                  <a:gd name="T29" fmla="*/ 0 h 162"/>
                  <a:gd name="T30" fmla="*/ 0 w 195"/>
                  <a:gd name="T31" fmla="*/ 0 h 162"/>
                  <a:gd name="T32" fmla="*/ 0 w 195"/>
                  <a:gd name="T33" fmla="*/ 0 h 162"/>
                  <a:gd name="T34" fmla="*/ 0 w 195"/>
                  <a:gd name="T35" fmla="*/ 0 h 162"/>
                  <a:gd name="T36" fmla="*/ 0 w 195"/>
                  <a:gd name="T37" fmla="*/ 0 h 162"/>
                  <a:gd name="T38" fmla="*/ 0 w 195"/>
                  <a:gd name="T39" fmla="*/ 0 h 162"/>
                  <a:gd name="T40" fmla="*/ 0 w 195"/>
                  <a:gd name="T41" fmla="*/ 0 h 162"/>
                  <a:gd name="T42" fmla="*/ 0 w 195"/>
                  <a:gd name="T43" fmla="*/ 0 h 162"/>
                  <a:gd name="T44" fmla="*/ 0 w 195"/>
                  <a:gd name="T45" fmla="*/ 0 h 1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5"/>
                  <a:gd name="T70" fmla="*/ 0 h 162"/>
                  <a:gd name="T71" fmla="*/ 195 w 195"/>
                  <a:gd name="T72" fmla="*/ 162 h 16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5" h="162">
                    <a:moveTo>
                      <a:pt x="195" y="0"/>
                    </a:moveTo>
                    <a:lnTo>
                      <a:pt x="168" y="16"/>
                    </a:lnTo>
                    <a:lnTo>
                      <a:pt x="140" y="34"/>
                    </a:lnTo>
                    <a:lnTo>
                      <a:pt x="114" y="52"/>
                    </a:lnTo>
                    <a:lnTo>
                      <a:pt x="89" y="72"/>
                    </a:lnTo>
                    <a:lnTo>
                      <a:pt x="65" y="93"/>
                    </a:lnTo>
                    <a:lnTo>
                      <a:pt x="42" y="115"/>
                    </a:lnTo>
                    <a:lnTo>
                      <a:pt x="21" y="138"/>
                    </a:lnTo>
                    <a:lnTo>
                      <a:pt x="0" y="162"/>
                    </a:lnTo>
                    <a:lnTo>
                      <a:pt x="8" y="162"/>
                    </a:lnTo>
                    <a:lnTo>
                      <a:pt x="16" y="161"/>
                    </a:lnTo>
                    <a:lnTo>
                      <a:pt x="25" y="160"/>
                    </a:lnTo>
                    <a:lnTo>
                      <a:pt x="33" y="158"/>
                    </a:lnTo>
                    <a:lnTo>
                      <a:pt x="51" y="152"/>
                    </a:lnTo>
                    <a:lnTo>
                      <a:pt x="67" y="144"/>
                    </a:lnTo>
                    <a:lnTo>
                      <a:pt x="85" y="126"/>
                    </a:lnTo>
                    <a:lnTo>
                      <a:pt x="105" y="109"/>
                    </a:lnTo>
                    <a:lnTo>
                      <a:pt x="124" y="93"/>
                    </a:lnTo>
                    <a:lnTo>
                      <a:pt x="144" y="78"/>
                    </a:lnTo>
                    <a:lnTo>
                      <a:pt x="158" y="60"/>
                    </a:lnTo>
                    <a:lnTo>
                      <a:pt x="171" y="42"/>
                    </a:lnTo>
                    <a:lnTo>
                      <a:pt x="184" y="22"/>
                    </a:lnTo>
                    <a:lnTo>
                      <a:pt x="195" y="0"/>
                    </a:lnTo>
                    <a:close/>
                  </a:path>
                </a:pathLst>
              </a:custGeom>
              <a:solidFill>
                <a:srgbClr val="BEA400"/>
              </a:solidFill>
              <a:ln w="9525">
                <a:noFill/>
                <a:round/>
                <a:headEnd/>
                <a:tailEnd/>
              </a:ln>
            </p:spPr>
            <p:txBody>
              <a:bodyPr/>
              <a:lstStyle/>
              <a:p>
                <a:endParaRPr lang="en-US"/>
              </a:p>
            </p:txBody>
          </p:sp>
          <p:sp>
            <p:nvSpPr>
              <p:cNvPr id="40385" name="Freeform 1156"/>
              <p:cNvSpPr>
                <a:spLocks/>
              </p:cNvSpPr>
              <p:nvPr/>
            </p:nvSpPr>
            <p:spPr bwMode="auto">
              <a:xfrm>
                <a:off x="2884" y="2549"/>
                <a:ext cx="25" cy="21"/>
              </a:xfrm>
              <a:custGeom>
                <a:avLst/>
                <a:gdLst>
                  <a:gd name="T0" fmla="*/ 0 w 148"/>
                  <a:gd name="T1" fmla="*/ 0 h 125"/>
                  <a:gd name="T2" fmla="*/ 0 w 148"/>
                  <a:gd name="T3" fmla="*/ 0 h 125"/>
                  <a:gd name="T4" fmla="*/ 0 w 148"/>
                  <a:gd name="T5" fmla="*/ 0 h 125"/>
                  <a:gd name="T6" fmla="*/ 0 w 148"/>
                  <a:gd name="T7" fmla="*/ 0 h 125"/>
                  <a:gd name="T8" fmla="*/ 0 w 148"/>
                  <a:gd name="T9" fmla="*/ 0 h 125"/>
                  <a:gd name="T10" fmla="*/ 0 w 148"/>
                  <a:gd name="T11" fmla="*/ 0 h 125"/>
                  <a:gd name="T12" fmla="*/ 0 w 148"/>
                  <a:gd name="T13" fmla="*/ 0 h 125"/>
                  <a:gd name="T14" fmla="*/ 0 w 148"/>
                  <a:gd name="T15" fmla="*/ 0 h 125"/>
                  <a:gd name="T16" fmla="*/ 0 w 148"/>
                  <a:gd name="T17" fmla="*/ 0 h 125"/>
                  <a:gd name="T18" fmla="*/ 0 w 148"/>
                  <a:gd name="T19" fmla="*/ 0 h 125"/>
                  <a:gd name="T20" fmla="*/ 0 w 148"/>
                  <a:gd name="T21" fmla="*/ 0 h 125"/>
                  <a:gd name="T22" fmla="*/ 0 w 148"/>
                  <a:gd name="T23" fmla="*/ 0 h 125"/>
                  <a:gd name="T24" fmla="*/ 0 w 148"/>
                  <a:gd name="T25" fmla="*/ 0 h 125"/>
                  <a:gd name="T26" fmla="*/ 0 w 148"/>
                  <a:gd name="T27" fmla="*/ 0 h 125"/>
                  <a:gd name="T28" fmla="*/ 0 w 148"/>
                  <a:gd name="T29" fmla="*/ 0 h 125"/>
                  <a:gd name="T30" fmla="*/ 0 w 148"/>
                  <a:gd name="T31" fmla="*/ 0 h 125"/>
                  <a:gd name="T32" fmla="*/ 0 w 148"/>
                  <a:gd name="T33" fmla="*/ 0 h 125"/>
                  <a:gd name="T34" fmla="*/ 0 w 148"/>
                  <a:gd name="T35" fmla="*/ 0 h 125"/>
                  <a:gd name="T36" fmla="*/ 0 w 148"/>
                  <a:gd name="T37" fmla="*/ 0 h 125"/>
                  <a:gd name="T38" fmla="*/ 0 w 148"/>
                  <a:gd name="T39" fmla="*/ 0 h 125"/>
                  <a:gd name="T40" fmla="*/ 0 w 148"/>
                  <a:gd name="T41" fmla="*/ 0 h 1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8"/>
                  <a:gd name="T64" fmla="*/ 0 h 125"/>
                  <a:gd name="T65" fmla="*/ 148 w 148"/>
                  <a:gd name="T66" fmla="*/ 125 h 1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8" h="125">
                    <a:moveTo>
                      <a:pt x="148" y="0"/>
                    </a:moveTo>
                    <a:lnTo>
                      <a:pt x="127" y="13"/>
                    </a:lnTo>
                    <a:lnTo>
                      <a:pt x="107" y="26"/>
                    </a:lnTo>
                    <a:lnTo>
                      <a:pt x="88" y="41"/>
                    </a:lnTo>
                    <a:lnTo>
                      <a:pt x="69" y="56"/>
                    </a:lnTo>
                    <a:lnTo>
                      <a:pt x="51" y="73"/>
                    </a:lnTo>
                    <a:lnTo>
                      <a:pt x="32" y="90"/>
                    </a:lnTo>
                    <a:lnTo>
                      <a:pt x="16" y="107"/>
                    </a:lnTo>
                    <a:lnTo>
                      <a:pt x="0" y="125"/>
                    </a:lnTo>
                    <a:lnTo>
                      <a:pt x="9" y="122"/>
                    </a:lnTo>
                    <a:lnTo>
                      <a:pt x="19" y="119"/>
                    </a:lnTo>
                    <a:lnTo>
                      <a:pt x="29" y="115"/>
                    </a:lnTo>
                    <a:lnTo>
                      <a:pt x="39" y="111"/>
                    </a:lnTo>
                    <a:lnTo>
                      <a:pt x="48" y="105"/>
                    </a:lnTo>
                    <a:lnTo>
                      <a:pt x="59" y="98"/>
                    </a:lnTo>
                    <a:lnTo>
                      <a:pt x="68" y="91"/>
                    </a:lnTo>
                    <a:lnTo>
                      <a:pt x="77" y="84"/>
                    </a:lnTo>
                    <a:lnTo>
                      <a:pt x="97" y="67"/>
                    </a:lnTo>
                    <a:lnTo>
                      <a:pt x="114" y="46"/>
                    </a:lnTo>
                    <a:lnTo>
                      <a:pt x="131" y="24"/>
                    </a:lnTo>
                    <a:lnTo>
                      <a:pt x="148" y="0"/>
                    </a:lnTo>
                    <a:close/>
                  </a:path>
                </a:pathLst>
              </a:custGeom>
              <a:solidFill>
                <a:srgbClr val="C1A600"/>
              </a:solidFill>
              <a:ln w="9525">
                <a:noFill/>
                <a:round/>
                <a:headEnd/>
                <a:tailEnd/>
              </a:ln>
            </p:spPr>
            <p:txBody>
              <a:bodyPr/>
              <a:lstStyle/>
              <a:p>
                <a:endParaRPr lang="en-US"/>
              </a:p>
            </p:txBody>
          </p:sp>
          <p:sp>
            <p:nvSpPr>
              <p:cNvPr id="40386" name="Freeform 1157"/>
              <p:cNvSpPr>
                <a:spLocks/>
              </p:cNvSpPr>
              <p:nvPr/>
            </p:nvSpPr>
            <p:spPr bwMode="auto">
              <a:xfrm>
                <a:off x="2891" y="2556"/>
                <a:ext cx="13" cy="11"/>
              </a:xfrm>
              <a:custGeom>
                <a:avLst/>
                <a:gdLst>
                  <a:gd name="T0" fmla="*/ 0 w 77"/>
                  <a:gd name="T1" fmla="*/ 0 h 66"/>
                  <a:gd name="T2" fmla="*/ 0 w 77"/>
                  <a:gd name="T3" fmla="*/ 0 h 66"/>
                  <a:gd name="T4" fmla="*/ 0 w 77"/>
                  <a:gd name="T5" fmla="*/ 0 h 66"/>
                  <a:gd name="T6" fmla="*/ 0 w 77"/>
                  <a:gd name="T7" fmla="*/ 0 h 66"/>
                  <a:gd name="T8" fmla="*/ 0 w 77"/>
                  <a:gd name="T9" fmla="*/ 0 h 66"/>
                  <a:gd name="T10" fmla="*/ 0 w 77"/>
                  <a:gd name="T11" fmla="*/ 0 h 66"/>
                  <a:gd name="T12" fmla="*/ 0 w 77"/>
                  <a:gd name="T13" fmla="*/ 0 h 66"/>
                  <a:gd name="T14" fmla="*/ 0 w 77"/>
                  <a:gd name="T15" fmla="*/ 0 h 66"/>
                  <a:gd name="T16" fmla="*/ 0 w 77"/>
                  <a:gd name="T17" fmla="*/ 0 h 66"/>
                  <a:gd name="T18" fmla="*/ 0 w 77"/>
                  <a:gd name="T19" fmla="*/ 0 h 66"/>
                  <a:gd name="T20" fmla="*/ 0 w 77"/>
                  <a:gd name="T21" fmla="*/ 0 h 66"/>
                  <a:gd name="T22" fmla="*/ 0 w 77"/>
                  <a:gd name="T23" fmla="*/ 0 h 66"/>
                  <a:gd name="T24" fmla="*/ 0 w 77"/>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7"/>
                  <a:gd name="T40" fmla="*/ 0 h 66"/>
                  <a:gd name="T41" fmla="*/ 77 w 77"/>
                  <a:gd name="T42" fmla="*/ 66 h 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7" h="66">
                    <a:moveTo>
                      <a:pt x="77" y="0"/>
                    </a:moveTo>
                    <a:lnTo>
                      <a:pt x="57" y="15"/>
                    </a:lnTo>
                    <a:lnTo>
                      <a:pt x="38" y="31"/>
                    </a:lnTo>
                    <a:lnTo>
                      <a:pt x="18" y="48"/>
                    </a:lnTo>
                    <a:lnTo>
                      <a:pt x="0" y="66"/>
                    </a:lnTo>
                    <a:lnTo>
                      <a:pt x="10" y="60"/>
                    </a:lnTo>
                    <a:lnTo>
                      <a:pt x="21" y="54"/>
                    </a:lnTo>
                    <a:lnTo>
                      <a:pt x="30" y="47"/>
                    </a:lnTo>
                    <a:lnTo>
                      <a:pt x="40" y="39"/>
                    </a:lnTo>
                    <a:lnTo>
                      <a:pt x="50" y="30"/>
                    </a:lnTo>
                    <a:lnTo>
                      <a:pt x="59" y="21"/>
                    </a:lnTo>
                    <a:lnTo>
                      <a:pt x="68" y="10"/>
                    </a:lnTo>
                    <a:lnTo>
                      <a:pt x="77" y="0"/>
                    </a:lnTo>
                    <a:close/>
                  </a:path>
                </a:pathLst>
              </a:custGeom>
              <a:solidFill>
                <a:srgbClr val="C4A800"/>
              </a:solidFill>
              <a:ln w="9525">
                <a:noFill/>
                <a:round/>
                <a:headEnd/>
                <a:tailEnd/>
              </a:ln>
            </p:spPr>
            <p:txBody>
              <a:bodyPr/>
              <a:lstStyle/>
              <a:p>
                <a:endParaRPr lang="en-US"/>
              </a:p>
            </p:txBody>
          </p:sp>
          <p:sp>
            <p:nvSpPr>
              <p:cNvPr id="40387" name="Freeform 1158"/>
              <p:cNvSpPr>
                <a:spLocks/>
              </p:cNvSpPr>
              <p:nvPr/>
            </p:nvSpPr>
            <p:spPr bwMode="auto">
              <a:xfrm>
                <a:off x="2877" y="2502"/>
                <a:ext cx="53" cy="74"/>
              </a:xfrm>
              <a:custGeom>
                <a:avLst/>
                <a:gdLst>
                  <a:gd name="T0" fmla="*/ 0 w 315"/>
                  <a:gd name="T1" fmla="*/ 0 h 447"/>
                  <a:gd name="T2" fmla="*/ 0 w 315"/>
                  <a:gd name="T3" fmla="*/ 0 h 447"/>
                  <a:gd name="T4" fmla="*/ 0 w 315"/>
                  <a:gd name="T5" fmla="*/ 0 h 447"/>
                  <a:gd name="T6" fmla="*/ 0 w 315"/>
                  <a:gd name="T7" fmla="*/ 0 h 447"/>
                  <a:gd name="T8" fmla="*/ 0 w 315"/>
                  <a:gd name="T9" fmla="*/ 0 h 447"/>
                  <a:gd name="T10" fmla="*/ 0 w 315"/>
                  <a:gd name="T11" fmla="*/ 0 h 447"/>
                  <a:gd name="T12" fmla="*/ 0 w 315"/>
                  <a:gd name="T13" fmla="*/ 0 h 447"/>
                  <a:gd name="T14" fmla="*/ 0 w 315"/>
                  <a:gd name="T15" fmla="*/ 0 h 447"/>
                  <a:gd name="T16" fmla="*/ 0 w 315"/>
                  <a:gd name="T17" fmla="*/ 0 h 447"/>
                  <a:gd name="T18" fmla="*/ 0 w 315"/>
                  <a:gd name="T19" fmla="*/ 0 h 447"/>
                  <a:gd name="T20" fmla="*/ 0 w 315"/>
                  <a:gd name="T21" fmla="*/ 0 h 447"/>
                  <a:gd name="T22" fmla="*/ 0 w 315"/>
                  <a:gd name="T23" fmla="*/ 0 h 447"/>
                  <a:gd name="T24" fmla="*/ 0 w 315"/>
                  <a:gd name="T25" fmla="*/ 0 h 447"/>
                  <a:gd name="T26" fmla="*/ 0 w 315"/>
                  <a:gd name="T27" fmla="*/ 0 h 447"/>
                  <a:gd name="T28" fmla="*/ 0 w 315"/>
                  <a:gd name="T29" fmla="*/ 0 h 447"/>
                  <a:gd name="T30" fmla="*/ 0 w 315"/>
                  <a:gd name="T31" fmla="*/ 0 h 447"/>
                  <a:gd name="T32" fmla="*/ 0 w 315"/>
                  <a:gd name="T33" fmla="*/ 0 h 447"/>
                  <a:gd name="T34" fmla="*/ 0 w 315"/>
                  <a:gd name="T35" fmla="*/ 0 h 447"/>
                  <a:gd name="T36" fmla="*/ 0 w 315"/>
                  <a:gd name="T37" fmla="*/ 0 h 447"/>
                  <a:gd name="T38" fmla="*/ 0 w 315"/>
                  <a:gd name="T39" fmla="*/ 0 h 447"/>
                  <a:gd name="T40" fmla="*/ 0 w 315"/>
                  <a:gd name="T41" fmla="*/ 0 h 447"/>
                  <a:gd name="T42" fmla="*/ 0 w 315"/>
                  <a:gd name="T43" fmla="*/ 0 h 447"/>
                  <a:gd name="T44" fmla="*/ 0 w 315"/>
                  <a:gd name="T45" fmla="*/ 0 h 447"/>
                  <a:gd name="T46" fmla="*/ 0 w 315"/>
                  <a:gd name="T47" fmla="*/ 0 h 447"/>
                  <a:gd name="T48" fmla="*/ 0 w 315"/>
                  <a:gd name="T49" fmla="*/ 0 h 447"/>
                  <a:gd name="T50" fmla="*/ 0 w 315"/>
                  <a:gd name="T51" fmla="*/ 0 h 447"/>
                  <a:gd name="T52" fmla="*/ 0 w 315"/>
                  <a:gd name="T53" fmla="*/ 0 h 447"/>
                  <a:gd name="T54" fmla="*/ 0 w 315"/>
                  <a:gd name="T55" fmla="*/ 0 h 447"/>
                  <a:gd name="T56" fmla="*/ 0 w 315"/>
                  <a:gd name="T57" fmla="*/ 0 h 447"/>
                  <a:gd name="T58" fmla="*/ 0 w 315"/>
                  <a:gd name="T59" fmla="*/ 0 h 447"/>
                  <a:gd name="T60" fmla="*/ 0 w 315"/>
                  <a:gd name="T61" fmla="*/ 0 h 447"/>
                  <a:gd name="T62" fmla="*/ 0 w 315"/>
                  <a:gd name="T63" fmla="*/ 0 h 447"/>
                  <a:gd name="T64" fmla="*/ 0 w 315"/>
                  <a:gd name="T65" fmla="*/ 0 h 447"/>
                  <a:gd name="T66" fmla="*/ 0 w 315"/>
                  <a:gd name="T67" fmla="*/ 0 h 447"/>
                  <a:gd name="T68" fmla="*/ 0 w 315"/>
                  <a:gd name="T69" fmla="*/ 0 h 447"/>
                  <a:gd name="T70" fmla="*/ 0 w 315"/>
                  <a:gd name="T71" fmla="*/ 0 h 4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5"/>
                  <a:gd name="T109" fmla="*/ 0 h 447"/>
                  <a:gd name="T110" fmla="*/ 315 w 315"/>
                  <a:gd name="T111" fmla="*/ 447 h 4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5" h="447">
                    <a:moveTo>
                      <a:pt x="248" y="29"/>
                    </a:moveTo>
                    <a:lnTo>
                      <a:pt x="248" y="29"/>
                    </a:lnTo>
                    <a:lnTo>
                      <a:pt x="241" y="69"/>
                    </a:lnTo>
                    <a:lnTo>
                      <a:pt x="232" y="107"/>
                    </a:lnTo>
                    <a:lnTo>
                      <a:pt x="222" y="143"/>
                    </a:lnTo>
                    <a:lnTo>
                      <a:pt x="209" y="177"/>
                    </a:lnTo>
                    <a:lnTo>
                      <a:pt x="195" y="210"/>
                    </a:lnTo>
                    <a:lnTo>
                      <a:pt x="180" y="240"/>
                    </a:lnTo>
                    <a:lnTo>
                      <a:pt x="172" y="254"/>
                    </a:lnTo>
                    <a:lnTo>
                      <a:pt x="164" y="267"/>
                    </a:lnTo>
                    <a:lnTo>
                      <a:pt x="156" y="280"/>
                    </a:lnTo>
                    <a:lnTo>
                      <a:pt x="148" y="292"/>
                    </a:lnTo>
                    <a:lnTo>
                      <a:pt x="138" y="303"/>
                    </a:lnTo>
                    <a:lnTo>
                      <a:pt x="129" y="315"/>
                    </a:lnTo>
                    <a:lnTo>
                      <a:pt x="121" y="324"/>
                    </a:lnTo>
                    <a:lnTo>
                      <a:pt x="112" y="333"/>
                    </a:lnTo>
                    <a:lnTo>
                      <a:pt x="102" y="341"/>
                    </a:lnTo>
                    <a:lnTo>
                      <a:pt x="93" y="350"/>
                    </a:lnTo>
                    <a:lnTo>
                      <a:pt x="84" y="355"/>
                    </a:lnTo>
                    <a:lnTo>
                      <a:pt x="76" y="361"/>
                    </a:lnTo>
                    <a:lnTo>
                      <a:pt x="67" y="366"/>
                    </a:lnTo>
                    <a:lnTo>
                      <a:pt x="57" y="370"/>
                    </a:lnTo>
                    <a:lnTo>
                      <a:pt x="49" y="374"/>
                    </a:lnTo>
                    <a:lnTo>
                      <a:pt x="41" y="376"/>
                    </a:lnTo>
                    <a:lnTo>
                      <a:pt x="32" y="377"/>
                    </a:lnTo>
                    <a:lnTo>
                      <a:pt x="24" y="378"/>
                    </a:lnTo>
                    <a:lnTo>
                      <a:pt x="16" y="378"/>
                    </a:lnTo>
                    <a:lnTo>
                      <a:pt x="9" y="378"/>
                    </a:lnTo>
                    <a:lnTo>
                      <a:pt x="0" y="446"/>
                    </a:lnTo>
                    <a:lnTo>
                      <a:pt x="15" y="447"/>
                    </a:lnTo>
                    <a:lnTo>
                      <a:pt x="28" y="447"/>
                    </a:lnTo>
                    <a:lnTo>
                      <a:pt x="42" y="444"/>
                    </a:lnTo>
                    <a:lnTo>
                      <a:pt x="56" y="442"/>
                    </a:lnTo>
                    <a:lnTo>
                      <a:pt x="70" y="437"/>
                    </a:lnTo>
                    <a:lnTo>
                      <a:pt x="84" y="433"/>
                    </a:lnTo>
                    <a:lnTo>
                      <a:pt x="98" y="427"/>
                    </a:lnTo>
                    <a:lnTo>
                      <a:pt x="111" y="420"/>
                    </a:lnTo>
                    <a:lnTo>
                      <a:pt x="123" y="412"/>
                    </a:lnTo>
                    <a:lnTo>
                      <a:pt x="135" y="403"/>
                    </a:lnTo>
                    <a:lnTo>
                      <a:pt x="146" y="392"/>
                    </a:lnTo>
                    <a:lnTo>
                      <a:pt x="159" y="382"/>
                    </a:lnTo>
                    <a:lnTo>
                      <a:pt x="170" y="370"/>
                    </a:lnTo>
                    <a:lnTo>
                      <a:pt x="181" y="359"/>
                    </a:lnTo>
                    <a:lnTo>
                      <a:pt x="192" y="346"/>
                    </a:lnTo>
                    <a:lnTo>
                      <a:pt x="202" y="332"/>
                    </a:lnTo>
                    <a:lnTo>
                      <a:pt x="212" y="318"/>
                    </a:lnTo>
                    <a:lnTo>
                      <a:pt x="222" y="303"/>
                    </a:lnTo>
                    <a:lnTo>
                      <a:pt x="231" y="288"/>
                    </a:lnTo>
                    <a:lnTo>
                      <a:pt x="240" y="271"/>
                    </a:lnTo>
                    <a:lnTo>
                      <a:pt x="256" y="237"/>
                    </a:lnTo>
                    <a:lnTo>
                      <a:pt x="272" y="202"/>
                    </a:lnTo>
                    <a:lnTo>
                      <a:pt x="285" y="163"/>
                    </a:lnTo>
                    <a:lnTo>
                      <a:pt x="298" y="124"/>
                    </a:lnTo>
                    <a:lnTo>
                      <a:pt x="307" y="82"/>
                    </a:lnTo>
                    <a:lnTo>
                      <a:pt x="315" y="38"/>
                    </a:lnTo>
                    <a:lnTo>
                      <a:pt x="315" y="30"/>
                    </a:lnTo>
                    <a:lnTo>
                      <a:pt x="314" y="23"/>
                    </a:lnTo>
                    <a:lnTo>
                      <a:pt x="312" y="18"/>
                    </a:lnTo>
                    <a:lnTo>
                      <a:pt x="308" y="12"/>
                    </a:lnTo>
                    <a:lnTo>
                      <a:pt x="304" y="7"/>
                    </a:lnTo>
                    <a:lnTo>
                      <a:pt x="299" y="4"/>
                    </a:lnTo>
                    <a:lnTo>
                      <a:pt x="293" y="1"/>
                    </a:lnTo>
                    <a:lnTo>
                      <a:pt x="286" y="0"/>
                    </a:lnTo>
                    <a:lnTo>
                      <a:pt x="281" y="0"/>
                    </a:lnTo>
                    <a:lnTo>
                      <a:pt x="274" y="0"/>
                    </a:lnTo>
                    <a:lnTo>
                      <a:pt x="268" y="3"/>
                    </a:lnTo>
                    <a:lnTo>
                      <a:pt x="262" y="5"/>
                    </a:lnTo>
                    <a:lnTo>
                      <a:pt x="257" y="10"/>
                    </a:lnTo>
                    <a:lnTo>
                      <a:pt x="253" y="14"/>
                    </a:lnTo>
                    <a:lnTo>
                      <a:pt x="250" y="21"/>
                    </a:lnTo>
                    <a:lnTo>
                      <a:pt x="248" y="29"/>
                    </a:lnTo>
                    <a:close/>
                  </a:path>
                </a:pathLst>
              </a:custGeom>
              <a:solidFill>
                <a:srgbClr val="1F1A17"/>
              </a:solidFill>
              <a:ln w="9525">
                <a:noFill/>
                <a:round/>
                <a:headEnd/>
                <a:tailEnd/>
              </a:ln>
            </p:spPr>
            <p:txBody>
              <a:bodyPr/>
              <a:lstStyle/>
              <a:p>
                <a:endParaRPr lang="en-US"/>
              </a:p>
            </p:txBody>
          </p:sp>
          <p:sp>
            <p:nvSpPr>
              <p:cNvPr id="40388" name="Freeform 1159"/>
              <p:cNvSpPr>
                <a:spLocks/>
              </p:cNvSpPr>
              <p:nvPr/>
            </p:nvSpPr>
            <p:spPr bwMode="auto">
              <a:xfrm>
                <a:off x="2893" y="2429"/>
                <a:ext cx="38" cy="79"/>
              </a:xfrm>
              <a:custGeom>
                <a:avLst/>
                <a:gdLst>
                  <a:gd name="T0" fmla="*/ 0 w 230"/>
                  <a:gd name="T1" fmla="*/ 0 h 470"/>
                  <a:gd name="T2" fmla="*/ 0 w 230"/>
                  <a:gd name="T3" fmla="*/ 0 h 470"/>
                  <a:gd name="T4" fmla="*/ 0 w 230"/>
                  <a:gd name="T5" fmla="*/ 0 h 470"/>
                  <a:gd name="T6" fmla="*/ 0 w 230"/>
                  <a:gd name="T7" fmla="*/ 0 h 470"/>
                  <a:gd name="T8" fmla="*/ 0 w 230"/>
                  <a:gd name="T9" fmla="*/ 0 h 470"/>
                  <a:gd name="T10" fmla="*/ 0 w 230"/>
                  <a:gd name="T11" fmla="*/ 0 h 470"/>
                  <a:gd name="T12" fmla="*/ 0 w 230"/>
                  <a:gd name="T13" fmla="*/ 0 h 470"/>
                  <a:gd name="T14" fmla="*/ 0 w 230"/>
                  <a:gd name="T15" fmla="*/ 0 h 470"/>
                  <a:gd name="T16" fmla="*/ 0 w 230"/>
                  <a:gd name="T17" fmla="*/ 0 h 470"/>
                  <a:gd name="T18" fmla="*/ 0 w 230"/>
                  <a:gd name="T19" fmla="*/ 0 h 470"/>
                  <a:gd name="T20" fmla="*/ 0 w 230"/>
                  <a:gd name="T21" fmla="*/ 0 h 470"/>
                  <a:gd name="T22" fmla="*/ 0 w 230"/>
                  <a:gd name="T23" fmla="*/ 0 h 470"/>
                  <a:gd name="T24" fmla="*/ 0 w 230"/>
                  <a:gd name="T25" fmla="*/ 0 h 470"/>
                  <a:gd name="T26" fmla="*/ 0 w 230"/>
                  <a:gd name="T27" fmla="*/ 0 h 470"/>
                  <a:gd name="T28" fmla="*/ 0 w 230"/>
                  <a:gd name="T29" fmla="*/ 0 h 470"/>
                  <a:gd name="T30" fmla="*/ 0 w 230"/>
                  <a:gd name="T31" fmla="*/ 0 h 470"/>
                  <a:gd name="T32" fmla="*/ 0 w 230"/>
                  <a:gd name="T33" fmla="*/ 0 h 470"/>
                  <a:gd name="T34" fmla="*/ 0 w 230"/>
                  <a:gd name="T35" fmla="*/ 0 h 470"/>
                  <a:gd name="T36" fmla="*/ 0 w 230"/>
                  <a:gd name="T37" fmla="*/ 0 h 470"/>
                  <a:gd name="T38" fmla="*/ 0 w 230"/>
                  <a:gd name="T39" fmla="*/ 0 h 470"/>
                  <a:gd name="T40" fmla="*/ 0 w 230"/>
                  <a:gd name="T41" fmla="*/ 0 h 470"/>
                  <a:gd name="T42" fmla="*/ 0 w 230"/>
                  <a:gd name="T43" fmla="*/ 0 h 470"/>
                  <a:gd name="T44" fmla="*/ 0 w 230"/>
                  <a:gd name="T45" fmla="*/ 0 h 470"/>
                  <a:gd name="T46" fmla="*/ 0 w 230"/>
                  <a:gd name="T47" fmla="*/ 0 h 470"/>
                  <a:gd name="T48" fmla="*/ 0 w 230"/>
                  <a:gd name="T49" fmla="*/ 0 h 470"/>
                  <a:gd name="T50" fmla="*/ 0 w 230"/>
                  <a:gd name="T51" fmla="*/ 0 h 470"/>
                  <a:gd name="T52" fmla="*/ 0 w 230"/>
                  <a:gd name="T53" fmla="*/ 0 h 470"/>
                  <a:gd name="T54" fmla="*/ 0 w 230"/>
                  <a:gd name="T55" fmla="*/ 0 h 470"/>
                  <a:gd name="T56" fmla="*/ 0 w 230"/>
                  <a:gd name="T57" fmla="*/ 0 h 470"/>
                  <a:gd name="T58" fmla="*/ 0 w 230"/>
                  <a:gd name="T59" fmla="*/ 0 h 470"/>
                  <a:gd name="T60" fmla="*/ 0 w 230"/>
                  <a:gd name="T61" fmla="*/ 0 h 470"/>
                  <a:gd name="T62" fmla="*/ 0 w 230"/>
                  <a:gd name="T63" fmla="*/ 0 h 470"/>
                  <a:gd name="T64" fmla="*/ 0 w 230"/>
                  <a:gd name="T65" fmla="*/ 0 h 470"/>
                  <a:gd name="T66" fmla="*/ 0 w 230"/>
                  <a:gd name="T67" fmla="*/ 0 h 470"/>
                  <a:gd name="T68" fmla="*/ 0 w 230"/>
                  <a:gd name="T69" fmla="*/ 0 h 470"/>
                  <a:gd name="T70" fmla="*/ 0 w 230"/>
                  <a:gd name="T71" fmla="*/ 0 h 4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0"/>
                  <a:gd name="T109" fmla="*/ 0 h 470"/>
                  <a:gd name="T110" fmla="*/ 230 w 230"/>
                  <a:gd name="T111" fmla="*/ 470 h 47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0" h="470">
                    <a:moveTo>
                      <a:pt x="30" y="68"/>
                    </a:moveTo>
                    <a:lnTo>
                      <a:pt x="30" y="68"/>
                    </a:lnTo>
                    <a:lnTo>
                      <a:pt x="39" y="69"/>
                    </a:lnTo>
                    <a:lnTo>
                      <a:pt x="45" y="71"/>
                    </a:lnTo>
                    <a:lnTo>
                      <a:pt x="54" y="74"/>
                    </a:lnTo>
                    <a:lnTo>
                      <a:pt x="61" y="77"/>
                    </a:lnTo>
                    <a:lnTo>
                      <a:pt x="67" y="82"/>
                    </a:lnTo>
                    <a:lnTo>
                      <a:pt x="76" y="87"/>
                    </a:lnTo>
                    <a:lnTo>
                      <a:pt x="82" y="93"/>
                    </a:lnTo>
                    <a:lnTo>
                      <a:pt x="89" y="99"/>
                    </a:lnTo>
                    <a:lnTo>
                      <a:pt x="96" y="107"/>
                    </a:lnTo>
                    <a:lnTo>
                      <a:pt x="102" y="115"/>
                    </a:lnTo>
                    <a:lnTo>
                      <a:pt x="109" y="125"/>
                    </a:lnTo>
                    <a:lnTo>
                      <a:pt x="115" y="135"/>
                    </a:lnTo>
                    <a:lnTo>
                      <a:pt x="121" y="145"/>
                    </a:lnTo>
                    <a:lnTo>
                      <a:pt x="126" y="157"/>
                    </a:lnTo>
                    <a:lnTo>
                      <a:pt x="132" y="170"/>
                    </a:lnTo>
                    <a:lnTo>
                      <a:pt x="137" y="182"/>
                    </a:lnTo>
                    <a:lnTo>
                      <a:pt x="141" y="196"/>
                    </a:lnTo>
                    <a:lnTo>
                      <a:pt x="145" y="211"/>
                    </a:lnTo>
                    <a:lnTo>
                      <a:pt x="150" y="225"/>
                    </a:lnTo>
                    <a:lnTo>
                      <a:pt x="152" y="240"/>
                    </a:lnTo>
                    <a:lnTo>
                      <a:pt x="158" y="274"/>
                    </a:lnTo>
                    <a:lnTo>
                      <a:pt x="161" y="309"/>
                    </a:lnTo>
                    <a:lnTo>
                      <a:pt x="162" y="344"/>
                    </a:lnTo>
                    <a:lnTo>
                      <a:pt x="162" y="383"/>
                    </a:lnTo>
                    <a:lnTo>
                      <a:pt x="159" y="421"/>
                    </a:lnTo>
                    <a:lnTo>
                      <a:pt x="154" y="461"/>
                    </a:lnTo>
                    <a:lnTo>
                      <a:pt x="221" y="470"/>
                    </a:lnTo>
                    <a:lnTo>
                      <a:pt x="227" y="428"/>
                    </a:lnTo>
                    <a:lnTo>
                      <a:pt x="229" y="385"/>
                    </a:lnTo>
                    <a:lnTo>
                      <a:pt x="230" y="344"/>
                    </a:lnTo>
                    <a:lnTo>
                      <a:pt x="229" y="304"/>
                    </a:lnTo>
                    <a:lnTo>
                      <a:pt x="225" y="266"/>
                    </a:lnTo>
                    <a:lnTo>
                      <a:pt x="219" y="229"/>
                    </a:lnTo>
                    <a:lnTo>
                      <a:pt x="215" y="210"/>
                    </a:lnTo>
                    <a:lnTo>
                      <a:pt x="211" y="193"/>
                    </a:lnTo>
                    <a:lnTo>
                      <a:pt x="206" y="177"/>
                    </a:lnTo>
                    <a:lnTo>
                      <a:pt x="200" y="161"/>
                    </a:lnTo>
                    <a:lnTo>
                      <a:pt x="195" y="144"/>
                    </a:lnTo>
                    <a:lnTo>
                      <a:pt x="189" y="129"/>
                    </a:lnTo>
                    <a:lnTo>
                      <a:pt x="182" y="115"/>
                    </a:lnTo>
                    <a:lnTo>
                      <a:pt x="174" y="102"/>
                    </a:lnTo>
                    <a:lnTo>
                      <a:pt x="166" y="88"/>
                    </a:lnTo>
                    <a:lnTo>
                      <a:pt x="158" y="76"/>
                    </a:lnTo>
                    <a:lnTo>
                      <a:pt x="148" y="65"/>
                    </a:lnTo>
                    <a:lnTo>
                      <a:pt x="138" y="53"/>
                    </a:lnTo>
                    <a:lnTo>
                      <a:pt x="128" y="43"/>
                    </a:lnTo>
                    <a:lnTo>
                      <a:pt x="117" y="33"/>
                    </a:lnTo>
                    <a:lnTo>
                      <a:pt x="106" y="25"/>
                    </a:lnTo>
                    <a:lnTo>
                      <a:pt x="93" y="18"/>
                    </a:lnTo>
                    <a:lnTo>
                      <a:pt x="80" y="11"/>
                    </a:lnTo>
                    <a:lnTo>
                      <a:pt x="67" y="7"/>
                    </a:lnTo>
                    <a:lnTo>
                      <a:pt x="54" y="3"/>
                    </a:lnTo>
                    <a:lnTo>
                      <a:pt x="39" y="1"/>
                    </a:lnTo>
                    <a:lnTo>
                      <a:pt x="30" y="0"/>
                    </a:lnTo>
                    <a:lnTo>
                      <a:pt x="24" y="1"/>
                    </a:lnTo>
                    <a:lnTo>
                      <a:pt x="18" y="4"/>
                    </a:lnTo>
                    <a:lnTo>
                      <a:pt x="12" y="8"/>
                    </a:lnTo>
                    <a:lnTo>
                      <a:pt x="8" y="12"/>
                    </a:lnTo>
                    <a:lnTo>
                      <a:pt x="5" y="18"/>
                    </a:lnTo>
                    <a:lnTo>
                      <a:pt x="3" y="24"/>
                    </a:lnTo>
                    <a:lnTo>
                      <a:pt x="2" y="30"/>
                    </a:lnTo>
                    <a:lnTo>
                      <a:pt x="0" y="37"/>
                    </a:lnTo>
                    <a:lnTo>
                      <a:pt x="2" y="43"/>
                    </a:lnTo>
                    <a:lnTo>
                      <a:pt x="4" y="48"/>
                    </a:lnTo>
                    <a:lnTo>
                      <a:pt x="6" y="54"/>
                    </a:lnTo>
                    <a:lnTo>
                      <a:pt x="11" y="59"/>
                    </a:lnTo>
                    <a:lnTo>
                      <a:pt x="17" y="63"/>
                    </a:lnTo>
                    <a:lnTo>
                      <a:pt x="22" y="66"/>
                    </a:lnTo>
                    <a:lnTo>
                      <a:pt x="30" y="68"/>
                    </a:lnTo>
                    <a:close/>
                  </a:path>
                </a:pathLst>
              </a:custGeom>
              <a:solidFill>
                <a:srgbClr val="1F1A17"/>
              </a:solidFill>
              <a:ln w="9525">
                <a:noFill/>
                <a:round/>
                <a:headEnd/>
                <a:tailEnd/>
              </a:ln>
            </p:spPr>
            <p:txBody>
              <a:bodyPr/>
              <a:lstStyle/>
              <a:p>
                <a:endParaRPr lang="en-US"/>
              </a:p>
            </p:txBody>
          </p:sp>
          <p:sp>
            <p:nvSpPr>
              <p:cNvPr id="40389" name="Freeform 1160"/>
              <p:cNvSpPr>
                <a:spLocks/>
              </p:cNvSpPr>
              <p:nvPr/>
            </p:nvSpPr>
            <p:spPr bwMode="auto">
              <a:xfrm>
                <a:off x="2846" y="2429"/>
                <a:ext cx="53" cy="75"/>
              </a:xfrm>
              <a:custGeom>
                <a:avLst/>
                <a:gdLst>
                  <a:gd name="T0" fmla="*/ 0 w 316"/>
                  <a:gd name="T1" fmla="*/ 0 h 446"/>
                  <a:gd name="T2" fmla="*/ 0 w 316"/>
                  <a:gd name="T3" fmla="*/ 0 h 446"/>
                  <a:gd name="T4" fmla="*/ 0 w 316"/>
                  <a:gd name="T5" fmla="*/ 0 h 446"/>
                  <a:gd name="T6" fmla="*/ 0 w 316"/>
                  <a:gd name="T7" fmla="*/ 0 h 446"/>
                  <a:gd name="T8" fmla="*/ 0 w 316"/>
                  <a:gd name="T9" fmla="*/ 0 h 446"/>
                  <a:gd name="T10" fmla="*/ 0 w 316"/>
                  <a:gd name="T11" fmla="*/ 0 h 446"/>
                  <a:gd name="T12" fmla="*/ 0 w 316"/>
                  <a:gd name="T13" fmla="*/ 0 h 446"/>
                  <a:gd name="T14" fmla="*/ 0 w 316"/>
                  <a:gd name="T15" fmla="*/ 0 h 446"/>
                  <a:gd name="T16" fmla="*/ 0 w 316"/>
                  <a:gd name="T17" fmla="*/ 0 h 446"/>
                  <a:gd name="T18" fmla="*/ 0 w 316"/>
                  <a:gd name="T19" fmla="*/ 0 h 446"/>
                  <a:gd name="T20" fmla="*/ 0 w 316"/>
                  <a:gd name="T21" fmla="*/ 0 h 446"/>
                  <a:gd name="T22" fmla="*/ 0 w 316"/>
                  <a:gd name="T23" fmla="*/ 0 h 446"/>
                  <a:gd name="T24" fmla="*/ 0 w 316"/>
                  <a:gd name="T25" fmla="*/ 0 h 446"/>
                  <a:gd name="T26" fmla="*/ 0 w 316"/>
                  <a:gd name="T27" fmla="*/ 0 h 446"/>
                  <a:gd name="T28" fmla="*/ 0 w 316"/>
                  <a:gd name="T29" fmla="*/ 0 h 446"/>
                  <a:gd name="T30" fmla="*/ 0 w 316"/>
                  <a:gd name="T31" fmla="*/ 0 h 446"/>
                  <a:gd name="T32" fmla="*/ 0 w 316"/>
                  <a:gd name="T33" fmla="*/ 0 h 446"/>
                  <a:gd name="T34" fmla="*/ 0 w 316"/>
                  <a:gd name="T35" fmla="*/ 0 h 446"/>
                  <a:gd name="T36" fmla="*/ 0 w 316"/>
                  <a:gd name="T37" fmla="*/ 0 h 446"/>
                  <a:gd name="T38" fmla="*/ 0 w 316"/>
                  <a:gd name="T39" fmla="*/ 0 h 446"/>
                  <a:gd name="T40" fmla="*/ 0 w 316"/>
                  <a:gd name="T41" fmla="*/ 0 h 446"/>
                  <a:gd name="T42" fmla="*/ 0 w 316"/>
                  <a:gd name="T43" fmla="*/ 0 h 446"/>
                  <a:gd name="T44" fmla="*/ 0 w 316"/>
                  <a:gd name="T45" fmla="*/ 0 h 446"/>
                  <a:gd name="T46" fmla="*/ 0 w 316"/>
                  <a:gd name="T47" fmla="*/ 0 h 446"/>
                  <a:gd name="T48" fmla="*/ 0 w 316"/>
                  <a:gd name="T49" fmla="*/ 0 h 446"/>
                  <a:gd name="T50" fmla="*/ 0 w 316"/>
                  <a:gd name="T51" fmla="*/ 0 h 446"/>
                  <a:gd name="T52" fmla="*/ 0 w 316"/>
                  <a:gd name="T53" fmla="*/ 0 h 446"/>
                  <a:gd name="T54" fmla="*/ 0 w 316"/>
                  <a:gd name="T55" fmla="*/ 0 h 446"/>
                  <a:gd name="T56" fmla="*/ 0 w 316"/>
                  <a:gd name="T57" fmla="*/ 0 h 446"/>
                  <a:gd name="T58" fmla="*/ 0 w 316"/>
                  <a:gd name="T59" fmla="*/ 0 h 446"/>
                  <a:gd name="T60" fmla="*/ 0 w 316"/>
                  <a:gd name="T61" fmla="*/ 0 h 446"/>
                  <a:gd name="T62" fmla="*/ 0 w 316"/>
                  <a:gd name="T63" fmla="*/ 0 h 446"/>
                  <a:gd name="T64" fmla="*/ 0 w 316"/>
                  <a:gd name="T65" fmla="*/ 0 h 446"/>
                  <a:gd name="T66" fmla="*/ 0 w 316"/>
                  <a:gd name="T67" fmla="*/ 0 h 446"/>
                  <a:gd name="T68" fmla="*/ 0 w 316"/>
                  <a:gd name="T69" fmla="*/ 0 h 446"/>
                  <a:gd name="T70" fmla="*/ 0 w 316"/>
                  <a:gd name="T71" fmla="*/ 0 h 4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6"/>
                  <a:gd name="T109" fmla="*/ 0 h 446"/>
                  <a:gd name="T110" fmla="*/ 316 w 316"/>
                  <a:gd name="T111" fmla="*/ 446 h 4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6" h="446">
                    <a:moveTo>
                      <a:pt x="68" y="417"/>
                    </a:moveTo>
                    <a:lnTo>
                      <a:pt x="68" y="417"/>
                    </a:lnTo>
                    <a:lnTo>
                      <a:pt x="75" y="378"/>
                    </a:lnTo>
                    <a:lnTo>
                      <a:pt x="84" y="340"/>
                    </a:lnTo>
                    <a:lnTo>
                      <a:pt x="95" y="304"/>
                    </a:lnTo>
                    <a:lnTo>
                      <a:pt x="107" y="269"/>
                    </a:lnTo>
                    <a:lnTo>
                      <a:pt x="121" y="237"/>
                    </a:lnTo>
                    <a:lnTo>
                      <a:pt x="136" y="206"/>
                    </a:lnTo>
                    <a:lnTo>
                      <a:pt x="143" y="192"/>
                    </a:lnTo>
                    <a:lnTo>
                      <a:pt x="151" y="179"/>
                    </a:lnTo>
                    <a:lnTo>
                      <a:pt x="161" y="166"/>
                    </a:lnTo>
                    <a:lnTo>
                      <a:pt x="169" y="154"/>
                    </a:lnTo>
                    <a:lnTo>
                      <a:pt x="178" y="142"/>
                    </a:lnTo>
                    <a:lnTo>
                      <a:pt x="186" y="132"/>
                    </a:lnTo>
                    <a:lnTo>
                      <a:pt x="195" y="122"/>
                    </a:lnTo>
                    <a:lnTo>
                      <a:pt x="205" y="113"/>
                    </a:lnTo>
                    <a:lnTo>
                      <a:pt x="214" y="105"/>
                    </a:lnTo>
                    <a:lnTo>
                      <a:pt x="222" y="97"/>
                    </a:lnTo>
                    <a:lnTo>
                      <a:pt x="231" y="90"/>
                    </a:lnTo>
                    <a:lnTo>
                      <a:pt x="240" y="84"/>
                    </a:lnTo>
                    <a:lnTo>
                      <a:pt x="250" y="80"/>
                    </a:lnTo>
                    <a:lnTo>
                      <a:pt x="258" y="76"/>
                    </a:lnTo>
                    <a:lnTo>
                      <a:pt x="267" y="73"/>
                    </a:lnTo>
                    <a:lnTo>
                      <a:pt x="275" y="70"/>
                    </a:lnTo>
                    <a:lnTo>
                      <a:pt x="283" y="68"/>
                    </a:lnTo>
                    <a:lnTo>
                      <a:pt x="291" y="67"/>
                    </a:lnTo>
                    <a:lnTo>
                      <a:pt x="299" y="67"/>
                    </a:lnTo>
                    <a:lnTo>
                      <a:pt x="307" y="68"/>
                    </a:lnTo>
                    <a:lnTo>
                      <a:pt x="316" y="1"/>
                    </a:lnTo>
                    <a:lnTo>
                      <a:pt x="302" y="0"/>
                    </a:lnTo>
                    <a:lnTo>
                      <a:pt x="288" y="0"/>
                    </a:lnTo>
                    <a:lnTo>
                      <a:pt x="273" y="1"/>
                    </a:lnTo>
                    <a:lnTo>
                      <a:pt x="259" y="4"/>
                    </a:lnTo>
                    <a:lnTo>
                      <a:pt x="245" y="8"/>
                    </a:lnTo>
                    <a:lnTo>
                      <a:pt x="232" y="14"/>
                    </a:lnTo>
                    <a:lnTo>
                      <a:pt x="218" y="19"/>
                    </a:lnTo>
                    <a:lnTo>
                      <a:pt x="206" y="26"/>
                    </a:lnTo>
                    <a:lnTo>
                      <a:pt x="193" y="34"/>
                    </a:lnTo>
                    <a:lnTo>
                      <a:pt x="181" y="44"/>
                    </a:lnTo>
                    <a:lnTo>
                      <a:pt x="169" y="53"/>
                    </a:lnTo>
                    <a:lnTo>
                      <a:pt x="157" y="63"/>
                    </a:lnTo>
                    <a:lnTo>
                      <a:pt x="146" y="75"/>
                    </a:lnTo>
                    <a:lnTo>
                      <a:pt x="135" y="88"/>
                    </a:lnTo>
                    <a:lnTo>
                      <a:pt x="125" y="100"/>
                    </a:lnTo>
                    <a:lnTo>
                      <a:pt x="114" y="113"/>
                    </a:lnTo>
                    <a:lnTo>
                      <a:pt x="104" y="128"/>
                    </a:lnTo>
                    <a:lnTo>
                      <a:pt x="95" y="143"/>
                    </a:lnTo>
                    <a:lnTo>
                      <a:pt x="85" y="158"/>
                    </a:lnTo>
                    <a:lnTo>
                      <a:pt x="76" y="174"/>
                    </a:lnTo>
                    <a:lnTo>
                      <a:pt x="59" y="208"/>
                    </a:lnTo>
                    <a:lnTo>
                      <a:pt x="44" y="245"/>
                    </a:lnTo>
                    <a:lnTo>
                      <a:pt x="30" y="282"/>
                    </a:lnTo>
                    <a:lnTo>
                      <a:pt x="18" y="322"/>
                    </a:lnTo>
                    <a:lnTo>
                      <a:pt x="9" y="364"/>
                    </a:lnTo>
                    <a:lnTo>
                      <a:pt x="1" y="407"/>
                    </a:lnTo>
                    <a:lnTo>
                      <a:pt x="0" y="415"/>
                    </a:lnTo>
                    <a:lnTo>
                      <a:pt x="1" y="422"/>
                    </a:lnTo>
                    <a:lnTo>
                      <a:pt x="3" y="429"/>
                    </a:lnTo>
                    <a:lnTo>
                      <a:pt x="8" y="433"/>
                    </a:lnTo>
                    <a:lnTo>
                      <a:pt x="13" y="438"/>
                    </a:lnTo>
                    <a:lnTo>
                      <a:pt x="17" y="442"/>
                    </a:lnTo>
                    <a:lnTo>
                      <a:pt x="23" y="444"/>
                    </a:lnTo>
                    <a:lnTo>
                      <a:pt x="29" y="446"/>
                    </a:lnTo>
                    <a:lnTo>
                      <a:pt x="36" y="446"/>
                    </a:lnTo>
                    <a:lnTo>
                      <a:pt x="42" y="445"/>
                    </a:lnTo>
                    <a:lnTo>
                      <a:pt x="48" y="444"/>
                    </a:lnTo>
                    <a:lnTo>
                      <a:pt x="54" y="440"/>
                    </a:lnTo>
                    <a:lnTo>
                      <a:pt x="59" y="437"/>
                    </a:lnTo>
                    <a:lnTo>
                      <a:pt x="63" y="431"/>
                    </a:lnTo>
                    <a:lnTo>
                      <a:pt x="66" y="425"/>
                    </a:lnTo>
                    <a:lnTo>
                      <a:pt x="68" y="417"/>
                    </a:lnTo>
                    <a:close/>
                  </a:path>
                </a:pathLst>
              </a:custGeom>
              <a:solidFill>
                <a:srgbClr val="1F1A17"/>
              </a:solidFill>
              <a:ln w="9525">
                <a:noFill/>
                <a:round/>
                <a:headEnd/>
                <a:tailEnd/>
              </a:ln>
            </p:spPr>
            <p:txBody>
              <a:bodyPr/>
              <a:lstStyle/>
              <a:p>
                <a:endParaRPr lang="en-US"/>
              </a:p>
            </p:txBody>
          </p:sp>
          <p:sp>
            <p:nvSpPr>
              <p:cNvPr id="40390" name="Freeform 1161"/>
              <p:cNvSpPr>
                <a:spLocks/>
              </p:cNvSpPr>
              <p:nvPr/>
            </p:nvSpPr>
            <p:spPr bwMode="auto">
              <a:xfrm>
                <a:off x="2845" y="2497"/>
                <a:ext cx="38" cy="79"/>
              </a:xfrm>
              <a:custGeom>
                <a:avLst/>
                <a:gdLst>
                  <a:gd name="T0" fmla="*/ 0 w 229"/>
                  <a:gd name="T1" fmla="*/ 0 h 471"/>
                  <a:gd name="T2" fmla="*/ 0 w 229"/>
                  <a:gd name="T3" fmla="*/ 0 h 471"/>
                  <a:gd name="T4" fmla="*/ 0 w 229"/>
                  <a:gd name="T5" fmla="*/ 0 h 471"/>
                  <a:gd name="T6" fmla="*/ 0 w 229"/>
                  <a:gd name="T7" fmla="*/ 0 h 471"/>
                  <a:gd name="T8" fmla="*/ 0 w 229"/>
                  <a:gd name="T9" fmla="*/ 0 h 471"/>
                  <a:gd name="T10" fmla="*/ 0 w 229"/>
                  <a:gd name="T11" fmla="*/ 0 h 471"/>
                  <a:gd name="T12" fmla="*/ 0 w 229"/>
                  <a:gd name="T13" fmla="*/ 0 h 471"/>
                  <a:gd name="T14" fmla="*/ 0 w 229"/>
                  <a:gd name="T15" fmla="*/ 0 h 471"/>
                  <a:gd name="T16" fmla="*/ 0 w 229"/>
                  <a:gd name="T17" fmla="*/ 0 h 471"/>
                  <a:gd name="T18" fmla="*/ 0 w 229"/>
                  <a:gd name="T19" fmla="*/ 0 h 471"/>
                  <a:gd name="T20" fmla="*/ 0 w 229"/>
                  <a:gd name="T21" fmla="*/ 0 h 471"/>
                  <a:gd name="T22" fmla="*/ 0 w 229"/>
                  <a:gd name="T23" fmla="*/ 0 h 471"/>
                  <a:gd name="T24" fmla="*/ 0 w 229"/>
                  <a:gd name="T25" fmla="*/ 0 h 471"/>
                  <a:gd name="T26" fmla="*/ 0 w 229"/>
                  <a:gd name="T27" fmla="*/ 0 h 471"/>
                  <a:gd name="T28" fmla="*/ 0 w 229"/>
                  <a:gd name="T29" fmla="*/ 0 h 471"/>
                  <a:gd name="T30" fmla="*/ 0 w 229"/>
                  <a:gd name="T31" fmla="*/ 0 h 471"/>
                  <a:gd name="T32" fmla="*/ 0 w 229"/>
                  <a:gd name="T33" fmla="*/ 0 h 471"/>
                  <a:gd name="T34" fmla="*/ 0 w 229"/>
                  <a:gd name="T35" fmla="*/ 0 h 471"/>
                  <a:gd name="T36" fmla="*/ 0 w 229"/>
                  <a:gd name="T37" fmla="*/ 0 h 471"/>
                  <a:gd name="T38" fmla="*/ 0 w 229"/>
                  <a:gd name="T39" fmla="*/ 0 h 471"/>
                  <a:gd name="T40" fmla="*/ 0 w 229"/>
                  <a:gd name="T41" fmla="*/ 0 h 471"/>
                  <a:gd name="T42" fmla="*/ 0 w 229"/>
                  <a:gd name="T43" fmla="*/ 0 h 471"/>
                  <a:gd name="T44" fmla="*/ 0 w 229"/>
                  <a:gd name="T45" fmla="*/ 0 h 471"/>
                  <a:gd name="T46" fmla="*/ 0 w 229"/>
                  <a:gd name="T47" fmla="*/ 0 h 471"/>
                  <a:gd name="T48" fmla="*/ 0 w 229"/>
                  <a:gd name="T49" fmla="*/ 0 h 471"/>
                  <a:gd name="T50" fmla="*/ 0 w 229"/>
                  <a:gd name="T51" fmla="*/ 0 h 471"/>
                  <a:gd name="T52" fmla="*/ 0 w 229"/>
                  <a:gd name="T53" fmla="*/ 0 h 471"/>
                  <a:gd name="T54" fmla="*/ 0 w 229"/>
                  <a:gd name="T55" fmla="*/ 0 h 471"/>
                  <a:gd name="T56" fmla="*/ 0 w 229"/>
                  <a:gd name="T57" fmla="*/ 0 h 471"/>
                  <a:gd name="T58" fmla="*/ 0 w 229"/>
                  <a:gd name="T59" fmla="*/ 0 h 471"/>
                  <a:gd name="T60" fmla="*/ 0 w 229"/>
                  <a:gd name="T61" fmla="*/ 0 h 471"/>
                  <a:gd name="T62" fmla="*/ 0 w 229"/>
                  <a:gd name="T63" fmla="*/ 0 h 471"/>
                  <a:gd name="T64" fmla="*/ 0 w 229"/>
                  <a:gd name="T65" fmla="*/ 0 h 471"/>
                  <a:gd name="T66" fmla="*/ 0 w 229"/>
                  <a:gd name="T67" fmla="*/ 0 h 471"/>
                  <a:gd name="T68" fmla="*/ 0 w 229"/>
                  <a:gd name="T69" fmla="*/ 0 h 471"/>
                  <a:gd name="T70" fmla="*/ 0 w 229"/>
                  <a:gd name="T71" fmla="*/ 0 h 4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9"/>
                  <a:gd name="T109" fmla="*/ 0 h 471"/>
                  <a:gd name="T110" fmla="*/ 229 w 229"/>
                  <a:gd name="T111" fmla="*/ 471 h 47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9" h="471">
                    <a:moveTo>
                      <a:pt x="200" y="403"/>
                    </a:moveTo>
                    <a:lnTo>
                      <a:pt x="200" y="403"/>
                    </a:lnTo>
                    <a:lnTo>
                      <a:pt x="192" y="402"/>
                    </a:lnTo>
                    <a:lnTo>
                      <a:pt x="184" y="400"/>
                    </a:lnTo>
                    <a:lnTo>
                      <a:pt x="177" y="397"/>
                    </a:lnTo>
                    <a:lnTo>
                      <a:pt x="170" y="393"/>
                    </a:lnTo>
                    <a:lnTo>
                      <a:pt x="162" y="390"/>
                    </a:lnTo>
                    <a:lnTo>
                      <a:pt x="155" y="384"/>
                    </a:lnTo>
                    <a:lnTo>
                      <a:pt x="148" y="378"/>
                    </a:lnTo>
                    <a:lnTo>
                      <a:pt x="141" y="371"/>
                    </a:lnTo>
                    <a:lnTo>
                      <a:pt x="134" y="364"/>
                    </a:lnTo>
                    <a:lnTo>
                      <a:pt x="128" y="355"/>
                    </a:lnTo>
                    <a:lnTo>
                      <a:pt x="121" y="346"/>
                    </a:lnTo>
                    <a:lnTo>
                      <a:pt x="115" y="336"/>
                    </a:lnTo>
                    <a:lnTo>
                      <a:pt x="110" y="325"/>
                    </a:lnTo>
                    <a:lnTo>
                      <a:pt x="104" y="313"/>
                    </a:lnTo>
                    <a:lnTo>
                      <a:pt x="98" y="301"/>
                    </a:lnTo>
                    <a:lnTo>
                      <a:pt x="93" y="288"/>
                    </a:lnTo>
                    <a:lnTo>
                      <a:pt x="89" y="274"/>
                    </a:lnTo>
                    <a:lnTo>
                      <a:pt x="84" y="260"/>
                    </a:lnTo>
                    <a:lnTo>
                      <a:pt x="81" y="245"/>
                    </a:lnTo>
                    <a:lnTo>
                      <a:pt x="77" y="230"/>
                    </a:lnTo>
                    <a:lnTo>
                      <a:pt x="73" y="198"/>
                    </a:lnTo>
                    <a:lnTo>
                      <a:pt x="69" y="163"/>
                    </a:lnTo>
                    <a:lnTo>
                      <a:pt x="68" y="127"/>
                    </a:lnTo>
                    <a:lnTo>
                      <a:pt x="68" y="89"/>
                    </a:lnTo>
                    <a:lnTo>
                      <a:pt x="70" y="50"/>
                    </a:lnTo>
                    <a:lnTo>
                      <a:pt x="76" y="10"/>
                    </a:lnTo>
                    <a:lnTo>
                      <a:pt x="9" y="0"/>
                    </a:lnTo>
                    <a:lnTo>
                      <a:pt x="3" y="44"/>
                    </a:lnTo>
                    <a:lnTo>
                      <a:pt x="0" y="85"/>
                    </a:lnTo>
                    <a:lnTo>
                      <a:pt x="0" y="127"/>
                    </a:lnTo>
                    <a:lnTo>
                      <a:pt x="1" y="168"/>
                    </a:lnTo>
                    <a:lnTo>
                      <a:pt x="6" y="206"/>
                    </a:lnTo>
                    <a:lnTo>
                      <a:pt x="11" y="243"/>
                    </a:lnTo>
                    <a:lnTo>
                      <a:pt x="15" y="260"/>
                    </a:lnTo>
                    <a:lnTo>
                      <a:pt x="19" y="277"/>
                    </a:lnTo>
                    <a:lnTo>
                      <a:pt x="24" y="295"/>
                    </a:lnTo>
                    <a:lnTo>
                      <a:pt x="30" y="311"/>
                    </a:lnTo>
                    <a:lnTo>
                      <a:pt x="36" y="326"/>
                    </a:lnTo>
                    <a:lnTo>
                      <a:pt x="41" y="341"/>
                    </a:lnTo>
                    <a:lnTo>
                      <a:pt x="48" y="356"/>
                    </a:lnTo>
                    <a:lnTo>
                      <a:pt x="56" y="370"/>
                    </a:lnTo>
                    <a:lnTo>
                      <a:pt x="65" y="383"/>
                    </a:lnTo>
                    <a:lnTo>
                      <a:pt x="73" y="395"/>
                    </a:lnTo>
                    <a:lnTo>
                      <a:pt x="82" y="407"/>
                    </a:lnTo>
                    <a:lnTo>
                      <a:pt x="92" y="419"/>
                    </a:lnTo>
                    <a:lnTo>
                      <a:pt x="103" y="428"/>
                    </a:lnTo>
                    <a:lnTo>
                      <a:pt x="113" y="437"/>
                    </a:lnTo>
                    <a:lnTo>
                      <a:pt x="125" y="446"/>
                    </a:lnTo>
                    <a:lnTo>
                      <a:pt x="137" y="453"/>
                    </a:lnTo>
                    <a:lnTo>
                      <a:pt x="150" y="459"/>
                    </a:lnTo>
                    <a:lnTo>
                      <a:pt x="163" y="465"/>
                    </a:lnTo>
                    <a:lnTo>
                      <a:pt x="177" y="468"/>
                    </a:lnTo>
                    <a:lnTo>
                      <a:pt x="191" y="471"/>
                    </a:lnTo>
                    <a:lnTo>
                      <a:pt x="199" y="471"/>
                    </a:lnTo>
                    <a:lnTo>
                      <a:pt x="207" y="469"/>
                    </a:lnTo>
                    <a:lnTo>
                      <a:pt x="213" y="467"/>
                    </a:lnTo>
                    <a:lnTo>
                      <a:pt x="217" y="464"/>
                    </a:lnTo>
                    <a:lnTo>
                      <a:pt x="222" y="459"/>
                    </a:lnTo>
                    <a:lnTo>
                      <a:pt x="225" y="453"/>
                    </a:lnTo>
                    <a:lnTo>
                      <a:pt x="228" y="447"/>
                    </a:lnTo>
                    <a:lnTo>
                      <a:pt x="229" y="440"/>
                    </a:lnTo>
                    <a:lnTo>
                      <a:pt x="229" y="435"/>
                    </a:lnTo>
                    <a:lnTo>
                      <a:pt x="229" y="429"/>
                    </a:lnTo>
                    <a:lnTo>
                      <a:pt x="226" y="422"/>
                    </a:lnTo>
                    <a:lnTo>
                      <a:pt x="223" y="417"/>
                    </a:lnTo>
                    <a:lnTo>
                      <a:pt x="219" y="412"/>
                    </a:lnTo>
                    <a:lnTo>
                      <a:pt x="214" y="408"/>
                    </a:lnTo>
                    <a:lnTo>
                      <a:pt x="207" y="405"/>
                    </a:lnTo>
                    <a:lnTo>
                      <a:pt x="200" y="403"/>
                    </a:lnTo>
                    <a:close/>
                  </a:path>
                </a:pathLst>
              </a:custGeom>
              <a:solidFill>
                <a:srgbClr val="1F1A17"/>
              </a:solidFill>
              <a:ln w="9525">
                <a:noFill/>
                <a:round/>
                <a:headEnd/>
                <a:tailEnd/>
              </a:ln>
            </p:spPr>
            <p:txBody>
              <a:bodyPr/>
              <a:lstStyle/>
              <a:p>
                <a:endParaRPr lang="en-US"/>
              </a:p>
            </p:txBody>
          </p:sp>
          <p:sp>
            <p:nvSpPr>
              <p:cNvPr id="40391" name="Freeform 1162"/>
              <p:cNvSpPr>
                <a:spLocks/>
              </p:cNvSpPr>
              <p:nvPr/>
            </p:nvSpPr>
            <p:spPr bwMode="auto">
              <a:xfrm>
                <a:off x="2968" y="2454"/>
                <a:ext cx="84" cy="130"/>
              </a:xfrm>
              <a:custGeom>
                <a:avLst/>
                <a:gdLst>
                  <a:gd name="T0" fmla="*/ 0 w 504"/>
                  <a:gd name="T1" fmla="*/ 0 h 786"/>
                  <a:gd name="T2" fmla="*/ 0 w 504"/>
                  <a:gd name="T3" fmla="*/ 0 h 786"/>
                  <a:gd name="T4" fmla="*/ 0 w 504"/>
                  <a:gd name="T5" fmla="*/ 0 h 786"/>
                  <a:gd name="T6" fmla="*/ 0 w 504"/>
                  <a:gd name="T7" fmla="*/ 0 h 786"/>
                  <a:gd name="T8" fmla="*/ 0 w 504"/>
                  <a:gd name="T9" fmla="*/ 0 h 786"/>
                  <a:gd name="T10" fmla="*/ 0 w 504"/>
                  <a:gd name="T11" fmla="*/ 0 h 786"/>
                  <a:gd name="T12" fmla="*/ 0 w 504"/>
                  <a:gd name="T13" fmla="*/ 0 h 786"/>
                  <a:gd name="T14" fmla="*/ 0 w 504"/>
                  <a:gd name="T15" fmla="*/ 0 h 786"/>
                  <a:gd name="T16" fmla="*/ 0 w 504"/>
                  <a:gd name="T17" fmla="*/ 0 h 786"/>
                  <a:gd name="T18" fmla="*/ 0 w 504"/>
                  <a:gd name="T19" fmla="*/ 0 h 786"/>
                  <a:gd name="T20" fmla="*/ 0 w 504"/>
                  <a:gd name="T21" fmla="*/ 0 h 786"/>
                  <a:gd name="T22" fmla="*/ 0 w 504"/>
                  <a:gd name="T23" fmla="*/ 0 h 786"/>
                  <a:gd name="T24" fmla="*/ 0 w 504"/>
                  <a:gd name="T25" fmla="*/ 0 h 786"/>
                  <a:gd name="T26" fmla="*/ 0 w 504"/>
                  <a:gd name="T27" fmla="*/ 0 h 786"/>
                  <a:gd name="T28" fmla="*/ 0 w 504"/>
                  <a:gd name="T29" fmla="*/ 0 h 786"/>
                  <a:gd name="T30" fmla="*/ 0 w 504"/>
                  <a:gd name="T31" fmla="*/ 0 h 786"/>
                  <a:gd name="T32" fmla="*/ 0 w 504"/>
                  <a:gd name="T33" fmla="*/ 0 h 786"/>
                  <a:gd name="T34" fmla="*/ 0 w 504"/>
                  <a:gd name="T35" fmla="*/ 0 h 786"/>
                  <a:gd name="T36" fmla="*/ 0 w 504"/>
                  <a:gd name="T37" fmla="*/ 0 h 786"/>
                  <a:gd name="T38" fmla="*/ 0 w 504"/>
                  <a:gd name="T39" fmla="*/ 0 h 786"/>
                  <a:gd name="T40" fmla="*/ 0 w 504"/>
                  <a:gd name="T41" fmla="*/ 0 h 786"/>
                  <a:gd name="T42" fmla="*/ 0 w 504"/>
                  <a:gd name="T43" fmla="*/ 0 h 786"/>
                  <a:gd name="T44" fmla="*/ 0 w 504"/>
                  <a:gd name="T45" fmla="*/ 0 h 786"/>
                  <a:gd name="T46" fmla="*/ 0 w 504"/>
                  <a:gd name="T47" fmla="*/ 0 h 786"/>
                  <a:gd name="T48" fmla="*/ 0 w 504"/>
                  <a:gd name="T49" fmla="*/ 0 h 786"/>
                  <a:gd name="T50" fmla="*/ 0 w 504"/>
                  <a:gd name="T51" fmla="*/ 0 h 786"/>
                  <a:gd name="T52" fmla="*/ 0 w 504"/>
                  <a:gd name="T53" fmla="*/ 0 h 786"/>
                  <a:gd name="T54" fmla="*/ 0 w 504"/>
                  <a:gd name="T55" fmla="*/ 0 h 786"/>
                  <a:gd name="T56" fmla="*/ 0 w 504"/>
                  <a:gd name="T57" fmla="*/ 0 h 786"/>
                  <a:gd name="T58" fmla="*/ 0 w 504"/>
                  <a:gd name="T59" fmla="*/ 0 h 786"/>
                  <a:gd name="T60" fmla="*/ 0 w 504"/>
                  <a:gd name="T61" fmla="*/ 0 h 786"/>
                  <a:gd name="T62" fmla="*/ 0 w 504"/>
                  <a:gd name="T63" fmla="*/ 0 h 786"/>
                  <a:gd name="T64" fmla="*/ 0 w 504"/>
                  <a:gd name="T65" fmla="*/ 0 h 786"/>
                  <a:gd name="T66" fmla="*/ 0 w 504"/>
                  <a:gd name="T67" fmla="*/ 0 h 786"/>
                  <a:gd name="T68" fmla="*/ 0 w 504"/>
                  <a:gd name="T69" fmla="*/ 0 h 786"/>
                  <a:gd name="T70" fmla="*/ 0 w 504"/>
                  <a:gd name="T71" fmla="*/ 0 h 786"/>
                  <a:gd name="T72" fmla="*/ 0 w 504"/>
                  <a:gd name="T73" fmla="*/ 0 h 786"/>
                  <a:gd name="T74" fmla="*/ 0 w 504"/>
                  <a:gd name="T75" fmla="*/ 0 h 786"/>
                  <a:gd name="T76" fmla="*/ 0 w 504"/>
                  <a:gd name="T77" fmla="*/ 0 h 786"/>
                  <a:gd name="T78" fmla="*/ 0 w 504"/>
                  <a:gd name="T79" fmla="*/ 0 h 786"/>
                  <a:gd name="T80" fmla="*/ 0 w 504"/>
                  <a:gd name="T81" fmla="*/ 0 h 786"/>
                  <a:gd name="T82" fmla="*/ 0 w 504"/>
                  <a:gd name="T83" fmla="*/ 0 h 786"/>
                  <a:gd name="T84" fmla="*/ 0 w 504"/>
                  <a:gd name="T85" fmla="*/ 0 h 786"/>
                  <a:gd name="T86" fmla="*/ 0 w 504"/>
                  <a:gd name="T87" fmla="*/ 0 h 786"/>
                  <a:gd name="T88" fmla="*/ 0 w 504"/>
                  <a:gd name="T89" fmla="*/ 0 h 786"/>
                  <a:gd name="T90" fmla="*/ 0 w 504"/>
                  <a:gd name="T91" fmla="*/ 0 h 786"/>
                  <a:gd name="T92" fmla="*/ 0 w 504"/>
                  <a:gd name="T93" fmla="*/ 0 h 786"/>
                  <a:gd name="T94" fmla="*/ 0 w 504"/>
                  <a:gd name="T95" fmla="*/ 0 h 786"/>
                  <a:gd name="T96" fmla="*/ 0 w 504"/>
                  <a:gd name="T97" fmla="*/ 0 h 786"/>
                  <a:gd name="T98" fmla="*/ 0 w 504"/>
                  <a:gd name="T99" fmla="*/ 0 h 786"/>
                  <a:gd name="T100" fmla="*/ 0 w 504"/>
                  <a:gd name="T101" fmla="*/ 0 h 7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4"/>
                  <a:gd name="T154" fmla="*/ 0 h 786"/>
                  <a:gd name="T155" fmla="*/ 504 w 504"/>
                  <a:gd name="T156" fmla="*/ 786 h 7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4" h="786">
                    <a:moveTo>
                      <a:pt x="106" y="780"/>
                    </a:moveTo>
                    <a:lnTo>
                      <a:pt x="116" y="783"/>
                    </a:lnTo>
                    <a:lnTo>
                      <a:pt x="128" y="784"/>
                    </a:lnTo>
                    <a:lnTo>
                      <a:pt x="138" y="786"/>
                    </a:lnTo>
                    <a:lnTo>
                      <a:pt x="150" y="784"/>
                    </a:lnTo>
                    <a:lnTo>
                      <a:pt x="162" y="783"/>
                    </a:lnTo>
                    <a:lnTo>
                      <a:pt x="173" y="781"/>
                    </a:lnTo>
                    <a:lnTo>
                      <a:pt x="186" y="779"/>
                    </a:lnTo>
                    <a:lnTo>
                      <a:pt x="197" y="774"/>
                    </a:lnTo>
                    <a:lnTo>
                      <a:pt x="209" y="769"/>
                    </a:lnTo>
                    <a:lnTo>
                      <a:pt x="222" y="764"/>
                    </a:lnTo>
                    <a:lnTo>
                      <a:pt x="233" y="757"/>
                    </a:lnTo>
                    <a:lnTo>
                      <a:pt x="246" y="749"/>
                    </a:lnTo>
                    <a:lnTo>
                      <a:pt x="257" y="740"/>
                    </a:lnTo>
                    <a:lnTo>
                      <a:pt x="270" y="731"/>
                    </a:lnTo>
                    <a:lnTo>
                      <a:pt x="282" y="722"/>
                    </a:lnTo>
                    <a:lnTo>
                      <a:pt x="293" y="712"/>
                    </a:lnTo>
                    <a:lnTo>
                      <a:pt x="318" y="687"/>
                    </a:lnTo>
                    <a:lnTo>
                      <a:pt x="341" y="662"/>
                    </a:lnTo>
                    <a:lnTo>
                      <a:pt x="363" y="633"/>
                    </a:lnTo>
                    <a:lnTo>
                      <a:pt x="385" y="602"/>
                    </a:lnTo>
                    <a:lnTo>
                      <a:pt x="404" y="568"/>
                    </a:lnTo>
                    <a:lnTo>
                      <a:pt x="424" y="532"/>
                    </a:lnTo>
                    <a:lnTo>
                      <a:pt x="441" y="495"/>
                    </a:lnTo>
                    <a:lnTo>
                      <a:pt x="458" y="456"/>
                    </a:lnTo>
                    <a:lnTo>
                      <a:pt x="471" y="416"/>
                    </a:lnTo>
                    <a:lnTo>
                      <a:pt x="482" y="376"/>
                    </a:lnTo>
                    <a:lnTo>
                      <a:pt x="491" y="338"/>
                    </a:lnTo>
                    <a:lnTo>
                      <a:pt x="498" y="300"/>
                    </a:lnTo>
                    <a:lnTo>
                      <a:pt x="501" y="264"/>
                    </a:lnTo>
                    <a:lnTo>
                      <a:pt x="504" y="228"/>
                    </a:lnTo>
                    <a:lnTo>
                      <a:pt x="504" y="212"/>
                    </a:lnTo>
                    <a:lnTo>
                      <a:pt x="503" y="195"/>
                    </a:lnTo>
                    <a:lnTo>
                      <a:pt x="501" y="180"/>
                    </a:lnTo>
                    <a:lnTo>
                      <a:pt x="500" y="163"/>
                    </a:lnTo>
                    <a:lnTo>
                      <a:pt x="498" y="148"/>
                    </a:lnTo>
                    <a:lnTo>
                      <a:pt x="495" y="134"/>
                    </a:lnTo>
                    <a:lnTo>
                      <a:pt x="491" y="121"/>
                    </a:lnTo>
                    <a:lnTo>
                      <a:pt x="488" y="107"/>
                    </a:lnTo>
                    <a:lnTo>
                      <a:pt x="483" y="94"/>
                    </a:lnTo>
                    <a:lnTo>
                      <a:pt x="477" y="82"/>
                    </a:lnTo>
                    <a:lnTo>
                      <a:pt x="471" y="71"/>
                    </a:lnTo>
                    <a:lnTo>
                      <a:pt x="466" y="60"/>
                    </a:lnTo>
                    <a:lnTo>
                      <a:pt x="459" y="51"/>
                    </a:lnTo>
                    <a:lnTo>
                      <a:pt x="452" y="42"/>
                    </a:lnTo>
                    <a:lnTo>
                      <a:pt x="444" y="34"/>
                    </a:lnTo>
                    <a:lnTo>
                      <a:pt x="436" y="26"/>
                    </a:lnTo>
                    <a:lnTo>
                      <a:pt x="426" y="20"/>
                    </a:lnTo>
                    <a:lnTo>
                      <a:pt x="417" y="14"/>
                    </a:lnTo>
                    <a:lnTo>
                      <a:pt x="408" y="10"/>
                    </a:lnTo>
                    <a:lnTo>
                      <a:pt x="397" y="6"/>
                    </a:lnTo>
                    <a:lnTo>
                      <a:pt x="386" y="3"/>
                    </a:lnTo>
                    <a:lnTo>
                      <a:pt x="375" y="1"/>
                    </a:lnTo>
                    <a:lnTo>
                      <a:pt x="364" y="0"/>
                    </a:lnTo>
                    <a:lnTo>
                      <a:pt x="352" y="1"/>
                    </a:lnTo>
                    <a:lnTo>
                      <a:pt x="341" y="3"/>
                    </a:lnTo>
                    <a:lnTo>
                      <a:pt x="329" y="5"/>
                    </a:lnTo>
                    <a:lnTo>
                      <a:pt x="318" y="7"/>
                    </a:lnTo>
                    <a:lnTo>
                      <a:pt x="305" y="12"/>
                    </a:lnTo>
                    <a:lnTo>
                      <a:pt x="293" y="17"/>
                    </a:lnTo>
                    <a:lnTo>
                      <a:pt x="282" y="22"/>
                    </a:lnTo>
                    <a:lnTo>
                      <a:pt x="269" y="29"/>
                    </a:lnTo>
                    <a:lnTo>
                      <a:pt x="257" y="37"/>
                    </a:lnTo>
                    <a:lnTo>
                      <a:pt x="245" y="45"/>
                    </a:lnTo>
                    <a:lnTo>
                      <a:pt x="233" y="55"/>
                    </a:lnTo>
                    <a:lnTo>
                      <a:pt x="220" y="64"/>
                    </a:lnTo>
                    <a:lnTo>
                      <a:pt x="209" y="74"/>
                    </a:lnTo>
                    <a:lnTo>
                      <a:pt x="197" y="86"/>
                    </a:lnTo>
                    <a:lnTo>
                      <a:pt x="185" y="99"/>
                    </a:lnTo>
                    <a:lnTo>
                      <a:pt x="173" y="111"/>
                    </a:lnTo>
                    <a:lnTo>
                      <a:pt x="163" y="124"/>
                    </a:lnTo>
                    <a:lnTo>
                      <a:pt x="140" y="153"/>
                    </a:lnTo>
                    <a:lnTo>
                      <a:pt x="119" y="184"/>
                    </a:lnTo>
                    <a:lnTo>
                      <a:pt x="98" y="218"/>
                    </a:lnTo>
                    <a:lnTo>
                      <a:pt x="79" y="254"/>
                    </a:lnTo>
                    <a:lnTo>
                      <a:pt x="62" y="291"/>
                    </a:lnTo>
                    <a:lnTo>
                      <a:pt x="46" y="330"/>
                    </a:lnTo>
                    <a:lnTo>
                      <a:pt x="32" y="370"/>
                    </a:lnTo>
                    <a:lnTo>
                      <a:pt x="20" y="410"/>
                    </a:lnTo>
                    <a:lnTo>
                      <a:pt x="11" y="448"/>
                    </a:lnTo>
                    <a:lnTo>
                      <a:pt x="5" y="486"/>
                    </a:lnTo>
                    <a:lnTo>
                      <a:pt x="1" y="523"/>
                    </a:lnTo>
                    <a:lnTo>
                      <a:pt x="0" y="558"/>
                    </a:lnTo>
                    <a:lnTo>
                      <a:pt x="0" y="574"/>
                    </a:lnTo>
                    <a:lnTo>
                      <a:pt x="0" y="591"/>
                    </a:lnTo>
                    <a:lnTo>
                      <a:pt x="1" y="607"/>
                    </a:lnTo>
                    <a:lnTo>
                      <a:pt x="3" y="623"/>
                    </a:lnTo>
                    <a:lnTo>
                      <a:pt x="5" y="638"/>
                    </a:lnTo>
                    <a:lnTo>
                      <a:pt x="8" y="651"/>
                    </a:lnTo>
                    <a:lnTo>
                      <a:pt x="11" y="665"/>
                    </a:lnTo>
                    <a:lnTo>
                      <a:pt x="16" y="679"/>
                    </a:lnTo>
                    <a:lnTo>
                      <a:pt x="20" y="692"/>
                    </a:lnTo>
                    <a:lnTo>
                      <a:pt x="25" y="703"/>
                    </a:lnTo>
                    <a:lnTo>
                      <a:pt x="31" y="715"/>
                    </a:lnTo>
                    <a:lnTo>
                      <a:pt x="37" y="725"/>
                    </a:lnTo>
                    <a:lnTo>
                      <a:pt x="44" y="735"/>
                    </a:lnTo>
                    <a:lnTo>
                      <a:pt x="52" y="744"/>
                    </a:lnTo>
                    <a:lnTo>
                      <a:pt x="59" y="752"/>
                    </a:lnTo>
                    <a:lnTo>
                      <a:pt x="68" y="760"/>
                    </a:lnTo>
                    <a:lnTo>
                      <a:pt x="76" y="766"/>
                    </a:lnTo>
                    <a:lnTo>
                      <a:pt x="85" y="772"/>
                    </a:lnTo>
                    <a:lnTo>
                      <a:pt x="96" y="776"/>
                    </a:lnTo>
                    <a:lnTo>
                      <a:pt x="106" y="780"/>
                    </a:lnTo>
                    <a:close/>
                  </a:path>
                </a:pathLst>
              </a:custGeom>
              <a:solidFill>
                <a:srgbClr val="948307"/>
              </a:solidFill>
              <a:ln w="9525">
                <a:noFill/>
                <a:round/>
                <a:headEnd/>
                <a:tailEnd/>
              </a:ln>
            </p:spPr>
            <p:txBody>
              <a:bodyPr/>
              <a:lstStyle/>
              <a:p>
                <a:endParaRPr lang="en-US"/>
              </a:p>
            </p:txBody>
          </p:sp>
          <p:sp>
            <p:nvSpPr>
              <p:cNvPr id="40392" name="Freeform 1163"/>
              <p:cNvSpPr>
                <a:spLocks/>
              </p:cNvSpPr>
              <p:nvPr/>
            </p:nvSpPr>
            <p:spPr bwMode="auto">
              <a:xfrm>
                <a:off x="2968" y="2495"/>
                <a:ext cx="84" cy="66"/>
              </a:xfrm>
              <a:custGeom>
                <a:avLst/>
                <a:gdLst>
                  <a:gd name="T0" fmla="*/ 0 w 503"/>
                  <a:gd name="T1" fmla="*/ 0 h 391"/>
                  <a:gd name="T2" fmla="*/ 0 w 503"/>
                  <a:gd name="T3" fmla="*/ 0 h 391"/>
                  <a:gd name="T4" fmla="*/ 0 w 503"/>
                  <a:gd name="T5" fmla="*/ 0 h 391"/>
                  <a:gd name="T6" fmla="*/ 0 w 503"/>
                  <a:gd name="T7" fmla="*/ 0 h 391"/>
                  <a:gd name="T8" fmla="*/ 0 w 503"/>
                  <a:gd name="T9" fmla="*/ 0 h 391"/>
                  <a:gd name="T10" fmla="*/ 0 w 503"/>
                  <a:gd name="T11" fmla="*/ 0 h 391"/>
                  <a:gd name="T12" fmla="*/ 0 w 503"/>
                  <a:gd name="T13" fmla="*/ 0 h 391"/>
                  <a:gd name="T14" fmla="*/ 0 w 503"/>
                  <a:gd name="T15" fmla="*/ 0 h 391"/>
                  <a:gd name="T16" fmla="*/ 0 w 503"/>
                  <a:gd name="T17" fmla="*/ 0 h 391"/>
                  <a:gd name="T18" fmla="*/ 0 w 503"/>
                  <a:gd name="T19" fmla="*/ 0 h 391"/>
                  <a:gd name="T20" fmla="*/ 0 w 503"/>
                  <a:gd name="T21" fmla="*/ 0 h 391"/>
                  <a:gd name="T22" fmla="*/ 0 w 503"/>
                  <a:gd name="T23" fmla="*/ 0 h 391"/>
                  <a:gd name="T24" fmla="*/ 0 w 503"/>
                  <a:gd name="T25" fmla="*/ 0 h 391"/>
                  <a:gd name="T26" fmla="*/ 0 w 503"/>
                  <a:gd name="T27" fmla="*/ 0 h 391"/>
                  <a:gd name="T28" fmla="*/ 0 w 503"/>
                  <a:gd name="T29" fmla="*/ 0 h 391"/>
                  <a:gd name="T30" fmla="*/ 0 w 503"/>
                  <a:gd name="T31" fmla="*/ 0 h 391"/>
                  <a:gd name="T32" fmla="*/ 0 w 503"/>
                  <a:gd name="T33" fmla="*/ 0 h 391"/>
                  <a:gd name="T34" fmla="*/ 0 w 503"/>
                  <a:gd name="T35" fmla="*/ 0 h 391"/>
                  <a:gd name="T36" fmla="*/ 0 w 503"/>
                  <a:gd name="T37" fmla="*/ 0 h 391"/>
                  <a:gd name="T38" fmla="*/ 0 w 503"/>
                  <a:gd name="T39" fmla="*/ 0 h 391"/>
                  <a:gd name="T40" fmla="*/ 0 w 503"/>
                  <a:gd name="T41" fmla="*/ 0 h 391"/>
                  <a:gd name="T42" fmla="*/ 0 w 503"/>
                  <a:gd name="T43" fmla="*/ 0 h 391"/>
                  <a:gd name="T44" fmla="*/ 0 w 503"/>
                  <a:gd name="T45" fmla="*/ 0 h 391"/>
                  <a:gd name="T46" fmla="*/ 0 w 503"/>
                  <a:gd name="T47" fmla="*/ 0 h 391"/>
                  <a:gd name="T48" fmla="*/ 0 w 503"/>
                  <a:gd name="T49" fmla="*/ 0 h 391"/>
                  <a:gd name="T50" fmla="*/ 0 w 503"/>
                  <a:gd name="T51" fmla="*/ 0 h 391"/>
                  <a:gd name="T52" fmla="*/ 0 w 503"/>
                  <a:gd name="T53" fmla="*/ 0 h 391"/>
                  <a:gd name="T54" fmla="*/ 0 w 503"/>
                  <a:gd name="T55" fmla="*/ 0 h 391"/>
                  <a:gd name="T56" fmla="*/ 0 w 503"/>
                  <a:gd name="T57" fmla="*/ 0 h 391"/>
                  <a:gd name="T58" fmla="*/ 0 w 503"/>
                  <a:gd name="T59" fmla="*/ 0 h 391"/>
                  <a:gd name="T60" fmla="*/ 0 w 503"/>
                  <a:gd name="T61" fmla="*/ 0 h 391"/>
                  <a:gd name="T62" fmla="*/ 0 w 503"/>
                  <a:gd name="T63" fmla="*/ 0 h 391"/>
                  <a:gd name="T64" fmla="*/ 0 w 503"/>
                  <a:gd name="T65" fmla="*/ 0 h 391"/>
                  <a:gd name="T66" fmla="*/ 0 w 503"/>
                  <a:gd name="T67" fmla="*/ 0 h 391"/>
                  <a:gd name="T68" fmla="*/ 0 w 503"/>
                  <a:gd name="T69" fmla="*/ 0 h 391"/>
                  <a:gd name="T70" fmla="*/ 0 w 503"/>
                  <a:gd name="T71" fmla="*/ 0 h 391"/>
                  <a:gd name="T72" fmla="*/ 0 w 503"/>
                  <a:gd name="T73" fmla="*/ 0 h 391"/>
                  <a:gd name="T74" fmla="*/ 0 w 503"/>
                  <a:gd name="T75" fmla="*/ 0 h 391"/>
                  <a:gd name="T76" fmla="*/ 0 w 503"/>
                  <a:gd name="T77" fmla="*/ 0 h 391"/>
                  <a:gd name="T78" fmla="*/ 0 w 503"/>
                  <a:gd name="T79" fmla="*/ 0 h 391"/>
                  <a:gd name="T80" fmla="*/ 0 w 503"/>
                  <a:gd name="T81" fmla="*/ 0 h 3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3"/>
                  <a:gd name="T124" fmla="*/ 0 h 391"/>
                  <a:gd name="T125" fmla="*/ 503 w 503"/>
                  <a:gd name="T126" fmla="*/ 391 h 3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3" h="391">
                    <a:moveTo>
                      <a:pt x="503" y="0"/>
                    </a:moveTo>
                    <a:lnTo>
                      <a:pt x="464" y="12"/>
                    </a:lnTo>
                    <a:lnTo>
                      <a:pt x="427" y="25"/>
                    </a:lnTo>
                    <a:lnTo>
                      <a:pt x="392" y="38"/>
                    </a:lnTo>
                    <a:lnTo>
                      <a:pt x="357" y="53"/>
                    </a:lnTo>
                    <a:lnTo>
                      <a:pt x="322" y="71"/>
                    </a:lnTo>
                    <a:lnTo>
                      <a:pt x="288" y="88"/>
                    </a:lnTo>
                    <a:lnTo>
                      <a:pt x="255" y="108"/>
                    </a:lnTo>
                    <a:lnTo>
                      <a:pt x="223" y="129"/>
                    </a:lnTo>
                    <a:lnTo>
                      <a:pt x="192" y="151"/>
                    </a:lnTo>
                    <a:lnTo>
                      <a:pt x="160" y="174"/>
                    </a:lnTo>
                    <a:lnTo>
                      <a:pt x="131" y="198"/>
                    </a:lnTo>
                    <a:lnTo>
                      <a:pt x="103" y="223"/>
                    </a:lnTo>
                    <a:lnTo>
                      <a:pt x="76" y="249"/>
                    </a:lnTo>
                    <a:lnTo>
                      <a:pt x="49" y="277"/>
                    </a:lnTo>
                    <a:lnTo>
                      <a:pt x="24" y="306"/>
                    </a:lnTo>
                    <a:lnTo>
                      <a:pt x="0" y="335"/>
                    </a:lnTo>
                    <a:lnTo>
                      <a:pt x="1" y="350"/>
                    </a:lnTo>
                    <a:lnTo>
                      <a:pt x="2" y="365"/>
                    </a:lnTo>
                    <a:lnTo>
                      <a:pt x="4" y="378"/>
                    </a:lnTo>
                    <a:lnTo>
                      <a:pt x="7" y="391"/>
                    </a:lnTo>
                    <a:lnTo>
                      <a:pt x="30" y="361"/>
                    </a:lnTo>
                    <a:lnTo>
                      <a:pt x="53" y="331"/>
                    </a:lnTo>
                    <a:lnTo>
                      <a:pt x="78" y="303"/>
                    </a:lnTo>
                    <a:lnTo>
                      <a:pt x="105" y="276"/>
                    </a:lnTo>
                    <a:lnTo>
                      <a:pt x="133" y="249"/>
                    </a:lnTo>
                    <a:lnTo>
                      <a:pt x="162" y="223"/>
                    </a:lnTo>
                    <a:lnTo>
                      <a:pt x="190" y="199"/>
                    </a:lnTo>
                    <a:lnTo>
                      <a:pt x="222" y="177"/>
                    </a:lnTo>
                    <a:lnTo>
                      <a:pt x="253" y="155"/>
                    </a:lnTo>
                    <a:lnTo>
                      <a:pt x="285" y="134"/>
                    </a:lnTo>
                    <a:lnTo>
                      <a:pt x="319" y="116"/>
                    </a:lnTo>
                    <a:lnTo>
                      <a:pt x="353" y="99"/>
                    </a:lnTo>
                    <a:lnTo>
                      <a:pt x="388" y="82"/>
                    </a:lnTo>
                    <a:lnTo>
                      <a:pt x="424" y="67"/>
                    </a:lnTo>
                    <a:lnTo>
                      <a:pt x="461" y="55"/>
                    </a:lnTo>
                    <a:lnTo>
                      <a:pt x="498" y="43"/>
                    </a:lnTo>
                    <a:lnTo>
                      <a:pt x="499" y="32"/>
                    </a:lnTo>
                    <a:lnTo>
                      <a:pt x="500" y="21"/>
                    </a:lnTo>
                    <a:lnTo>
                      <a:pt x="501" y="11"/>
                    </a:lnTo>
                    <a:lnTo>
                      <a:pt x="503" y="0"/>
                    </a:lnTo>
                    <a:close/>
                  </a:path>
                </a:pathLst>
              </a:custGeom>
              <a:solidFill>
                <a:srgbClr val="968405"/>
              </a:solidFill>
              <a:ln w="9525">
                <a:noFill/>
                <a:round/>
                <a:headEnd/>
                <a:tailEnd/>
              </a:ln>
            </p:spPr>
            <p:txBody>
              <a:bodyPr/>
              <a:lstStyle/>
              <a:p>
                <a:endParaRPr lang="en-US"/>
              </a:p>
            </p:txBody>
          </p:sp>
          <p:sp>
            <p:nvSpPr>
              <p:cNvPr id="40393" name="Freeform 1164"/>
              <p:cNvSpPr>
                <a:spLocks/>
              </p:cNvSpPr>
              <p:nvPr/>
            </p:nvSpPr>
            <p:spPr bwMode="auto">
              <a:xfrm>
                <a:off x="2969" y="2499"/>
                <a:ext cx="83" cy="66"/>
              </a:xfrm>
              <a:custGeom>
                <a:avLst/>
                <a:gdLst>
                  <a:gd name="T0" fmla="*/ 0 w 498"/>
                  <a:gd name="T1" fmla="*/ 0 h 397"/>
                  <a:gd name="T2" fmla="*/ 0 w 498"/>
                  <a:gd name="T3" fmla="*/ 0 h 397"/>
                  <a:gd name="T4" fmla="*/ 0 w 498"/>
                  <a:gd name="T5" fmla="*/ 0 h 397"/>
                  <a:gd name="T6" fmla="*/ 0 w 498"/>
                  <a:gd name="T7" fmla="*/ 0 h 397"/>
                  <a:gd name="T8" fmla="*/ 0 w 498"/>
                  <a:gd name="T9" fmla="*/ 0 h 397"/>
                  <a:gd name="T10" fmla="*/ 0 w 498"/>
                  <a:gd name="T11" fmla="*/ 0 h 397"/>
                  <a:gd name="T12" fmla="*/ 0 w 498"/>
                  <a:gd name="T13" fmla="*/ 0 h 397"/>
                  <a:gd name="T14" fmla="*/ 0 w 498"/>
                  <a:gd name="T15" fmla="*/ 0 h 397"/>
                  <a:gd name="T16" fmla="*/ 0 w 498"/>
                  <a:gd name="T17" fmla="*/ 0 h 397"/>
                  <a:gd name="T18" fmla="*/ 0 w 498"/>
                  <a:gd name="T19" fmla="*/ 0 h 397"/>
                  <a:gd name="T20" fmla="*/ 0 w 498"/>
                  <a:gd name="T21" fmla="*/ 0 h 397"/>
                  <a:gd name="T22" fmla="*/ 0 w 498"/>
                  <a:gd name="T23" fmla="*/ 0 h 397"/>
                  <a:gd name="T24" fmla="*/ 0 w 498"/>
                  <a:gd name="T25" fmla="*/ 0 h 397"/>
                  <a:gd name="T26" fmla="*/ 0 w 498"/>
                  <a:gd name="T27" fmla="*/ 0 h 397"/>
                  <a:gd name="T28" fmla="*/ 0 w 498"/>
                  <a:gd name="T29" fmla="*/ 0 h 397"/>
                  <a:gd name="T30" fmla="*/ 0 w 498"/>
                  <a:gd name="T31" fmla="*/ 0 h 397"/>
                  <a:gd name="T32" fmla="*/ 0 w 498"/>
                  <a:gd name="T33" fmla="*/ 0 h 397"/>
                  <a:gd name="T34" fmla="*/ 0 w 498"/>
                  <a:gd name="T35" fmla="*/ 0 h 397"/>
                  <a:gd name="T36" fmla="*/ 0 w 498"/>
                  <a:gd name="T37" fmla="*/ 0 h 397"/>
                  <a:gd name="T38" fmla="*/ 0 w 498"/>
                  <a:gd name="T39" fmla="*/ 0 h 397"/>
                  <a:gd name="T40" fmla="*/ 0 w 498"/>
                  <a:gd name="T41" fmla="*/ 0 h 397"/>
                  <a:gd name="T42" fmla="*/ 0 w 498"/>
                  <a:gd name="T43" fmla="*/ 0 h 397"/>
                  <a:gd name="T44" fmla="*/ 0 w 498"/>
                  <a:gd name="T45" fmla="*/ 0 h 397"/>
                  <a:gd name="T46" fmla="*/ 0 w 498"/>
                  <a:gd name="T47" fmla="*/ 0 h 397"/>
                  <a:gd name="T48" fmla="*/ 0 w 498"/>
                  <a:gd name="T49" fmla="*/ 0 h 397"/>
                  <a:gd name="T50" fmla="*/ 0 w 498"/>
                  <a:gd name="T51" fmla="*/ 0 h 397"/>
                  <a:gd name="T52" fmla="*/ 0 w 498"/>
                  <a:gd name="T53" fmla="*/ 0 h 397"/>
                  <a:gd name="T54" fmla="*/ 0 w 498"/>
                  <a:gd name="T55" fmla="*/ 0 h 397"/>
                  <a:gd name="T56" fmla="*/ 0 w 498"/>
                  <a:gd name="T57" fmla="*/ 0 h 397"/>
                  <a:gd name="T58" fmla="*/ 0 w 498"/>
                  <a:gd name="T59" fmla="*/ 0 h 397"/>
                  <a:gd name="T60" fmla="*/ 0 w 498"/>
                  <a:gd name="T61" fmla="*/ 0 h 397"/>
                  <a:gd name="T62" fmla="*/ 0 w 498"/>
                  <a:gd name="T63" fmla="*/ 0 h 397"/>
                  <a:gd name="T64" fmla="*/ 0 w 498"/>
                  <a:gd name="T65" fmla="*/ 0 h 397"/>
                  <a:gd name="T66" fmla="*/ 0 w 498"/>
                  <a:gd name="T67" fmla="*/ 0 h 397"/>
                  <a:gd name="T68" fmla="*/ 0 w 498"/>
                  <a:gd name="T69" fmla="*/ 0 h 397"/>
                  <a:gd name="T70" fmla="*/ 0 w 498"/>
                  <a:gd name="T71" fmla="*/ 0 h 397"/>
                  <a:gd name="T72" fmla="*/ 0 w 498"/>
                  <a:gd name="T73" fmla="*/ 0 h 397"/>
                  <a:gd name="T74" fmla="*/ 0 w 498"/>
                  <a:gd name="T75" fmla="*/ 0 h 397"/>
                  <a:gd name="T76" fmla="*/ 0 w 498"/>
                  <a:gd name="T77" fmla="*/ 0 h 397"/>
                  <a:gd name="T78" fmla="*/ 0 w 498"/>
                  <a:gd name="T79" fmla="*/ 0 h 397"/>
                  <a:gd name="T80" fmla="*/ 0 w 498"/>
                  <a:gd name="T81" fmla="*/ 0 h 3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98"/>
                  <a:gd name="T124" fmla="*/ 0 h 397"/>
                  <a:gd name="T125" fmla="*/ 498 w 498"/>
                  <a:gd name="T126" fmla="*/ 397 h 39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98" h="397">
                    <a:moveTo>
                      <a:pt x="498" y="0"/>
                    </a:moveTo>
                    <a:lnTo>
                      <a:pt x="461" y="12"/>
                    </a:lnTo>
                    <a:lnTo>
                      <a:pt x="424" y="24"/>
                    </a:lnTo>
                    <a:lnTo>
                      <a:pt x="388" y="39"/>
                    </a:lnTo>
                    <a:lnTo>
                      <a:pt x="353" y="54"/>
                    </a:lnTo>
                    <a:lnTo>
                      <a:pt x="318" y="72"/>
                    </a:lnTo>
                    <a:lnTo>
                      <a:pt x="284" y="90"/>
                    </a:lnTo>
                    <a:lnTo>
                      <a:pt x="252" y="111"/>
                    </a:lnTo>
                    <a:lnTo>
                      <a:pt x="220" y="132"/>
                    </a:lnTo>
                    <a:lnTo>
                      <a:pt x="188" y="154"/>
                    </a:lnTo>
                    <a:lnTo>
                      <a:pt x="158" y="178"/>
                    </a:lnTo>
                    <a:lnTo>
                      <a:pt x="129" y="202"/>
                    </a:lnTo>
                    <a:lnTo>
                      <a:pt x="102" y="229"/>
                    </a:lnTo>
                    <a:lnTo>
                      <a:pt x="74" y="256"/>
                    </a:lnTo>
                    <a:lnTo>
                      <a:pt x="49" y="283"/>
                    </a:lnTo>
                    <a:lnTo>
                      <a:pt x="23" y="314"/>
                    </a:lnTo>
                    <a:lnTo>
                      <a:pt x="0" y="344"/>
                    </a:lnTo>
                    <a:lnTo>
                      <a:pt x="2" y="357"/>
                    </a:lnTo>
                    <a:lnTo>
                      <a:pt x="5" y="370"/>
                    </a:lnTo>
                    <a:lnTo>
                      <a:pt x="7" y="384"/>
                    </a:lnTo>
                    <a:lnTo>
                      <a:pt x="10" y="397"/>
                    </a:lnTo>
                    <a:lnTo>
                      <a:pt x="32" y="366"/>
                    </a:lnTo>
                    <a:lnTo>
                      <a:pt x="55" y="335"/>
                    </a:lnTo>
                    <a:lnTo>
                      <a:pt x="81" y="307"/>
                    </a:lnTo>
                    <a:lnTo>
                      <a:pt x="106" y="279"/>
                    </a:lnTo>
                    <a:lnTo>
                      <a:pt x="133" y="252"/>
                    </a:lnTo>
                    <a:lnTo>
                      <a:pt x="161" y="227"/>
                    </a:lnTo>
                    <a:lnTo>
                      <a:pt x="191" y="202"/>
                    </a:lnTo>
                    <a:lnTo>
                      <a:pt x="221" y="179"/>
                    </a:lnTo>
                    <a:lnTo>
                      <a:pt x="251" y="157"/>
                    </a:lnTo>
                    <a:lnTo>
                      <a:pt x="283" y="137"/>
                    </a:lnTo>
                    <a:lnTo>
                      <a:pt x="317" y="118"/>
                    </a:lnTo>
                    <a:lnTo>
                      <a:pt x="350" y="100"/>
                    </a:lnTo>
                    <a:lnTo>
                      <a:pt x="385" y="83"/>
                    </a:lnTo>
                    <a:lnTo>
                      <a:pt x="420" y="68"/>
                    </a:lnTo>
                    <a:lnTo>
                      <a:pt x="457" y="54"/>
                    </a:lnTo>
                    <a:lnTo>
                      <a:pt x="494" y="43"/>
                    </a:lnTo>
                    <a:lnTo>
                      <a:pt x="495" y="32"/>
                    </a:lnTo>
                    <a:lnTo>
                      <a:pt x="496" y="21"/>
                    </a:lnTo>
                    <a:lnTo>
                      <a:pt x="497" y="11"/>
                    </a:lnTo>
                    <a:lnTo>
                      <a:pt x="498" y="0"/>
                    </a:lnTo>
                    <a:close/>
                  </a:path>
                </a:pathLst>
              </a:custGeom>
              <a:solidFill>
                <a:srgbClr val="988705"/>
              </a:solidFill>
              <a:ln w="9525">
                <a:noFill/>
                <a:round/>
                <a:headEnd/>
                <a:tailEnd/>
              </a:ln>
            </p:spPr>
            <p:txBody>
              <a:bodyPr/>
              <a:lstStyle/>
              <a:p>
                <a:endParaRPr lang="en-US"/>
              </a:p>
            </p:txBody>
          </p:sp>
          <p:sp>
            <p:nvSpPr>
              <p:cNvPr id="40394" name="Freeform 1165"/>
              <p:cNvSpPr>
                <a:spLocks/>
              </p:cNvSpPr>
              <p:nvPr/>
            </p:nvSpPr>
            <p:spPr bwMode="auto">
              <a:xfrm>
                <a:off x="2969" y="2503"/>
                <a:ext cx="82" cy="66"/>
              </a:xfrm>
              <a:custGeom>
                <a:avLst/>
                <a:gdLst>
                  <a:gd name="T0" fmla="*/ 0 w 491"/>
                  <a:gd name="T1" fmla="*/ 0 h 398"/>
                  <a:gd name="T2" fmla="*/ 0 w 491"/>
                  <a:gd name="T3" fmla="*/ 0 h 398"/>
                  <a:gd name="T4" fmla="*/ 0 w 491"/>
                  <a:gd name="T5" fmla="*/ 0 h 398"/>
                  <a:gd name="T6" fmla="*/ 0 w 491"/>
                  <a:gd name="T7" fmla="*/ 0 h 398"/>
                  <a:gd name="T8" fmla="*/ 0 w 491"/>
                  <a:gd name="T9" fmla="*/ 0 h 398"/>
                  <a:gd name="T10" fmla="*/ 0 w 491"/>
                  <a:gd name="T11" fmla="*/ 0 h 398"/>
                  <a:gd name="T12" fmla="*/ 0 w 491"/>
                  <a:gd name="T13" fmla="*/ 0 h 398"/>
                  <a:gd name="T14" fmla="*/ 0 w 491"/>
                  <a:gd name="T15" fmla="*/ 0 h 398"/>
                  <a:gd name="T16" fmla="*/ 0 w 491"/>
                  <a:gd name="T17" fmla="*/ 0 h 398"/>
                  <a:gd name="T18" fmla="*/ 0 w 491"/>
                  <a:gd name="T19" fmla="*/ 0 h 398"/>
                  <a:gd name="T20" fmla="*/ 0 w 491"/>
                  <a:gd name="T21" fmla="*/ 0 h 398"/>
                  <a:gd name="T22" fmla="*/ 0 w 491"/>
                  <a:gd name="T23" fmla="*/ 0 h 398"/>
                  <a:gd name="T24" fmla="*/ 0 w 491"/>
                  <a:gd name="T25" fmla="*/ 0 h 398"/>
                  <a:gd name="T26" fmla="*/ 0 w 491"/>
                  <a:gd name="T27" fmla="*/ 0 h 398"/>
                  <a:gd name="T28" fmla="*/ 0 w 491"/>
                  <a:gd name="T29" fmla="*/ 0 h 398"/>
                  <a:gd name="T30" fmla="*/ 0 w 491"/>
                  <a:gd name="T31" fmla="*/ 0 h 398"/>
                  <a:gd name="T32" fmla="*/ 0 w 491"/>
                  <a:gd name="T33" fmla="*/ 0 h 398"/>
                  <a:gd name="T34" fmla="*/ 0 w 491"/>
                  <a:gd name="T35" fmla="*/ 0 h 398"/>
                  <a:gd name="T36" fmla="*/ 0 w 491"/>
                  <a:gd name="T37" fmla="*/ 0 h 398"/>
                  <a:gd name="T38" fmla="*/ 0 w 491"/>
                  <a:gd name="T39" fmla="*/ 0 h 398"/>
                  <a:gd name="T40" fmla="*/ 0 w 491"/>
                  <a:gd name="T41" fmla="*/ 0 h 398"/>
                  <a:gd name="T42" fmla="*/ 0 w 491"/>
                  <a:gd name="T43" fmla="*/ 0 h 398"/>
                  <a:gd name="T44" fmla="*/ 0 w 491"/>
                  <a:gd name="T45" fmla="*/ 0 h 398"/>
                  <a:gd name="T46" fmla="*/ 0 w 491"/>
                  <a:gd name="T47" fmla="*/ 0 h 398"/>
                  <a:gd name="T48" fmla="*/ 0 w 491"/>
                  <a:gd name="T49" fmla="*/ 0 h 398"/>
                  <a:gd name="T50" fmla="*/ 0 w 491"/>
                  <a:gd name="T51" fmla="*/ 0 h 398"/>
                  <a:gd name="T52" fmla="*/ 0 w 491"/>
                  <a:gd name="T53" fmla="*/ 0 h 398"/>
                  <a:gd name="T54" fmla="*/ 0 w 491"/>
                  <a:gd name="T55" fmla="*/ 0 h 398"/>
                  <a:gd name="T56" fmla="*/ 0 w 491"/>
                  <a:gd name="T57" fmla="*/ 0 h 398"/>
                  <a:gd name="T58" fmla="*/ 0 w 491"/>
                  <a:gd name="T59" fmla="*/ 0 h 398"/>
                  <a:gd name="T60" fmla="*/ 0 w 491"/>
                  <a:gd name="T61" fmla="*/ 0 h 398"/>
                  <a:gd name="T62" fmla="*/ 0 w 491"/>
                  <a:gd name="T63" fmla="*/ 0 h 398"/>
                  <a:gd name="T64" fmla="*/ 0 w 491"/>
                  <a:gd name="T65" fmla="*/ 0 h 398"/>
                  <a:gd name="T66" fmla="*/ 0 w 491"/>
                  <a:gd name="T67" fmla="*/ 0 h 398"/>
                  <a:gd name="T68" fmla="*/ 0 w 491"/>
                  <a:gd name="T69" fmla="*/ 0 h 398"/>
                  <a:gd name="T70" fmla="*/ 0 w 491"/>
                  <a:gd name="T71" fmla="*/ 0 h 398"/>
                  <a:gd name="T72" fmla="*/ 0 w 491"/>
                  <a:gd name="T73" fmla="*/ 0 h 398"/>
                  <a:gd name="T74" fmla="*/ 0 w 491"/>
                  <a:gd name="T75" fmla="*/ 0 h 398"/>
                  <a:gd name="T76" fmla="*/ 0 w 491"/>
                  <a:gd name="T77" fmla="*/ 0 h 398"/>
                  <a:gd name="T78" fmla="*/ 0 w 491"/>
                  <a:gd name="T79" fmla="*/ 0 h 398"/>
                  <a:gd name="T80" fmla="*/ 0 w 491"/>
                  <a:gd name="T81" fmla="*/ 0 h 3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91"/>
                  <a:gd name="T124" fmla="*/ 0 h 398"/>
                  <a:gd name="T125" fmla="*/ 491 w 491"/>
                  <a:gd name="T126" fmla="*/ 398 h 3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91" h="398">
                    <a:moveTo>
                      <a:pt x="491" y="0"/>
                    </a:moveTo>
                    <a:lnTo>
                      <a:pt x="454" y="12"/>
                    </a:lnTo>
                    <a:lnTo>
                      <a:pt x="417" y="24"/>
                    </a:lnTo>
                    <a:lnTo>
                      <a:pt x="381" y="39"/>
                    </a:lnTo>
                    <a:lnTo>
                      <a:pt x="346" y="56"/>
                    </a:lnTo>
                    <a:lnTo>
                      <a:pt x="312" y="73"/>
                    </a:lnTo>
                    <a:lnTo>
                      <a:pt x="278" y="91"/>
                    </a:lnTo>
                    <a:lnTo>
                      <a:pt x="246" y="112"/>
                    </a:lnTo>
                    <a:lnTo>
                      <a:pt x="215" y="134"/>
                    </a:lnTo>
                    <a:lnTo>
                      <a:pt x="183" y="156"/>
                    </a:lnTo>
                    <a:lnTo>
                      <a:pt x="155" y="180"/>
                    </a:lnTo>
                    <a:lnTo>
                      <a:pt x="126" y="206"/>
                    </a:lnTo>
                    <a:lnTo>
                      <a:pt x="98" y="233"/>
                    </a:lnTo>
                    <a:lnTo>
                      <a:pt x="71" y="260"/>
                    </a:lnTo>
                    <a:lnTo>
                      <a:pt x="46" y="288"/>
                    </a:lnTo>
                    <a:lnTo>
                      <a:pt x="23" y="318"/>
                    </a:lnTo>
                    <a:lnTo>
                      <a:pt x="0" y="348"/>
                    </a:lnTo>
                    <a:lnTo>
                      <a:pt x="2" y="362"/>
                    </a:lnTo>
                    <a:lnTo>
                      <a:pt x="5" y="375"/>
                    </a:lnTo>
                    <a:lnTo>
                      <a:pt x="9" y="386"/>
                    </a:lnTo>
                    <a:lnTo>
                      <a:pt x="13" y="398"/>
                    </a:lnTo>
                    <a:lnTo>
                      <a:pt x="34" y="367"/>
                    </a:lnTo>
                    <a:lnTo>
                      <a:pt x="57" y="337"/>
                    </a:lnTo>
                    <a:lnTo>
                      <a:pt x="81" y="308"/>
                    </a:lnTo>
                    <a:lnTo>
                      <a:pt x="106" y="280"/>
                    </a:lnTo>
                    <a:lnTo>
                      <a:pt x="133" y="253"/>
                    </a:lnTo>
                    <a:lnTo>
                      <a:pt x="159" y="228"/>
                    </a:lnTo>
                    <a:lnTo>
                      <a:pt x="188" y="204"/>
                    </a:lnTo>
                    <a:lnTo>
                      <a:pt x="217" y="180"/>
                    </a:lnTo>
                    <a:lnTo>
                      <a:pt x="247" y="159"/>
                    </a:lnTo>
                    <a:lnTo>
                      <a:pt x="278" y="138"/>
                    </a:lnTo>
                    <a:lnTo>
                      <a:pt x="311" y="118"/>
                    </a:lnTo>
                    <a:lnTo>
                      <a:pt x="344" y="101"/>
                    </a:lnTo>
                    <a:lnTo>
                      <a:pt x="378" y="83"/>
                    </a:lnTo>
                    <a:lnTo>
                      <a:pt x="412" y="68"/>
                    </a:lnTo>
                    <a:lnTo>
                      <a:pt x="448" y="54"/>
                    </a:lnTo>
                    <a:lnTo>
                      <a:pt x="484" y="43"/>
                    </a:lnTo>
                    <a:lnTo>
                      <a:pt x="486" y="31"/>
                    </a:lnTo>
                    <a:lnTo>
                      <a:pt x="489" y="21"/>
                    </a:lnTo>
                    <a:lnTo>
                      <a:pt x="490" y="10"/>
                    </a:lnTo>
                    <a:lnTo>
                      <a:pt x="491" y="0"/>
                    </a:lnTo>
                    <a:close/>
                  </a:path>
                </a:pathLst>
              </a:custGeom>
              <a:solidFill>
                <a:srgbClr val="9B8902"/>
              </a:solidFill>
              <a:ln w="9525">
                <a:noFill/>
                <a:round/>
                <a:headEnd/>
                <a:tailEnd/>
              </a:ln>
            </p:spPr>
            <p:txBody>
              <a:bodyPr/>
              <a:lstStyle/>
              <a:p>
                <a:endParaRPr lang="en-US"/>
              </a:p>
            </p:txBody>
          </p:sp>
          <p:sp>
            <p:nvSpPr>
              <p:cNvPr id="40395" name="Freeform 1166"/>
              <p:cNvSpPr>
                <a:spLocks/>
              </p:cNvSpPr>
              <p:nvPr/>
            </p:nvSpPr>
            <p:spPr bwMode="auto">
              <a:xfrm>
                <a:off x="2970" y="2506"/>
                <a:ext cx="81" cy="66"/>
              </a:xfrm>
              <a:custGeom>
                <a:avLst/>
                <a:gdLst>
                  <a:gd name="T0" fmla="*/ 0 w 484"/>
                  <a:gd name="T1" fmla="*/ 0 h 398"/>
                  <a:gd name="T2" fmla="*/ 0 w 484"/>
                  <a:gd name="T3" fmla="*/ 0 h 398"/>
                  <a:gd name="T4" fmla="*/ 0 w 484"/>
                  <a:gd name="T5" fmla="*/ 0 h 398"/>
                  <a:gd name="T6" fmla="*/ 0 w 484"/>
                  <a:gd name="T7" fmla="*/ 0 h 398"/>
                  <a:gd name="T8" fmla="*/ 0 w 484"/>
                  <a:gd name="T9" fmla="*/ 0 h 398"/>
                  <a:gd name="T10" fmla="*/ 0 w 484"/>
                  <a:gd name="T11" fmla="*/ 0 h 398"/>
                  <a:gd name="T12" fmla="*/ 0 w 484"/>
                  <a:gd name="T13" fmla="*/ 0 h 398"/>
                  <a:gd name="T14" fmla="*/ 0 w 484"/>
                  <a:gd name="T15" fmla="*/ 0 h 398"/>
                  <a:gd name="T16" fmla="*/ 0 w 484"/>
                  <a:gd name="T17" fmla="*/ 0 h 398"/>
                  <a:gd name="T18" fmla="*/ 0 w 484"/>
                  <a:gd name="T19" fmla="*/ 0 h 398"/>
                  <a:gd name="T20" fmla="*/ 0 w 484"/>
                  <a:gd name="T21" fmla="*/ 0 h 398"/>
                  <a:gd name="T22" fmla="*/ 0 w 484"/>
                  <a:gd name="T23" fmla="*/ 0 h 398"/>
                  <a:gd name="T24" fmla="*/ 0 w 484"/>
                  <a:gd name="T25" fmla="*/ 0 h 398"/>
                  <a:gd name="T26" fmla="*/ 0 w 484"/>
                  <a:gd name="T27" fmla="*/ 0 h 398"/>
                  <a:gd name="T28" fmla="*/ 0 w 484"/>
                  <a:gd name="T29" fmla="*/ 0 h 398"/>
                  <a:gd name="T30" fmla="*/ 0 w 484"/>
                  <a:gd name="T31" fmla="*/ 0 h 398"/>
                  <a:gd name="T32" fmla="*/ 0 w 484"/>
                  <a:gd name="T33" fmla="*/ 0 h 398"/>
                  <a:gd name="T34" fmla="*/ 0 w 484"/>
                  <a:gd name="T35" fmla="*/ 0 h 398"/>
                  <a:gd name="T36" fmla="*/ 0 w 484"/>
                  <a:gd name="T37" fmla="*/ 0 h 398"/>
                  <a:gd name="T38" fmla="*/ 0 w 484"/>
                  <a:gd name="T39" fmla="*/ 0 h 398"/>
                  <a:gd name="T40" fmla="*/ 0 w 484"/>
                  <a:gd name="T41" fmla="*/ 0 h 398"/>
                  <a:gd name="T42" fmla="*/ 0 w 484"/>
                  <a:gd name="T43" fmla="*/ 0 h 398"/>
                  <a:gd name="T44" fmla="*/ 0 w 484"/>
                  <a:gd name="T45" fmla="*/ 0 h 398"/>
                  <a:gd name="T46" fmla="*/ 0 w 484"/>
                  <a:gd name="T47" fmla="*/ 0 h 398"/>
                  <a:gd name="T48" fmla="*/ 0 w 484"/>
                  <a:gd name="T49" fmla="*/ 0 h 398"/>
                  <a:gd name="T50" fmla="*/ 0 w 484"/>
                  <a:gd name="T51" fmla="*/ 0 h 398"/>
                  <a:gd name="T52" fmla="*/ 0 w 484"/>
                  <a:gd name="T53" fmla="*/ 0 h 398"/>
                  <a:gd name="T54" fmla="*/ 0 w 484"/>
                  <a:gd name="T55" fmla="*/ 0 h 398"/>
                  <a:gd name="T56" fmla="*/ 0 w 484"/>
                  <a:gd name="T57" fmla="*/ 0 h 398"/>
                  <a:gd name="T58" fmla="*/ 0 w 484"/>
                  <a:gd name="T59" fmla="*/ 0 h 398"/>
                  <a:gd name="T60" fmla="*/ 0 w 484"/>
                  <a:gd name="T61" fmla="*/ 0 h 398"/>
                  <a:gd name="T62" fmla="*/ 0 w 484"/>
                  <a:gd name="T63" fmla="*/ 0 h 398"/>
                  <a:gd name="T64" fmla="*/ 0 w 484"/>
                  <a:gd name="T65" fmla="*/ 0 h 398"/>
                  <a:gd name="T66" fmla="*/ 0 w 484"/>
                  <a:gd name="T67" fmla="*/ 0 h 398"/>
                  <a:gd name="T68" fmla="*/ 0 w 484"/>
                  <a:gd name="T69" fmla="*/ 0 h 398"/>
                  <a:gd name="T70" fmla="*/ 0 w 484"/>
                  <a:gd name="T71" fmla="*/ 0 h 398"/>
                  <a:gd name="T72" fmla="*/ 0 w 484"/>
                  <a:gd name="T73" fmla="*/ 0 h 398"/>
                  <a:gd name="T74" fmla="*/ 0 w 484"/>
                  <a:gd name="T75" fmla="*/ 0 h 398"/>
                  <a:gd name="T76" fmla="*/ 0 w 484"/>
                  <a:gd name="T77" fmla="*/ 0 h 398"/>
                  <a:gd name="T78" fmla="*/ 0 w 484"/>
                  <a:gd name="T79" fmla="*/ 0 h 398"/>
                  <a:gd name="T80" fmla="*/ 0 w 484"/>
                  <a:gd name="T81" fmla="*/ 0 h 3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84"/>
                  <a:gd name="T124" fmla="*/ 0 h 398"/>
                  <a:gd name="T125" fmla="*/ 484 w 484"/>
                  <a:gd name="T126" fmla="*/ 398 h 3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84" h="398">
                    <a:moveTo>
                      <a:pt x="484" y="0"/>
                    </a:moveTo>
                    <a:lnTo>
                      <a:pt x="447" y="11"/>
                    </a:lnTo>
                    <a:lnTo>
                      <a:pt x="410" y="25"/>
                    </a:lnTo>
                    <a:lnTo>
                      <a:pt x="375" y="40"/>
                    </a:lnTo>
                    <a:lnTo>
                      <a:pt x="340" y="57"/>
                    </a:lnTo>
                    <a:lnTo>
                      <a:pt x="307" y="75"/>
                    </a:lnTo>
                    <a:lnTo>
                      <a:pt x="273" y="94"/>
                    </a:lnTo>
                    <a:lnTo>
                      <a:pt x="241" y="114"/>
                    </a:lnTo>
                    <a:lnTo>
                      <a:pt x="211" y="136"/>
                    </a:lnTo>
                    <a:lnTo>
                      <a:pt x="181" y="159"/>
                    </a:lnTo>
                    <a:lnTo>
                      <a:pt x="151" y="184"/>
                    </a:lnTo>
                    <a:lnTo>
                      <a:pt x="123" y="209"/>
                    </a:lnTo>
                    <a:lnTo>
                      <a:pt x="96" y="236"/>
                    </a:lnTo>
                    <a:lnTo>
                      <a:pt x="71" y="264"/>
                    </a:lnTo>
                    <a:lnTo>
                      <a:pt x="45" y="292"/>
                    </a:lnTo>
                    <a:lnTo>
                      <a:pt x="22" y="323"/>
                    </a:lnTo>
                    <a:lnTo>
                      <a:pt x="0" y="354"/>
                    </a:lnTo>
                    <a:lnTo>
                      <a:pt x="4" y="365"/>
                    </a:lnTo>
                    <a:lnTo>
                      <a:pt x="8" y="377"/>
                    </a:lnTo>
                    <a:lnTo>
                      <a:pt x="13" y="387"/>
                    </a:lnTo>
                    <a:lnTo>
                      <a:pt x="18" y="398"/>
                    </a:lnTo>
                    <a:lnTo>
                      <a:pt x="39" y="368"/>
                    </a:lnTo>
                    <a:lnTo>
                      <a:pt x="60" y="338"/>
                    </a:lnTo>
                    <a:lnTo>
                      <a:pt x="84" y="309"/>
                    </a:lnTo>
                    <a:lnTo>
                      <a:pt x="107" y="281"/>
                    </a:lnTo>
                    <a:lnTo>
                      <a:pt x="132" y="255"/>
                    </a:lnTo>
                    <a:lnTo>
                      <a:pt x="159" y="230"/>
                    </a:lnTo>
                    <a:lnTo>
                      <a:pt x="187" y="206"/>
                    </a:lnTo>
                    <a:lnTo>
                      <a:pt x="214" y="183"/>
                    </a:lnTo>
                    <a:lnTo>
                      <a:pt x="244" y="161"/>
                    </a:lnTo>
                    <a:lnTo>
                      <a:pt x="274" y="140"/>
                    </a:lnTo>
                    <a:lnTo>
                      <a:pt x="306" y="120"/>
                    </a:lnTo>
                    <a:lnTo>
                      <a:pt x="338" y="102"/>
                    </a:lnTo>
                    <a:lnTo>
                      <a:pt x="370" y="85"/>
                    </a:lnTo>
                    <a:lnTo>
                      <a:pt x="405" y="70"/>
                    </a:lnTo>
                    <a:lnTo>
                      <a:pt x="440" y="57"/>
                    </a:lnTo>
                    <a:lnTo>
                      <a:pt x="474" y="44"/>
                    </a:lnTo>
                    <a:lnTo>
                      <a:pt x="477" y="32"/>
                    </a:lnTo>
                    <a:lnTo>
                      <a:pt x="479" y="22"/>
                    </a:lnTo>
                    <a:lnTo>
                      <a:pt x="481" y="10"/>
                    </a:lnTo>
                    <a:lnTo>
                      <a:pt x="484" y="0"/>
                    </a:lnTo>
                    <a:close/>
                  </a:path>
                </a:pathLst>
              </a:custGeom>
              <a:solidFill>
                <a:srgbClr val="9D8B00"/>
              </a:solidFill>
              <a:ln w="9525">
                <a:noFill/>
                <a:round/>
                <a:headEnd/>
                <a:tailEnd/>
              </a:ln>
            </p:spPr>
            <p:txBody>
              <a:bodyPr/>
              <a:lstStyle/>
              <a:p>
                <a:endParaRPr lang="en-US"/>
              </a:p>
            </p:txBody>
          </p:sp>
          <p:sp>
            <p:nvSpPr>
              <p:cNvPr id="40396" name="Freeform 1167"/>
              <p:cNvSpPr>
                <a:spLocks/>
              </p:cNvSpPr>
              <p:nvPr/>
            </p:nvSpPr>
            <p:spPr bwMode="auto">
              <a:xfrm>
                <a:off x="2972" y="2510"/>
                <a:ext cx="78" cy="65"/>
              </a:xfrm>
              <a:custGeom>
                <a:avLst/>
                <a:gdLst>
                  <a:gd name="T0" fmla="*/ 0 w 471"/>
                  <a:gd name="T1" fmla="*/ 0 h 394"/>
                  <a:gd name="T2" fmla="*/ 0 w 471"/>
                  <a:gd name="T3" fmla="*/ 0 h 394"/>
                  <a:gd name="T4" fmla="*/ 0 w 471"/>
                  <a:gd name="T5" fmla="*/ 0 h 394"/>
                  <a:gd name="T6" fmla="*/ 0 w 471"/>
                  <a:gd name="T7" fmla="*/ 0 h 394"/>
                  <a:gd name="T8" fmla="*/ 0 w 471"/>
                  <a:gd name="T9" fmla="*/ 0 h 394"/>
                  <a:gd name="T10" fmla="*/ 0 w 471"/>
                  <a:gd name="T11" fmla="*/ 0 h 394"/>
                  <a:gd name="T12" fmla="*/ 0 w 471"/>
                  <a:gd name="T13" fmla="*/ 0 h 394"/>
                  <a:gd name="T14" fmla="*/ 0 w 471"/>
                  <a:gd name="T15" fmla="*/ 0 h 394"/>
                  <a:gd name="T16" fmla="*/ 0 w 471"/>
                  <a:gd name="T17" fmla="*/ 0 h 394"/>
                  <a:gd name="T18" fmla="*/ 0 w 471"/>
                  <a:gd name="T19" fmla="*/ 0 h 394"/>
                  <a:gd name="T20" fmla="*/ 0 w 471"/>
                  <a:gd name="T21" fmla="*/ 0 h 394"/>
                  <a:gd name="T22" fmla="*/ 0 w 471"/>
                  <a:gd name="T23" fmla="*/ 0 h 394"/>
                  <a:gd name="T24" fmla="*/ 0 w 471"/>
                  <a:gd name="T25" fmla="*/ 0 h 394"/>
                  <a:gd name="T26" fmla="*/ 0 w 471"/>
                  <a:gd name="T27" fmla="*/ 0 h 394"/>
                  <a:gd name="T28" fmla="*/ 0 w 471"/>
                  <a:gd name="T29" fmla="*/ 0 h 394"/>
                  <a:gd name="T30" fmla="*/ 0 w 471"/>
                  <a:gd name="T31" fmla="*/ 0 h 394"/>
                  <a:gd name="T32" fmla="*/ 0 w 471"/>
                  <a:gd name="T33" fmla="*/ 0 h 394"/>
                  <a:gd name="T34" fmla="*/ 0 w 471"/>
                  <a:gd name="T35" fmla="*/ 0 h 394"/>
                  <a:gd name="T36" fmla="*/ 0 w 471"/>
                  <a:gd name="T37" fmla="*/ 0 h 394"/>
                  <a:gd name="T38" fmla="*/ 0 w 471"/>
                  <a:gd name="T39" fmla="*/ 0 h 394"/>
                  <a:gd name="T40" fmla="*/ 0 w 471"/>
                  <a:gd name="T41" fmla="*/ 0 h 394"/>
                  <a:gd name="T42" fmla="*/ 0 w 471"/>
                  <a:gd name="T43" fmla="*/ 0 h 394"/>
                  <a:gd name="T44" fmla="*/ 0 w 471"/>
                  <a:gd name="T45" fmla="*/ 0 h 394"/>
                  <a:gd name="T46" fmla="*/ 0 w 471"/>
                  <a:gd name="T47" fmla="*/ 0 h 394"/>
                  <a:gd name="T48" fmla="*/ 0 w 471"/>
                  <a:gd name="T49" fmla="*/ 0 h 394"/>
                  <a:gd name="T50" fmla="*/ 0 w 471"/>
                  <a:gd name="T51" fmla="*/ 0 h 394"/>
                  <a:gd name="T52" fmla="*/ 0 w 471"/>
                  <a:gd name="T53" fmla="*/ 0 h 394"/>
                  <a:gd name="T54" fmla="*/ 0 w 471"/>
                  <a:gd name="T55" fmla="*/ 0 h 394"/>
                  <a:gd name="T56" fmla="*/ 0 w 471"/>
                  <a:gd name="T57" fmla="*/ 0 h 394"/>
                  <a:gd name="T58" fmla="*/ 0 w 471"/>
                  <a:gd name="T59" fmla="*/ 0 h 394"/>
                  <a:gd name="T60" fmla="*/ 0 w 471"/>
                  <a:gd name="T61" fmla="*/ 0 h 394"/>
                  <a:gd name="T62" fmla="*/ 0 w 471"/>
                  <a:gd name="T63" fmla="*/ 0 h 394"/>
                  <a:gd name="T64" fmla="*/ 0 w 471"/>
                  <a:gd name="T65" fmla="*/ 0 h 394"/>
                  <a:gd name="T66" fmla="*/ 0 w 471"/>
                  <a:gd name="T67" fmla="*/ 0 h 394"/>
                  <a:gd name="T68" fmla="*/ 0 w 471"/>
                  <a:gd name="T69" fmla="*/ 0 h 394"/>
                  <a:gd name="T70" fmla="*/ 0 w 471"/>
                  <a:gd name="T71" fmla="*/ 0 h 394"/>
                  <a:gd name="T72" fmla="*/ 0 w 471"/>
                  <a:gd name="T73" fmla="*/ 0 h 394"/>
                  <a:gd name="T74" fmla="*/ 0 w 471"/>
                  <a:gd name="T75" fmla="*/ 0 h 394"/>
                  <a:gd name="T76" fmla="*/ 0 w 471"/>
                  <a:gd name="T77" fmla="*/ 0 h 394"/>
                  <a:gd name="T78" fmla="*/ 0 w 471"/>
                  <a:gd name="T79" fmla="*/ 0 h 394"/>
                  <a:gd name="T80" fmla="*/ 0 w 471"/>
                  <a:gd name="T81" fmla="*/ 0 h 39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71"/>
                  <a:gd name="T124" fmla="*/ 0 h 394"/>
                  <a:gd name="T125" fmla="*/ 471 w 471"/>
                  <a:gd name="T126" fmla="*/ 394 h 39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71" h="394">
                    <a:moveTo>
                      <a:pt x="471" y="0"/>
                    </a:moveTo>
                    <a:lnTo>
                      <a:pt x="435" y="11"/>
                    </a:lnTo>
                    <a:lnTo>
                      <a:pt x="399" y="25"/>
                    </a:lnTo>
                    <a:lnTo>
                      <a:pt x="365" y="40"/>
                    </a:lnTo>
                    <a:lnTo>
                      <a:pt x="331" y="58"/>
                    </a:lnTo>
                    <a:lnTo>
                      <a:pt x="298" y="75"/>
                    </a:lnTo>
                    <a:lnTo>
                      <a:pt x="265" y="95"/>
                    </a:lnTo>
                    <a:lnTo>
                      <a:pt x="234" y="116"/>
                    </a:lnTo>
                    <a:lnTo>
                      <a:pt x="204" y="137"/>
                    </a:lnTo>
                    <a:lnTo>
                      <a:pt x="175" y="161"/>
                    </a:lnTo>
                    <a:lnTo>
                      <a:pt x="146" y="185"/>
                    </a:lnTo>
                    <a:lnTo>
                      <a:pt x="120" y="210"/>
                    </a:lnTo>
                    <a:lnTo>
                      <a:pt x="93" y="237"/>
                    </a:lnTo>
                    <a:lnTo>
                      <a:pt x="68" y="265"/>
                    </a:lnTo>
                    <a:lnTo>
                      <a:pt x="44" y="294"/>
                    </a:lnTo>
                    <a:lnTo>
                      <a:pt x="21" y="324"/>
                    </a:lnTo>
                    <a:lnTo>
                      <a:pt x="0" y="355"/>
                    </a:lnTo>
                    <a:lnTo>
                      <a:pt x="5" y="365"/>
                    </a:lnTo>
                    <a:lnTo>
                      <a:pt x="10" y="376"/>
                    </a:lnTo>
                    <a:lnTo>
                      <a:pt x="15" y="385"/>
                    </a:lnTo>
                    <a:lnTo>
                      <a:pt x="21" y="394"/>
                    </a:lnTo>
                    <a:lnTo>
                      <a:pt x="41" y="364"/>
                    </a:lnTo>
                    <a:lnTo>
                      <a:pt x="62" y="335"/>
                    </a:lnTo>
                    <a:lnTo>
                      <a:pt x="84" y="308"/>
                    </a:lnTo>
                    <a:lnTo>
                      <a:pt x="107" y="280"/>
                    </a:lnTo>
                    <a:lnTo>
                      <a:pt x="131" y="254"/>
                    </a:lnTo>
                    <a:lnTo>
                      <a:pt x="157" y="229"/>
                    </a:lnTo>
                    <a:lnTo>
                      <a:pt x="183" y="206"/>
                    </a:lnTo>
                    <a:lnTo>
                      <a:pt x="210" y="183"/>
                    </a:lnTo>
                    <a:lnTo>
                      <a:pt x="239" y="161"/>
                    </a:lnTo>
                    <a:lnTo>
                      <a:pt x="268" y="140"/>
                    </a:lnTo>
                    <a:lnTo>
                      <a:pt x="298" y="121"/>
                    </a:lnTo>
                    <a:lnTo>
                      <a:pt x="329" y="103"/>
                    </a:lnTo>
                    <a:lnTo>
                      <a:pt x="361" y="87"/>
                    </a:lnTo>
                    <a:lnTo>
                      <a:pt x="394" y="70"/>
                    </a:lnTo>
                    <a:lnTo>
                      <a:pt x="427" y="57"/>
                    </a:lnTo>
                    <a:lnTo>
                      <a:pt x="461" y="44"/>
                    </a:lnTo>
                    <a:lnTo>
                      <a:pt x="464" y="33"/>
                    </a:lnTo>
                    <a:lnTo>
                      <a:pt x="466" y="22"/>
                    </a:lnTo>
                    <a:lnTo>
                      <a:pt x="469" y="10"/>
                    </a:lnTo>
                    <a:lnTo>
                      <a:pt x="471" y="0"/>
                    </a:lnTo>
                    <a:close/>
                  </a:path>
                </a:pathLst>
              </a:custGeom>
              <a:solidFill>
                <a:srgbClr val="A08D00"/>
              </a:solidFill>
              <a:ln w="9525">
                <a:noFill/>
                <a:round/>
                <a:headEnd/>
                <a:tailEnd/>
              </a:ln>
            </p:spPr>
            <p:txBody>
              <a:bodyPr/>
              <a:lstStyle/>
              <a:p>
                <a:endParaRPr lang="en-US"/>
              </a:p>
            </p:txBody>
          </p:sp>
          <p:sp>
            <p:nvSpPr>
              <p:cNvPr id="40397" name="Freeform 1168"/>
              <p:cNvSpPr>
                <a:spLocks/>
              </p:cNvSpPr>
              <p:nvPr/>
            </p:nvSpPr>
            <p:spPr bwMode="auto">
              <a:xfrm>
                <a:off x="2973" y="2513"/>
                <a:ext cx="76" cy="65"/>
              </a:xfrm>
              <a:custGeom>
                <a:avLst/>
                <a:gdLst>
                  <a:gd name="T0" fmla="*/ 0 w 456"/>
                  <a:gd name="T1" fmla="*/ 0 h 388"/>
                  <a:gd name="T2" fmla="*/ 0 w 456"/>
                  <a:gd name="T3" fmla="*/ 0 h 388"/>
                  <a:gd name="T4" fmla="*/ 0 w 456"/>
                  <a:gd name="T5" fmla="*/ 0 h 388"/>
                  <a:gd name="T6" fmla="*/ 0 w 456"/>
                  <a:gd name="T7" fmla="*/ 0 h 388"/>
                  <a:gd name="T8" fmla="*/ 0 w 456"/>
                  <a:gd name="T9" fmla="*/ 0 h 388"/>
                  <a:gd name="T10" fmla="*/ 0 w 456"/>
                  <a:gd name="T11" fmla="*/ 0 h 388"/>
                  <a:gd name="T12" fmla="*/ 0 w 456"/>
                  <a:gd name="T13" fmla="*/ 0 h 388"/>
                  <a:gd name="T14" fmla="*/ 0 w 456"/>
                  <a:gd name="T15" fmla="*/ 0 h 388"/>
                  <a:gd name="T16" fmla="*/ 0 w 456"/>
                  <a:gd name="T17" fmla="*/ 0 h 388"/>
                  <a:gd name="T18" fmla="*/ 0 w 456"/>
                  <a:gd name="T19" fmla="*/ 0 h 388"/>
                  <a:gd name="T20" fmla="*/ 0 w 456"/>
                  <a:gd name="T21" fmla="*/ 0 h 388"/>
                  <a:gd name="T22" fmla="*/ 0 w 456"/>
                  <a:gd name="T23" fmla="*/ 0 h 388"/>
                  <a:gd name="T24" fmla="*/ 0 w 456"/>
                  <a:gd name="T25" fmla="*/ 0 h 388"/>
                  <a:gd name="T26" fmla="*/ 0 w 456"/>
                  <a:gd name="T27" fmla="*/ 0 h 388"/>
                  <a:gd name="T28" fmla="*/ 0 w 456"/>
                  <a:gd name="T29" fmla="*/ 0 h 388"/>
                  <a:gd name="T30" fmla="*/ 0 w 456"/>
                  <a:gd name="T31" fmla="*/ 0 h 388"/>
                  <a:gd name="T32" fmla="*/ 0 w 456"/>
                  <a:gd name="T33" fmla="*/ 0 h 388"/>
                  <a:gd name="T34" fmla="*/ 0 w 456"/>
                  <a:gd name="T35" fmla="*/ 0 h 388"/>
                  <a:gd name="T36" fmla="*/ 0 w 456"/>
                  <a:gd name="T37" fmla="*/ 0 h 388"/>
                  <a:gd name="T38" fmla="*/ 0 w 456"/>
                  <a:gd name="T39" fmla="*/ 0 h 388"/>
                  <a:gd name="T40" fmla="*/ 0 w 456"/>
                  <a:gd name="T41" fmla="*/ 0 h 388"/>
                  <a:gd name="T42" fmla="*/ 0 w 456"/>
                  <a:gd name="T43" fmla="*/ 0 h 388"/>
                  <a:gd name="T44" fmla="*/ 0 w 456"/>
                  <a:gd name="T45" fmla="*/ 0 h 388"/>
                  <a:gd name="T46" fmla="*/ 0 w 456"/>
                  <a:gd name="T47" fmla="*/ 0 h 388"/>
                  <a:gd name="T48" fmla="*/ 0 w 456"/>
                  <a:gd name="T49" fmla="*/ 0 h 388"/>
                  <a:gd name="T50" fmla="*/ 0 w 456"/>
                  <a:gd name="T51" fmla="*/ 0 h 388"/>
                  <a:gd name="T52" fmla="*/ 0 w 456"/>
                  <a:gd name="T53" fmla="*/ 0 h 388"/>
                  <a:gd name="T54" fmla="*/ 0 w 456"/>
                  <a:gd name="T55" fmla="*/ 0 h 388"/>
                  <a:gd name="T56" fmla="*/ 0 w 456"/>
                  <a:gd name="T57" fmla="*/ 0 h 388"/>
                  <a:gd name="T58" fmla="*/ 0 w 456"/>
                  <a:gd name="T59" fmla="*/ 0 h 388"/>
                  <a:gd name="T60" fmla="*/ 0 w 456"/>
                  <a:gd name="T61" fmla="*/ 0 h 388"/>
                  <a:gd name="T62" fmla="*/ 0 w 456"/>
                  <a:gd name="T63" fmla="*/ 0 h 388"/>
                  <a:gd name="T64" fmla="*/ 0 w 456"/>
                  <a:gd name="T65" fmla="*/ 0 h 388"/>
                  <a:gd name="T66" fmla="*/ 0 w 456"/>
                  <a:gd name="T67" fmla="*/ 0 h 388"/>
                  <a:gd name="T68" fmla="*/ 0 w 456"/>
                  <a:gd name="T69" fmla="*/ 0 h 388"/>
                  <a:gd name="T70" fmla="*/ 0 w 456"/>
                  <a:gd name="T71" fmla="*/ 0 h 388"/>
                  <a:gd name="T72" fmla="*/ 0 w 456"/>
                  <a:gd name="T73" fmla="*/ 0 h 388"/>
                  <a:gd name="T74" fmla="*/ 0 w 456"/>
                  <a:gd name="T75" fmla="*/ 0 h 388"/>
                  <a:gd name="T76" fmla="*/ 0 w 456"/>
                  <a:gd name="T77" fmla="*/ 0 h 388"/>
                  <a:gd name="T78" fmla="*/ 0 w 456"/>
                  <a:gd name="T79" fmla="*/ 0 h 388"/>
                  <a:gd name="T80" fmla="*/ 0 w 456"/>
                  <a:gd name="T81" fmla="*/ 0 h 3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56"/>
                  <a:gd name="T124" fmla="*/ 0 h 388"/>
                  <a:gd name="T125" fmla="*/ 456 w 456"/>
                  <a:gd name="T126" fmla="*/ 388 h 38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56" h="388">
                    <a:moveTo>
                      <a:pt x="456" y="0"/>
                    </a:moveTo>
                    <a:lnTo>
                      <a:pt x="422" y="13"/>
                    </a:lnTo>
                    <a:lnTo>
                      <a:pt x="387" y="26"/>
                    </a:lnTo>
                    <a:lnTo>
                      <a:pt x="352" y="41"/>
                    </a:lnTo>
                    <a:lnTo>
                      <a:pt x="320" y="58"/>
                    </a:lnTo>
                    <a:lnTo>
                      <a:pt x="288" y="76"/>
                    </a:lnTo>
                    <a:lnTo>
                      <a:pt x="256" y="96"/>
                    </a:lnTo>
                    <a:lnTo>
                      <a:pt x="226" y="117"/>
                    </a:lnTo>
                    <a:lnTo>
                      <a:pt x="196" y="139"/>
                    </a:lnTo>
                    <a:lnTo>
                      <a:pt x="169" y="162"/>
                    </a:lnTo>
                    <a:lnTo>
                      <a:pt x="141" y="186"/>
                    </a:lnTo>
                    <a:lnTo>
                      <a:pt x="114" y="211"/>
                    </a:lnTo>
                    <a:lnTo>
                      <a:pt x="89" y="237"/>
                    </a:lnTo>
                    <a:lnTo>
                      <a:pt x="66" y="265"/>
                    </a:lnTo>
                    <a:lnTo>
                      <a:pt x="42" y="294"/>
                    </a:lnTo>
                    <a:lnTo>
                      <a:pt x="21" y="324"/>
                    </a:lnTo>
                    <a:lnTo>
                      <a:pt x="0" y="354"/>
                    </a:lnTo>
                    <a:lnTo>
                      <a:pt x="5" y="363"/>
                    </a:lnTo>
                    <a:lnTo>
                      <a:pt x="11" y="372"/>
                    </a:lnTo>
                    <a:lnTo>
                      <a:pt x="17" y="380"/>
                    </a:lnTo>
                    <a:lnTo>
                      <a:pt x="24" y="388"/>
                    </a:lnTo>
                    <a:lnTo>
                      <a:pt x="42" y="360"/>
                    </a:lnTo>
                    <a:lnTo>
                      <a:pt x="63" y="332"/>
                    </a:lnTo>
                    <a:lnTo>
                      <a:pt x="84" y="304"/>
                    </a:lnTo>
                    <a:lnTo>
                      <a:pt x="106" y="277"/>
                    </a:lnTo>
                    <a:lnTo>
                      <a:pt x="129" y="252"/>
                    </a:lnTo>
                    <a:lnTo>
                      <a:pt x="153" y="228"/>
                    </a:lnTo>
                    <a:lnTo>
                      <a:pt x="179" y="205"/>
                    </a:lnTo>
                    <a:lnTo>
                      <a:pt x="204" y="181"/>
                    </a:lnTo>
                    <a:lnTo>
                      <a:pt x="232" y="161"/>
                    </a:lnTo>
                    <a:lnTo>
                      <a:pt x="260" y="141"/>
                    </a:lnTo>
                    <a:lnTo>
                      <a:pt x="289" y="121"/>
                    </a:lnTo>
                    <a:lnTo>
                      <a:pt x="318" y="104"/>
                    </a:lnTo>
                    <a:lnTo>
                      <a:pt x="349" y="88"/>
                    </a:lnTo>
                    <a:lnTo>
                      <a:pt x="380" y="72"/>
                    </a:lnTo>
                    <a:lnTo>
                      <a:pt x="411" y="58"/>
                    </a:lnTo>
                    <a:lnTo>
                      <a:pt x="445" y="45"/>
                    </a:lnTo>
                    <a:lnTo>
                      <a:pt x="447" y="33"/>
                    </a:lnTo>
                    <a:lnTo>
                      <a:pt x="451" y="23"/>
                    </a:lnTo>
                    <a:lnTo>
                      <a:pt x="454" y="11"/>
                    </a:lnTo>
                    <a:lnTo>
                      <a:pt x="456" y="0"/>
                    </a:lnTo>
                    <a:close/>
                  </a:path>
                </a:pathLst>
              </a:custGeom>
              <a:solidFill>
                <a:srgbClr val="A28E00"/>
              </a:solidFill>
              <a:ln w="9525">
                <a:noFill/>
                <a:round/>
                <a:headEnd/>
                <a:tailEnd/>
              </a:ln>
            </p:spPr>
            <p:txBody>
              <a:bodyPr/>
              <a:lstStyle/>
              <a:p>
                <a:endParaRPr lang="en-US"/>
              </a:p>
            </p:txBody>
          </p:sp>
          <p:sp>
            <p:nvSpPr>
              <p:cNvPr id="40398" name="Freeform 1169"/>
              <p:cNvSpPr>
                <a:spLocks/>
              </p:cNvSpPr>
              <p:nvPr/>
            </p:nvSpPr>
            <p:spPr bwMode="auto">
              <a:xfrm>
                <a:off x="2975" y="2517"/>
                <a:ext cx="73" cy="63"/>
              </a:xfrm>
              <a:custGeom>
                <a:avLst/>
                <a:gdLst>
                  <a:gd name="T0" fmla="*/ 0 w 440"/>
                  <a:gd name="T1" fmla="*/ 0 h 380"/>
                  <a:gd name="T2" fmla="*/ 0 w 440"/>
                  <a:gd name="T3" fmla="*/ 0 h 380"/>
                  <a:gd name="T4" fmla="*/ 0 w 440"/>
                  <a:gd name="T5" fmla="*/ 0 h 380"/>
                  <a:gd name="T6" fmla="*/ 0 w 440"/>
                  <a:gd name="T7" fmla="*/ 0 h 380"/>
                  <a:gd name="T8" fmla="*/ 0 w 440"/>
                  <a:gd name="T9" fmla="*/ 0 h 380"/>
                  <a:gd name="T10" fmla="*/ 0 w 440"/>
                  <a:gd name="T11" fmla="*/ 0 h 380"/>
                  <a:gd name="T12" fmla="*/ 0 w 440"/>
                  <a:gd name="T13" fmla="*/ 0 h 380"/>
                  <a:gd name="T14" fmla="*/ 0 w 440"/>
                  <a:gd name="T15" fmla="*/ 0 h 380"/>
                  <a:gd name="T16" fmla="*/ 0 w 440"/>
                  <a:gd name="T17" fmla="*/ 0 h 380"/>
                  <a:gd name="T18" fmla="*/ 0 w 440"/>
                  <a:gd name="T19" fmla="*/ 0 h 380"/>
                  <a:gd name="T20" fmla="*/ 0 w 440"/>
                  <a:gd name="T21" fmla="*/ 0 h 380"/>
                  <a:gd name="T22" fmla="*/ 0 w 440"/>
                  <a:gd name="T23" fmla="*/ 0 h 380"/>
                  <a:gd name="T24" fmla="*/ 0 w 440"/>
                  <a:gd name="T25" fmla="*/ 0 h 380"/>
                  <a:gd name="T26" fmla="*/ 0 w 440"/>
                  <a:gd name="T27" fmla="*/ 0 h 380"/>
                  <a:gd name="T28" fmla="*/ 0 w 440"/>
                  <a:gd name="T29" fmla="*/ 0 h 380"/>
                  <a:gd name="T30" fmla="*/ 0 w 440"/>
                  <a:gd name="T31" fmla="*/ 0 h 380"/>
                  <a:gd name="T32" fmla="*/ 0 w 440"/>
                  <a:gd name="T33" fmla="*/ 0 h 380"/>
                  <a:gd name="T34" fmla="*/ 0 w 440"/>
                  <a:gd name="T35" fmla="*/ 0 h 380"/>
                  <a:gd name="T36" fmla="*/ 0 w 440"/>
                  <a:gd name="T37" fmla="*/ 0 h 380"/>
                  <a:gd name="T38" fmla="*/ 0 w 440"/>
                  <a:gd name="T39" fmla="*/ 0 h 380"/>
                  <a:gd name="T40" fmla="*/ 0 w 440"/>
                  <a:gd name="T41" fmla="*/ 0 h 380"/>
                  <a:gd name="T42" fmla="*/ 0 w 440"/>
                  <a:gd name="T43" fmla="*/ 0 h 380"/>
                  <a:gd name="T44" fmla="*/ 0 w 440"/>
                  <a:gd name="T45" fmla="*/ 0 h 380"/>
                  <a:gd name="T46" fmla="*/ 0 w 440"/>
                  <a:gd name="T47" fmla="*/ 0 h 380"/>
                  <a:gd name="T48" fmla="*/ 0 w 440"/>
                  <a:gd name="T49" fmla="*/ 0 h 380"/>
                  <a:gd name="T50" fmla="*/ 0 w 440"/>
                  <a:gd name="T51" fmla="*/ 0 h 380"/>
                  <a:gd name="T52" fmla="*/ 0 w 440"/>
                  <a:gd name="T53" fmla="*/ 0 h 380"/>
                  <a:gd name="T54" fmla="*/ 0 w 440"/>
                  <a:gd name="T55" fmla="*/ 0 h 380"/>
                  <a:gd name="T56" fmla="*/ 0 w 440"/>
                  <a:gd name="T57" fmla="*/ 0 h 380"/>
                  <a:gd name="T58" fmla="*/ 0 w 440"/>
                  <a:gd name="T59" fmla="*/ 0 h 380"/>
                  <a:gd name="T60" fmla="*/ 0 w 440"/>
                  <a:gd name="T61" fmla="*/ 0 h 380"/>
                  <a:gd name="T62" fmla="*/ 0 w 440"/>
                  <a:gd name="T63" fmla="*/ 0 h 380"/>
                  <a:gd name="T64" fmla="*/ 0 w 440"/>
                  <a:gd name="T65" fmla="*/ 0 h 380"/>
                  <a:gd name="T66" fmla="*/ 0 w 440"/>
                  <a:gd name="T67" fmla="*/ 0 h 380"/>
                  <a:gd name="T68" fmla="*/ 0 w 440"/>
                  <a:gd name="T69" fmla="*/ 0 h 380"/>
                  <a:gd name="T70" fmla="*/ 0 w 440"/>
                  <a:gd name="T71" fmla="*/ 0 h 380"/>
                  <a:gd name="T72" fmla="*/ 0 w 440"/>
                  <a:gd name="T73" fmla="*/ 0 h 380"/>
                  <a:gd name="T74" fmla="*/ 0 w 440"/>
                  <a:gd name="T75" fmla="*/ 0 h 380"/>
                  <a:gd name="T76" fmla="*/ 0 w 440"/>
                  <a:gd name="T77" fmla="*/ 0 h 380"/>
                  <a:gd name="T78" fmla="*/ 0 w 440"/>
                  <a:gd name="T79" fmla="*/ 0 h 380"/>
                  <a:gd name="T80" fmla="*/ 0 w 440"/>
                  <a:gd name="T81" fmla="*/ 0 h 3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40"/>
                  <a:gd name="T124" fmla="*/ 0 h 380"/>
                  <a:gd name="T125" fmla="*/ 440 w 440"/>
                  <a:gd name="T126" fmla="*/ 380 h 3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40" h="380">
                    <a:moveTo>
                      <a:pt x="440" y="0"/>
                    </a:moveTo>
                    <a:lnTo>
                      <a:pt x="406" y="13"/>
                    </a:lnTo>
                    <a:lnTo>
                      <a:pt x="373" y="26"/>
                    </a:lnTo>
                    <a:lnTo>
                      <a:pt x="340" y="43"/>
                    </a:lnTo>
                    <a:lnTo>
                      <a:pt x="308" y="59"/>
                    </a:lnTo>
                    <a:lnTo>
                      <a:pt x="277" y="77"/>
                    </a:lnTo>
                    <a:lnTo>
                      <a:pt x="247" y="96"/>
                    </a:lnTo>
                    <a:lnTo>
                      <a:pt x="218" y="117"/>
                    </a:lnTo>
                    <a:lnTo>
                      <a:pt x="189" y="139"/>
                    </a:lnTo>
                    <a:lnTo>
                      <a:pt x="162" y="162"/>
                    </a:lnTo>
                    <a:lnTo>
                      <a:pt x="136" y="185"/>
                    </a:lnTo>
                    <a:lnTo>
                      <a:pt x="110" y="210"/>
                    </a:lnTo>
                    <a:lnTo>
                      <a:pt x="86" y="236"/>
                    </a:lnTo>
                    <a:lnTo>
                      <a:pt x="63" y="264"/>
                    </a:lnTo>
                    <a:lnTo>
                      <a:pt x="41" y="291"/>
                    </a:lnTo>
                    <a:lnTo>
                      <a:pt x="20" y="320"/>
                    </a:lnTo>
                    <a:lnTo>
                      <a:pt x="0" y="350"/>
                    </a:lnTo>
                    <a:lnTo>
                      <a:pt x="6" y="358"/>
                    </a:lnTo>
                    <a:lnTo>
                      <a:pt x="13" y="366"/>
                    </a:lnTo>
                    <a:lnTo>
                      <a:pt x="20" y="373"/>
                    </a:lnTo>
                    <a:lnTo>
                      <a:pt x="28" y="380"/>
                    </a:lnTo>
                    <a:lnTo>
                      <a:pt x="45" y="353"/>
                    </a:lnTo>
                    <a:lnTo>
                      <a:pt x="65" y="325"/>
                    </a:lnTo>
                    <a:lnTo>
                      <a:pt x="85" y="299"/>
                    </a:lnTo>
                    <a:lnTo>
                      <a:pt x="105" y="274"/>
                    </a:lnTo>
                    <a:lnTo>
                      <a:pt x="127" y="248"/>
                    </a:lnTo>
                    <a:lnTo>
                      <a:pt x="151" y="225"/>
                    </a:lnTo>
                    <a:lnTo>
                      <a:pt x="174" y="202"/>
                    </a:lnTo>
                    <a:lnTo>
                      <a:pt x="199" y="181"/>
                    </a:lnTo>
                    <a:lnTo>
                      <a:pt x="225" y="161"/>
                    </a:lnTo>
                    <a:lnTo>
                      <a:pt x="251" y="141"/>
                    </a:lnTo>
                    <a:lnTo>
                      <a:pt x="278" y="122"/>
                    </a:lnTo>
                    <a:lnTo>
                      <a:pt x="307" y="105"/>
                    </a:lnTo>
                    <a:lnTo>
                      <a:pt x="336" y="89"/>
                    </a:lnTo>
                    <a:lnTo>
                      <a:pt x="364" y="74"/>
                    </a:lnTo>
                    <a:lnTo>
                      <a:pt x="395" y="60"/>
                    </a:lnTo>
                    <a:lnTo>
                      <a:pt x="426" y="47"/>
                    </a:lnTo>
                    <a:lnTo>
                      <a:pt x="429" y="36"/>
                    </a:lnTo>
                    <a:lnTo>
                      <a:pt x="433" y="24"/>
                    </a:lnTo>
                    <a:lnTo>
                      <a:pt x="436" y="11"/>
                    </a:lnTo>
                    <a:lnTo>
                      <a:pt x="440" y="0"/>
                    </a:lnTo>
                    <a:close/>
                  </a:path>
                </a:pathLst>
              </a:custGeom>
              <a:solidFill>
                <a:srgbClr val="A49000"/>
              </a:solidFill>
              <a:ln w="9525">
                <a:noFill/>
                <a:round/>
                <a:headEnd/>
                <a:tailEnd/>
              </a:ln>
            </p:spPr>
            <p:txBody>
              <a:bodyPr/>
              <a:lstStyle/>
              <a:p>
                <a:endParaRPr lang="en-US"/>
              </a:p>
            </p:txBody>
          </p:sp>
          <p:sp>
            <p:nvSpPr>
              <p:cNvPr id="40399" name="Freeform 1170"/>
              <p:cNvSpPr>
                <a:spLocks/>
              </p:cNvSpPr>
              <p:nvPr/>
            </p:nvSpPr>
            <p:spPr bwMode="auto">
              <a:xfrm>
                <a:off x="2977" y="2521"/>
                <a:ext cx="70" cy="61"/>
              </a:xfrm>
              <a:custGeom>
                <a:avLst/>
                <a:gdLst>
                  <a:gd name="T0" fmla="*/ 0 w 421"/>
                  <a:gd name="T1" fmla="*/ 0 h 368"/>
                  <a:gd name="T2" fmla="*/ 0 w 421"/>
                  <a:gd name="T3" fmla="*/ 0 h 368"/>
                  <a:gd name="T4" fmla="*/ 0 w 421"/>
                  <a:gd name="T5" fmla="*/ 0 h 368"/>
                  <a:gd name="T6" fmla="*/ 0 w 421"/>
                  <a:gd name="T7" fmla="*/ 0 h 368"/>
                  <a:gd name="T8" fmla="*/ 0 w 421"/>
                  <a:gd name="T9" fmla="*/ 0 h 368"/>
                  <a:gd name="T10" fmla="*/ 0 w 421"/>
                  <a:gd name="T11" fmla="*/ 0 h 368"/>
                  <a:gd name="T12" fmla="*/ 0 w 421"/>
                  <a:gd name="T13" fmla="*/ 0 h 368"/>
                  <a:gd name="T14" fmla="*/ 0 w 421"/>
                  <a:gd name="T15" fmla="*/ 0 h 368"/>
                  <a:gd name="T16" fmla="*/ 0 w 421"/>
                  <a:gd name="T17" fmla="*/ 0 h 368"/>
                  <a:gd name="T18" fmla="*/ 0 w 421"/>
                  <a:gd name="T19" fmla="*/ 0 h 368"/>
                  <a:gd name="T20" fmla="*/ 0 w 421"/>
                  <a:gd name="T21" fmla="*/ 0 h 368"/>
                  <a:gd name="T22" fmla="*/ 0 w 421"/>
                  <a:gd name="T23" fmla="*/ 0 h 368"/>
                  <a:gd name="T24" fmla="*/ 0 w 421"/>
                  <a:gd name="T25" fmla="*/ 0 h 368"/>
                  <a:gd name="T26" fmla="*/ 0 w 421"/>
                  <a:gd name="T27" fmla="*/ 0 h 368"/>
                  <a:gd name="T28" fmla="*/ 0 w 421"/>
                  <a:gd name="T29" fmla="*/ 0 h 368"/>
                  <a:gd name="T30" fmla="*/ 0 w 421"/>
                  <a:gd name="T31" fmla="*/ 0 h 368"/>
                  <a:gd name="T32" fmla="*/ 0 w 421"/>
                  <a:gd name="T33" fmla="*/ 0 h 368"/>
                  <a:gd name="T34" fmla="*/ 0 w 421"/>
                  <a:gd name="T35" fmla="*/ 0 h 368"/>
                  <a:gd name="T36" fmla="*/ 0 w 421"/>
                  <a:gd name="T37" fmla="*/ 0 h 368"/>
                  <a:gd name="T38" fmla="*/ 0 w 421"/>
                  <a:gd name="T39" fmla="*/ 0 h 368"/>
                  <a:gd name="T40" fmla="*/ 0 w 421"/>
                  <a:gd name="T41" fmla="*/ 0 h 368"/>
                  <a:gd name="T42" fmla="*/ 0 w 421"/>
                  <a:gd name="T43" fmla="*/ 0 h 368"/>
                  <a:gd name="T44" fmla="*/ 0 w 421"/>
                  <a:gd name="T45" fmla="*/ 0 h 368"/>
                  <a:gd name="T46" fmla="*/ 0 w 421"/>
                  <a:gd name="T47" fmla="*/ 0 h 368"/>
                  <a:gd name="T48" fmla="*/ 0 w 421"/>
                  <a:gd name="T49" fmla="*/ 0 h 368"/>
                  <a:gd name="T50" fmla="*/ 0 w 421"/>
                  <a:gd name="T51" fmla="*/ 0 h 368"/>
                  <a:gd name="T52" fmla="*/ 0 w 421"/>
                  <a:gd name="T53" fmla="*/ 0 h 368"/>
                  <a:gd name="T54" fmla="*/ 0 w 421"/>
                  <a:gd name="T55" fmla="*/ 0 h 368"/>
                  <a:gd name="T56" fmla="*/ 0 w 421"/>
                  <a:gd name="T57" fmla="*/ 0 h 368"/>
                  <a:gd name="T58" fmla="*/ 0 w 421"/>
                  <a:gd name="T59" fmla="*/ 0 h 368"/>
                  <a:gd name="T60" fmla="*/ 0 w 421"/>
                  <a:gd name="T61" fmla="*/ 0 h 368"/>
                  <a:gd name="T62" fmla="*/ 0 w 421"/>
                  <a:gd name="T63" fmla="*/ 0 h 368"/>
                  <a:gd name="T64" fmla="*/ 0 w 421"/>
                  <a:gd name="T65" fmla="*/ 0 h 368"/>
                  <a:gd name="T66" fmla="*/ 0 w 421"/>
                  <a:gd name="T67" fmla="*/ 0 h 368"/>
                  <a:gd name="T68" fmla="*/ 0 w 421"/>
                  <a:gd name="T69" fmla="*/ 0 h 368"/>
                  <a:gd name="T70" fmla="*/ 0 w 421"/>
                  <a:gd name="T71" fmla="*/ 0 h 368"/>
                  <a:gd name="T72" fmla="*/ 0 w 421"/>
                  <a:gd name="T73" fmla="*/ 0 h 368"/>
                  <a:gd name="T74" fmla="*/ 0 w 421"/>
                  <a:gd name="T75" fmla="*/ 0 h 368"/>
                  <a:gd name="T76" fmla="*/ 0 w 421"/>
                  <a:gd name="T77" fmla="*/ 0 h 368"/>
                  <a:gd name="T78" fmla="*/ 0 w 421"/>
                  <a:gd name="T79" fmla="*/ 0 h 368"/>
                  <a:gd name="T80" fmla="*/ 0 w 421"/>
                  <a:gd name="T81" fmla="*/ 0 h 3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21"/>
                  <a:gd name="T124" fmla="*/ 0 h 368"/>
                  <a:gd name="T125" fmla="*/ 421 w 421"/>
                  <a:gd name="T126" fmla="*/ 368 h 3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21" h="368">
                    <a:moveTo>
                      <a:pt x="421" y="0"/>
                    </a:moveTo>
                    <a:lnTo>
                      <a:pt x="387" y="13"/>
                    </a:lnTo>
                    <a:lnTo>
                      <a:pt x="356" y="27"/>
                    </a:lnTo>
                    <a:lnTo>
                      <a:pt x="325" y="43"/>
                    </a:lnTo>
                    <a:lnTo>
                      <a:pt x="294" y="59"/>
                    </a:lnTo>
                    <a:lnTo>
                      <a:pt x="265" y="76"/>
                    </a:lnTo>
                    <a:lnTo>
                      <a:pt x="236" y="96"/>
                    </a:lnTo>
                    <a:lnTo>
                      <a:pt x="208" y="116"/>
                    </a:lnTo>
                    <a:lnTo>
                      <a:pt x="180" y="136"/>
                    </a:lnTo>
                    <a:lnTo>
                      <a:pt x="155" y="160"/>
                    </a:lnTo>
                    <a:lnTo>
                      <a:pt x="129" y="183"/>
                    </a:lnTo>
                    <a:lnTo>
                      <a:pt x="105" y="207"/>
                    </a:lnTo>
                    <a:lnTo>
                      <a:pt x="82" y="232"/>
                    </a:lnTo>
                    <a:lnTo>
                      <a:pt x="60" y="259"/>
                    </a:lnTo>
                    <a:lnTo>
                      <a:pt x="39" y="287"/>
                    </a:lnTo>
                    <a:lnTo>
                      <a:pt x="18" y="315"/>
                    </a:lnTo>
                    <a:lnTo>
                      <a:pt x="0" y="343"/>
                    </a:lnTo>
                    <a:lnTo>
                      <a:pt x="7" y="350"/>
                    </a:lnTo>
                    <a:lnTo>
                      <a:pt x="15" y="357"/>
                    </a:lnTo>
                    <a:lnTo>
                      <a:pt x="23" y="363"/>
                    </a:lnTo>
                    <a:lnTo>
                      <a:pt x="31" y="368"/>
                    </a:lnTo>
                    <a:lnTo>
                      <a:pt x="49" y="341"/>
                    </a:lnTo>
                    <a:lnTo>
                      <a:pt x="66" y="316"/>
                    </a:lnTo>
                    <a:lnTo>
                      <a:pt x="84" y="290"/>
                    </a:lnTo>
                    <a:lnTo>
                      <a:pt x="104" y="267"/>
                    </a:lnTo>
                    <a:lnTo>
                      <a:pt x="125" y="244"/>
                    </a:lnTo>
                    <a:lnTo>
                      <a:pt x="146" y="221"/>
                    </a:lnTo>
                    <a:lnTo>
                      <a:pt x="169" y="199"/>
                    </a:lnTo>
                    <a:lnTo>
                      <a:pt x="192" y="179"/>
                    </a:lnTo>
                    <a:lnTo>
                      <a:pt x="216" y="158"/>
                    </a:lnTo>
                    <a:lnTo>
                      <a:pt x="240" y="140"/>
                    </a:lnTo>
                    <a:lnTo>
                      <a:pt x="266" y="123"/>
                    </a:lnTo>
                    <a:lnTo>
                      <a:pt x="293" y="105"/>
                    </a:lnTo>
                    <a:lnTo>
                      <a:pt x="319" y="90"/>
                    </a:lnTo>
                    <a:lnTo>
                      <a:pt x="347" y="75"/>
                    </a:lnTo>
                    <a:lnTo>
                      <a:pt x="376" y="61"/>
                    </a:lnTo>
                    <a:lnTo>
                      <a:pt x="405" y="49"/>
                    </a:lnTo>
                    <a:lnTo>
                      <a:pt x="408" y="37"/>
                    </a:lnTo>
                    <a:lnTo>
                      <a:pt x="413" y="24"/>
                    </a:lnTo>
                    <a:lnTo>
                      <a:pt x="416" y="13"/>
                    </a:lnTo>
                    <a:lnTo>
                      <a:pt x="421" y="0"/>
                    </a:lnTo>
                    <a:close/>
                  </a:path>
                </a:pathLst>
              </a:custGeom>
              <a:solidFill>
                <a:srgbClr val="A79200"/>
              </a:solidFill>
              <a:ln w="9525">
                <a:noFill/>
                <a:round/>
                <a:headEnd/>
                <a:tailEnd/>
              </a:ln>
            </p:spPr>
            <p:txBody>
              <a:bodyPr/>
              <a:lstStyle/>
              <a:p>
                <a:endParaRPr lang="en-US"/>
              </a:p>
            </p:txBody>
          </p:sp>
          <p:sp>
            <p:nvSpPr>
              <p:cNvPr id="40400" name="Freeform 1171"/>
              <p:cNvSpPr>
                <a:spLocks/>
              </p:cNvSpPr>
              <p:nvPr/>
            </p:nvSpPr>
            <p:spPr bwMode="auto">
              <a:xfrm>
                <a:off x="2980" y="2525"/>
                <a:ext cx="66" cy="58"/>
              </a:xfrm>
              <a:custGeom>
                <a:avLst/>
                <a:gdLst>
                  <a:gd name="T0" fmla="*/ 0 w 398"/>
                  <a:gd name="T1" fmla="*/ 0 h 352"/>
                  <a:gd name="T2" fmla="*/ 0 w 398"/>
                  <a:gd name="T3" fmla="*/ 0 h 352"/>
                  <a:gd name="T4" fmla="*/ 0 w 398"/>
                  <a:gd name="T5" fmla="*/ 0 h 352"/>
                  <a:gd name="T6" fmla="*/ 0 w 398"/>
                  <a:gd name="T7" fmla="*/ 0 h 352"/>
                  <a:gd name="T8" fmla="*/ 0 w 398"/>
                  <a:gd name="T9" fmla="*/ 0 h 352"/>
                  <a:gd name="T10" fmla="*/ 0 w 398"/>
                  <a:gd name="T11" fmla="*/ 0 h 352"/>
                  <a:gd name="T12" fmla="*/ 0 w 398"/>
                  <a:gd name="T13" fmla="*/ 0 h 352"/>
                  <a:gd name="T14" fmla="*/ 0 w 398"/>
                  <a:gd name="T15" fmla="*/ 0 h 352"/>
                  <a:gd name="T16" fmla="*/ 0 w 398"/>
                  <a:gd name="T17" fmla="*/ 0 h 352"/>
                  <a:gd name="T18" fmla="*/ 0 w 398"/>
                  <a:gd name="T19" fmla="*/ 0 h 352"/>
                  <a:gd name="T20" fmla="*/ 0 w 398"/>
                  <a:gd name="T21" fmla="*/ 0 h 352"/>
                  <a:gd name="T22" fmla="*/ 0 w 398"/>
                  <a:gd name="T23" fmla="*/ 0 h 352"/>
                  <a:gd name="T24" fmla="*/ 0 w 398"/>
                  <a:gd name="T25" fmla="*/ 0 h 352"/>
                  <a:gd name="T26" fmla="*/ 0 w 398"/>
                  <a:gd name="T27" fmla="*/ 0 h 352"/>
                  <a:gd name="T28" fmla="*/ 0 w 398"/>
                  <a:gd name="T29" fmla="*/ 0 h 352"/>
                  <a:gd name="T30" fmla="*/ 0 w 398"/>
                  <a:gd name="T31" fmla="*/ 0 h 352"/>
                  <a:gd name="T32" fmla="*/ 0 w 398"/>
                  <a:gd name="T33" fmla="*/ 0 h 352"/>
                  <a:gd name="T34" fmla="*/ 0 w 398"/>
                  <a:gd name="T35" fmla="*/ 0 h 352"/>
                  <a:gd name="T36" fmla="*/ 0 w 398"/>
                  <a:gd name="T37" fmla="*/ 0 h 352"/>
                  <a:gd name="T38" fmla="*/ 0 w 398"/>
                  <a:gd name="T39" fmla="*/ 0 h 352"/>
                  <a:gd name="T40" fmla="*/ 0 w 398"/>
                  <a:gd name="T41" fmla="*/ 0 h 352"/>
                  <a:gd name="T42" fmla="*/ 0 w 398"/>
                  <a:gd name="T43" fmla="*/ 0 h 352"/>
                  <a:gd name="T44" fmla="*/ 0 w 398"/>
                  <a:gd name="T45" fmla="*/ 0 h 352"/>
                  <a:gd name="T46" fmla="*/ 0 w 398"/>
                  <a:gd name="T47" fmla="*/ 0 h 352"/>
                  <a:gd name="T48" fmla="*/ 0 w 398"/>
                  <a:gd name="T49" fmla="*/ 0 h 352"/>
                  <a:gd name="T50" fmla="*/ 0 w 398"/>
                  <a:gd name="T51" fmla="*/ 0 h 352"/>
                  <a:gd name="T52" fmla="*/ 0 w 398"/>
                  <a:gd name="T53" fmla="*/ 0 h 352"/>
                  <a:gd name="T54" fmla="*/ 0 w 398"/>
                  <a:gd name="T55" fmla="*/ 0 h 352"/>
                  <a:gd name="T56" fmla="*/ 0 w 398"/>
                  <a:gd name="T57" fmla="*/ 0 h 352"/>
                  <a:gd name="T58" fmla="*/ 0 w 398"/>
                  <a:gd name="T59" fmla="*/ 0 h 352"/>
                  <a:gd name="T60" fmla="*/ 0 w 398"/>
                  <a:gd name="T61" fmla="*/ 0 h 352"/>
                  <a:gd name="T62" fmla="*/ 0 w 398"/>
                  <a:gd name="T63" fmla="*/ 0 h 352"/>
                  <a:gd name="T64" fmla="*/ 0 w 398"/>
                  <a:gd name="T65" fmla="*/ 0 h 352"/>
                  <a:gd name="T66" fmla="*/ 0 w 398"/>
                  <a:gd name="T67" fmla="*/ 0 h 352"/>
                  <a:gd name="T68" fmla="*/ 0 w 398"/>
                  <a:gd name="T69" fmla="*/ 0 h 352"/>
                  <a:gd name="T70" fmla="*/ 0 w 398"/>
                  <a:gd name="T71" fmla="*/ 0 h 352"/>
                  <a:gd name="T72" fmla="*/ 0 w 398"/>
                  <a:gd name="T73" fmla="*/ 0 h 352"/>
                  <a:gd name="T74" fmla="*/ 0 w 398"/>
                  <a:gd name="T75" fmla="*/ 0 h 352"/>
                  <a:gd name="T76" fmla="*/ 0 w 398"/>
                  <a:gd name="T77" fmla="*/ 0 h 352"/>
                  <a:gd name="T78" fmla="*/ 0 w 398"/>
                  <a:gd name="T79" fmla="*/ 0 h 352"/>
                  <a:gd name="T80" fmla="*/ 0 w 398"/>
                  <a:gd name="T81" fmla="*/ 0 h 3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98"/>
                  <a:gd name="T124" fmla="*/ 0 h 352"/>
                  <a:gd name="T125" fmla="*/ 398 w 398"/>
                  <a:gd name="T126" fmla="*/ 352 h 3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98" h="352">
                    <a:moveTo>
                      <a:pt x="398" y="0"/>
                    </a:moveTo>
                    <a:lnTo>
                      <a:pt x="367" y="13"/>
                    </a:lnTo>
                    <a:lnTo>
                      <a:pt x="336" y="27"/>
                    </a:lnTo>
                    <a:lnTo>
                      <a:pt x="308" y="42"/>
                    </a:lnTo>
                    <a:lnTo>
                      <a:pt x="279" y="58"/>
                    </a:lnTo>
                    <a:lnTo>
                      <a:pt x="250" y="75"/>
                    </a:lnTo>
                    <a:lnTo>
                      <a:pt x="223" y="94"/>
                    </a:lnTo>
                    <a:lnTo>
                      <a:pt x="197" y="114"/>
                    </a:lnTo>
                    <a:lnTo>
                      <a:pt x="171" y="134"/>
                    </a:lnTo>
                    <a:lnTo>
                      <a:pt x="146" y="155"/>
                    </a:lnTo>
                    <a:lnTo>
                      <a:pt x="123" y="178"/>
                    </a:lnTo>
                    <a:lnTo>
                      <a:pt x="99" y="201"/>
                    </a:lnTo>
                    <a:lnTo>
                      <a:pt x="77" y="227"/>
                    </a:lnTo>
                    <a:lnTo>
                      <a:pt x="57" y="252"/>
                    </a:lnTo>
                    <a:lnTo>
                      <a:pt x="37" y="278"/>
                    </a:lnTo>
                    <a:lnTo>
                      <a:pt x="17" y="306"/>
                    </a:lnTo>
                    <a:lnTo>
                      <a:pt x="0" y="333"/>
                    </a:lnTo>
                    <a:lnTo>
                      <a:pt x="8" y="339"/>
                    </a:lnTo>
                    <a:lnTo>
                      <a:pt x="16" y="344"/>
                    </a:lnTo>
                    <a:lnTo>
                      <a:pt x="25" y="348"/>
                    </a:lnTo>
                    <a:lnTo>
                      <a:pt x="35" y="352"/>
                    </a:lnTo>
                    <a:lnTo>
                      <a:pt x="50" y="326"/>
                    </a:lnTo>
                    <a:lnTo>
                      <a:pt x="67" y="303"/>
                    </a:lnTo>
                    <a:lnTo>
                      <a:pt x="84" y="280"/>
                    </a:lnTo>
                    <a:lnTo>
                      <a:pt x="103" y="257"/>
                    </a:lnTo>
                    <a:lnTo>
                      <a:pt x="121" y="236"/>
                    </a:lnTo>
                    <a:lnTo>
                      <a:pt x="141" y="214"/>
                    </a:lnTo>
                    <a:lnTo>
                      <a:pt x="162" y="195"/>
                    </a:lnTo>
                    <a:lnTo>
                      <a:pt x="184" y="175"/>
                    </a:lnTo>
                    <a:lnTo>
                      <a:pt x="206" y="156"/>
                    </a:lnTo>
                    <a:lnTo>
                      <a:pt x="229" y="138"/>
                    </a:lnTo>
                    <a:lnTo>
                      <a:pt x="252" y="122"/>
                    </a:lnTo>
                    <a:lnTo>
                      <a:pt x="276" y="105"/>
                    </a:lnTo>
                    <a:lnTo>
                      <a:pt x="301" y="90"/>
                    </a:lnTo>
                    <a:lnTo>
                      <a:pt x="326" y="75"/>
                    </a:lnTo>
                    <a:lnTo>
                      <a:pt x="353" y="63"/>
                    </a:lnTo>
                    <a:lnTo>
                      <a:pt x="379" y="50"/>
                    </a:lnTo>
                    <a:lnTo>
                      <a:pt x="384" y="40"/>
                    </a:lnTo>
                    <a:lnTo>
                      <a:pt x="389" y="28"/>
                    </a:lnTo>
                    <a:lnTo>
                      <a:pt x="393" y="14"/>
                    </a:lnTo>
                    <a:lnTo>
                      <a:pt x="398" y="0"/>
                    </a:lnTo>
                    <a:close/>
                  </a:path>
                </a:pathLst>
              </a:custGeom>
              <a:solidFill>
                <a:srgbClr val="A99400"/>
              </a:solidFill>
              <a:ln w="9525">
                <a:noFill/>
                <a:round/>
                <a:headEnd/>
                <a:tailEnd/>
              </a:ln>
            </p:spPr>
            <p:txBody>
              <a:bodyPr/>
              <a:lstStyle/>
              <a:p>
                <a:endParaRPr lang="en-US"/>
              </a:p>
            </p:txBody>
          </p:sp>
          <p:sp>
            <p:nvSpPr>
              <p:cNvPr id="40401" name="Freeform 1172"/>
              <p:cNvSpPr>
                <a:spLocks/>
              </p:cNvSpPr>
              <p:nvPr/>
            </p:nvSpPr>
            <p:spPr bwMode="auto">
              <a:xfrm>
                <a:off x="2983" y="2529"/>
                <a:ext cx="62" cy="55"/>
              </a:xfrm>
              <a:custGeom>
                <a:avLst/>
                <a:gdLst>
                  <a:gd name="T0" fmla="*/ 0 w 374"/>
                  <a:gd name="T1" fmla="*/ 0 h 331"/>
                  <a:gd name="T2" fmla="*/ 0 w 374"/>
                  <a:gd name="T3" fmla="*/ 0 h 331"/>
                  <a:gd name="T4" fmla="*/ 0 w 374"/>
                  <a:gd name="T5" fmla="*/ 0 h 331"/>
                  <a:gd name="T6" fmla="*/ 0 w 374"/>
                  <a:gd name="T7" fmla="*/ 0 h 331"/>
                  <a:gd name="T8" fmla="*/ 0 w 374"/>
                  <a:gd name="T9" fmla="*/ 0 h 331"/>
                  <a:gd name="T10" fmla="*/ 0 w 374"/>
                  <a:gd name="T11" fmla="*/ 0 h 331"/>
                  <a:gd name="T12" fmla="*/ 0 w 374"/>
                  <a:gd name="T13" fmla="*/ 0 h 331"/>
                  <a:gd name="T14" fmla="*/ 0 w 374"/>
                  <a:gd name="T15" fmla="*/ 0 h 331"/>
                  <a:gd name="T16" fmla="*/ 0 w 374"/>
                  <a:gd name="T17" fmla="*/ 0 h 331"/>
                  <a:gd name="T18" fmla="*/ 0 w 374"/>
                  <a:gd name="T19" fmla="*/ 0 h 331"/>
                  <a:gd name="T20" fmla="*/ 0 w 374"/>
                  <a:gd name="T21" fmla="*/ 0 h 331"/>
                  <a:gd name="T22" fmla="*/ 0 w 374"/>
                  <a:gd name="T23" fmla="*/ 0 h 331"/>
                  <a:gd name="T24" fmla="*/ 0 w 374"/>
                  <a:gd name="T25" fmla="*/ 0 h 331"/>
                  <a:gd name="T26" fmla="*/ 0 w 374"/>
                  <a:gd name="T27" fmla="*/ 0 h 331"/>
                  <a:gd name="T28" fmla="*/ 0 w 374"/>
                  <a:gd name="T29" fmla="*/ 0 h 331"/>
                  <a:gd name="T30" fmla="*/ 0 w 374"/>
                  <a:gd name="T31" fmla="*/ 0 h 331"/>
                  <a:gd name="T32" fmla="*/ 0 w 374"/>
                  <a:gd name="T33" fmla="*/ 0 h 331"/>
                  <a:gd name="T34" fmla="*/ 0 w 374"/>
                  <a:gd name="T35" fmla="*/ 0 h 331"/>
                  <a:gd name="T36" fmla="*/ 0 w 374"/>
                  <a:gd name="T37" fmla="*/ 0 h 331"/>
                  <a:gd name="T38" fmla="*/ 0 w 374"/>
                  <a:gd name="T39" fmla="*/ 0 h 331"/>
                  <a:gd name="T40" fmla="*/ 0 w 374"/>
                  <a:gd name="T41" fmla="*/ 0 h 331"/>
                  <a:gd name="T42" fmla="*/ 0 w 374"/>
                  <a:gd name="T43" fmla="*/ 0 h 331"/>
                  <a:gd name="T44" fmla="*/ 0 w 374"/>
                  <a:gd name="T45" fmla="*/ 0 h 331"/>
                  <a:gd name="T46" fmla="*/ 0 w 374"/>
                  <a:gd name="T47" fmla="*/ 0 h 331"/>
                  <a:gd name="T48" fmla="*/ 0 w 374"/>
                  <a:gd name="T49" fmla="*/ 0 h 331"/>
                  <a:gd name="T50" fmla="*/ 0 w 374"/>
                  <a:gd name="T51" fmla="*/ 0 h 331"/>
                  <a:gd name="T52" fmla="*/ 0 w 374"/>
                  <a:gd name="T53" fmla="*/ 0 h 331"/>
                  <a:gd name="T54" fmla="*/ 0 w 374"/>
                  <a:gd name="T55" fmla="*/ 0 h 331"/>
                  <a:gd name="T56" fmla="*/ 0 w 374"/>
                  <a:gd name="T57" fmla="*/ 0 h 331"/>
                  <a:gd name="T58" fmla="*/ 0 w 374"/>
                  <a:gd name="T59" fmla="*/ 0 h 331"/>
                  <a:gd name="T60" fmla="*/ 0 w 374"/>
                  <a:gd name="T61" fmla="*/ 0 h 331"/>
                  <a:gd name="T62" fmla="*/ 0 w 374"/>
                  <a:gd name="T63" fmla="*/ 0 h 331"/>
                  <a:gd name="T64" fmla="*/ 0 w 374"/>
                  <a:gd name="T65" fmla="*/ 0 h 331"/>
                  <a:gd name="T66" fmla="*/ 0 w 374"/>
                  <a:gd name="T67" fmla="*/ 0 h 331"/>
                  <a:gd name="T68" fmla="*/ 0 w 374"/>
                  <a:gd name="T69" fmla="*/ 0 h 331"/>
                  <a:gd name="T70" fmla="*/ 0 w 374"/>
                  <a:gd name="T71" fmla="*/ 0 h 331"/>
                  <a:gd name="T72" fmla="*/ 0 w 374"/>
                  <a:gd name="T73" fmla="*/ 0 h 331"/>
                  <a:gd name="T74" fmla="*/ 0 w 374"/>
                  <a:gd name="T75" fmla="*/ 0 h 331"/>
                  <a:gd name="T76" fmla="*/ 0 w 374"/>
                  <a:gd name="T77" fmla="*/ 0 h 331"/>
                  <a:gd name="T78" fmla="*/ 0 w 374"/>
                  <a:gd name="T79" fmla="*/ 0 h 331"/>
                  <a:gd name="T80" fmla="*/ 0 w 374"/>
                  <a:gd name="T81" fmla="*/ 0 h 331"/>
                  <a:gd name="T82" fmla="*/ 0 w 374"/>
                  <a:gd name="T83" fmla="*/ 0 h 331"/>
                  <a:gd name="T84" fmla="*/ 0 w 374"/>
                  <a:gd name="T85" fmla="*/ 0 h 3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4"/>
                  <a:gd name="T130" fmla="*/ 0 h 331"/>
                  <a:gd name="T131" fmla="*/ 374 w 374"/>
                  <a:gd name="T132" fmla="*/ 331 h 3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4" h="331">
                    <a:moveTo>
                      <a:pt x="374" y="0"/>
                    </a:moveTo>
                    <a:lnTo>
                      <a:pt x="345" y="12"/>
                    </a:lnTo>
                    <a:lnTo>
                      <a:pt x="316" y="26"/>
                    </a:lnTo>
                    <a:lnTo>
                      <a:pt x="288" y="41"/>
                    </a:lnTo>
                    <a:lnTo>
                      <a:pt x="262" y="56"/>
                    </a:lnTo>
                    <a:lnTo>
                      <a:pt x="235" y="74"/>
                    </a:lnTo>
                    <a:lnTo>
                      <a:pt x="209" y="91"/>
                    </a:lnTo>
                    <a:lnTo>
                      <a:pt x="185" y="109"/>
                    </a:lnTo>
                    <a:lnTo>
                      <a:pt x="161" y="130"/>
                    </a:lnTo>
                    <a:lnTo>
                      <a:pt x="138" y="150"/>
                    </a:lnTo>
                    <a:lnTo>
                      <a:pt x="115" y="172"/>
                    </a:lnTo>
                    <a:lnTo>
                      <a:pt x="94" y="195"/>
                    </a:lnTo>
                    <a:lnTo>
                      <a:pt x="73" y="218"/>
                    </a:lnTo>
                    <a:lnTo>
                      <a:pt x="53" y="241"/>
                    </a:lnTo>
                    <a:lnTo>
                      <a:pt x="35" y="267"/>
                    </a:lnTo>
                    <a:lnTo>
                      <a:pt x="18" y="292"/>
                    </a:lnTo>
                    <a:lnTo>
                      <a:pt x="0" y="319"/>
                    </a:lnTo>
                    <a:lnTo>
                      <a:pt x="11" y="323"/>
                    </a:lnTo>
                    <a:lnTo>
                      <a:pt x="21" y="327"/>
                    </a:lnTo>
                    <a:lnTo>
                      <a:pt x="29" y="329"/>
                    </a:lnTo>
                    <a:lnTo>
                      <a:pt x="38" y="331"/>
                    </a:lnTo>
                    <a:lnTo>
                      <a:pt x="53" y="308"/>
                    </a:lnTo>
                    <a:lnTo>
                      <a:pt x="68" y="287"/>
                    </a:lnTo>
                    <a:lnTo>
                      <a:pt x="85" y="266"/>
                    </a:lnTo>
                    <a:lnTo>
                      <a:pt x="101" y="245"/>
                    </a:lnTo>
                    <a:lnTo>
                      <a:pt x="118" y="225"/>
                    </a:lnTo>
                    <a:lnTo>
                      <a:pt x="137" y="207"/>
                    </a:lnTo>
                    <a:lnTo>
                      <a:pt x="155" y="187"/>
                    </a:lnTo>
                    <a:lnTo>
                      <a:pt x="175" y="170"/>
                    </a:lnTo>
                    <a:lnTo>
                      <a:pt x="194" y="152"/>
                    </a:lnTo>
                    <a:lnTo>
                      <a:pt x="215" y="136"/>
                    </a:lnTo>
                    <a:lnTo>
                      <a:pt x="237" y="120"/>
                    </a:lnTo>
                    <a:lnTo>
                      <a:pt x="259" y="105"/>
                    </a:lnTo>
                    <a:lnTo>
                      <a:pt x="281" y="90"/>
                    </a:lnTo>
                    <a:lnTo>
                      <a:pt x="304" y="77"/>
                    </a:lnTo>
                    <a:lnTo>
                      <a:pt x="327" y="64"/>
                    </a:lnTo>
                    <a:lnTo>
                      <a:pt x="352" y="52"/>
                    </a:lnTo>
                    <a:lnTo>
                      <a:pt x="356" y="40"/>
                    </a:lnTo>
                    <a:lnTo>
                      <a:pt x="362" y="27"/>
                    </a:lnTo>
                    <a:lnTo>
                      <a:pt x="367" y="16"/>
                    </a:lnTo>
                    <a:lnTo>
                      <a:pt x="373" y="3"/>
                    </a:lnTo>
                    <a:lnTo>
                      <a:pt x="373" y="1"/>
                    </a:lnTo>
                    <a:lnTo>
                      <a:pt x="374" y="0"/>
                    </a:lnTo>
                    <a:close/>
                  </a:path>
                </a:pathLst>
              </a:custGeom>
              <a:solidFill>
                <a:srgbClr val="AB9600"/>
              </a:solidFill>
              <a:ln w="9525">
                <a:noFill/>
                <a:round/>
                <a:headEnd/>
                <a:tailEnd/>
              </a:ln>
            </p:spPr>
            <p:txBody>
              <a:bodyPr/>
              <a:lstStyle/>
              <a:p>
                <a:endParaRPr lang="en-US"/>
              </a:p>
            </p:txBody>
          </p:sp>
          <p:sp>
            <p:nvSpPr>
              <p:cNvPr id="40402" name="Freeform 1173"/>
              <p:cNvSpPr>
                <a:spLocks/>
              </p:cNvSpPr>
              <p:nvPr/>
            </p:nvSpPr>
            <p:spPr bwMode="auto">
              <a:xfrm>
                <a:off x="2986" y="2533"/>
                <a:ext cx="57" cy="51"/>
              </a:xfrm>
              <a:custGeom>
                <a:avLst/>
                <a:gdLst>
                  <a:gd name="T0" fmla="*/ 0 w 344"/>
                  <a:gd name="T1" fmla="*/ 0 h 308"/>
                  <a:gd name="T2" fmla="*/ 0 w 344"/>
                  <a:gd name="T3" fmla="*/ 0 h 308"/>
                  <a:gd name="T4" fmla="*/ 0 w 344"/>
                  <a:gd name="T5" fmla="*/ 0 h 308"/>
                  <a:gd name="T6" fmla="*/ 0 w 344"/>
                  <a:gd name="T7" fmla="*/ 0 h 308"/>
                  <a:gd name="T8" fmla="*/ 0 w 344"/>
                  <a:gd name="T9" fmla="*/ 0 h 308"/>
                  <a:gd name="T10" fmla="*/ 0 w 344"/>
                  <a:gd name="T11" fmla="*/ 0 h 308"/>
                  <a:gd name="T12" fmla="*/ 0 w 344"/>
                  <a:gd name="T13" fmla="*/ 0 h 308"/>
                  <a:gd name="T14" fmla="*/ 0 w 344"/>
                  <a:gd name="T15" fmla="*/ 0 h 308"/>
                  <a:gd name="T16" fmla="*/ 0 w 344"/>
                  <a:gd name="T17" fmla="*/ 0 h 308"/>
                  <a:gd name="T18" fmla="*/ 0 w 344"/>
                  <a:gd name="T19" fmla="*/ 0 h 308"/>
                  <a:gd name="T20" fmla="*/ 0 w 344"/>
                  <a:gd name="T21" fmla="*/ 0 h 308"/>
                  <a:gd name="T22" fmla="*/ 0 w 344"/>
                  <a:gd name="T23" fmla="*/ 0 h 308"/>
                  <a:gd name="T24" fmla="*/ 0 w 344"/>
                  <a:gd name="T25" fmla="*/ 0 h 308"/>
                  <a:gd name="T26" fmla="*/ 0 w 344"/>
                  <a:gd name="T27" fmla="*/ 0 h 308"/>
                  <a:gd name="T28" fmla="*/ 0 w 344"/>
                  <a:gd name="T29" fmla="*/ 0 h 308"/>
                  <a:gd name="T30" fmla="*/ 0 w 344"/>
                  <a:gd name="T31" fmla="*/ 0 h 308"/>
                  <a:gd name="T32" fmla="*/ 0 w 344"/>
                  <a:gd name="T33" fmla="*/ 0 h 308"/>
                  <a:gd name="T34" fmla="*/ 0 w 344"/>
                  <a:gd name="T35" fmla="*/ 0 h 308"/>
                  <a:gd name="T36" fmla="*/ 0 w 344"/>
                  <a:gd name="T37" fmla="*/ 0 h 308"/>
                  <a:gd name="T38" fmla="*/ 0 w 344"/>
                  <a:gd name="T39" fmla="*/ 0 h 308"/>
                  <a:gd name="T40" fmla="*/ 0 w 344"/>
                  <a:gd name="T41" fmla="*/ 0 h 308"/>
                  <a:gd name="T42" fmla="*/ 0 w 344"/>
                  <a:gd name="T43" fmla="*/ 0 h 308"/>
                  <a:gd name="T44" fmla="*/ 0 w 344"/>
                  <a:gd name="T45" fmla="*/ 0 h 308"/>
                  <a:gd name="T46" fmla="*/ 0 w 344"/>
                  <a:gd name="T47" fmla="*/ 0 h 308"/>
                  <a:gd name="T48" fmla="*/ 0 w 344"/>
                  <a:gd name="T49" fmla="*/ 0 h 308"/>
                  <a:gd name="T50" fmla="*/ 0 w 344"/>
                  <a:gd name="T51" fmla="*/ 0 h 308"/>
                  <a:gd name="T52" fmla="*/ 0 w 344"/>
                  <a:gd name="T53" fmla="*/ 0 h 308"/>
                  <a:gd name="T54" fmla="*/ 0 w 344"/>
                  <a:gd name="T55" fmla="*/ 0 h 308"/>
                  <a:gd name="T56" fmla="*/ 0 w 344"/>
                  <a:gd name="T57" fmla="*/ 0 h 308"/>
                  <a:gd name="T58" fmla="*/ 0 w 344"/>
                  <a:gd name="T59" fmla="*/ 0 h 308"/>
                  <a:gd name="T60" fmla="*/ 0 w 344"/>
                  <a:gd name="T61" fmla="*/ 0 h 308"/>
                  <a:gd name="T62" fmla="*/ 0 w 344"/>
                  <a:gd name="T63" fmla="*/ 0 h 308"/>
                  <a:gd name="T64" fmla="*/ 0 w 344"/>
                  <a:gd name="T65" fmla="*/ 0 h 308"/>
                  <a:gd name="T66" fmla="*/ 0 w 344"/>
                  <a:gd name="T67" fmla="*/ 0 h 308"/>
                  <a:gd name="T68" fmla="*/ 0 w 344"/>
                  <a:gd name="T69" fmla="*/ 0 h 308"/>
                  <a:gd name="T70" fmla="*/ 0 w 344"/>
                  <a:gd name="T71" fmla="*/ 0 h 308"/>
                  <a:gd name="T72" fmla="*/ 0 w 344"/>
                  <a:gd name="T73" fmla="*/ 0 h 308"/>
                  <a:gd name="T74" fmla="*/ 0 w 344"/>
                  <a:gd name="T75" fmla="*/ 0 h 308"/>
                  <a:gd name="T76" fmla="*/ 0 w 344"/>
                  <a:gd name="T77" fmla="*/ 0 h 308"/>
                  <a:gd name="T78" fmla="*/ 0 w 344"/>
                  <a:gd name="T79" fmla="*/ 0 h 308"/>
                  <a:gd name="T80" fmla="*/ 0 w 344"/>
                  <a:gd name="T81" fmla="*/ 0 h 308"/>
                  <a:gd name="T82" fmla="*/ 0 w 344"/>
                  <a:gd name="T83" fmla="*/ 0 h 308"/>
                  <a:gd name="T84" fmla="*/ 0 w 344"/>
                  <a:gd name="T85" fmla="*/ 0 h 3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4"/>
                  <a:gd name="T130" fmla="*/ 0 h 308"/>
                  <a:gd name="T131" fmla="*/ 344 w 344"/>
                  <a:gd name="T132" fmla="*/ 308 h 3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4" h="308">
                    <a:moveTo>
                      <a:pt x="344" y="0"/>
                    </a:moveTo>
                    <a:lnTo>
                      <a:pt x="318" y="13"/>
                    </a:lnTo>
                    <a:lnTo>
                      <a:pt x="291" y="25"/>
                    </a:lnTo>
                    <a:lnTo>
                      <a:pt x="266" y="40"/>
                    </a:lnTo>
                    <a:lnTo>
                      <a:pt x="241" y="55"/>
                    </a:lnTo>
                    <a:lnTo>
                      <a:pt x="217" y="72"/>
                    </a:lnTo>
                    <a:lnTo>
                      <a:pt x="194" y="88"/>
                    </a:lnTo>
                    <a:lnTo>
                      <a:pt x="171" y="106"/>
                    </a:lnTo>
                    <a:lnTo>
                      <a:pt x="149" y="125"/>
                    </a:lnTo>
                    <a:lnTo>
                      <a:pt x="127" y="145"/>
                    </a:lnTo>
                    <a:lnTo>
                      <a:pt x="106" y="164"/>
                    </a:lnTo>
                    <a:lnTo>
                      <a:pt x="86" y="186"/>
                    </a:lnTo>
                    <a:lnTo>
                      <a:pt x="68" y="207"/>
                    </a:lnTo>
                    <a:lnTo>
                      <a:pt x="49" y="230"/>
                    </a:lnTo>
                    <a:lnTo>
                      <a:pt x="32" y="253"/>
                    </a:lnTo>
                    <a:lnTo>
                      <a:pt x="15" y="276"/>
                    </a:lnTo>
                    <a:lnTo>
                      <a:pt x="0" y="302"/>
                    </a:lnTo>
                    <a:lnTo>
                      <a:pt x="1" y="302"/>
                    </a:lnTo>
                    <a:lnTo>
                      <a:pt x="2" y="302"/>
                    </a:lnTo>
                    <a:lnTo>
                      <a:pt x="11" y="304"/>
                    </a:lnTo>
                    <a:lnTo>
                      <a:pt x="22" y="306"/>
                    </a:lnTo>
                    <a:lnTo>
                      <a:pt x="32" y="308"/>
                    </a:lnTo>
                    <a:lnTo>
                      <a:pt x="42" y="308"/>
                    </a:lnTo>
                    <a:lnTo>
                      <a:pt x="55" y="288"/>
                    </a:lnTo>
                    <a:lnTo>
                      <a:pt x="69" y="268"/>
                    </a:lnTo>
                    <a:lnTo>
                      <a:pt x="83" y="250"/>
                    </a:lnTo>
                    <a:lnTo>
                      <a:pt x="98" y="231"/>
                    </a:lnTo>
                    <a:lnTo>
                      <a:pt x="114" y="214"/>
                    </a:lnTo>
                    <a:lnTo>
                      <a:pt x="130" y="197"/>
                    </a:lnTo>
                    <a:lnTo>
                      <a:pt x="147" y="179"/>
                    </a:lnTo>
                    <a:lnTo>
                      <a:pt x="164" y="163"/>
                    </a:lnTo>
                    <a:lnTo>
                      <a:pt x="181" y="148"/>
                    </a:lnTo>
                    <a:lnTo>
                      <a:pt x="200" y="133"/>
                    </a:lnTo>
                    <a:lnTo>
                      <a:pt x="218" y="118"/>
                    </a:lnTo>
                    <a:lnTo>
                      <a:pt x="238" y="104"/>
                    </a:lnTo>
                    <a:lnTo>
                      <a:pt x="258" y="91"/>
                    </a:lnTo>
                    <a:lnTo>
                      <a:pt x="277" y="79"/>
                    </a:lnTo>
                    <a:lnTo>
                      <a:pt x="298" y="67"/>
                    </a:lnTo>
                    <a:lnTo>
                      <a:pt x="319" y="55"/>
                    </a:lnTo>
                    <a:lnTo>
                      <a:pt x="326" y="42"/>
                    </a:lnTo>
                    <a:lnTo>
                      <a:pt x="332" y="29"/>
                    </a:lnTo>
                    <a:lnTo>
                      <a:pt x="338" y="14"/>
                    </a:lnTo>
                    <a:lnTo>
                      <a:pt x="344" y="0"/>
                    </a:lnTo>
                    <a:close/>
                  </a:path>
                </a:pathLst>
              </a:custGeom>
              <a:solidFill>
                <a:srgbClr val="AD9700"/>
              </a:solidFill>
              <a:ln w="9525">
                <a:noFill/>
                <a:round/>
                <a:headEnd/>
                <a:tailEnd/>
              </a:ln>
            </p:spPr>
            <p:txBody>
              <a:bodyPr/>
              <a:lstStyle/>
              <a:p>
                <a:endParaRPr lang="en-US"/>
              </a:p>
            </p:txBody>
          </p:sp>
          <p:sp>
            <p:nvSpPr>
              <p:cNvPr id="40403" name="Freeform 1174"/>
              <p:cNvSpPr>
                <a:spLocks/>
              </p:cNvSpPr>
              <p:nvPr/>
            </p:nvSpPr>
            <p:spPr bwMode="auto">
              <a:xfrm>
                <a:off x="2989" y="2538"/>
                <a:ext cx="52" cy="46"/>
              </a:xfrm>
              <a:custGeom>
                <a:avLst/>
                <a:gdLst>
                  <a:gd name="T0" fmla="*/ 0 w 314"/>
                  <a:gd name="T1" fmla="*/ 0 h 281"/>
                  <a:gd name="T2" fmla="*/ 0 w 314"/>
                  <a:gd name="T3" fmla="*/ 0 h 281"/>
                  <a:gd name="T4" fmla="*/ 0 w 314"/>
                  <a:gd name="T5" fmla="*/ 0 h 281"/>
                  <a:gd name="T6" fmla="*/ 0 w 314"/>
                  <a:gd name="T7" fmla="*/ 0 h 281"/>
                  <a:gd name="T8" fmla="*/ 0 w 314"/>
                  <a:gd name="T9" fmla="*/ 0 h 281"/>
                  <a:gd name="T10" fmla="*/ 0 w 314"/>
                  <a:gd name="T11" fmla="*/ 0 h 281"/>
                  <a:gd name="T12" fmla="*/ 0 w 314"/>
                  <a:gd name="T13" fmla="*/ 0 h 281"/>
                  <a:gd name="T14" fmla="*/ 0 w 314"/>
                  <a:gd name="T15" fmla="*/ 0 h 281"/>
                  <a:gd name="T16" fmla="*/ 0 w 314"/>
                  <a:gd name="T17" fmla="*/ 0 h 281"/>
                  <a:gd name="T18" fmla="*/ 0 w 314"/>
                  <a:gd name="T19" fmla="*/ 0 h 281"/>
                  <a:gd name="T20" fmla="*/ 0 w 314"/>
                  <a:gd name="T21" fmla="*/ 0 h 281"/>
                  <a:gd name="T22" fmla="*/ 0 w 314"/>
                  <a:gd name="T23" fmla="*/ 0 h 281"/>
                  <a:gd name="T24" fmla="*/ 0 w 314"/>
                  <a:gd name="T25" fmla="*/ 0 h 281"/>
                  <a:gd name="T26" fmla="*/ 0 w 314"/>
                  <a:gd name="T27" fmla="*/ 0 h 281"/>
                  <a:gd name="T28" fmla="*/ 0 w 314"/>
                  <a:gd name="T29" fmla="*/ 0 h 281"/>
                  <a:gd name="T30" fmla="*/ 0 w 314"/>
                  <a:gd name="T31" fmla="*/ 0 h 281"/>
                  <a:gd name="T32" fmla="*/ 0 w 314"/>
                  <a:gd name="T33" fmla="*/ 0 h 281"/>
                  <a:gd name="T34" fmla="*/ 0 w 314"/>
                  <a:gd name="T35" fmla="*/ 0 h 281"/>
                  <a:gd name="T36" fmla="*/ 0 w 314"/>
                  <a:gd name="T37" fmla="*/ 0 h 281"/>
                  <a:gd name="T38" fmla="*/ 0 w 314"/>
                  <a:gd name="T39" fmla="*/ 0 h 281"/>
                  <a:gd name="T40" fmla="*/ 0 w 314"/>
                  <a:gd name="T41" fmla="*/ 0 h 281"/>
                  <a:gd name="T42" fmla="*/ 0 w 314"/>
                  <a:gd name="T43" fmla="*/ 0 h 281"/>
                  <a:gd name="T44" fmla="*/ 0 w 314"/>
                  <a:gd name="T45" fmla="*/ 0 h 281"/>
                  <a:gd name="T46" fmla="*/ 0 w 314"/>
                  <a:gd name="T47" fmla="*/ 0 h 281"/>
                  <a:gd name="T48" fmla="*/ 0 w 314"/>
                  <a:gd name="T49" fmla="*/ 0 h 281"/>
                  <a:gd name="T50" fmla="*/ 0 w 314"/>
                  <a:gd name="T51" fmla="*/ 0 h 281"/>
                  <a:gd name="T52" fmla="*/ 0 w 314"/>
                  <a:gd name="T53" fmla="*/ 0 h 281"/>
                  <a:gd name="T54" fmla="*/ 0 w 314"/>
                  <a:gd name="T55" fmla="*/ 0 h 281"/>
                  <a:gd name="T56" fmla="*/ 0 w 314"/>
                  <a:gd name="T57" fmla="*/ 0 h 281"/>
                  <a:gd name="T58" fmla="*/ 0 w 314"/>
                  <a:gd name="T59" fmla="*/ 0 h 281"/>
                  <a:gd name="T60" fmla="*/ 0 w 314"/>
                  <a:gd name="T61" fmla="*/ 0 h 281"/>
                  <a:gd name="T62" fmla="*/ 0 w 314"/>
                  <a:gd name="T63" fmla="*/ 0 h 281"/>
                  <a:gd name="T64" fmla="*/ 0 w 314"/>
                  <a:gd name="T65" fmla="*/ 0 h 2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4"/>
                  <a:gd name="T100" fmla="*/ 0 h 281"/>
                  <a:gd name="T101" fmla="*/ 314 w 314"/>
                  <a:gd name="T102" fmla="*/ 281 h 2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4" h="281">
                    <a:moveTo>
                      <a:pt x="314" y="0"/>
                    </a:moveTo>
                    <a:lnTo>
                      <a:pt x="289" y="12"/>
                    </a:lnTo>
                    <a:lnTo>
                      <a:pt x="266" y="25"/>
                    </a:lnTo>
                    <a:lnTo>
                      <a:pt x="243" y="38"/>
                    </a:lnTo>
                    <a:lnTo>
                      <a:pt x="221" y="53"/>
                    </a:lnTo>
                    <a:lnTo>
                      <a:pt x="199" y="68"/>
                    </a:lnTo>
                    <a:lnTo>
                      <a:pt x="177" y="84"/>
                    </a:lnTo>
                    <a:lnTo>
                      <a:pt x="156" y="100"/>
                    </a:lnTo>
                    <a:lnTo>
                      <a:pt x="137" y="118"/>
                    </a:lnTo>
                    <a:lnTo>
                      <a:pt x="117" y="135"/>
                    </a:lnTo>
                    <a:lnTo>
                      <a:pt x="99" y="155"/>
                    </a:lnTo>
                    <a:lnTo>
                      <a:pt x="80" y="173"/>
                    </a:lnTo>
                    <a:lnTo>
                      <a:pt x="63" y="194"/>
                    </a:lnTo>
                    <a:lnTo>
                      <a:pt x="47" y="214"/>
                    </a:lnTo>
                    <a:lnTo>
                      <a:pt x="30" y="235"/>
                    </a:lnTo>
                    <a:lnTo>
                      <a:pt x="15" y="256"/>
                    </a:lnTo>
                    <a:lnTo>
                      <a:pt x="0" y="279"/>
                    </a:lnTo>
                    <a:lnTo>
                      <a:pt x="12" y="281"/>
                    </a:lnTo>
                    <a:lnTo>
                      <a:pt x="25" y="281"/>
                    </a:lnTo>
                    <a:lnTo>
                      <a:pt x="36" y="279"/>
                    </a:lnTo>
                    <a:lnTo>
                      <a:pt x="49" y="277"/>
                    </a:lnTo>
                    <a:lnTo>
                      <a:pt x="72" y="244"/>
                    </a:lnTo>
                    <a:lnTo>
                      <a:pt x="97" y="212"/>
                    </a:lnTo>
                    <a:lnTo>
                      <a:pt x="125" y="183"/>
                    </a:lnTo>
                    <a:lnTo>
                      <a:pt x="154" y="155"/>
                    </a:lnTo>
                    <a:lnTo>
                      <a:pt x="184" y="129"/>
                    </a:lnTo>
                    <a:lnTo>
                      <a:pt x="215" y="104"/>
                    </a:lnTo>
                    <a:lnTo>
                      <a:pt x="249" y="81"/>
                    </a:lnTo>
                    <a:lnTo>
                      <a:pt x="284" y="60"/>
                    </a:lnTo>
                    <a:lnTo>
                      <a:pt x="291" y="46"/>
                    </a:lnTo>
                    <a:lnTo>
                      <a:pt x="299" y="31"/>
                    </a:lnTo>
                    <a:lnTo>
                      <a:pt x="307" y="16"/>
                    </a:lnTo>
                    <a:lnTo>
                      <a:pt x="314" y="0"/>
                    </a:lnTo>
                    <a:close/>
                  </a:path>
                </a:pathLst>
              </a:custGeom>
              <a:solidFill>
                <a:srgbClr val="B09A00"/>
              </a:solidFill>
              <a:ln w="9525">
                <a:noFill/>
                <a:round/>
                <a:headEnd/>
                <a:tailEnd/>
              </a:ln>
            </p:spPr>
            <p:txBody>
              <a:bodyPr/>
              <a:lstStyle/>
              <a:p>
                <a:endParaRPr lang="en-US"/>
              </a:p>
            </p:txBody>
          </p:sp>
          <p:sp>
            <p:nvSpPr>
              <p:cNvPr id="40404" name="Freeform 1175"/>
              <p:cNvSpPr>
                <a:spLocks/>
              </p:cNvSpPr>
              <p:nvPr/>
            </p:nvSpPr>
            <p:spPr bwMode="auto">
              <a:xfrm>
                <a:off x="2993" y="2542"/>
                <a:ext cx="46" cy="42"/>
              </a:xfrm>
              <a:custGeom>
                <a:avLst/>
                <a:gdLst>
                  <a:gd name="T0" fmla="*/ 0 w 277"/>
                  <a:gd name="T1" fmla="*/ 0 h 253"/>
                  <a:gd name="T2" fmla="*/ 0 w 277"/>
                  <a:gd name="T3" fmla="*/ 0 h 253"/>
                  <a:gd name="T4" fmla="*/ 0 w 277"/>
                  <a:gd name="T5" fmla="*/ 0 h 253"/>
                  <a:gd name="T6" fmla="*/ 0 w 277"/>
                  <a:gd name="T7" fmla="*/ 0 h 253"/>
                  <a:gd name="T8" fmla="*/ 0 w 277"/>
                  <a:gd name="T9" fmla="*/ 0 h 253"/>
                  <a:gd name="T10" fmla="*/ 0 w 277"/>
                  <a:gd name="T11" fmla="*/ 0 h 253"/>
                  <a:gd name="T12" fmla="*/ 0 w 277"/>
                  <a:gd name="T13" fmla="*/ 0 h 253"/>
                  <a:gd name="T14" fmla="*/ 0 w 277"/>
                  <a:gd name="T15" fmla="*/ 0 h 253"/>
                  <a:gd name="T16" fmla="*/ 0 w 277"/>
                  <a:gd name="T17" fmla="*/ 0 h 253"/>
                  <a:gd name="T18" fmla="*/ 0 w 277"/>
                  <a:gd name="T19" fmla="*/ 0 h 253"/>
                  <a:gd name="T20" fmla="*/ 0 w 277"/>
                  <a:gd name="T21" fmla="*/ 0 h 253"/>
                  <a:gd name="T22" fmla="*/ 0 w 277"/>
                  <a:gd name="T23" fmla="*/ 0 h 253"/>
                  <a:gd name="T24" fmla="*/ 0 w 277"/>
                  <a:gd name="T25" fmla="*/ 0 h 253"/>
                  <a:gd name="T26" fmla="*/ 0 w 277"/>
                  <a:gd name="T27" fmla="*/ 0 h 253"/>
                  <a:gd name="T28" fmla="*/ 0 w 277"/>
                  <a:gd name="T29" fmla="*/ 0 h 253"/>
                  <a:gd name="T30" fmla="*/ 0 w 277"/>
                  <a:gd name="T31" fmla="*/ 0 h 253"/>
                  <a:gd name="T32" fmla="*/ 0 w 277"/>
                  <a:gd name="T33" fmla="*/ 0 h 253"/>
                  <a:gd name="T34" fmla="*/ 0 w 277"/>
                  <a:gd name="T35" fmla="*/ 0 h 253"/>
                  <a:gd name="T36" fmla="*/ 0 w 277"/>
                  <a:gd name="T37" fmla="*/ 0 h 253"/>
                  <a:gd name="T38" fmla="*/ 0 w 277"/>
                  <a:gd name="T39" fmla="*/ 0 h 253"/>
                  <a:gd name="T40" fmla="*/ 0 w 277"/>
                  <a:gd name="T41" fmla="*/ 0 h 253"/>
                  <a:gd name="T42" fmla="*/ 0 w 277"/>
                  <a:gd name="T43" fmla="*/ 0 h 253"/>
                  <a:gd name="T44" fmla="*/ 0 w 277"/>
                  <a:gd name="T45" fmla="*/ 0 h 253"/>
                  <a:gd name="T46" fmla="*/ 0 w 277"/>
                  <a:gd name="T47" fmla="*/ 0 h 253"/>
                  <a:gd name="T48" fmla="*/ 0 w 277"/>
                  <a:gd name="T49" fmla="*/ 0 h 253"/>
                  <a:gd name="T50" fmla="*/ 0 w 277"/>
                  <a:gd name="T51" fmla="*/ 0 h 253"/>
                  <a:gd name="T52" fmla="*/ 0 w 277"/>
                  <a:gd name="T53" fmla="*/ 0 h 253"/>
                  <a:gd name="T54" fmla="*/ 0 w 277"/>
                  <a:gd name="T55" fmla="*/ 0 h 253"/>
                  <a:gd name="T56" fmla="*/ 0 w 277"/>
                  <a:gd name="T57" fmla="*/ 0 h 253"/>
                  <a:gd name="T58" fmla="*/ 0 w 277"/>
                  <a:gd name="T59" fmla="*/ 0 h 253"/>
                  <a:gd name="T60" fmla="*/ 0 w 277"/>
                  <a:gd name="T61" fmla="*/ 0 h 253"/>
                  <a:gd name="T62" fmla="*/ 0 w 277"/>
                  <a:gd name="T63" fmla="*/ 0 h 253"/>
                  <a:gd name="T64" fmla="*/ 0 w 277"/>
                  <a:gd name="T65" fmla="*/ 0 h 2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7"/>
                  <a:gd name="T100" fmla="*/ 0 h 253"/>
                  <a:gd name="T101" fmla="*/ 277 w 277"/>
                  <a:gd name="T102" fmla="*/ 253 h 2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7" h="253">
                    <a:moveTo>
                      <a:pt x="277" y="0"/>
                    </a:moveTo>
                    <a:lnTo>
                      <a:pt x="256" y="12"/>
                    </a:lnTo>
                    <a:lnTo>
                      <a:pt x="235" y="24"/>
                    </a:lnTo>
                    <a:lnTo>
                      <a:pt x="216" y="36"/>
                    </a:lnTo>
                    <a:lnTo>
                      <a:pt x="196" y="49"/>
                    </a:lnTo>
                    <a:lnTo>
                      <a:pt x="176" y="63"/>
                    </a:lnTo>
                    <a:lnTo>
                      <a:pt x="158" y="78"/>
                    </a:lnTo>
                    <a:lnTo>
                      <a:pt x="139" y="93"/>
                    </a:lnTo>
                    <a:lnTo>
                      <a:pt x="122" y="108"/>
                    </a:lnTo>
                    <a:lnTo>
                      <a:pt x="105" y="124"/>
                    </a:lnTo>
                    <a:lnTo>
                      <a:pt x="88" y="142"/>
                    </a:lnTo>
                    <a:lnTo>
                      <a:pt x="72" y="159"/>
                    </a:lnTo>
                    <a:lnTo>
                      <a:pt x="56" y="176"/>
                    </a:lnTo>
                    <a:lnTo>
                      <a:pt x="41" y="195"/>
                    </a:lnTo>
                    <a:lnTo>
                      <a:pt x="27" y="213"/>
                    </a:lnTo>
                    <a:lnTo>
                      <a:pt x="13" y="233"/>
                    </a:lnTo>
                    <a:lnTo>
                      <a:pt x="0" y="253"/>
                    </a:lnTo>
                    <a:lnTo>
                      <a:pt x="14" y="250"/>
                    </a:lnTo>
                    <a:lnTo>
                      <a:pt x="28" y="248"/>
                    </a:lnTo>
                    <a:lnTo>
                      <a:pt x="42" y="244"/>
                    </a:lnTo>
                    <a:lnTo>
                      <a:pt x="57" y="239"/>
                    </a:lnTo>
                    <a:lnTo>
                      <a:pt x="76" y="214"/>
                    </a:lnTo>
                    <a:lnTo>
                      <a:pt x="96" y="190"/>
                    </a:lnTo>
                    <a:lnTo>
                      <a:pt x="117" y="167"/>
                    </a:lnTo>
                    <a:lnTo>
                      <a:pt x="139" y="145"/>
                    </a:lnTo>
                    <a:lnTo>
                      <a:pt x="164" y="124"/>
                    </a:lnTo>
                    <a:lnTo>
                      <a:pt x="188" y="105"/>
                    </a:lnTo>
                    <a:lnTo>
                      <a:pt x="212" y="86"/>
                    </a:lnTo>
                    <a:lnTo>
                      <a:pt x="239" y="68"/>
                    </a:lnTo>
                    <a:lnTo>
                      <a:pt x="249" y="51"/>
                    </a:lnTo>
                    <a:lnTo>
                      <a:pt x="258" y="35"/>
                    </a:lnTo>
                    <a:lnTo>
                      <a:pt x="268" y="18"/>
                    </a:lnTo>
                    <a:lnTo>
                      <a:pt x="277" y="0"/>
                    </a:lnTo>
                    <a:close/>
                  </a:path>
                </a:pathLst>
              </a:custGeom>
              <a:solidFill>
                <a:srgbClr val="B49C00"/>
              </a:solidFill>
              <a:ln w="9525">
                <a:noFill/>
                <a:round/>
                <a:headEnd/>
                <a:tailEnd/>
              </a:ln>
            </p:spPr>
            <p:txBody>
              <a:bodyPr/>
              <a:lstStyle/>
              <a:p>
                <a:endParaRPr lang="en-US"/>
              </a:p>
            </p:txBody>
          </p:sp>
          <p:sp>
            <p:nvSpPr>
              <p:cNvPr id="40405" name="Freeform 1176"/>
              <p:cNvSpPr>
                <a:spLocks/>
              </p:cNvSpPr>
              <p:nvPr/>
            </p:nvSpPr>
            <p:spPr bwMode="auto">
              <a:xfrm>
                <a:off x="2997" y="2548"/>
                <a:ext cx="39" cy="36"/>
              </a:xfrm>
              <a:custGeom>
                <a:avLst/>
                <a:gdLst>
                  <a:gd name="T0" fmla="*/ 0 w 235"/>
                  <a:gd name="T1" fmla="*/ 0 h 217"/>
                  <a:gd name="T2" fmla="*/ 0 w 235"/>
                  <a:gd name="T3" fmla="*/ 0 h 217"/>
                  <a:gd name="T4" fmla="*/ 0 w 235"/>
                  <a:gd name="T5" fmla="*/ 0 h 217"/>
                  <a:gd name="T6" fmla="*/ 0 w 235"/>
                  <a:gd name="T7" fmla="*/ 0 h 217"/>
                  <a:gd name="T8" fmla="*/ 0 w 235"/>
                  <a:gd name="T9" fmla="*/ 0 h 217"/>
                  <a:gd name="T10" fmla="*/ 0 w 235"/>
                  <a:gd name="T11" fmla="*/ 0 h 217"/>
                  <a:gd name="T12" fmla="*/ 0 w 235"/>
                  <a:gd name="T13" fmla="*/ 0 h 217"/>
                  <a:gd name="T14" fmla="*/ 0 w 235"/>
                  <a:gd name="T15" fmla="*/ 0 h 217"/>
                  <a:gd name="T16" fmla="*/ 0 w 235"/>
                  <a:gd name="T17" fmla="*/ 0 h 217"/>
                  <a:gd name="T18" fmla="*/ 0 w 235"/>
                  <a:gd name="T19" fmla="*/ 0 h 217"/>
                  <a:gd name="T20" fmla="*/ 0 w 235"/>
                  <a:gd name="T21" fmla="*/ 0 h 217"/>
                  <a:gd name="T22" fmla="*/ 0 w 235"/>
                  <a:gd name="T23" fmla="*/ 0 h 217"/>
                  <a:gd name="T24" fmla="*/ 0 w 235"/>
                  <a:gd name="T25" fmla="*/ 0 h 217"/>
                  <a:gd name="T26" fmla="*/ 0 w 235"/>
                  <a:gd name="T27" fmla="*/ 0 h 217"/>
                  <a:gd name="T28" fmla="*/ 0 w 235"/>
                  <a:gd name="T29" fmla="*/ 0 h 217"/>
                  <a:gd name="T30" fmla="*/ 0 w 235"/>
                  <a:gd name="T31" fmla="*/ 0 h 217"/>
                  <a:gd name="T32" fmla="*/ 0 w 235"/>
                  <a:gd name="T33" fmla="*/ 0 h 217"/>
                  <a:gd name="T34" fmla="*/ 0 w 235"/>
                  <a:gd name="T35" fmla="*/ 0 h 217"/>
                  <a:gd name="T36" fmla="*/ 0 w 235"/>
                  <a:gd name="T37" fmla="*/ 0 h 217"/>
                  <a:gd name="T38" fmla="*/ 0 w 235"/>
                  <a:gd name="T39" fmla="*/ 0 h 217"/>
                  <a:gd name="T40" fmla="*/ 0 w 235"/>
                  <a:gd name="T41" fmla="*/ 0 h 2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5"/>
                  <a:gd name="T64" fmla="*/ 0 h 217"/>
                  <a:gd name="T65" fmla="*/ 235 w 235"/>
                  <a:gd name="T66" fmla="*/ 217 h 2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5" h="217">
                    <a:moveTo>
                      <a:pt x="235" y="0"/>
                    </a:moveTo>
                    <a:lnTo>
                      <a:pt x="200" y="21"/>
                    </a:lnTo>
                    <a:lnTo>
                      <a:pt x="166" y="44"/>
                    </a:lnTo>
                    <a:lnTo>
                      <a:pt x="135" y="69"/>
                    </a:lnTo>
                    <a:lnTo>
                      <a:pt x="105" y="95"/>
                    </a:lnTo>
                    <a:lnTo>
                      <a:pt x="76" y="123"/>
                    </a:lnTo>
                    <a:lnTo>
                      <a:pt x="48" y="152"/>
                    </a:lnTo>
                    <a:lnTo>
                      <a:pt x="23" y="184"/>
                    </a:lnTo>
                    <a:lnTo>
                      <a:pt x="0" y="217"/>
                    </a:lnTo>
                    <a:lnTo>
                      <a:pt x="18" y="211"/>
                    </a:lnTo>
                    <a:lnTo>
                      <a:pt x="37" y="204"/>
                    </a:lnTo>
                    <a:lnTo>
                      <a:pt x="55" y="195"/>
                    </a:lnTo>
                    <a:lnTo>
                      <a:pt x="74" y="184"/>
                    </a:lnTo>
                    <a:lnTo>
                      <a:pt x="98" y="157"/>
                    </a:lnTo>
                    <a:lnTo>
                      <a:pt x="124" y="132"/>
                    </a:lnTo>
                    <a:lnTo>
                      <a:pt x="150" y="107"/>
                    </a:lnTo>
                    <a:lnTo>
                      <a:pt x="178" y="84"/>
                    </a:lnTo>
                    <a:lnTo>
                      <a:pt x="193" y="64"/>
                    </a:lnTo>
                    <a:lnTo>
                      <a:pt x="207" y="44"/>
                    </a:lnTo>
                    <a:lnTo>
                      <a:pt x="221" y="23"/>
                    </a:lnTo>
                    <a:lnTo>
                      <a:pt x="235" y="0"/>
                    </a:lnTo>
                    <a:close/>
                  </a:path>
                </a:pathLst>
              </a:custGeom>
              <a:solidFill>
                <a:srgbClr val="B79E00"/>
              </a:solidFill>
              <a:ln w="9525">
                <a:noFill/>
                <a:round/>
                <a:headEnd/>
                <a:tailEnd/>
              </a:ln>
            </p:spPr>
            <p:txBody>
              <a:bodyPr/>
              <a:lstStyle/>
              <a:p>
                <a:endParaRPr lang="en-US"/>
              </a:p>
            </p:txBody>
          </p:sp>
          <p:sp>
            <p:nvSpPr>
              <p:cNvPr id="40406" name="Freeform 1177"/>
              <p:cNvSpPr>
                <a:spLocks/>
              </p:cNvSpPr>
              <p:nvPr/>
            </p:nvSpPr>
            <p:spPr bwMode="auto">
              <a:xfrm>
                <a:off x="3002" y="2554"/>
                <a:ext cx="30" cy="28"/>
              </a:xfrm>
              <a:custGeom>
                <a:avLst/>
                <a:gdLst>
                  <a:gd name="T0" fmla="*/ 0 w 182"/>
                  <a:gd name="T1" fmla="*/ 0 h 171"/>
                  <a:gd name="T2" fmla="*/ 0 w 182"/>
                  <a:gd name="T3" fmla="*/ 0 h 171"/>
                  <a:gd name="T4" fmla="*/ 0 w 182"/>
                  <a:gd name="T5" fmla="*/ 0 h 171"/>
                  <a:gd name="T6" fmla="*/ 0 w 182"/>
                  <a:gd name="T7" fmla="*/ 0 h 171"/>
                  <a:gd name="T8" fmla="*/ 0 w 182"/>
                  <a:gd name="T9" fmla="*/ 0 h 171"/>
                  <a:gd name="T10" fmla="*/ 0 w 182"/>
                  <a:gd name="T11" fmla="*/ 0 h 171"/>
                  <a:gd name="T12" fmla="*/ 0 w 182"/>
                  <a:gd name="T13" fmla="*/ 0 h 171"/>
                  <a:gd name="T14" fmla="*/ 0 w 182"/>
                  <a:gd name="T15" fmla="*/ 0 h 171"/>
                  <a:gd name="T16" fmla="*/ 0 w 182"/>
                  <a:gd name="T17" fmla="*/ 0 h 171"/>
                  <a:gd name="T18" fmla="*/ 0 w 182"/>
                  <a:gd name="T19" fmla="*/ 0 h 171"/>
                  <a:gd name="T20" fmla="*/ 0 w 182"/>
                  <a:gd name="T21" fmla="*/ 0 h 171"/>
                  <a:gd name="T22" fmla="*/ 0 w 182"/>
                  <a:gd name="T23" fmla="*/ 0 h 171"/>
                  <a:gd name="T24" fmla="*/ 0 w 182"/>
                  <a:gd name="T25" fmla="*/ 0 h 171"/>
                  <a:gd name="T26" fmla="*/ 0 w 182"/>
                  <a:gd name="T27" fmla="*/ 0 h 171"/>
                  <a:gd name="T28" fmla="*/ 0 w 182"/>
                  <a:gd name="T29" fmla="*/ 0 h 171"/>
                  <a:gd name="T30" fmla="*/ 0 w 182"/>
                  <a:gd name="T31" fmla="*/ 0 h 171"/>
                  <a:gd name="T32" fmla="*/ 0 w 182"/>
                  <a:gd name="T33" fmla="*/ 0 h 171"/>
                  <a:gd name="T34" fmla="*/ 0 w 182"/>
                  <a:gd name="T35" fmla="*/ 0 h 171"/>
                  <a:gd name="T36" fmla="*/ 0 w 182"/>
                  <a:gd name="T37" fmla="*/ 0 h 171"/>
                  <a:gd name="T38" fmla="*/ 0 w 182"/>
                  <a:gd name="T39" fmla="*/ 0 h 171"/>
                  <a:gd name="T40" fmla="*/ 0 w 182"/>
                  <a:gd name="T41" fmla="*/ 0 h 1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2"/>
                  <a:gd name="T64" fmla="*/ 0 h 171"/>
                  <a:gd name="T65" fmla="*/ 182 w 182"/>
                  <a:gd name="T66" fmla="*/ 171 h 17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2" h="171">
                    <a:moveTo>
                      <a:pt x="182" y="0"/>
                    </a:moveTo>
                    <a:lnTo>
                      <a:pt x="155" y="18"/>
                    </a:lnTo>
                    <a:lnTo>
                      <a:pt x="131" y="37"/>
                    </a:lnTo>
                    <a:lnTo>
                      <a:pt x="107" y="56"/>
                    </a:lnTo>
                    <a:lnTo>
                      <a:pt x="82" y="77"/>
                    </a:lnTo>
                    <a:lnTo>
                      <a:pt x="60" y="99"/>
                    </a:lnTo>
                    <a:lnTo>
                      <a:pt x="39" y="122"/>
                    </a:lnTo>
                    <a:lnTo>
                      <a:pt x="19" y="146"/>
                    </a:lnTo>
                    <a:lnTo>
                      <a:pt x="0" y="171"/>
                    </a:lnTo>
                    <a:lnTo>
                      <a:pt x="12" y="166"/>
                    </a:lnTo>
                    <a:lnTo>
                      <a:pt x="23" y="159"/>
                    </a:lnTo>
                    <a:lnTo>
                      <a:pt x="35" y="153"/>
                    </a:lnTo>
                    <a:lnTo>
                      <a:pt x="46" y="145"/>
                    </a:lnTo>
                    <a:lnTo>
                      <a:pt x="59" y="137"/>
                    </a:lnTo>
                    <a:lnTo>
                      <a:pt x="71" y="128"/>
                    </a:lnTo>
                    <a:lnTo>
                      <a:pt x="82" y="118"/>
                    </a:lnTo>
                    <a:lnTo>
                      <a:pt x="94" y="107"/>
                    </a:lnTo>
                    <a:lnTo>
                      <a:pt x="117" y="84"/>
                    </a:lnTo>
                    <a:lnTo>
                      <a:pt x="139" y="59"/>
                    </a:lnTo>
                    <a:lnTo>
                      <a:pt x="161" y="31"/>
                    </a:lnTo>
                    <a:lnTo>
                      <a:pt x="182" y="0"/>
                    </a:lnTo>
                    <a:close/>
                  </a:path>
                </a:pathLst>
              </a:custGeom>
              <a:solidFill>
                <a:srgbClr val="B9A000"/>
              </a:solidFill>
              <a:ln w="9525">
                <a:noFill/>
                <a:round/>
                <a:headEnd/>
                <a:tailEnd/>
              </a:ln>
            </p:spPr>
            <p:txBody>
              <a:bodyPr/>
              <a:lstStyle/>
              <a:p>
                <a:endParaRPr lang="en-US"/>
              </a:p>
            </p:txBody>
          </p:sp>
          <p:sp>
            <p:nvSpPr>
              <p:cNvPr id="40407" name="Freeform 1178"/>
              <p:cNvSpPr>
                <a:spLocks/>
              </p:cNvSpPr>
              <p:nvPr/>
            </p:nvSpPr>
            <p:spPr bwMode="auto">
              <a:xfrm>
                <a:off x="3009" y="2562"/>
                <a:ext cx="18" cy="16"/>
              </a:xfrm>
              <a:custGeom>
                <a:avLst/>
                <a:gdLst>
                  <a:gd name="T0" fmla="*/ 0 w 104"/>
                  <a:gd name="T1" fmla="*/ 0 h 100"/>
                  <a:gd name="T2" fmla="*/ 0 w 104"/>
                  <a:gd name="T3" fmla="*/ 0 h 100"/>
                  <a:gd name="T4" fmla="*/ 0 w 104"/>
                  <a:gd name="T5" fmla="*/ 0 h 100"/>
                  <a:gd name="T6" fmla="*/ 0 w 104"/>
                  <a:gd name="T7" fmla="*/ 0 h 100"/>
                  <a:gd name="T8" fmla="*/ 0 w 104"/>
                  <a:gd name="T9" fmla="*/ 0 h 100"/>
                  <a:gd name="T10" fmla="*/ 0 w 104"/>
                  <a:gd name="T11" fmla="*/ 0 h 100"/>
                  <a:gd name="T12" fmla="*/ 0 w 104"/>
                  <a:gd name="T13" fmla="*/ 0 h 100"/>
                  <a:gd name="T14" fmla="*/ 0 w 104"/>
                  <a:gd name="T15" fmla="*/ 0 h 100"/>
                  <a:gd name="T16" fmla="*/ 0 w 104"/>
                  <a:gd name="T17" fmla="*/ 0 h 100"/>
                  <a:gd name="T18" fmla="*/ 0 w 104"/>
                  <a:gd name="T19" fmla="*/ 0 h 100"/>
                  <a:gd name="T20" fmla="*/ 0 w 104"/>
                  <a:gd name="T21" fmla="*/ 0 h 100"/>
                  <a:gd name="T22" fmla="*/ 0 w 104"/>
                  <a:gd name="T23" fmla="*/ 0 h 100"/>
                  <a:gd name="T24" fmla="*/ 0 w 104"/>
                  <a:gd name="T25" fmla="*/ 0 h 1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00"/>
                  <a:gd name="T41" fmla="*/ 104 w 104"/>
                  <a:gd name="T42" fmla="*/ 100 h 1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00">
                    <a:moveTo>
                      <a:pt x="104" y="0"/>
                    </a:moveTo>
                    <a:lnTo>
                      <a:pt x="76" y="23"/>
                    </a:lnTo>
                    <a:lnTo>
                      <a:pt x="50" y="48"/>
                    </a:lnTo>
                    <a:lnTo>
                      <a:pt x="24" y="73"/>
                    </a:lnTo>
                    <a:lnTo>
                      <a:pt x="0" y="100"/>
                    </a:lnTo>
                    <a:lnTo>
                      <a:pt x="14" y="90"/>
                    </a:lnTo>
                    <a:lnTo>
                      <a:pt x="27" y="80"/>
                    </a:lnTo>
                    <a:lnTo>
                      <a:pt x="40" y="70"/>
                    </a:lnTo>
                    <a:lnTo>
                      <a:pt x="53" y="57"/>
                    </a:lnTo>
                    <a:lnTo>
                      <a:pt x="66" y="44"/>
                    </a:lnTo>
                    <a:lnTo>
                      <a:pt x="80" y="30"/>
                    </a:lnTo>
                    <a:lnTo>
                      <a:pt x="92" y="15"/>
                    </a:lnTo>
                    <a:lnTo>
                      <a:pt x="104" y="0"/>
                    </a:lnTo>
                    <a:close/>
                  </a:path>
                </a:pathLst>
              </a:custGeom>
              <a:solidFill>
                <a:srgbClr val="BBA200"/>
              </a:solidFill>
              <a:ln w="9525">
                <a:noFill/>
                <a:round/>
                <a:headEnd/>
                <a:tailEnd/>
              </a:ln>
            </p:spPr>
            <p:txBody>
              <a:bodyPr/>
              <a:lstStyle/>
              <a:p>
                <a:endParaRPr lang="en-US"/>
              </a:p>
            </p:txBody>
          </p:sp>
          <p:sp>
            <p:nvSpPr>
              <p:cNvPr id="40408" name="Freeform 1179"/>
              <p:cNvSpPr>
                <a:spLocks/>
              </p:cNvSpPr>
              <p:nvPr/>
            </p:nvSpPr>
            <p:spPr bwMode="auto">
              <a:xfrm>
                <a:off x="2984" y="2524"/>
                <a:ext cx="66" cy="66"/>
              </a:xfrm>
              <a:custGeom>
                <a:avLst/>
                <a:gdLst>
                  <a:gd name="T0" fmla="*/ 0 w 395"/>
                  <a:gd name="T1" fmla="*/ 0 h 398"/>
                  <a:gd name="T2" fmla="*/ 0 w 395"/>
                  <a:gd name="T3" fmla="*/ 0 h 398"/>
                  <a:gd name="T4" fmla="*/ 0 w 395"/>
                  <a:gd name="T5" fmla="*/ 0 h 398"/>
                  <a:gd name="T6" fmla="*/ 0 w 395"/>
                  <a:gd name="T7" fmla="*/ 0 h 398"/>
                  <a:gd name="T8" fmla="*/ 0 w 395"/>
                  <a:gd name="T9" fmla="*/ 0 h 398"/>
                  <a:gd name="T10" fmla="*/ 0 w 395"/>
                  <a:gd name="T11" fmla="*/ 0 h 398"/>
                  <a:gd name="T12" fmla="*/ 0 w 395"/>
                  <a:gd name="T13" fmla="*/ 0 h 398"/>
                  <a:gd name="T14" fmla="*/ 0 w 395"/>
                  <a:gd name="T15" fmla="*/ 0 h 398"/>
                  <a:gd name="T16" fmla="*/ 0 w 395"/>
                  <a:gd name="T17" fmla="*/ 0 h 398"/>
                  <a:gd name="T18" fmla="*/ 0 w 395"/>
                  <a:gd name="T19" fmla="*/ 0 h 398"/>
                  <a:gd name="T20" fmla="*/ 0 w 395"/>
                  <a:gd name="T21" fmla="*/ 0 h 398"/>
                  <a:gd name="T22" fmla="*/ 0 w 395"/>
                  <a:gd name="T23" fmla="*/ 0 h 398"/>
                  <a:gd name="T24" fmla="*/ 0 w 395"/>
                  <a:gd name="T25" fmla="*/ 0 h 398"/>
                  <a:gd name="T26" fmla="*/ 0 w 395"/>
                  <a:gd name="T27" fmla="*/ 0 h 398"/>
                  <a:gd name="T28" fmla="*/ 0 w 395"/>
                  <a:gd name="T29" fmla="*/ 0 h 398"/>
                  <a:gd name="T30" fmla="*/ 0 w 395"/>
                  <a:gd name="T31" fmla="*/ 0 h 398"/>
                  <a:gd name="T32" fmla="*/ 0 w 395"/>
                  <a:gd name="T33" fmla="*/ 0 h 398"/>
                  <a:gd name="T34" fmla="*/ 0 w 395"/>
                  <a:gd name="T35" fmla="*/ 0 h 398"/>
                  <a:gd name="T36" fmla="*/ 0 w 395"/>
                  <a:gd name="T37" fmla="*/ 0 h 398"/>
                  <a:gd name="T38" fmla="*/ 0 w 395"/>
                  <a:gd name="T39" fmla="*/ 0 h 398"/>
                  <a:gd name="T40" fmla="*/ 0 w 395"/>
                  <a:gd name="T41" fmla="*/ 0 h 398"/>
                  <a:gd name="T42" fmla="*/ 0 w 395"/>
                  <a:gd name="T43" fmla="*/ 0 h 398"/>
                  <a:gd name="T44" fmla="*/ 0 w 395"/>
                  <a:gd name="T45" fmla="*/ 0 h 398"/>
                  <a:gd name="T46" fmla="*/ 0 w 395"/>
                  <a:gd name="T47" fmla="*/ 0 h 398"/>
                  <a:gd name="T48" fmla="*/ 0 w 395"/>
                  <a:gd name="T49" fmla="*/ 0 h 398"/>
                  <a:gd name="T50" fmla="*/ 0 w 395"/>
                  <a:gd name="T51" fmla="*/ 0 h 398"/>
                  <a:gd name="T52" fmla="*/ 0 w 395"/>
                  <a:gd name="T53" fmla="*/ 0 h 398"/>
                  <a:gd name="T54" fmla="*/ 0 w 395"/>
                  <a:gd name="T55" fmla="*/ 0 h 398"/>
                  <a:gd name="T56" fmla="*/ 0 w 395"/>
                  <a:gd name="T57" fmla="*/ 0 h 398"/>
                  <a:gd name="T58" fmla="*/ 0 w 395"/>
                  <a:gd name="T59" fmla="*/ 0 h 398"/>
                  <a:gd name="T60" fmla="*/ 0 w 395"/>
                  <a:gd name="T61" fmla="*/ 0 h 398"/>
                  <a:gd name="T62" fmla="*/ 0 w 395"/>
                  <a:gd name="T63" fmla="*/ 0 h 398"/>
                  <a:gd name="T64" fmla="*/ 0 w 395"/>
                  <a:gd name="T65" fmla="*/ 0 h 398"/>
                  <a:gd name="T66" fmla="*/ 0 w 395"/>
                  <a:gd name="T67" fmla="*/ 0 h 3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95"/>
                  <a:gd name="T103" fmla="*/ 0 h 398"/>
                  <a:gd name="T104" fmla="*/ 395 w 395"/>
                  <a:gd name="T105" fmla="*/ 398 h 3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95" h="398">
                    <a:moveTo>
                      <a:pt x="329" y="22"/>
                    </a:moveTo>
                    <a:lnTo>
                      <a:pt x="329" y="22"/>
                    </a:lnTo>
                    <a:lnTo>
                      <a:pt x="314" y="60"/>
                    </a:lnTo>
                    <a:lnTo>
                      <a:pt x="297" y="96"/>
                    </a:lnTo>
                    <a:lnTo>
                      <a:pt x="279" y="130"/>
                    </a:lnTo>
                    <a:lnTo>
                      <a:pt x="260" y="162"/>
                    </a:lnTo>
                    <a:lnTo>
                      <a:pt x="239" y="192"/>
                    </a:lnTo>
                    <a:lnTo>
                      <a:pt x="218" y="219"/>
                    </a:lnTo>
                    <a:lnTo>
                      <a:pt x="197" y="243"/>
                    </a:lnTo>
                    <a:lnTo>
                      <a:pt x="174" y="265"/>
                    </a:lnTo>
                    <a:lnTo>
                      <a:pt x="164" y="274"/>
                    </a:lnTo>
                    <a:lnTo>
                      <a:pt x="153" y="284"/>
                    </a:lnTo>
                    <a:lnTo>
                      <a:pt x="142" y="292"/>
                    </a:lnTo>
                    <a:lnTo>
                      <a:pt x="131" y="300"/>
                    </a:lnTo>
                    <a:lnTo>
                      <a:pt x="120" y="307"/>
                    </a:lnTo>
                    <a:lnTo>
                      <a:pt x="109" y="313"/>
                    </a:lnTo>
                    <a:lnTo>
                      <a:pt x="99" y="317"/>
                    </a:lnTo>
                    <a:lnTo>
                      <a:pt x="90" y="322"/>
                    </a:lnTo>
                    <a:lnTo>
                      <a:pt x="79" y="325"/>
                    </a:lnTo>
                    <a:lnTo>
                      <a:pt x="70" y="328"/>
                    </a:lnTo>
                    <a:lnTo>
                      <a:pt x="61" y="329"/>
                    </a:lnTo>
                    <a:lnTo>
                      <a:pt x="52" y="330"/>
                    </a:lnTo>
                    <a:lnTo>
                      <a:pt x="44" y="330"/>
                    </a:lnTo>
                    <a:lnTo>
                      <a:pt x="35" y="330"/>
                    </a:lnTo>
                    <a:lnTo>
                      <a:pt x="27" y="329"/>
                    </a:lnTo>
                    <a:lnTo>
                      <a:pt x="19" y="326"/>
                    </a:lnTo>
                    <a:lnTo>
                      <a:pt x="0" y="391"/>
                    </a:lnTo>
                    <a:lnTo>
                      <a:pt x="13" y="395"/>
                    </a:lnTo>
                    <a:lnTo>
                      <a:pt x="29" y="397"/>
                    </a:lnTo>
                    <a:lnTo>
                      <a:pt x="42" y="398"/>
                    </a:lnTo>
                    <a:lnTo>
                      <a:pt x="56" y="398"/>
                    </a:lnTo>
                    <a:lnTo>
                      <a:pt x="71" y="396"/>
                    </a:lnTo>
                    <a:lnTo>
                      <a:pt x="85" y="394"/>
                    </a:lnTo>
                    <a:lnTo>
                      <a:pt x="99" y="390"/>
                    </a:lnTo>
                    <a:lnTo>
                      <a:pt x="113" y="385"/>
                    </a:lnTo>
                    <a:lnTo>
                      <a:pt x="127" y="380"/>
                    </a:lnTo>
                    <a:lnTo>
                      <a:pt x="141" y="373"/>
                    </a:lnTo>
                    <a:lnTo>
                      <a:pt x="155" y="365"/>
                    </a:lnTo>
                    <a:lnTo>
                      <a:pt x="168" y="356"/>
                    </a:lnTo>
                    <a:lnTo>
                      <a:pt x="181" y="347"/>
                    </a:lnTo>
                    <a:lnTo>
                      <a:pt x="195" y="337"/>
                    </a:lnTo>
                    <a:lnTo>
                      <a:pt x="208" y="326"/>
                    </a:lnTo>
                    <a:lnTo>
                      <a:pt x="222" y="315"/>
                    </a:lnTo>
                    <a:lnTo>
                      <a:pt x="246" y="289"/>
                    </a:lnTo>
                    <a:lnTo>
                      <a:pt x="270" y="262"/>
                    </a:lnTo>
                    <a:lnTo>
                      <a:pt x="294" y="232"/>
                    </a:lnTo>
                    <a:lnTo>
                      <a:pt x="316" y="199"/>
                    </a:lnTo>
                    <a:lnTo>
                      <a:pt x="338" y="163"/>
                    </a:lnTo>
                    <a:lnTo>
                      <a:pt x="358" y="126"/>
                    </a:lnTo>
                    <a:lnTo>
                      <a:pt x="377" y="87"/>
                    </a:lnTo>
                    <a:lnTo>
                      <a:pt x="393" y="47"/>
                    </a:lnTo>
                    <a:lnTo>
                      <a:pt x="395" y="38"/>
                    </a:lnTo>
                    <a:lnTo>
                      <a:pt x="395" y="32"/>
                    </a:lnTo>
                    <a:lnTo>
                      <a:pt x="394" y="25"/>
                    </a:lnTo>
                    <a:lnTo>
                      <a:pt x="392" y="19"/>
                    </a:lnTo>
                    <a:lnTo>
                      <a:pt x="388" y="14"/>
                    </a:lnTo>
                    <a:lnTo>
                      <a:pt x="383" y="10"/>
                    </a:lnTo>
                    <a:lnTo>
                      <a:pt x="379" y="6"/>
                    </a:lnTo>
                    <a:lnTo>
                      <a:pt x="373" y="3"/>
                    </a:lnTo>
                    <a:lnTo>
                      <a:pt x="367" y="1"/>
                    </a:lnTo>
                    <a:lnTo>
                      <a:pt x="360" y="0"/>
                    </a:lnTo>
                    <a:lnTo>
                      <a:pt x="355" y="1"/>
                    </a:lnTo>
                    <a:lnTo>
                      <a:pt x="348" y="3"/>
                    </a:lnTo>
                    <a:lnTo>
                      <a:pt x="342" y="6"/>
                    </a:lnTo>
                    <a:lnTo>
                      <a:pt x="337" y="10"/>
                    </a:lnTo>
                    <a:lnTo>
                      <a:pt x="333" y="15"/>
                    </a:lnTo>
                    <a:lnTo>
                      <a:pt x="329" y="22"/>
                    </a:lnTo>
                    <a:close/>
                  </a:path>
                </a:pathLst>
              </a:custGeom>
              <a:solidFill>
                <a:srgbClr val="1F1A17"/>
              </a:solidFill>
              <a:ln w="9525">
                <a:noFill/>
                <a:round/>
                <a:headEnd/>
                <a:tailEnd/>
              </a:ln>
            </p:spPr>
            <p:txBody>
              <a:bodyPr/>
              <a:lstStyle/>
              <a:p>
                <a:endParaRPr lang="en-US"/>
              </a:p>
            </p:txBody>
          </p:sp>
          <p:sp>
            <p:nvSpPr>
              <p:cNvPr id="40409" name="Freeform 1180"/>
              <p:cNvSpPr>
                <a:spLocks/>
              </p:cNvSpPr>
              <p:nvPr/>
            </p:nvSpPr>
            <p:spPr bwMode="auto">
              <a:xfrm>
                <a:off x="3029" y="2449"/>
                <a:ext cx="29" cy="82"/>
              </a:xfrm>
              <a:custGeom>
                <a:avLst/>
                <a:gdLst>
                  <a:gd name="T0" fmla="*/ 0 w 174"/>
                  <a:gd name="T1" fmla="*/ 0 h 497"/>
                  <a:gd name="T2" fmla="*/ 0 w 174"/>
                  <a:gd name="T3" fmla="*/ 0 h 497"/>
                  <a:gd name="T4" fmla="*/ 0 w 174"/>
                  <a:gd name="T5" fmla="*/ 0 h 497"/>
                  <a:gd name="T6" fmla="*/ 0 w 174"/>
                  <a:gd name="T7" fmla="*/ 0 h 497"/>
                  <a:gd name="T8" fmla="*/ 0 w 174"/>
                  <a:gd name="T9" fmla="*/ 0 h 497"/>
                  <a:gd name="T10" fmla="*/ 0 w 174"/>
                  <a:gd name="T11" fmla="*/ 0 h 497"/>
                  <a:gd name="T12" fmla="*/ 0 w 174"/>
                  <a:gd name="T13" fmla="*/ 0 h 497"/>
                  <a:gd name="T14" fmla="*/ 0 w 174"/>
                  <a:gd name="T15" fmla="*/ 0 h 497"/>
                  <a:gd name="T16" fmla="*/ 0 w 174"/>
                  <a:gd name="T17" fmla="*/ 0 h 497"/>
                  <a:gd name="T18" fmla="*/ 0 w 174"/>
                  <a:gd name="T19" fmla="*/ 0 h 497"/>
                  <a:gd name="T20" fmla="*/ 0 w 174"/>
                  <a:gd name="T21" fmla="*/ 0 h 497"/>
                  <a:gd name="T22" fmla="*/ 0 w 174"/>
                  <a:gd name="T23" fmla="*/ 0 h 497"/>
                  <a:gd name="T24" fmla="*/ 0 w 174"/>
                  <a:gd name="T25" fmla="*/ 0 h 497"/>
                  <a:gd name="T26" fmla="*/ 0 w 174"/>
                  <a:gd name="T27" fmla="*/ 0 h 497"/>
                  <a:gd name="T28" fmla="*/ 0 w 174"/>
                  <a:gd name="T29" fmla="*/ 0 h 497"/>
                  <a:gd name="T30" fmla="*/ 0 w 174"/>
                  <a:gd name="T31" fmla="*/ 0 h 497"/>
                  <a:gd name="T32" fmla="*/ 0 w 174"/>
                  <a:gd name="T33" fmla="*/ 0 h 497"/>
                  <a:gd name="T34" fmla="*/ 0 w 174"/>
                  <a:gd name="T35" fmla="*/ 0 h 497"/>
                  <a:gd name="T36" fmla="*/ 0 w 174"/>
                  <a:gd name="T37" fmla="*/ 0 h 497"/>
                  <a:gd name="T38" fmla="*/ 0 w 174"/>
                  <a:gd name="T39" fmla="*/ 0 h 497"/>
                  <a:gd name="T40" fmla="*/ 0 w 174"/>
                  <a:gd name="T41" fmla="*/ 0 h 497"/>
                  <a:gd name="T42" fmla="*/ 0 w 174"/>
                  <a:gd name="T43" fmla="*/ 0 h 497"/>
                  <a:gd name="T44" fmla="*/ 0 w 174"/>
                  <a:gd name="T45" fmla="*/ 0 h 497"/>
                  <a:gd name="T46" fmla="*/ 0 w 174"/>
                  <a:gd name="T47" fmla="*/ 0 h 497"/>
                  <a:gd name="T48" fmla="*/ 0 w 174"/>
                  <a:gd name="T49" fmla="*/ 0 h 497"/>
                  <a:gd name="T50" fmla="*/ 0 w 174"/>
                  <a:gd name="T51" fmla="*/ 0 h 497"/>
                  <a:gd name="T52" fmla="*/ 0 w 174"/>
                  <a:gd name="T53" fmla="*/ 0 h 497"/>
                  <a:gd name="T54" fmla="*/ 0 w 174"/>
                  <a:gd name="T55" fmla="*/ 0 h 497"/>
                  <a:gd name="T56" fmla="*/ 0 w 174"/>
                  <a:gd name="T57" fmla="*/ 0 h 497"/>
                  <a:gd name="T58" fmla="*/ 0 w 174"/>
                  <a:gd name="T59" fmla="*/ 0 h 497"/>
                  <a:gd name="T60" fmla="*/ 0 w 174"/>
                  <a:gd name="T61" fmla="*/ 0 h 497"/>
                  <a:gd name="T62" fmla="*/ 0 w 174"/>
                  <a:gd name="T63" fmla="*/ 0 h 497"/>
                  <a:gd name="T64" fmla="*/ 0 w 174"/>
                  <a:gd name="T65" fmla="*/ 0 h 497"/>
                  <a:gd name="T66" fmla="*/ 0 w 174"/>
                  <a:gd name="T67" fmla="*/ 0 h 497"/>
                  <a:gd name="T68" fmla="*/ 0 w 174"/>
                  <a:gd name="T69" fmla="*/ 0 h 497"/>
                  <a:gd name="T70" fmla="*/ 0 w 174"/>
                  <a:gd name="T71" fmla="*/ 0 h 4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4"/>
                  <a:gd name="T109" fmla="*/ 0 h 497"/>
                  <a:gd name="T110" fmla="*/ 174 w 174"/>
                  <a:gd name="T111" fmla="*/ 497 h 4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4" h="497">
                    <a:moveTo>
                      <a:pt x="24" y="67"/>
                    </a:moveTo>
                    <a:lnTo>
                      <a:pt x="24" y="67"/>
                    </a:lnTo>
                    <a:lnTo>
                      <a:pt x="31" y="70"/>
                    </a:lnTo>
                    <a:lnTo>
                      <a:pt x="38" y="73"/>
                    </a:lnTo>
                    <a:lnTo>
                      <a:pt x="45" y="77"/>
                    </a:lnTo>
                    <a:lnTo>
                      <a:pt x="51" y="81"/>
                    </a:lnTo>
                    <a:lnTo>
                      <a:pt x="58" y="87"/>
                    </a:lnTo>
                    <a:lnTo>
                      <a:pt x="63" y="93"/>
                    </a:lnTo>
                    <a:lnTo>
                      <a:pt x="69" y="100"/>
                    </a:lnTo>
                    <a:lnTo>
                      <a:pt x="74" y="108"/>
                    </a:lnTo>
                    <a:lnTo>
                      <a:pt x="79" y="116"/>
                    </a:lnTo>
                    <a:lnTo>
                      <a:pt x="84" y="125"/>
                    </a:lnTo>
                    <a:lnTo>
                      <a:pt x="88" y="136"/>
                    </a:lnTo>
                    <a:lnTo>
                      <a:pt x="92" y="146"/>
                    </a:lnTo>
                    <a:lnTo>
                      <a:pt x="96" y="158"/>
                    </a:lnTo>
                    <a:lnTo>
                      <a:pt x="98" y="170"/>
                    </a:lnTo>
                    <a:lnTo>
                      <a:pt x="101" y="183"/>
                    </a:lnTo>
                    <a:lnTo>
                      <a:pt x="103" y="197"/>
                    </a:lnTo>
                    <a:lnTo>
                      <a:pt x="105" y="211"/>
                    </a:lnTo>
                    <a:lnTo>
                      <a:pt x="106" y="226"/>
                    </a:lnTo>
                    <a:lnTo>
                      <a:pt x="106" y="241"/>
                    </a:lnTo>
                    <a:lnTo>
                      <a:pt x="106" y="256"/>
                    </a:lnTo>
                    <a:lnTo>
                      <a:pt x="105" y="290"/>
                    </a:lnTo>
                    <a:lnTo>
                      <a:pt x="101" y="324"/>
                    </a:lnTo>
                    <a:lnTo>
                      <a:pt x="95" y="360"/>
                    </a:lnTo>
                    <a:lnTo>
                      <a:pt x="86" y="397"/>
                    </a:lnTo>
                    <a:lnTo>
                      <a:pt x="75" y="434"/>
                    </a:lnTo>
                    <a:lnTo>
                      <a:pt x="62" y="472"/>
                    </a:lnTo>
                    <a:lnTo>
                      <a:pt x="126" y="497"/>
                    </a:lnTo>
                    <a:lnTo>
                      <a:pt x="141" y="455"/>
                    </a:lnTo>
                    <a:lnTo>
                      <a:pt x="152" y="413"/>
                    </a:lnTo>
                    <a:lnTo>
                      <a:pt x="162" y="373"/>
                    </a:lnTo>
                    <a:lnTo>
                      <a:pt x="169" y="333"/>
                    </a:lnTo>
                    <a:lnTo>
                      <a:pt x="172" y="295"/>
                    </a:lnTo>
                    <a:lnTo>
                      <a:pt x="174" y="258"/>
                    </a:lnTo>
                    <a:lnTo>
                      <a:pt x="174" y="240"/>
                    </a:lnTo>
                    <a:lnTo>
                      <a:pt x="173" y="222"/>
                    </a:lnTo>
                    <a:lnTo>
                      <a:pt x="172" y="205"/>
                    </a:lnTo>
                    <a:lnTo>
                      <a:pt x="171" y="188"/>
                    </a:lnTo>
                    <a:lnTo>
                      <a:pt x="167" y="172"/>
                    </a:lnTo>
                    <a:lnTo>
                      <a:pt x="165" y="155"/>
                    </a:lnTo>
                    <a:lnTo>
                      <a:pt x="160" y="140"/>
                    </a:lnTo>
                    <a:lnTo>
                      <a:pt x="156" y="125"/>
                    </a:lnTo>
                    <a:lnTo>
                      <a:pt x="151" y="111"/>
                    </a:lnTo>
                    <a:lnTo>
                      <a:pt x="145" y="98"/>
                    </a:lnTo>
                    <a:lnTo>
                      <a:pt x="138" y="84"/>
                    </a:lnTo>
                    <a:lnTo>
                      <a:pt x="132" y="71"/>
                    </a:lnTo>
                    <a:lnTo>
                      <a:pt x="123" y="59"/>
                    </a:lnTo>
                    <a:lnTo>
                      <a:pt x="114" y="49"/>
                    </a:lnTo>
                    <a:lnTo>
                      <a:pt x="104" y="39"/>
                    </a:lnTo>
                    <a:lnTo>
                      <a:pt x="93" y="29"/>
                    </a:lnTo>
                    <a:lnTo>
                      <a:pt x="82" y="20"/>
                    </a:lnTo>
                    <a:lnTo>
                      <a:pt x="70" y="13"/>
                    </a:lnTo>
                    <a:lnTo>
                      <a:pt x="58" y="7"/>
                    </a:lnTo>
                    <a:lnTo>
                      <a:pt x="44" y="3"/>
                    </a:lnTo>
                    <a:lnTo>
                      <a:pt x="36" y="0"/>
                    </a:lnTo>
                    <a:lnTo>
                      <a:pt x="29" y="0"/>
                    </a:lnTo>
                    <a:lnTo>
                      <a:pt x="22" y="3"/>
                    </a:lnTo>
                    <a:lnTo>
                      <a:pt x="16" y="5"/>
                    </a:lnTo>
                    <a:lnTo>
                      <a:pt x="11" y="9"/>
                    </a:lnTo>
                    <a:lnTo>
                      <a:pt x="7" y="13"/>
                    </a:lnTo>
                    <a:lnTo>
                      <a:pt x="4" y="19"/>
                    </a:lnTo>
                    <a:lnTo>
                      <a:pt x="2" y="25"/>
                    </a:lnTo>
                    <a:lnTo>
                      <a:pt x="0" y="32"/>
                    </a:lnTo>
                    <a:lnTo>
                      <a:pt x="0" y="37"/>
                    </a:lnTo>
                    <a:lnTo>
                      <a:pt x="1" y="43"/>
                    </a:lnTo>
                    <a:lnTo>
                      <a:pt x="3" y="50"/>
                    </a:lnTo>
                    <a:lnTo>
                      <a:pt x="7" y="55"/>
                    </a:lnTo>
                    <a:lnTo>
                      <a:pt x="11" y="61"/>
                    </a:lnTo>
                    <a:lnTo>
                      <a:pt x="17" y="64"/>
                    </a:lnTo>
                    <a:lnTo>
                      <a:pt x="24" y="67"/>
                    </a:lnTo>
                    <a:close/>
                  </a:path>
                </a:pathLst>
              </a:custGeom>
              <a:solidFill>
                <a:srgbClr val="1F1A17"/>
              </a:solidFill>
              <a:ln w="9525">
                <a:noFill/>
                <a:round/>
                <a:headEnd/>
                <a:tailEnd/>
              </a:ln>
            </p:spPr>
            <p:txBody>
              <a:bodyPr/>
              <a:lstStyle/>
              <a:p>
                <a:endParaRPr lang="en-US"/>
              </a:p>
            </p:txBody>
          </p:sp>
          <p:sp>
            <p:nvSpPr>
              <p:cNvPr id="40410" name="Freeform 1181"/>
              <p:cNvSpPr>
                <a:spLocks/>
              </p:cNvSpPr>
              <p:nvPr/>
            </p:nvSpPr>
            <p:spPr bwMode="auto">
              <a:xfrm>
                <a:off x="2970" y="2448"/>
                <a:ext cx="66" cy="66"/>
              </a:xfrm>
              <a:custGeom>
                <a:avLst/>
                <a:gdLst>
                  <a:gd name="T0" fmla="*/ 0 w 396"/>
                  <a:gd name="T1" fmla="*/ 0 h 398"/>
                  <a:gd name="T2" fmla="*/ 0 w 396"/>
                  <a:gd name="T3" fmla="*/ 0 h 398"/>
                  <a:gd name="T4" fmla="*/ 0 w 396"/>
                  <a:gd name="T5" fmla="*/ 0 h 398"/>
                  <a:gd name="T6" fmla="*/ 0 w 396"/>
                  <a:gd name="T7" fmla="*/ 0 h 398"/>
                  <a:gd name="T8" fmla="*/ 0 w 396"/>
                  <a:gd name="T9" fmla="*/ 0 h 398"/>
                  <a:gd name="T10" fmla="*/ 0 w 396"/>
                  <a:gd name="T11" fmla="*/ 0 h 398"/>
                  <a:gd name="T12" fmla="*/ 0 w 396"/>
                  <a:gd name="T13" fmla="*/ 0 h 398"/>
                  <a:gd name="T14" fmla="*/ 0 w 396"/>
                  <a:gd name="T15" fmla="*/ 0 h 398"/>
                  <a:gd name="T16" fmla="*/ 0 w 396"/>
                  <a:gd name="T17" fmla="*/ 0 h 398"/>
                  <a:gd name="T18" fmla="*/ 0 w 396"/>
                  <a:gd name="T19" fmla="*/ 0 h 398"/>
                  <a:gd name="T20" fmla="*/ 0 w 396"/>
                  <a:gd name="T21" fmla="*/ 0 h 398"/>
                  <a:gd name="T22" fmla="*/ 0 w 396"/>
                  <a:gd name="T23" fmla="*/ 0 h 398"/>
                  <a:gd name="T24" fmla="*/ 0 w 396"/>
                  <a:gd name="T25" fmla="*/ 0 h 398"/>
                  <a:gd name="T26" fmla="*/ 0 w 396"/>
                  <a:gd name="T27" fmla="*/ 0 h 398"/>
                  <a:gd name="T28" fmla="*/ 0 w 396"/>
                  <a:gd name="T29" fmla="*/ 0 h 398"/>
                  <a:gd name="T30" fmla="*/ 0 w 396"/>
                  <a:gd name="T31" fmla="*/ 0 h 398"/>
                  <a:gd name="T32" fmla="*/ 0 w 396"/>
                  <a:gd name="T33" fmla="*/ 0 h 398"/>
                  <a:gd name="T34" fmla="*/ 0 w 396"/>
                  <a:gd name="T35" fmla="*/ 0 h 398"/>
                  <a:gd name="T36" fmla="*/ 0 w 396"/>
                  <a:gd name="T37" fmla="*/ 0 h 398"/>
                  <a:gd name="T38" fmla="*/ 0 w 396"/>
                  <a:gd name="T39" fmla="*/ 0 h 398"/>
                  <a:gd name="T40" fmla="*/ 0 w 396"/>
                  <a:gd name="T41" fmla="*/ 0 h 398"/>
                  <a:gd name="T42" fmla="*/ 0 w 396"/>
                  <a:gd name="T43" fmla="*/ 0 h 398"/>
                  <a:gd name="T44" fmla="*/ 0 w 396"/>
                  <a:gd name="T45" fmla="*/ 0 h 398"/>
                  <a:gd name="T46" fmla="*/ 0 w 396"/>
                  <a:gd name="T47" fmla="*/ 0 h 398"/>
                  <a:gd name="T48" fmla="*/ 0 w 396"/>
                  <a:gd name="T49" fmla="*/ 0 h 398"/>
                  <a:gd name="T50" fmla="*/ 0 w 396"/>
                  <a:gd name="T51" fmla="*/ 0 h 398"/>
                  <a:gd name="T52" fmla="*/ 0 w 396"/>
                  <a:gd name="T53" fmla="*/ 0 h 398"/>
                  <a:gd name="T54" fmla="*/ 0 w 396"/>
                  <a:gd name="T55" fmla="*/ 0 h 398"/>
                  <a:gd name="T56" fmla="*/ 0 w 396"/>
                  <a:gd name="T57" fmla="*/ 0 h 398"/>
                  <a:gd name="T58" fmla="*/ 0 w 396"/>
                  <a:gd name="T59" fmla="*/ 0 h 398"/>
                  <a:gd name="T60" fmla="*/ 0 w 396"/>
                  <a:gd name="T61" fmla="*/ 0 h 398"/>
                  <a:gd name="T62" fmla="*/ 0 w 396"/>
                  <a:gd name="T63" fmla="*/ 0 h 398"/>
                  <a:gd name="T64" fmla="*/ 0 w 396"/>
                  <a:gd name="T65" fmla="*/ 0 h 398"/>
                  <a:gd name="T66" fmla="*/ 0 w 396"/>
                  <a:gd name="T67" fmla="*/ 0 h 398"/>
                  <a:gd name="T68" fmla="*/ 0 w 396"/>
                  <a:gd name="T69" fmla="*/ 0 h 398"/>
                  <a:gd name="T70" fmla="*/ 0 w 396"/>
                  <a:gd name="T71" fmla="*/ 0 h 3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96"/>
                  <a:gd name="T109" fmla="*/ 0 h 398"/>
                  <a:gd name="T110" fmla="*/ 396 w 396"/>
                  <a:gd name="T111" fmla="*/ 398 h 39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96" h="398">
                    <a:moveTo>
                      <a:pt x="66" y="376"/>
                    </a:moveTo>
                    <a:lnTo>
                      <a:pt x="66" y="376"/>
                    </a:lnTo>
                    <a:lnTo>
                      <a:pt x="81" y="337"/>
                    </a:lnTo>
                    <a:lnTo>
                      <a:pt x="98" y="302"/>
                    </a:lnTo>
                    <a:lnTo>
                      <a:pt x="117" y="268"/>
                    </a:lnTo>
                    <a:lnTo>
                      <a:pt x="135" y="236"/>
                    </a:lnTo>
                    <a:lnTo>
                      <a:pt x="156" y="207"/>
                    </a:lnTo>
                    <a:lnTo>
                      <a:pt x="177" y="179"/>
                    </a:lnTo>
                    <a:lnTo>
                      <a:pt x="189" y="166"/>
                    </a:lnTo>
                    <a:lnTo>
                      <a:pt x="199" y="155"/>
                    </a:lnTo>
                    <a:lnTo>
                      <a:pt x="209" y="143"/>
                    </a:lnTo>
                    <a:lnTo>
                      <a:pt x="221" y="133"/>
                    </a:lnTo>
                    <a:lnTo>
                      <a:pt x="231" y="124"/>
                    </a:lnTo>
                    <a:lnTo>
                      <a:pt x="243" y="114"/>
                    </a:lnTo>
                    <a:lnTo>
                      <a:pt x="253" y="106"/>
                    </a:lnTo>
                    <a:lnTo>
                      <a:pt x="265" y="98"/>
                    </a:lnTo>
                    <a:lnTo>
                      <a:pt x="275" y="91"/>
                    </a:lnTo>
                    <a:lnTo>
                      <a:pt x="286" y="85"/>
                    </a:lnTo>
                    <a:lnTo>
                      <a:pt x="296" y="81"/>
                    </a:lnTo>
                    <a:lnTo>
                      <a:pt x="307" y="76"/>
                    </a:lnTo>
                    <a:lnTo>
                      <a:pt x="316" y="73"/>
                    </a:lnTo>
                    <a:lnTo>
                      <a:pt x="326" y="70"/>
                    </a:lnTo>
                    <a:lnTo>
                      <a:pt x="336" y="69"/>
                    </a:lnTo>
                    <a:lnTo>
                      <a:pt x="344" y="68"/>
                    </a:lnTo>
                    <a:lnTo>
                      <a:pt x="353" y="68"/>
                    </a:lnTo>
                    <a:lnTo>
                      <a:pt x="361" y="68"/>
                    </a:lnTo>
                    <a:lnTo>
                      <a:pt x="369" y="69"/>
                    </a:lnTo>
                    <a:lnTo>
                      <a:pt x="376" y="71"/>
                    </a:lnTo>
                    <a:lnTo>
                      <a:pt x="396" y="7"/>
                    </a:lnTo>
                    <a:lnTo>
                      <a:pt x="382" y="3"/>
                    </a:lnTo>
                    <a:lnTo>
                      <a:pt x="368" y="1"/>
                    </a:lnTo>
                    <a:lnTo>
                      <a:pt x="353" y="0"/>
                    </a:lnTo>
                    <a:lnTo>
                      <a:pt x="339" y="0"/>
                    </a:lnTo>
                    <a:lnTo>
                      <a:pt x="325" y="2"/>
                    </a:lnTo>
                    <a:lnTo>
                      <a:pt x="310" y="4"/>
                    </a:lnTo>
                    <a:lnTo>
                      <a:pt x="296" y="8"/>
                    </a:lnTo>
                    <a:lnTo>
                      <a:pt x="282" y="13"/>
                    </a:lnTo>
                    <a:lnTo>
                      <a:pt x="268" y="19"/>
                    </a:lnTo>
                    <a:lnTo>
                      <a:pt x="255" y="25"/>
                    </a:lnTo>
                    <a:lnTo>
                      <a:pt x="241" y="33"/>
                    </a:lnTo>
                    <a:lnTo>
                      <a:pt x="228" y="41"/>
                    </a:lnTo>
                    <a:lnTo>
                      <a:pt x="214" y="51"/>
                    </a:lnTo>
                    <a:lnTo>
                      <a:pt x="201" y="61"/>
                    </a:lnTo>
                    <a:lnTo>
                      <a:pt x="188" y="71"/>
                    </a:lnTo>
                    <a:lnTo>
                      <a:pt x="175" y="83"/>
                    </a:lnTo>
                    <a:lnTo>
                      <a:pt x="162" y="96"/>
                    </a:lnTo>
                    <a:lnTo>
                      <a:pt x="149" y="109"/>
                    </a:lnTo>
                    <a:lnTo>
                      <a:pt x="137" y="121"/>
                    </a:lnTo>
                    <a:lnTo>
                      <a:pt x="125" y="136"/>
                    </a:lnTo>
                    <a:lnTo>
                      <a:pt x="102" y="166"/>
                    </a:lnTo>
                    <a:lnTo>
                      <a:pt x="79" y="199"/>
                    </a:lnTo>
                    <a:lnTo>
                      <a:pt x="58" y="235"/>
                    </a:lnTo>
                    <a:lnTo>
                      <a:pt x="38" y="272"/>
                    </a:lnTo>
                    <a:lnTo>
                      <a:pt x="20" y="311"/>
                    </a:lnTo>
                    <a:lnTo>
                      <a:pt x="3" y="351"/>
                    </a:lnTo>
                    <a:lnTo>
                      <a:pt x="1" y="359"/>
                    </a:lnTo>
                    <a:lnTo>
                      <a:pt x="0" y="366"/>
                    </a:lnTo>
                    <a:lnTo>
                      <a:pt x="1" y="373"/>
                    </a:lnTo>
                    <a:lnTo>
                      <a:pt x="4" y="379"/>
                    </a:lnTo>
                    <a:lnTo>
                      <a:pt x="7" y="384"/>
                    </a:lnTo>
                    <a:lnTo>
                      <a:pt x="12" y="388"/>
                    </a:lnTo>
                    <a:lnTo>
                      <a:pt x="18" y="392"/>
                    </a:lnTo>
                    <a:lnTo>
                      <a:pt x="22" y="395"/>
                    </a:lnTo>
                    <a:lnTo>
                      <a:pt x="29" y="396"/>
                    </a:lnTo>
                    <a:lnTo>
                      <a:pt x="35" y="398"/>
                    </a:lnTo>
                    <a:lnTo>
                      <a:pt x="42" y="398"/>
                    </a:lnTo>
                    <a:lnTo>
                      <a:pt x="48" y="395"/>
                    </a:lnTo>
                    <a:lnTo>
                      <a:pt x="53" y="393"/>
                    </a:lnTo>
                    <a:lnTo>
                      <a:pt x="58" y="388"/>
                    </a:lnTo>
                    <a:lnTo>
                      <a:pt x="63" y="383"/>
                    </a:lnTo>
                    <a:lnTo>
                      <a:pt x="66" y="376"/>
                    </a:lnTo>
                    <a:close/>
                  </a:path>
                </a:pathLst>
              </a:custGeom>
              <a:solidFill>
                <a:srgbClr val="1F1A17"/>
              </a:solidFill>
              <a:ln w="9525">
                <a:noFill/>
                <a:round/>
                <a:headEnd/>
                <a:tailEnd/>
              </a:ln>
            </p:spPr>
            <p:txBody>
              <a:bodyPr/>
              <a:lstStyle/>
              <a:p>
                <a:endParaRPr lang="en-US"/>
              </a:p>
            </p:txBody>
          </p:sp>
          <p:sp>
            <p:nvSpPr>
              <p:cNvPr id="40411" name="Freeform 1182"/>
              <p:cNvSpPr>
                <a:spLocks/>
              </p:cNvSpPr>
              <p:nvPr/>
            </p:nvSpPr>
            <p:spPr bwMode="auto">
              <a:xfrm>
                <a:off x="2962" y="2507"/>
                <a:ext cx="30" cy="82"/>
              </a:xfrm>
              <a:custGeom>
                <a:avLst/>
                <a:gdLst>
                  <a:gd name="T0" fmla="*/ 0 w 175"/>
                  <a:gd name="T1" fmla="*/ 0 h 497"/>
                  <a:gd name="T2" fmla="*/ 0 w 175"/>
                  <a:gd name="T3" fmla="*/ 0 h 497"/>
                  <a:gd name="T4" fmla="*/ 0 w 175"/>
                  <a:gd name="T5" fmla="*/ 0 h 497"/>
                  <a:gd name="T6" fmla="*/ 0 w 175"/>
                  <a:gd name="T7" fmla="*/ 0 h 497"/>
                  <a:gd name="T8" fmla="*/ 0 w 175"/>
                  <a:gd name="T9" fmla="*/ 0 h 497"/>
                  <a:gd name="T10" fmla="*/ 0 w 175"/>
                  <a:gd name="T11" fmla="*/ 0 h 497"/>
                  <a:gd name="T12" fmla="*/ 0 w 175"/>
                  <a:gd name="T13" fmla="*/ 0 h 497"/>
                  <a:gd name="T14" fmla="*/ 0 w 175"/>
                  <a:gd name="T15" fmla="*/ 0 h 497"/>
                  <a:gd name="T16" fmla="*/ 0 w 175"/>
                  <a:gd name="T17" fmla="*/ 0 h 497"/>
                  <a:gd name="T18" fmla="*/ 0 w 175"/>
                  <a:gd name="T19" fmla="*/ 0 h 497"/>
                  <a:gd name="T20" fmla="*/ 0 w 175"/>
                  <a:gd name="T21" fmla="*/ 0 h 497"/>
                  <a:gd name="T22" fmla="*/ 0 w 175"/>
                  <a:gd name="T23" fmla="*/ 0 h 497"/>
                  <a:gd name="T24" fmla="*/ 0 w 175"/>
                  <a:gd name="T25" fmla="*/ 0 h 497"/>
                  <a:gd name="T26" fmla="*/ 0 w 175"/>
                  <a:gd name="T27" fmla="*/ 0 h 497"/>
                  <a:gd name="T28" fmla="*/ 0 w 175"/>
                  <a:gd name="T29" fmla="*/ 0 h 497"/>
                  <a:gd name="T30" fmla="*/ 0 w 175"/>
                  <a:gd name="T31" fmla="*/ 0 h 497"/>
                  <a:gd name="T32" fmla="*/ 0 w 175"/>
                  <a:gd name="T33" fmla="*/ 0 h 497"/>
                  <a:gd name="T34" fmla="*/ 0 w 175"/>
                  <a:gd name="T35" fmla="*/ 0 h 497"/>
                  <a:gd name="T36" fmla="*/ 0 w 175"/>
                  <a:gd name="T37" fmla="*/ 0 h 497"/>
                  <a:gd name="T38" fmla="*/ 0 w 175"/>
                  <a:gd name="T39" fmla="*/ 0 h 497"/>
                  <a:gd name="T40" fmla="*/ 0 w 175"/>
                  <a:gd name="T41" fmla="*/ 0 h 497"/>
                  <a:gd name="T42" fmla="*/ 0 w 175"/>
                  <a:gd name="T43" fmla="*/ 0 h 497"/>
                  <a:gd name="T44" fmla="*/ 0 w 175"/>
                  <a:gd name="T45" fmla="*/ 0 h 497"/>
                  <a:gd name="T46" fmla="*/ 0 w 175"/>
                  <a:gd name="T47" fmla="*/ 0 h 497"/>
                  <a:gd name="T48" fmla="*/ 0 w 175"/>
                  <a:gd name="T49" fmla="*/ 0 h 497"/>
                  <a:gd name="T50" fmla="*/ 0 w 175"/>
                  <a:gd name="T51" fmla="*/ 0 h 497"/>
                  <a:gd name="T52" fmla="*/ 0 w 175"/>
                  <a:gd name="T53" fmla="*/ 0 h 497"/>
                  <a:gd name="T54" fmla="*/ 0 w 175"/>
                  <a:gd name="T55" fmla="*/ 0 h 497"/>
                  <a:gd name="T56" fmla="*/ 0 w 175"/>
                  <a:gd name="T57" fmla="*/ 0 h 497"/>
                  <a:gd name="T58" fmla="*/ 0 w 175"/>
                  <a:gd name="T59" fmla="*/ 0 h 497"/>
                  <a:gd name="T60" fmla="*/ 0 w 175"/>
                  <a:gd name="T61" fmla="*/ 0 h 497"/>
                  <a:gd name="T62" fmla="*/ 0 w 175"/>
                  <a:gd name="T63" fmla="*/ 0 h 497"/>
                  <a:gd name="T64" fmla="*/ 0 w 175"/>
                  <a:gd name="T65" fmla="*/ 0 h 497"/>
                  <a:gd name="T66" fmla="*/ 0 w 175"/>
                  <a:gd name="T67" fmla="*/ 0 h 497"/>
                  <a:gd name="T68" fmla="*/ 0 w 175"/>
                  <a:gd name="T69" fmla="*/ 0 h 497"/>
                  <a:gd name="T70" fmla="*/ 0 w 175"/>
                  <a:gd name="T71" fmla="*/ 0 h 4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5"/>
                  <a:gd name="T109" fmla="*/ 0 h 497"/>
                  <a:gd name="T110" fmla="*/ 175 w 175"/>
                  <a:gd name="T111" fmla="*/ 497 h 4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5" h="497">
                    <a:moveTo>
                      <a:pt x="150" y="429"/>
                    </a:moveTo>
                    <a:lnTo>
                      <a:pt x="150" y="429"/>
                    </a:lnTo>
                    <a:lnTo>
                      <a:pt x="143" y="427"/>
                    </a:lnTo>
                    <a:lnTo>
                      <a:pt x="136" y="424"/>
                    </a:lnTo>
                    <a:lnTo>
                      <a:pt x="129" y="420"/>
                    </a:lnTo>
                    <a:lnTo>
                      <a:pt x="124" y="416"/>
                    </a:lnTo>
                    <a:lnTo>
                      <a:pt x="118" y="410"/>
                    </a:lnTo>
                    <a:lnTo>
                      <a:pt x="112" y="404"/>
                    </a:lnTo>
                    <a:lnTo>
                      <a:pt x="106" y="397"/>
                    </a:lnTo>
                    <a:lnTo>
                      <a:pt x="101" y="389"/>
                    </a:lnTo>
                    <a:lnTo>
                      <a:pt x="96" y="381"/>
                    </a:lnTo>
                    <a:lnTo>
                      <a:pt x="91" y="372"/>
                    </a:lnTo>
                    <a:lnTo>
                      <a:pt x="87" y="361"/>
                    </a:lnTo>
                    <a:lnTo>
                      <a:pt x="83" y="351"/>
                    </a:lnTo>
                    <a:lnTo>
                      <a:pt x="80" y="339"/>
                    </a:lnTo>
                    <a:lnTo>
                      <a:pt x="76" y="327"/>
                    </a:lnTo>
                    <a:lnTo>
                      <a:pt x="74" y="314"/>
                    </a:lnTo>
                    <a:lnTo>
                      <a:pt x="72" y="300"/>
                    </a:lnTo>
                    <a:lnTo>
                      <a:pt x="70" y="286"/>
                    </a:lnTo>
                    <a:lnTo>
                      <a:pt x="69" y="271"/>
                    </a:lnTo>
                    <a:lnTo>
                      <a:pt x="68" y="256"/>
                    </a:lnTo>
                    <a:lnTo>
                      <a:pt x="68" y="241"/>
                    </a:lnTo>
                    <a:lnTo>
                      <a:pt x="70" y="207"/>
                    </a:lnTo>
                    <a:lnTo>
                      <a:pt x="74" y="173"/>
                    </a:lnTo>
                    <a:lnTo>
                      <a:pt x="80" y="137"/>
                    </a:lnTo>
                    <a:lnTo>
                      <a:pt x="88" y="100"/>
                    </a:lnTo>
                    <a:lnTo>
                      <a:pt x="99" y="63"/>
                    </a:lnTo>
                    <a:lnTo>
                      <a:pt x="112" y="25"/>
                    </a:lnTo>
                    <a:lnTo>
                      <a:pt x="49" y="0"/>
                    </a:lnTo>
                    <a:lnTo>
                      <a:pt x="35" y="42"/>
                    </a:lnTo>
                    <a:lnTo>
                      <a:pt x="23" y="84"/>
                    </a:lnTo>
                    <a:lnTo>
                      <a:pt x="14" y="124"/>
                    </a:lnTo>
                    <a:lnTo>
                      <a:pt x="7" y="163"/>
                    </a:lnTo>
                    <a:lnTo>
                      <a:pt x="2" y="202"/>
                    </a:lnTo>
                    <a:lnTo>
                      <a:pt x="1" y="239"/>
                    </a:lnTo>
                    <a:lnTo>
                      <a:pt x="0" y="257"/>
                    </a:lnTo>
                    <a:lnTo>
                      <a:pt x="1" y="274"/>
                    </a:lnTo>
                    <a:lnTo>
                      <a:pt x="2" y="292"/>
                    </a:lnTo>
                    <a:lnTo>
                      <a:pt x="5" y="309"/>
                    </a:lnTo>
                    <a:lnTo>
                      <a:pt x="7" y="325"/>
                    </a:lnTo>
                    <a:lnTo>
                      <a:pt x="10" y="342"/>
                    </a:lnTo>
                    <a:lnTo>
                      <a:pt x="14" y="357"/>
                    </a:lnTo>
                    <a:lnTo>
                      <a:pt x="18" y="372"/>
                    </a:lnTo>
                    <a:lnTo>
                      <a:pt x="23" y="385"/>
                    </a:lnTo>
                    <a:lnTo>
                      <a:pt x="30" y="399"/>
                    </a:lnTo>
                    <a:lnTo>
                      <a:pt x="36" y="413"/>
                    </a:lnTo>
                    <a:lnTo>
                      <a:pt x="44" y="426"/>
                    </a:lnTo>
                    <a:lnTo>
                      <a:pt x="52" y="438"/>
                    </a:lnTo>
                    <a:lnTo>
                      <a:pt x="61" y="448"/>
                    </a:lnTo>
                    <a:lnTo>
                      <a:pt x="70" y="458"/>
                    </a:lnTo>
                    <a:lnTo>
                      <a:pt x="81" y="468"/>
                    </a:lnTo>
                    <a:lnTo>
                      <a:pt x="92" y="477"/>
                    </a:lnTo>
                    <a:lnTo>
                      <a:pt x="104" y="484"/>
                    </a:lnTo>
                    <a:lnTo>
                      <a:pt x="118" y="490"/>
                    </a:lnTo>
                    <a:lnTo>
                      <a:pt x="131" y="494"/>
                    </a:lnTo>
                    <a:lnTo>
                      <a:pt x="139" y="497"/>
                    </a:lnTo>
                    <a:lnTo>
                      <a:pt x="146" y="497"/>
                    </a:lnTo>
                    <a:lnTo>
                      <a:pt x="153" y="494"/>
                    </a:lnTo>
                    <a:lnTo>
                      <a:pt x="158" y="492"/>
                    </a:lnTo>
                    <a:lnTo>
                      <a:pt x="163" y="488"/>
                    </a:lnTo>
                    <a:lnTo>
                      <a:pt x="168" y="484"/>
                    </a:lnTo>
                    <a:lnTo>
                      <a:pt x="171" y="478"/>
                    </a:lnTo>
                    <a:lnTo>
                      <a:pt x="173" y="472"/>
                    </a:lnTo>
                    <a:lnTo>
                      <a:pt x="175" y="465"/>
                    </a:lnTo>
                    <a:lnTo>
                      <a:pt x="175" y="459"/>
                    </a:lnTo>
                    <a:lnTo>
                      <a:pt x="173" y="454"/>
                    </a:lnTo>
                    <a:lnTo>
                      <a:pt x="172" y="447"/>
                    </a:lnTo>
                    <a:lnTo>
                      <a:pt x="169" y="442"/>
                    </a:lnTo>
                    <a:lnTo>
                      <a:pt x="164" y="436"/>
                    </a:lnTo>
                    <a:lnTo>
                      <a:pt x="158" y="433"/>
                    </a:lnTo>
                    <a:lnTo>
                      <a:pt x="150" y="429"/>
                    </a:lnTo>
                    <a:close/>
                  </a:path>
                </a:pathLst>
              </a:custGeom>
              <a:solidFill>
                <a:srgbClr val="1F1A17"/>
              </a:solidFill>
              <a:ln w="9525">
                <a:noFill/>
                <a:round/>
                <a:headEnd/>
                <a:tailEnd/>
              </a:ln>
            </p:spPr>
            <p:txBody>
              <a:bodyPr/>
              <a:lstStyle/>
              <a:p>
                <a:endParaRPr lang="en-US"/>
              </a:p>
            </p:txBody>
          </p:sp>
          <p:sp>
            <p:nvSpPr>
              <p:cNvPr id="40412" name="Freeform 1183"/>
              <p:cNvSpPr>
                <a:spLocks/>
              </p:cNvSpPr>
              <p:nvPr/>
            </p:nvSpPr>
            <p:spPr bwMode="auto">
              <a:xfrm>
                <a:off x="3070" y="2484"/>
                <a:ext cx="87" cy="129"/>
              </a:xfrm>
              <a:custGeom>
                <a:avLst/>
                <a:gdLst>
                  <a:gd name="T0" fmla="*/ 0 w 522"/>
                  <a:gd name="T1" fmla="*/ 0 h 776"/>
                  <a:gd name="T2" fmla="*/ 0 w 522"/>
                  <a:gd name="T3" fmla="*/ 0 h 776"/>
                  <a:gd name="T4" fmla="*/ 0 w 522"/>
                  <a:gd name="T5" fmla="*/ 0 h 776"/>
                  <a:gd name="T6" fmla="*/ 0 w 522"/>
                  <a:gd name="T7" fmla="*/ 0 h 776"/>
                  <a:gd name="T8" fmla="*/ 0 w 522"/>
                  <a:gd name="T9" fmla="*/ 0 h 776"/>
                  <a:gd name="T10" fmla="*/ 0 w 522"/>
                  <a:gd name="T11" fmla="*/ 0 h 776"/>
                  <a:gd name="T12" fmla="*/ 0 w 522"/>
                  <a:gd name="T13" fmla="*/ 0 h 776"/>
                  <a:gd name="T14" fmla="*/ 0 w 522"/>
                  <a:gd name="T15" fmla="*/ 0 h 776"/>
                  <a:gd name="T16" fmla="*/ 0 w 522"/>
                  <a:gd name="T17" fmla="*/ 0 h 776"/>
                  <a:gd name="T18" fmla="*/ 0 w 522"/>
                  <a:gd name="T19" fmla="*/ 0 h 776"/>
                  <a:gd name="T20" fmla="*/ 0 w 522"/>
                  <a:gd name="T21" fmla="*/ 0 h 776"/>
                  <a:gd name="T22" fmla="*/ 0 w 522"/>
                  <a:gd name="T23" fmla="*/ 0 h 776"/>
                  <a:gd name="T24" fmla="*/ 0 w 522"/>
                  <a:gd name="T25" fmla="*/ 0 h 776"/>
                  <a:gd name="T26" fmla="*/ 0 w 522"/>
                  <a:gd name="T27" fmla="*/ 0 h 776"/>
                  <a:gd name="T28" fmla="*/ 0 w 522"/>
                  <a:gd name="T29" fmla="*/ 0 h 776"/>
                  <a:gd name="T30" fmla="*/ 0 w 522"/>
                  <a:gd name="T31" fmla="*/ 0 h 776"/>
                  <a:gd name="T32" fmla="*/ 0 w 522"/>
                  <a:gd name="T33" fmla="*/ 0 h 776"/>
                  <a:gd name="T34" fmla="*/ 0 w 522"/>
                  <a:gd name="T35" fmla="*/ 0 h 776"/>
                  <a:gd name="T36" fmla="*/ 0 w 522"/>
                  <a:gd name="T37" fmla="*/ 0 h 776"/>
                  <a:gd name="T38" fmla="*/ 0 w 522"/>
                  <a:gd name="T39" fmla="*/ 0 h 776"/>
                  <a:gd name="T40" fmla="*/ 0 w 522"/>
                  <a:gd name="T41" fmla="*/ 0 h 776"/>
                  <a:gd name="T42" fmla="*/ 0 w 522"/>
                  <a:gd name="T43" fmla="*/ 0 h 776"/>
                  <a:gd name="T44" fmla="*/ 0 w 522"/>
                  <a:gd name="T45" fmla="*/ 0 h 776"/>
                  <a:gd name="T46" fmla="*/ 0 w 522"/>
                  <a:gd name="T47" fmla="*/ 0 h 776"/>
                  <a:gd name="T48" fmla="*/ 0 w 522"/>
                  <a:gd name="T49" fmla="*/ 0 h 776"/>
                  <a:gd name="T50" fmla="*/ 0 w 522"/>
                  <a:gd name="T51" fmla="*/ 0 h 776"/>
                  <a:gd name="T52" fmla="*/ 0 w 522"/>
                  <a:gd name="T53" fmla="*/ 0 h 776"/>
                  <a:gd name="T54" fmla="*/ 0 w 522"/>
                  <a:gd name="T55" fmla="*/ 0 h 776"/>
                  <a:gd name="T56" fmla="*/ 0 w 522"/>
                  <a:gd name="T57" fmla="*/ 0 h 776"/>
                  <a:gd name="T58" fmla="*/ 0 w 522"/>
                  <a:gd name="T59" fmla="*/ 0 h 776"/>
                  <a:gd name="T60" fmla="*/ 0 w 522"/>
                  <a:gd name="T61" fmla="*/ 0 h 776"/>
                  <a:gd name="T62" fmla="*/ 0 w 522"/>
                  <a:gd name="T63" fmla="*/ 0 h 776"/>
                  <a:gd name="T64" fmla="*/ 0 w 522"/>
                  <a:gd name="T65" fmla="*/ 0 h 776"/>
                  <a:gd name="T66" fmla="*/ 0 w 522"/>
                  <a:gd name="T67" fmla="*/ 0 h 776"/>
                  <a:gd name="T68" fmla="*/ 0 w 522"/>
                  <a:gd name="T69" fmla="*/ 0 h 776"/>
                  <a:gd name="T70" fmla="*/ 0 w 522"/>
                  <a:gd name="T71" fmla="*/ 0 h 776"/>
                  <a:gd name="T72" fmla="*/ 0 w 522"/>
                  <a:gd name="T73" fmla="*/ 0 h 776"/>
                  <a:gd name="T74" fmla="*/ 0 w 522"/>
                  <a:gd name="T75" fmla="*/ 0 h 776"/>
                  <a:gd name="T76" fmla="*/ 0 w 522"/>
                  <a:gd name="T77" fmla="*/ 0 h 776"/>
                  <a:gd name="T78" fmla="*/ 0 w 522"/>
                  <a:gd name="T79" fmla="*/ 0 h 776"/>
                  <a:gd name="T80" fmla="*/ 0 w 522"/>
                  <a:gd name="T81" fmla="*/ 0 h 776"/>
                  <a:gd name="T82" fmla="*/ 0 w 522"/>
                  <a:gd name="T83" fmla="*/ 0 h 776"/>
                  <a:gd name="T84" fmla="*/ 0 w 522"/>
                  <a:gd name="T85" fmla="*/ 0 h 776"/>
                  <a:gd name="T86" fmla="*/ 0 w 522"/>
                  <a:gd name="T87" fmla="*/ 0 h 776"/>
                  <a:gd name="T88" fmla="*/ 0 w 522"/>
                  <a:gd name="T89" fmla="*/ 0 h 776"/>
                  <a:gd name="T90" fmla="*/ 0 w 522"/>
                  <a:gd name="T91" fmla="*/ 0 h 776"/>
                  <a:gd name="T92" fmla="*/ 0 w 522"/>
                  <a:gd name="T93" fmla="*/ 0 h 776"/>
                  <a:gd name="T94" fmla="*/ 0 w 522"/>
                  <a:gd name="T95" fmla="*/ 0 h 776"/>
                  <a:gd name="T96" fmla="*/ 0 w 522"/>
                  <a:gd name="T97" fmla="*/ 0 h 776"/>
                  <a:gd name="T98" fmla="*/ 0 w 522"/>
                  <a:gd name="T99" fmla="*/ 0 h 77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22"/>
                  <a:gd name="T151" fmla="*/ 0 h 776"/>
                  <a:gd name="T152" fmla="*/ 522 w 522"/>
                  <a:gd name="T153" fmla="*/ 776 h 77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22" h="776">
                    <a:moveTo>
                      <a:pt x="97" y="769"/>
                    </a:moveTo>
                    <a:lnTo>
                      <a:pt x="108" y="772"/>
                    </a:lnTo>
                    <a:lnTo>
                      <a:pt x="119" y="775"/>
                    </a:lnTo>
                    <a:lnTo>
                      <a:pt x="130" y="776"/>
                    </a:lnTo>
                    <a:lnTo>
                      <a:pt x="141" y="776"/>
                    </a:lnTo>
                    <a:lnTo>
                      <a:pt x="153" y="775"/>
                    </a:lnTo>
                    <a:lnTo>
                      <a:pt x="164" y="773"/>
                    </a:lnTo>
                    <a:lnTo>
                      <a:pt x="177" y="770"/>
                    </a:lnTo>
                    <a:lnTo>
                      <a:pt x="189" y="767"/>
                    </a:lnTo>
                    <a:lnTo>
                      <a:pt x="201" y="762"/>
                    </a:lnTo>
                    <a:lnTo>
                      <a:pt x="214" y="757"/>
                    </a:lnTo>
                    <a:lnTo>
                      <a:pt x="226" y="750"/>
                    </a:lnTo>
                    <a:lnTo>
                      <a:pt x="238" y="743"/>
                    </a:lnTo>
                    <a:lnTo>
                      <a:pt x="251" y="735"/>
                    </a:lnTo>
                    <a:lnTo>
                      <a:pt x="264" y="727"/>
                    </a:lnTo>
                    <a:lnTo>
                      <a:pt x="275" y="718"/>
                    </a:lnTo>
                    <a:lnTo>
                      <a:pt x="288" y="708"/>
                    </a:lnTo>
                    <a:lnTo>
                      <a:pt x="314" y="684"/>
                    </a:lnTo>
                    <a:lnTo>
                      <a:pt x="338" y="659"/>
                    </a:lnTo>
                    <a:lnTo>
                      <a:pt x="361" y="631"/>
                    </a:lnTo>
                    <a:lnTo>
                      <a:pt x="384" y="601"/>
                    </a:lnTo>
                    <a:lnTo>
                      <a:pt x="406" y="569"/>
                    </a:lnTo>
                    <a:lnTo>
                      <a:pt x="427" y="534"/>
                    </a:lnTo>
                    <a:lnTo>
                      <a:pt x="445" y="497"/>
                    </a:lnTo>
                    <a:lnTo>
                      <a:pt x="464" y="459"/>
                    </a:lnTo>
                    <a:lnTo>
                      <a:pt x="479" y="420"/>
                    </a:lnTo>
                    <a:lnTo>
                      <a:pt x="493" y="380"/>
                    </a:lnTo>
                    <a:lnTo>
                      <a:pt x="503" y="342"/>
                    </a:lnTo>
                    <a:lnTo>
                      <a:pt x="511" y="304"/>
                    </a:lnTo>
                    <a:lnTo>
                      <a:pt x="517" y="268"/>
                    </a:lnTo>
                    <a:lnTo>
                      <a:pt x="521" y="233"/>
                    </a:lnTo>
                    <a:lnTo>
                      <a:pt x="522" y="216"/>
                    </a:lnTo>
                    <a:lnTo>
                      <a:pt x="522" y="200"/>
                    </a:lnTo>
                    <a:lnTo>
                      <a:pt x="521" y="184"/>
                    </a:lnTo>
                    <a:lnTo>
                      <a:pt x="521" y="169"/>
                    </a:lnTo>
                    <a:lnTo>
                      <a:pt x="518" y="154"/>
                    </a:lnTo>
                    <a:lnTo>
                      <a:pt x="516" y="139"/>
                    </a:lnTo>
                    <a:lnTo>
                      <a:pt x="514" y="125"/>
                    </a:lnTo>
                    <a:lnTo>
                      <a:pt x="510" y="111"/>
                    </a:lnTo>
                    <a:lnTo>
                      <a:pt x="506" y="98"/>
                    </a:lnTo>
                    <a:lnTo>
                      <a:pt x="502" y="86"/>
                    </a:lnTo>
                    <a:lnTo>
                      <a:pt x="496" y="75"/>
                    </a:lnTo>
                    <a:lnTo>
                      <a:pt x="491" y="65"/>
                    </a:lnTo>
                    <a:lnTo>
                      <a:pt x="485" y="54"/>
                    </a:lnTo>
                    <a:lnTo>
                      <a:pt x="478" y="45"/>
                    </a:lnTo>
                    <a:lnTo>
                      <a:pt x="470" y="37"/>
                    </a:lnTo>
                    <a:lnTo>
                      <a:pt x="463" y="29"/>
                    </a:lnTo>
                    <a:lnTo>
                      <a:pt x="454" y="22"/>
                    </a:lnTo>
                    <a:lnTo>
                      <a:pt x="444" y="16"/>
                    </a:lnTo>
                    <a:lnTo>
                      <a:pt x="435" y="10"/>
                    </a:lnTo>
                    <a:lnTo>
                      <a:pt x="425" y="7"/>
                    </a:lnTo>
                    <a:lnTo>
                      <a:pt x="414" y="3"/>
                    </a:lnTo>
                    <a:lnTo>
                      <a:pt x="403" y="1"/>
                    </a:lnTo>
                    <a:lnTo>
                      <a:pt x="392" y="0"/>
                    </a:lnTo>
                    <a:lnTo>
                      <a:pt x="381" y="0"/>
                    </a:lnTo>
                    <a:lnTo>
                      <a:pt x="369" y="1"/>
                    </a:lnTo>
                    <a:lnTo>
                      <a:pt x="358" y="3"/>
                    </a:lnTo>
                    <a:lnTo>
                      <a:pt x="345" y="6"/>
                    </a:lnTo>
                    <a:lnTo>
                      <a:pt x="333" y="9"/>
                    </a:lnTo>
                    <a:lnTo>
                      <a:pt x="321" y="14"/>
                    </a:lnTo>
                    <a:lnTo>
                      <a:pt x="309" y="19"/>
                    </a:lnTo>
                    <a:lnTo>
                      <a:pt x="296" y="25"/>
                    </a:lnTo>
                    <a:lnTo>
                      <a:pt x="284" y="32"/>
                    </a:lnTo>
                    <a:lnTo>
                      <a:pt x="271" y="40"/>
                    </a:lnTo>
                    <a:lnTo>
                      <a:pt x="258" y="48"/>
                    </a:lnTo>
                    <a:lnTo>
                      <a:pt x="247" y="59"/>
                    </a:lnTo>
                    <a:lnTo>
                      <a:pt x="234" y="68"/>
                    </a:lnTo>
                    <a:lnTo>
                      <a:pt x="208" y="91"/>
                    </a:lnTo>
                    <a:lnTo>
                      <a:pt x="184" y="117"/>
                    </a:lnTo>
                    <a:lnTo>
                      <a:pt x="161" y="144"/>
                    </a:lnTo>
                    <a:lnTo>
                      <a:pt x="138" y="174"/>
                    </a:lnTo>
                    <a:lnTo>
                      <a:pt x="116" y="207"/>
                    </a:lnTo>
                    <a:lnTo>
                      <a:pt x="95" y="241"/>
                    </a:lnTo>
                    <a:lnTo>
                      <a:pt x="77" y="278"/>
                    </a:lnTo>
                    <a:lnTo>
                      <a:pt x="58" y="318"/>
                    </a:lnTo>
                    <a:lnTo>
                      <a:pt x="43" y="357"/>
                    </a:lnTo>
                    <a:lnTo>
                      <a:pt x="29" y="395"/>
                    </a:lnTo>
                    <a:lnTo>
                      <a:pt x="19" y="433"/>
                    </a:lnTo>
                    <a:lnTo>
                      <a:pt x="11" y="472"/>
                    </a:lnTo>
                    <a:lnTo>
                      <a:pt x="5" y="507"/>
                    </a:lnTo>
                    <a:lnTo>
                      <a:pt x="1" y="542"/>
                    </a:lnTo>
                    <a:lnTo>
                      <a:pt x="0" y="559"/>
                    </a:lnTo>
                    <a:lnTo>
                      <a:pt x="0" y="576"/>
                    </a:lnTo>
                    <a:lnTo>
                      <a:pt x="1" y="592"/>
                    </a:lnTo>
                    <a:lnTo>
                      <a:pt x="3" y="608"/>
                    </a:lnTo>
                    <a:lnTo>
                      <a:pt x="4" y="623"/>
                    </a:lnTo>
                    <a:lnTo>
                      <a:pt x="6" y="637"/>
                    </a:lnTo>
                    <a:lnTo>
                      <a:pt x="8" y="651"/>
                    </a:lnTo>
                    <a:lnTo>
                      <a:pt x="12" y="665"/>
                    </a:lnTo>
                    <a:lnTo>
                      <a:pt x="16" y="677"/>
                    </a:lnTo>
                    <a:lnTo>
                      <a:pt x="21" y="689"/>
                    </a:lnTo>
                    <a:lnTo>
                      <a:pt x="26" y="701"/>
                    </a:lnTo>
                    <a:lnTo>
                      <a:pt x="31" y="712"/>
                    </a:lnTo>
                    <a:lnTo>
                      <a:pt x="37" y="721"/>
                    </a:lnTo>
                    <a:lnTo>
                      <a:pt x="44" y="731"/>
                    </a:lnTo>
                    <a:lnTo>
                      <a:pt x="52" y="740"/>
                    </a:lnTo>
                    <a:lnTo>
                      <a:pt x="60" y="747"/>
                    </a:lnTo>
                    <a:lnTo>
                      <a:pt x="68" y="754"/>
                    </a:lnTo>
                    <a:lnTo>
                      <a:pt x="78" y="760"/>
                    </a:lnTo>
                    <a:lnTo>
                      <a:pt x="87" y="765"/>
                    </a:lnTo>
                    <a:lnTo>
                      <a:pt x="97" y="769"/>
                    </a:lnTo>
                    <a:close/>
                  </a:path>
                </a:pathLst>
              </a:custGeom>
              <a:solidFill>
                <a:srgbClr val="948307"/>
              </a:solidFill>
              <a:ln w="9525">
                <a:noFill/>
                <a:round/>
                <a:headEnd/>
                <a:tailEnd/>
              </a:ln>
            </p:spPr>
            <p:txBody>
              <a:bodyPr/>
              <a:lstStyle/>
              <a:p>
                <a:endParaRPr lang="en-US"/>
              </a:p>
            </p:txBody>
          </p:sp>
          <p:sp>
            <p:nvSpPr>
              <p:cNvPr id="40413" name="Freeform 1184"/>
              <p:cNvSpPr>
                <a:spLocks/>
              </p:cNvSpPr>
              <p:nvPr/>
            </p:nvSpPr>
            <p:spPr bwMode="auto">
              <a:xfrm>
                <a:off x="3070" y="2523"/>
                <a:ext cx="87" cy="70"/>
              </a:xfrm>
              <a:custGeom>
                <a:avLst/>
                <a:gdLst>
                  <a:gd name="T0" fmla="*/ 0 w 520"/>
                  <a:gd name="T1" fmla="*/ 0 h 421"/>
                  <a:gd name="T2" fmla="*/ 0 w 520"/>
                  <a:gd name="T3" fmla="*/ 0 h 421"/>
                  <a:gd name="T4" fmla="*/ 0 w 520"/>
                  <a:gd name="T5" fmla="*/ 0 h 421"/>
                  <a:gd name="T6" fmla="*/ 0 w 520"/>
                  <a:gd name="T7" fmla="*/ 0 h 421"/>
                  <a:gd name="T8" fmla="*/ 0 w 520"/>
                  <a:gd name="T9" fmla="*/ 0 h 421"/>
                  <a:gd name="T10" fmla="*/ 0 w 520"/>
                  <a:gd name="T11" fmla="*/ 0 h 421"/>
                  <a:gd name="T12" fmla="*/ 0 w 520"/>
                  <a:gd name="T13" fmla="*/ 0 h 421"/>
                  <a:gd name="T14" fmla="*/ 0 w 520"/>
                  <a:gd name="T15" fmla="*/ 0 h 421"/>
                  <a:gd name="T16" fmla="*/ 0 w 520"/>
                  <a:gd name="T17" fmla="*/ 0 h 421"/>
                  <a:gd name="T18" fmla="*/ 0 w 520"/>
                  <a:gd name="T19" fmla="*/ 0 h 421"/>
                  <a:gd name="T20" fmla="*/ 0 w 520"/>
                  <a:gd name="T21" fmla="*/ 0 h 421"/>
                  <a:gd name="T22" fmla="*/ 0 w 520"/>
                  <a:gd name="T23" fmla="*/ 0 h 421"/>
                  <a:gd name="T24" fmla="*/ 0 w 520"/>
                  <a:gd name="T25" fmla="*/ 0 h 421"/>
                  <a:gd name="T26" fmla="*/ 0 w 520"/>
                  <a:gd name="T27" fmla="*/ 0 h 421"/>
                  <a:gd name="T28" fmla="*/ 0 w 520"/>
                  <a:gd name="T29" fmla="*/ 0 h 421"/>
                  <a:gd name="T30" fmla="*/ 0 w 520"/>
                  <a:gd name="T31" fmla="*/ 0 h 421"/>
                  <a:gd name="T32" fmla="*/ 0 w 520"/>
                  <a:gd name="T33" fmla="*/ 0 h 421"/>
                  <a:gd name="T34" fmla="*/ 0 w 520"/>
                  <a:gd name="T35" fmla="*/ 0 h 421"/>
                  <a:gd name="T36" fmla="*/ 0 w 520"/>
                  <a:gd name="T37" fmla="*/ 0 h 421"/>
                  <a:gd name="T38" fmla="*/ 0 w 520"/>
                  <a:gd name="T39" fmla="*/ 0 h 421"/>
                  <a:gd name="T40" fmla="*/ 0 w 520"/>
                  <a:gd name="T41" fmla="*/ 0 h 421"/>
                  <a:gd name="T42" fmla="*/ 0 w 520"/>
                  <a:gd name="T43" fmla="*/ 0 h 421"/>
                  <a:gd name="T44" fmla="*/ 0 w 520"/>
                  <a:gd name="T45" fmla="*/ 0 h 421"/>
                  <a:gd name="T46" fmla="*/ 0 w 520"/>
                  <a:gd name="T47" fmla="*/ 0 h 421"/>
                  <a:gd name="T48" fmla="*/ 0 w 520"/>
                  <a:gd name="T49" fmla="*/ 0 h 421"/>
                  <a:gd name="T50" fmla="*/ 0 w 520"/>
                  <a:gd name="T51" fmla="*/ 0 h 421"/>
                  <a:gd name="T52" fmla="*/ 0 w 520"/>
                  <a:gd name="T53" fmla="*/ 0 h 421"/>
                  <a:gd name="T54" fmla="*/ 0 w 520"/>
                  <a:gd name="T55" fmla="*/ 0 h 421"/>
                  <a:gd name="T56" fmla="*/ 0 w 520"/>
                  <a:gd name="T57" fmla="*/ 0 h 421"/>
                  <a:gd name="T58" fmla="*/ 0 w 520"/>
                  <a:gd name="T59" fmla="*/ 0 h 421"/>
                  <a:gd name="T60" fmla="*/ 0 w 520"/>
                  <a:gd name="T61" fmla="*/ 0 h 421"/>
                  <a:gd name="T62" fmla="*/ 0 w 520"/>
                  <a:gd name="T63" fmla="*/ 0 h 421"/>
                  <a:gd name="T64" fmla="*/ 0 w 520"/>
                  <a:gd name="T65" fmla="*/ 0 h 421"/>
                  <a:gd name="T66" fmla="*/ 0 w 520"/>
                  <a:gd name="T67" fmla="*/ 0 h 421"/>
                  <a:gd name="T68" fmla="*/ 0 w 520"/>
                  <a:gd name="T69" fmla="*/ 0 h 421"/>
                  <a:gd name="T70" fmla="*/ 0 w 520"/>
                  <a:gd name="T71" fmla="*/ 0 h 421"/>
                  <a:gd name="T72" fmla="*/ 0 w 520"/>
                  <a:gd name="T73" fmla="*/ 0 h 421"/>
                  <a:gd name="T74" fmla="*/ 0 w 520"/>
                  <a:gd name="T75" fmla="*/ 0 h 421"/>
                  <a:gd name="T76" fmla="*/ 0 w 520"/>
                  <a:gd name="T77" fmla="*/ 0 h 421"/>
                  <a:gd name="T78" fmla="*/ 0 w 520"/>
                  <a:gd name="T79" fmla="*/ 0 h 421"/>
                  <a:gd name="T80" fmla="*/ 0 w 520"/>
                  <a:gd name="T81" fmla="*/ 0 h 4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0"/>
                  <a:gd name="T124" fmla="*/ 0 h 421"/>
                  <a:gd name="T125" fmla="*/ 520 w 520"/>
                  <a:gd name="T126" fmla="*/ 421 h 4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0" h="421">
                    <a:moveTo>
                      <a:pt x="520" y="0"/>
                    </a:moveTo>
                    <a:lnTo>
                      <a:pt x="480" y="13"/>
                    </a:lnTo>
                    <a:lnTo>
                      <a:pt x="441" y="25"/>
                    </a:lnTo>
                    <a:lnTo>
                      <a:pt x="404" y="40"/>
                    </a:lnTo>
                    <a:lnTo>
                      <a:pt x="367" y="58"/>
                    </a:lnTo>
                    <a:lnTo>
                      <a:pt x="330" y="76"/>
                    </a:lnTo>
                    <a:lnTo>
                      <a:pt x="295" y="96"/>
                    </a:lnTo>
                    <a:lnTo>
                      <a:pt x="261" y="117"/>
                    </a:lnTo>
                    <a:lnTo>
                      <a:pt x="227" y="139"/>
                    </a:lnTo>
                    <a:lnTo>
                      <a:pt x="195" y="163"/>
                    </a:lnTo>
                    <a:lnTo>
                      <a:pt x="163" y="188"/>
                    </a:lnTo>
                    <a:lnTo>
                      <a:pt x="133" y="215"/>
                    </a:lnTo>
                    <a:lnTo>
                      <a:pt x="104" y="242"/>
                    </a:lnTo>
                    <a:lnTo>
                      <a:pt x="77" y="271"/>
                    </a:lnTo>
                    <a:lnTo>
                      <a:pt x="50" y="301"/>
                    </a:lnTo>
                    <a:lnTo>
                      <a:pt x="25" y="332"/>
                    </a:lnTo>
                    <a:lnTo>
                      <a:pt x="0" y="364"/>
                    </a:lnTo>
                    <a:lnTo>
                      <a:pt x="2" y="379"/>
                    </a:lnTo>
                    <a:lnTo>
                      <a:pt x="4" y="393"/>
                    </a:lnTo>
                    <a:lnTo>
                      <a:pt x="6" y="407"/>
                    </a:lnTo>
                    <a:lnTo>
                      <a:pt x="10" y="421"/>
                    </a:lnTo>
                    <a:lnTo>
                      <a:pt x="32" y="387"/>
                    </a:lnTo>
                    <a:lnTo>
                      <a:pt x="56" y="355"/>
                    </a:lnTo>
                    <a:lnTo>
                      <a:pt x="81" y="325"/>
                    </a:lnTo>
                    <a:lnTo>
                      <a:pt x="108" y="295"/>
                    </a:lnTo>
                    <a:lnTo>
                      <a:pt x="137" y="266"/>
                    </a:lnTo>
                    <a:lnTo>
                      <a:pt x="166" y="239"/>
                    </a:lnTo>
                    <a:lnTo>
                      <a:pt x="196" y="213"/>
                    </a:lnTo>
                    <a:lnTo>
                      <a:pt x="227" y="188"/>
                    </a:lnTo>
                    <a:lnTo>
                      <a:pt x="259" y="164"/>
                    </a:lnTo>
                    <a:lnTo>
                      <a:pt x="293" y="142"/>
                    </a:lnTo>
                    <a:lnTo>
                      <a:pt x="328" y="123"/>
                    </a:lnTo>
                    <a:lnTo>
                      <a:pt x="363" y="103"/>
                    </a:lnTo>
                    <a:lnTo>
                      <a:pt x="400" y="86"/>
                    </a:lnTo>
                    <a:lnTo>
                      <a:pt x="437" y="69"/>
                    </a:lnTo>
                    <a:lnTo>
                      <a:pt x="476" y="55"/>
                    </a:lnTo>
                    <a:lnTo>
                      <a:pt x="515" y="43"/>
                    </a:lnTo>
                    <a:lnTo>
                      <a:pt x="516" y="31"/>
                    </a:lnTo>
                    <a:lnTo>
                      <a:pt x="517" y="21"/>
                    </a:lnTo>
                    <a:lnTo>
                      <a:pt x="518" y="10"/>
                    </a:lnTo>
                    <a:lnTo>
                      <a:pt x="520" y="0"/>
                    </a:lnTo>
                    <a:close/>
                  </a:path>
                </a:pathLst>
              </a:custGeom>
              <a:solidFill>
                <a:srgbClr val="968405"/>
              </a:solidFill>
              <a:ln w="9525">
                <a:noFill/>
                <a:round/>
                <a:headEnd/>
                <a:tailEnd/>
              </a:ln>
            </p:spPr>
            <p:txBody>
              <a:bodyPr/>
              <a:lstStyle/>
              <a:p>
                <a:endParaRPr lang="en-US"/>
              </a:p>
            </p:txBody>
          </p:sp>
          <p:sp>
            <p:nvSpPr>
              <p:cNvPr id="40414" name="Freeform 1185"/>
              <p:cNvSpPr>
                <a:spLocks/>
              </p:cNvSpPr>
              <p:nvPr/>
            </p:nvSpPr>
            <p:spPr bwMode="auto">
              <a:xfrm>
                <a:off x="3071" y="2527"/>
                <a:ext cx="86" cy="71"/>
              </a:xfrm>
              <a:custGeom>
                <a:avLst/>
                <a:gdLst>
                  <a:gd name="T0" fmla="*/ 0 w 513"/>
                  <a:gd name="T1" fmla="*/ 0 h 424"/>
                  <a:gd name="T2" fmla="*/ 0 w 513"/>
                  <a:gd name="T3" fmla="*/ 0 h 424"/>
                  <a:gd name="T4" fmla="*/ 0 w 513"/>
                  <a:gd name="T5" fmla="*/ 0 h 424"/>
                  <a:gd name="T6" fmla="*/ 0 w 513"/>
                  <a:gd name="T7" fmla="*/ 0 h 424"/>
                  <a:gd name="T8" fmla="*/ 0 w 513"/>
                  <a:gd name="T9" fmla="*/ 0 h 424"/>
                  <a:gd name="T10" fmla="*/ 0 w 513"/>
                  <a:gd name="T11" fmla="*/ 0 h 424"/>
                  <a:gd name="T12" fmla="*/ 0 w 513"/>
                  <a:gd name="T13" fmla="*/ 0 h 424"/>
                  <a:gd name="T14" fmla="*/ 0 w 513"/>
                  <a:gd name="T15" fmla="*/ 0 h 424"/>
                  <a:gd name="T16" fmla="*/ 0 w 513"/>
                  <a:gd name="T17" fmla="*/ 0 h 424"/>
                  <a:gd name="T18" fmla="*/ 0 w 513"/>
                  <a:gd name="T19" fmla="*/ 0 h 424"/>
                  <a:gd name="T20" fmla="*/ 0 w 513"/>
                  <a:gd name="T21" fmla="*/ 0 h 424"/>
                  <a:gd name="T22" fmla="*/ 0 w 513"/>
                  <a:gd name="T23" fmla="*/ 0 h 424"/>
                  <a:gd name="T24" fmla="*/ 0 w 513"/>
                  <a:gd name="T25" fmla="*/ 0 h 424"/>
                  <a:gd name="T26" fmla="*/ 0 w 513"/>
                  <a:gd name="T27" fmla="*/ 0 h 424"/>
                  <a:gd name="T28" fmla="*/ 0 w 513"/>
                  <a:gd name="T29" fmla="*/ 0 h 424"/>
                  <a:gd name="T30" fmla="*/ 0 w 513"/>
                  <a:gd name="T31" fmla="*/ 0 h 424"/>
                  <a:gd name="T32" fmla="*/ 0 w 513"/>
                  <a:gd name="T33" fmla="*/ 0 h 424"/>
                  <a:gd name="T34" fmla="*/ 0 w 513"/>
                  <a:gd name="T35" fmla="*/ 0 h 424"/>
                  <a:gd name="T36" fmla="*/ 0 w 513"/>
                  <a:gd name="T37" fmla="*/ 0 h 424"/>
                  <a:gd name="T38" fmla="*/ 0 w 513"/>
                  <a:gd name="T39" fmla="*/ 0 h 424"/>
                  <a:gd name="T40" fmla="*/ 0 w 513"/>
                  <a:gd name="T41" fmla="*/ 0 h 424"/>
                  <a:gd name="T42" fmla="*/ 0 w 513"/>
                  <a:gd name="T43" fmla="*/ 0 h 424"/>
                  <a:gd name="T44" fmla="*/ 0 w 513"/>
                  <a:gd name="T45" fmla="*/ 0 h 424"/>
                  <a:gd name="T46" fmla="*/ 0 w 513"/>
                  <a:gd name="T47" fmla="*/ 0 h 424"/>
                  <a:gd name="T48" fmla="*/ 0 w 513"/>
                  <a:gd name="T49" fmla="*/ 0 h 424"/>
                  <a:gd name="T50" fmla="*/ 0 w 513"/>
                  <a:gd name="T51" fmla="*/ 0 h 424"/>
                  <a:gd name="T52" fmla="*/ 0 w 513"/>
                  <a:gd name="T53" fmla="*/ 0 h 424"/>
                  <a:gd name="T54" fmla="*/ 0 w 513"/>
                  <a:gd name="T55" fmla="*/ 0 h 424"/>
                  <a:gd name="T56" fmla="*/ 0 w 513"/>
                  <a:gd name="T57" fmla="*/ 0 h 424"/>
                  <a:gd name="T58" fmla="*/ 0 w 513"/>
                  <a:gd name="T59" fmla="*/ 0 h 424"/>
                  <a:gd name="T60" fmla="*/ 0 w 513"/>
                  <a:gd name="T61" fmla="*/ 0 h 424"/>
                  <a:gd name="T62" fmla="*/ 0 w 513"/>
                  <a:gd name="T63" fmla="*/ 0 h 424"/>
                  <a:gd name="T64" fmla="*/ 0 w 513"/>
                  <a:gd name="T65" fmla="*/ 0 h 424"/>
                  <a:gd name="T66" fmla="*/ 0 w 513"/>
                  <a:gd name="T67" fmla="*/ 0 h 424"/>
                  <a:gd name="T68" fmla="*/ 0 w 513"/>
                  <a:gd name="T69" fmla="*/ 0 h 424"/>
                  <a:gd name="T70" fmla="*/ 0 w 513"/>
                  <a:gd name="T71" fmla="*/ 0 h 424"/>
                  <a:gd name="T72" fmla="*/ 0 w 513"/>
                  <a:gd name="T73" fmla="*/ 0 h 424"/>
                  <a:gd name="T74" fmla="*/ 0 w 513"/>
                  <a:gd name="T75" fmla="*/ 0 h 424"/>
                  <a:gd name="T76" fmla="*/ 0 w 513"/>
                  <a:gd name="T77" fmla="*/ 0 h 424"/>
                  <a:gd name="T78" fmla="*/ 0 w 513"/>
                  <a:gd name="T79" fmla="*/ 0 h 424"/>
                  <a:gd name="T80" fmla="*/ 0 w 513"/>
                  <a:gd name="T81" fmla="*/ 0 h 4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13"/>
                  <a:gd name="T124" fmla="*/ 0 h 424"/>
                  <a:gd name="T125" fmla="*/ 513 w 513"/>
                  <a:gd name="T126" fmla="*/ 424 h 4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13" h="424">
                    <a:moveTo>
                      <a:pt x="513" y="0"/>
                    </a:moveTo>
                    <a:lnTo>
                      <a:pt x="474" y="13"/>
                    </a:lnTo>
                    <a:lnTo>
                      <a:pt x="436" y="26"/>
                    </a:lnTo>
                    <a:lnTo>
                      <a:pt x="398" y="43"/>
                    </a:lnTo>
                    <a:lnTo>
                      <a:pt x="361" y="59"/>
                    </a:lnTo>
                    <a:lnTo>
                      <a:pt x="325" y="78"/>
                    </a:lnTo>
                    <a:lnTo>
                      <a:pt x="290" y="98"/>
                    </a:lnTo>
                    <a:lnTo>
                      <a:pt x="255" y="120"/>
                    </a:lnTo>
                    <a:lnTo>
                      <a:pt x="223" y="143"/>
                    </a:lnTo>
                    <a:lnTo>
                      <a:pt x="191" y="167"/>
                    </a:lnTo>
                    <a:lnTo>
                      <a:pt x="159" y="193"/>
                    </a:lnTo>
                    <a:lnTo>
                      <a:pt x="131" y="220"/>
                    </a:lnTo>
                    <a:lnTo>
                      <a:pt x="102" y="248"/>
                    </a:lnTo>
                    <a:lnTo>
                      <a:pt x="74" y="277"/>
                    </a:lnTo>
                    <a:lnTo>
                      <a:pt x="48" y="309"/>
                    </a:lnTo>
                    <a:lnTo>
                      <a:pt x="23" y="340"/>
                    </a:lnTo>
                    <a:lnTo>
                      <a:pt x="0" y="372"/>
                    </a:lnTo>
                    <a:lnTo>
                      <a:pt x="2" y="386"/>
                    </a:lnTo>
                    <a:lnTo>
                      <a:pt x="6" y="399"/>
                    </a:lnTo>
                    <a:lnTo>
                      <a:pt x="9" y="412"/>
                    </a:lnTo>
                    <a:lnTo>
                      <a:pt x="13" y="424"/>
                    </a:lnTo>
                    <a:lnTo>
                      <a:pt x="35" y="391"/>
                    </a:lnTo>
                    <a:lnTo>
                      <a:pt x="58" y="358"/>
                    </a:lnTo>
                    <a:lnTo>
                      <a:pt x="83" y="328"/>
                    </a:lnTo>
                    <a:lnTo>
                      <a:pt x="109" y="298"/>
                    </a:lnTo>
                    <a:lnTo>
                      <a:pt x="136" y="269"/>
                    </a:lnTo>
                    <a:lnTo>
                      <a:pt x="164" y="242"/>
                    </a:lnTo>
                    <a:lnTo>
                      <a:pt x="194" y="215"/>
                    </a:lnTo>
                    <a:lnTo>
                      <a:pt x="225" y="191"/>
                    </a:lnTo>
                    <a:lnTo>
                      <a:pt x="257" y="166"/>
                    </a:lnTo>
                    <a:lnTo>
                      <a:pt x="290" y="144"/>
                    </a:lnTo>
                    <a:lnTo>
                      <a:pt x="324" y="124"/>
                    </a:lnTo>
                    <a:lnTo>
                      <a:pt x="358" y="105"/>
                    </a:lnTo>
                    <a:lnTo>
                      <a:pt x="394" y="87"/>
                    </a:lnTo>
                    <a:lnTo>
                      <a:pt x="431" y="70"/>
                    </a:lnTo>
                    <a:lnTo>
                      <a:pt x="468" y="56"/>
                    </a:lnTo>
                    <a:lnTo>
                      <a:pt x="506" y="43"/>
                    </a:lnTo>
                    <a:lnTo>
                      <a:pt x="509" y="32"/>
                    </a:lnTo>
                    <a:lnTo>
                      <a:pt x="511" y="22"/>
                    </a:lnTo>
                    <a:lnTo>
                      <a:pt x="512" y="10"/>
                    </a:lnTo>
                    <a:lnTo>
                      <a:pt x="513" y="0"/>
                    </a:lnTo>
                    <a:close/>
                  </a:path>
                </a:pathLst>
              </a:custGeom>
              <a:solidFill>
                <a:srgbClr val="988705"/>
              </a:solidFill>
              <a:ln w="9525">
                <a:noFill/>
                <a:round/>
                <a:headEnd/>
                <a:tailEnd/>
              </a:ln>
            </p:spPr>
            <p:txBody>
              <a:bodyPr/>
              <a:lstStyle/>
              <a:p>
                <a:endParaRPr lang="en-US"/>
              </a:p>
            </p:txBody>
          </p:sp>
          <p:sp>
            <p:nvSpPr>
              <p:cNvPr id="40415" name="Freeform 1186"/>
              <p:cNvSpPr>
                <a:spLocks/>
              </p:cNvSpPr>
              <p:nvPr/>
            </p:nvSpPr>
            <p:spPr bwMode="auto">
              <a:xfrm>
                <a:off x="3072" y="2530"/>
                <a:ext cx="84" cy="71"/>
              </a:xfrm>
              <a:custGeom>
                <a:avLst/>
                <a:gdLst>
                  <a:gd name="T0" fmla="*/ 0 w 505"/>
                  <a:gd name="T1" fmla="*/ 0 h 424"/>
                  <a:gd name="T2" fmla="*/ 0 w 505"/>
                  <a:gd name="T3" fmla="*/ 0 h 424"/>
                  <a:gd name="T4" fmla="*/ 0 w 505"/>
                  <a:gd name="T5" fmla="*/ 0 h 424"/>
                  <a:gd name="T6" fmla="*/ 0 w 505"/>
                  <a:gd name="T7" fmla="*/ 0 h 424"/>
                  <a:gd name="T8" fmla="*/ 0 w 505"/>
                  <a:gd name="T9" fmla="*/ 0 h 424"/>
                  <a:gd name="T10" fmla="*/ 0 w 505"/>
                  <a:gd name="T11" fmla="*/ 0 h 424"/>
                  <a:gd name="T12" fmla="*/ 0 w 505"/>
                  <a:gd name="T13" fmla="*/ 0 h 424"/>
                  <a:gd name="T14" fmla="*/ 0 w 505"/>
                  <a:gd name="T15" fmla="*/ 0 h 424"/>
                  <a:gd name="T16" fmla="*/ 0 w 505"/>
                  <a:gd name="T17" fmla="*/ 0 h 424"/>
                  <a:gd name="T18" fmla="*/ 0 w 505"/>
                  <a:gd name="T19" fmla="*/ 0 h 424"/>
                  <a:gd name="T20" fmla="*/ 0 w 505"/>
                  <a:gd name="T21" fmla="*/ 0 h 424"/>
                  <a:gd name="T22" fmla="*/ 0 w 505"/>
                  <a:gd name="T23" fmla="*/ 0 h 424"/>
                  <a:gd name="T24" fmla="*/ 0 w 505"/>
                  <a:gd name="T25" fmla="*/ 0 h 424"/>
                  <a:gd name="T26" fmla="*/ 0 w 505"/>
                  <a:gd name="T27" fmla="*/ 0 h 424"/>
                  <a:gd name="T28" fmla="*/ 0 w 505"/>
                  <a:gd name="T29" fmla="*/ 0 h 424"/>
                  <a:gd name="T30" fmla="*/ 0 w 505"/>
                  <a:gd name="T31" fmla="*/ 0 h 424"/>
                  <a:gd name="T32" fmla="*/ 0 w 505"/>
                  <a:gd name="T33" fmla="*/ 0 h 424"/>
                  <a:gd name="T34" fmla="*/ 0 w 505"/>
                  <a:gd name="T35" fmla="*/ 0 h 424"/>
                  <a:gd name="T36" fmla="*/ 0 w 505"/>
                  <a:gd name="T37" fmla="*/ 0 h 424"/>
                  <a:gd name="T38" fmla="*/ 0 w 505"/>
                  <a:gd name="T39" fmla="*/ 0 h 424"/>
                  <a:gd name="T40" fmla="*/ 0 w 505"/>
                  <a:gd name="T41" fmla="*/ 0 h 424"/>
                  <a:gd name="T42" fmla="*/ 0 w 505"/>
                  <a:gd name="T43" fmla="*/ 0 h 424"/>
                  <a:gd name="T44" fmla="*/ 0 w 505"/>
                  <a:gd name="T45" fmla="*/ 0 h 424"/>
                  <a:gd name="T46" fmla="*/ 0 w 505"/>
                  <a:gd name="T47" fmla="*/ 0 h 424"/>
                  <a:gd name="T48" fmla="*/ 0 w 505"/>
                  <a:gd name="T49" fmla="*/ 0 h 424"/>
                  <a:gd name="T50" fmla="*/ 0 w 505"/>
                  <a:gd name="T51" fmla="*/ 0 h 424"/>
                  <a:gd name="T52" fmla="*/ 0 w 505"/>
                  <a:gd name="T53" fmla="*/ 0 h 424"/>
                  <a:gd name="T54" fmla="*/ 0 w 505"/>
                  <a:gd name="T55" fmla="*/ 0 h 424"/>
                  <a:gd name="T56" fmla="*/ 0 w 505"/>
                  <a:gd name="T57" fmla="*/ 0 h 424"/>
                  <a:gd name="T58" fmla="*/ 0 w 505"/>
                  <a:gd name="T59" fmla="*/ 0 h 424"/>
                  <a:gd name="T60" fmla="*/ 0 w 505"/>
                  <a:gd name="T61" fmla="*/ 0 h 424"/>
                  <a:gd name="T62" fmla="*/ 0 w 505"/>
                  <a:gd name="T63" fmla="*/ 0 h 424"/>
                  <a:gd name="T64" fmla="*/ 0 w 505"/>
                  <a:gd name="T65" fmla="*/ 0 h 424"/>
                  <a:gd name="T66" fmla="*/ 0 w 505"/>
                  <a:gd name="T67" fmla="*/ 0 h 424"/>
                  <a:gd name="T68" fmla="*/ 0 w 505"/>
                  <a:gd name="T69" fmla="*/ 0 h 424"/>
                  <a:gd name="T70" fmla="*/ 0 w 505"/>
                  <a:gd name="T71" fmla="*/ 0 h 424"/>
                  <a:gd name="T72" fmla="*/ 0 w 505"/>
                  <a:gd name="T73" fmla="*/ 0 h 424"/>
                  <a:gd name="T74" fmla="*/ 0 w 505"/>
                  <a:gd name="T75" fmla="*/ 0 h 424"/>
                  <a:gd name="T76" fmla="*/ 0 w 505"/>
                  <a:gd name="T77" fmla="*/ 0 h 424"/>
                  <a:gd name="T78" fmla="*/ 0 w 505"/>
                  <a:gd name="T79" fmla="*/ 0 h 424"/>
                  <a:gd name="T80" fmla="*/ 0 w 505"/>
                  <a:gd name="T81" fmla="*/ 0 h 4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5"/>
                  <a:gd name="T124" fmla="*/ 0 h 424"/>
                  <a:gd name="T125" fmla="*/ 505 w 505"/>
                  <a:gd name="T126" fmla="*/ 424 h 4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5" h="424">
                    <a:moveTo>
                      <a:pt x="505" y="0"/>
                    </a:moveTo>
                    <a:lnTo>
                      <a:pt x="466" y="12"/>
                    </a:lnTo>
                    <a:lnTo>
                      <a:pt x="427" y="26"/>
                    </a:lnTo>
                    <a:lnTo>
                      <a:pt x="390" y="43"/>
                    </a:lnTo>
                    <a:lnTo>
                      <a:pt x="353" y="60"/>
                    </a:lnTo>
                    <a:lnTo>
                      <a:pt x="318" y="80"/>
                    </a:lnTo>
                    <a:lnTo>
                      <a:pt x="283" y="99"/>
                    </a:lnTo>
                    <a:lnTo>
                      <a:pt x="249" y="121"/>
                    </a:lnTo>
                    <a:lnTo>
                      <a:pt x="217" y="145"/>
                    </a:lnTo>
                    <a:lnTo>
                      <a:pt x="186" y="170"/>
                    </a:lnTo>
                    <a:lnTo>
                      <a:pt x="156" y="196"/>
                    </a:lnTo>
                    <a:lnTo>
                      <a:pt x="127" y="223"/>
                    </a:lnTo>
                    <a:lnTo>
                      <a:pt x="98" y="252"/>
                    </a:lnTo>
                    <a:lnTo>
                      <a:pt x="71" y="282"/>
                    </a:lnTo>
                    <a:lnTo>
                      <a:pt x="46" y="312"/>
                    </a:lnTo>
                    <a:lnTo>
                      <a:pt x="22" y="344"/>
                    </a:lnTo>
                    <a:lnTo>
                      <a:pt x="0" y="378"/>
                    </a:lnTo>
                    <a:lnTo>
                      <a:pt x="3" y="390"/>
                    </a:lnTo>
                    <a:lnTo>
                      <a:pt x="7" y="402"/>
                    </a:lnTo>
                    <a:lnTo>
                      <a:pt x="11" y="413"/>
                    </a:lnTo>
                    <a:lnTo>
                      <a:pt x="17" y="424"/>
                    </a:lnTo>
                    <a:lnTo>
                      <a:pt x="38" y="391"/>
                    </a:lnTo>
                    <a:lnTo>
                      <a:pt x="60" y="359"/>
                    </a:lnTo>
                    <a:lnTo>
                      <a:pt x="84" y="328"/>
                    </a:lnTo>
                    <a:lnTo>
                      <a:pt x="108" y="298"/>
                    </a:lnTo>
                    <a:lnTo>
                      <a:pt x="135" y="270"/>
                    </a:lnTo>
                    <a:lnTo>
                      <a:pt x="163" y="243"/>
                    </a:lnTo>
                    <a:lnTo>
                      <a:pt x="192" y="216"/>
                    </a:lnTo>
                    <a:lnTo>
                      <a:pt x="222" y="192"/>
                    </a:lnTo>
                    <a:lnTo>
                      <a:pt x="253" y="167"/>
                    </a:lnTo>
                    <a:lnTo>
                      <a:pt x="284" y="145"/>
                    </a:lnTo>
                    <a:lnTo>
                      <a:pt x="318" y="125"/>
                    </a:lnTo>
                    <a:lnTo>
                      <a:pt x="351" y="105"/>
                    </a:lnTo>
                    <a:lnTo>
                      <a:pt x="386" y="88"/>
                    </a:lnTo>
                    <a:lnTo>
                      <a:pt x="422" y="71"/>
                    </a:lnTo>
                    <a:lnTo>
                      <a:pt x="459" y="56"/>
                    </a:lnTo>
                    <a:lnTo>
                      <a:pt x="497" y="43"/>
                    </a:lnTo>
                    <a:lnTo>
                      <a:pt x="499" y="32"/>
                    </a:lnTo>
                    <a:lnTo>
                      <a:pt x="500" y="21"/>
                    </a:lnTo>
                    <a:lnTo>
                      <a:pt x="503" y="10"/>
                    </a:lnTo>
                    <a:lnTo>
                      <a:pt x="505" y="0"/>
                    </a:lnTo>
                    <a:close/>
                  </a:path>
                </a:pathLst>
              </a:custGeom>
              <a:solidFill>
                <a:srgbClr val="9B8902"/>
              </a:solidFill>
              <a:ln w="9525">
                <a:noFill/>
                <a:round/>
                <a:headEnd/>
                <a:tailEnd/>
              </a:ln>
            </p:spPr>
            <p:txBody>
              <a:bodyPr/>
              <a:lstStyle/>
              <a:p>
                <a:endParaRPr lang="en-US"/>
              </a:p>
            </p:txBody>
          </p:sp>
          <p:sp>
            <p:nvSpPr>
              <p:cNvPr id="40416" name="Freeform 1187"/>
              <p:cNvSpPr>
                <a:spLocks/>
              </p:cNvSpPr>
              <p:nvPr/>
            </p:nvSpPr>
            <p:spPr bwMode="auto">
              <a:xfrm>
                <a:off x="3073" y="2534"/>
                <a:ext cx="82" cy="70"/>
              </a:xfrm>
              <a:custGeom>
                <a:avLst/>
                <a:gdLst>
                  <a:gd name="T0" fmla="*/ 0 w 493"/>
                  <a:gd name="T1" fmla="*/ 0 h 422"/>
                  <a:gd name="T2" fmla="*/ 0 w 493"/>
                  <a:gd name="T3" fmla="*/ 0 h 422"/>
                  <a:gd name="T4" fmla="*/ 0 w 493"/>
                  <a:gd name="T5" fmla="*/ 0 h 422"/>
                  <a:gd name="T6" fmla="*/ 0 w 493"/>
                  <a:gd name="T7" fmla="*/ 0 h 422"/>
                  <a:gd name="T8" fmla="*/ 0 w 493"/>
                  <a:gd name="T9" fmla="*/ 0 h 422"/>
                  <a:gd name="T10" fmla="*/ 0 w 493"/>
                  <a:gd name="T11" fmla="*/ 0 h 422"/>
                  <a:gd name="T12" fmla="*/ 0 w 493"/>
                  <a:gd name="T13" fmla="*/ 0 h 422"/>
                  <a:gd name="T14" fmla="*/ 0 w 493"/>
                  <a:gd name="T15" fmla="*/ 0 h 422"/>
                  <a:gd name="T16" fmla="*/ 0 w 493"/>
                  <a:gd name="T17" fmla="*/ 0 h 422"/>
                  <a:gd name="T18" fmla="*/ 0 w 493"/>
                  <a:gd name="T19" fmla="*/ 0 h 422"/>
                  <a:gd name="T20" fmla="*/ 0 w 493"/>
                  <a:gd name="T21" fmla="*/ 0 h 422"/>
                  <a:gd name="T22" fmla="*/ 0 w 493"/>
                  <a:gd name="T23" fmla="*/ 0 h 422"/>
                  <a:gd name="T24" fmla="*/ 0 w 493"/>
                  <a:gd name="T25" fmla="*/ 0 h 422"/>
                  <a:gd name="T26" fmla="*/ 0 w 493"/>
                  <a:gd name="T27" fmla="*/ 0 h 422"/>
                  <a:gd name="T28" fmla="*/ 0 w 493"/>
                  <a:gd name="T29" fmla="*/ 0 h 422"/>
                  <a:gd name="T30" fmla="*/ 0 w 493"/>
                  <a:gd name="T31" fmla="*/ 0 h 422"/>
                  <a:gd name="T32" fmla="*/ 0 w 493"/>
                  <a:gd name="T33" fmla="*/ 0 h 422"/>
                  <a:gd name="T34" fmla="*/ 0 w 493"/>
                  <a:gd name="T35" fmla="*/ 0 h 422"/>
                  <a:gd name="T36" fmla="*/ 0 w 493"/>
                  <a:gd name="T37" fmla="*/ 0 h 422"/>
                  <a:gd name="T38" fmla="*/ 0 w 493"/>
                  <a:gd name="T39" fmla="*/ 0 h 422"/>
                  <a:gd name="T40" fmla="*/ 0 w 493"/>
                  <a:gd name="T41" fmla="*/ 0 h 422"/>
                  <a:gd name="T42" fmla="*/ 0 w 493"/>
                  <a:gd name="T43" fmla="*/ 0 h 422"/>
                  <a:gd name="T44" fmla="*/ 0 w 493"/>
                  <a:gd name="T45" fmla="*/ 0 h 422"/>
                  <a:gd name="T46" fmla="*/ 0 w 493"/>
                  <a:gd name="T47" fmla="*/ 0 h 422"/>
                  <a:gd name="T48" fmla="*/ 0 w 493"/>
                  <a:gd name="T49" fmla="*/ 0 h 422"/>
                  <a:gd name="T50" fmla="*/ 0 w 493"/>
                  <a:gd name="T51" fmla="*/ 0 h 422"/>
                  <a:gd name="T52" fmla="*/ 0 w 493"/>
                  <a:gd name="T53" fmla="*/ 0 h 422"/>
                  <a:gd name="T54" fmla="*/ 0 w 493"/>
                  <a:gd name="T55" fmla="*/ 0 h 422"/>
                  <a:gd name="T56" fmla="*/ 0 w 493"/>
                  <a:gd name="T57" fmla="*/ 0 h 422"/>
                  <a:gd name="T58" fmla="*/ 0 w 493"/>
                  <a:gd name="T59" fmla="*/ 0 h 422"/>
                  <a:gd name="T60" fmla="*/ 0 w 493"/>
                  <a:gd name="T61" fmla="*/ 0 h 422"/>
                  <a:gd name="T62" fmla="*/ 0 w 493"/>
                  <a:gd name="T63" fmla="*/ 0 h 422"/>
                  <a:gd name="T64" fmla="*/ 0 w 493"/>
                  <a:gd name="T65" fmla="*/ 0 h 422"/>
                  <a:gd name="T66" fmla="*/ 0 w 493"/>
                  <a:gd name="T67" fmla="*/ 0 h 422"/>
                  <a:gd name="T68" fmla="*/ 0 w 493"/>
                  <a:gd name="T69" fmla="*/ 0 h 422"/>
                  <a:gd name="T70" fmla="*/ 0 w 493"/>
                  <a:gd name="T71" fmla="*/ 0 h 422"/>
                  <a:gd name="T72" fmla="*/ 0 w 493"/>
                  <a:gd name="T73" fmla="*/ 0 h 422"/>
                  <a:gd name="T74" fmla="*/ 0 w 493"/>
                  <a:gd name="T75" fmla="*/ 0 h 422"/>
                  <a:gd name="T76" fmla="*/ 0 w 493"/>
                  <a:gd name="T77" fmla="*/ 0 h 422"/>
                  <a:gd name="T78" fmla="*/ 0 w 493"/>
                  <a:gd name="T79" fmla="*/ 0 h 422"/>
                  <a:gd name="T80" fmla="*/ 0 w 493"/>
                  <a:gd name="T81" fmla="*/ 0 h 4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93"/>
                  <a:gd name="T124" fmla="*/ 0 h 422"/>
                  <a:gd name="T125" fmla="*/ 493 w 493"/>
                  <a:gd name="T126" fmla="*/ 422 h 4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93" h="422">
                    <a:moveTo>
                      <a:pt x="493" y="0"/>
                    </a:moveTo>
                    <a:lnTo>
                      <a:pt x="455" y="13"/>
                    </a:lnTo>
                    <a:lnTo>
                      <a:pt x="418" y="27"/>
                    </a:lnTo>
                    <a:lnTo>
                      <a:pt x="381" y="44"/>
                    </a:lnTo>
                    <a:lnTo>
                      <a:pt x="345" y="62"/>
                    </a:lnTo>
                    <a:lnTo>
                      <a:pt x="311" y="81"/>
                    </a:lnTo>
                    <a:lnTo>
                      <a:pt x="277" y="101"/>
                    </a:lnTo>
                    <a:lnTo>
                      <a:pt x="244" y="123"/>
                    </a:lnTo>
                    <a:lnTo>
                      <a:pt x="212" y="148"/>
                    </a:lnTo>
                    <a:lnTo>
                      <a:pt x="181" y="172"/>
                    </a:lnTo>
                    <a:lnTo>
                      <a:pt x="151" y="199"/>
                    </a:lnTo>
                    <a:lnTo>
                      <a:pt x="123" y="226"/>
                    </a:lnTo>
                    <a:lnTo>
                      <a:pt x="96" y="255"/>
                    </a:lnTo>
                    <a:lnTo>
                      <a:pt x="70" y="285"/>
                    </a:lnTo>
                    <a:lnTo>
                      <a:pt x="45" y="315"/>
                    </a:lnTo>
                    <a:lnTo>
                      <a:pt x="22" y="348"/>
                    </a:lnTo>
                    <a:lnTo>
                      <a:pt x="0" y="381"/>
                    </a:lnTo>
                    <a:lnTo>
                      <a:pt x="4" y="392"/>
                    </a:lnTo>
                    <a:lnTo>
                      <a:pt x="10" y="402"/>
                    </a:lnTo>
                    <a:lnTo>
                      <a:pt x="15" y="412"/>
                    </a:lnTo>
                    <a:lnTo>
                      <a:pt x="22" y="422"/>
                    </a:lnTo>
                    <a:lnTo>
                      <a:pt x="41" y="389"/>
                    </a:lnTo>
                    <a:lnTo>
                      <a:pt x="63" y="358"/>
                    </a:lnTo>
                    <a:lnTo>
                      <a:pt x="85" y="328"/>
                    </a:lnTo>
                    <a:lnTo>
                      <a:pt x="109" y="298"/>
                    </a:lnTo>
                    <a:lnTo>
                      <a:pt x="135" y="270"/>
                    </a:lnTo>
                    <a:lnTo>
                      <a:pt x="161" y="244"/>
                    </a:lnTo>
                    <a:lnTo>
                      <a:pt x="189" y="217"/>
                    </a:lnTo>
                    <a:lnTo>
                      <a:pt x="218" y="193"/>
                    </a:lnTo>
                    <a:lnTo>
                      <a:pt x="248" y="170"/>
                    </a:lnTo>
                    <a:lnTo>
                      <a:pt x="279" y="148"/>
                    </a:lnTo>
                    <a:lnTo>
                      <a:pt x="311" y="127"/>
                    </a:lnTo>
                    <a:lnTo>
                      <a:pt x="344" y="107"/>
                    </a:lnTo>
                    <a:lnTo>
                      <a:pt x="378" y="90"/>
                    </a:lnTo>
                    <a:lnTo>
                      <a:pt x="412" y="72"/>
                    </a:lnTo>
                    <a:lnTo>
                      <a:pt x="447" y="57"/>
                    </a:lnTo>
                    <a:lnTo>
                      <a:pt x="484" y="45"/>
                    </a:lnTo>
                    <a:lnTo>
                      <a:pt x="486" y="33"/>
                    </a:lnTo>
                    <a:lnTo>
                      <a:pt x="489" y="22"/>
                    </a:lnTo>
                    <a:lnTo>
                      <a:pt x="492" y="11"/>
                    </a:lnTo>
                    <a:lnTo>
                      <a:pt x="493" y="0"/>
                    </a:lnTo>
                    <a:close/>
                  </a:path>
                </a:pathLst>
              </a:custGeom>
              <a:solidFill>
                <a:srgbClr val="9D8B00"/>
              </a:solidFill>
              <a:ln w="9525">
                <a:noFill/>
                <a:round/>
                <a:headEnd/>
                <a:tailEnd/>
              </a:ln>
            </p:spPr>
            <p:txBody>
              <a:bodyPr/>
              <a:lstStyle/>
              <a:p>
                <a:endParaRPr lang="en-US"/>
              </a:p>
            </p:txBody>
          </p:sp>
          <p:sp>
            <p:nvSpPr>
              <p:cNvPr id="40417" name="Freeform 1188"/>
              <p:cNvSpPr>
                <a:spLocks/>
              </p:cNvSpPr>
              <p:nvPr/>
            </p:nvSpPr>
            <p:spPr bwMode="auto">
              <a:xfrm>
                <a:off x="3075" y="2538"/>
                <a:ext cx="80" cy="69"/>
              </a:xfrm>
              <a:custGeom>
                <a:avLst/>
                <a:gdLst>
                  <a:gd name="T0" fmla="*/ 0 w 480"/>
                  <a:gd name="T1" fmla="*/ 0 h 416"/>
                  <a:gd name="T2" fmla="*/ 0 w 480"/>
                  <a:gd name="T3" fmla="*/ 0 h 416"/>
                  <a:gd name="T4" fmla="*/ 0 w 480"/>
                  <a:gd name="T5" fmla="*/ 0 h 416"/>
                  <a:gd name="T6" fmla="*/ 0 w 480"/>
                  <a:gd name="T7" fmla="*/ 0 h 416"/>
                  <a:gd name="T8" fmla="*/ 0 w 480"/>
                  <a:gd name="T9" fmla="*/ 0 h 416"/>
                  <a:gd name="T10" fmla="*/ 0 w 480"/>
                  <a:gd name="T11" fmla="*/ 0 h 416"/>
                  <a:gd name="T12" fmla="*/ 0 w 480"/>
                  <a:gd name="T13" fmla="*/ 0 h 416"/>
                  <a:gd name="T14" fmla="*/ 0 w 480"/>
                  <a:gd name="T15" fmla="*/ 0 h 416"/>
                  <a:gd name="T16" fmla="*/ 0 w 480"/>
                  <a:gd name="T17" fmla="*/ 0 h 416"/>
                  <a:gd name="T18" fmla="*/ 0 w 480"/>
                  <a:gd name="T19" fmla="*/ 0 h 416"/>
                  <a:gd name="T20" fmla="*/ 0 w 480"/>
                  <a:gd name="T21" fmla="*/ 0 h 416"/>
                  <a:gd name="T22" fmla="*/ 0 w 480"/>
                  <a:gd name="T23" fmla="*/ 0 h 416"/>
                  <a:gd name="T24" fmla="*/ 0 w 480"/>
                  <a:gd name="T25" fmla="*/ 0 h 416"/>
                  <a:gd name="T26" fmla="*/ 0 w 480"/>
                  <a:gd name="T27" fmla="*/ 0 h 416"/>
                  <a:gd name="T28" fmla="*/ 0 w 480"/>
                  <a:gd name="T29" fmla="*/ 0 h 416"/>
                  <a:gd name="T30" fmla="*/ 0 w 480"/>
                  <a:gd name="T31" fmla="*/ 0 h 416"/>
                  <a:gd name="T32" fmla="*/ 0 w 480"/>
                  <a:gd name="T33" fmla="*/ 0 h 416"/>
                  <a:gd name="T34" fmla="*/ 0 w 480"/>
                  <a:gd name="T35" fmla="*/ 0 h 416"/>
                  <a:gd name="T36" fmla="*/ 0 w 480"/>
                  <a:gd name="T37" fmla="*/ 0 h 416"/>
                  <a:gd name="T38" fmla="*/ 0 w 480"/>
                  <a:gd name="T39" fmla="*/ 0 h 416"/>
                  <a:gd name="T40" fmla="*/ 0 w 480"/>
                  <a:gd name="T41" fmla="*/ 0 h 416"/>
                  <a:gd name="T42" fmla="*/ 0 w 480"/>
                  <a:gd name="T43" fmla="*/ 0 h 416"/>
                  <a:gd name="T44" fmla="*/ 0 w 480"/>
                  <a:gd name="T45" fmla="*/ 0 h 416"/>
                  <a:gd name="T46" fmla="*/ 0 w 480"/>
                  <a:gd name="T47" fmla="*/ 0 h 416"/>
                  <a:gd name="T48" fmla="*/ 0 w 480"/>
                  <a:gd name="T49" fmla="*/ 0 h 416"/>
                  <a:gd name="T50" fmla="*/ 0 w 480"/>
                  <a:gd name="T51" fmla="*/ 0 h 416"/>
                  <a:gd name="T52" fmla="*/ 0 w 480"/>
                  <a:gd name="T53" fmla="*/ 0 h 416"/>
                  <a:gd name="T54" fmla="*/ 0 w 480"/>
                  <a:gd name="T55" fmla="*/ 0 h 416"/>
                  <a:gd name="T56" fmla="*/ 0 w 480"/>
                  <a:gd name="T57" fmla="*/ 0 h 416"/>
                  <a:gd name="T58" fmla="*/ 0 w 480"/>
                  <a:gd name="T59" fmla="*/ 0 h 416"/>
                  <a:gd name="T60" fmla="*/ 0 w 480"/>
                  <a:gd name="T61" fmla="*/ 0 h 416"/>
                  <a:gd name="T62" fmla="*/ 0 w 480"/>
                  <a:gd name="T63" fmla="*/ 0 h 416"/>
                  <a:gd name="T64" fmla="*/ 0 w 480"/>
                  <a:gd name="T65" fmla="*/ 0 h 416"/>
                  <a:gd name="T66" fmla="*/ 0 w 480"/>
                  <a:gd name="T67" fmla="*/ 0 h 416"/>
                  <a:gd name="T68" fmla="*/ 0 w 480"/>
                  <a:gd name="T69" fmla="*/ 0 h 416"/>
                  <a:gd name="T70" fmla="*/ 0 w 480"/>
                  <a:gd name="T71" fmla="*/ 0 h 416"/>
                  <a:gd name="T72" fmla="*/ 0 w 480"/>
                  <a:gd name="T73" fmla="*/ 0 h 416"/>
                  <a:gd name="T74" fmla="*/ 0 w 480"/>
                  <a:gd name="T75" fmla="*/ 0 h 416"/>
                  <a:gd name="T76" fmla="*/ 0 w 480"/>
                  <a:gd name="T77" fmla="*/ 0 h 416"/>
                  <a:gd name="T78" fmla="*/ 0 w 480"/>
                  <a:gd name="T79" fmla="*/ 0 h 416"/>
                  <a:gd name="T80" fmla="*/ 0 w 480"/>
                  <a:gd name="T81" fmla="*/ 0 h 4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80"/>
                  <a:gd name="T124" fmla="*/ 0 h 416"/>
                  <a:gd name="T125" fmla="*/ 480 w 480"/>
                  <a:gd name="T126" fmla="*/ 416 h 4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80" h="416">
                    <a:moveTo>
                      <a:pt x="480" y="0"/>
                    </a:moveTo>
                    <a:lnTo>
                      <a:pt x="442" y="13"/>
                    </a:lnTo>
                    <a:lnTo>
                      <a:pt x="405" y="28"/>
                    </a:lnTo>
                    <a:lnTo>
                      <a:pt x="369" y="45"/>
                    </a:lnTo>
                    <a:lnTo>
                      <a:pt x="334" y="62"/>
                    </a:lnTo>
                    <a:lnTo>
                      <a:pt x="301" y="82"/>
                    </a:lnTo>
                    <a:lnTo>
                      <a:pt x="267" y="102"/>
                    </a:lnTo>
                    <a:lnTo>
                      <a:pt x="236" y="124"/>
                    </a:lnTo>
                    <a:lnTo>
                      <a:pt x="205" y="149"/>
                    </a:lnTo>
                    <a:lnTo>
                      <a:pt x="175" y="173"/>
                    </a:lnTo>
                    <a:lnTo>
                      <a:pt x="146" y="200"/>
                    </a:lnTo>
                    <a:lnTo>
                      <a:pt x="118" y="227"/>
                    </a:lnTo>
                    <a:lnTo>
                      <a:pt x="91" y="255"/>
                    </a:lnTo>
                    <a:lnTo>
                      <a:pt x="67" y="285"/>
                    </a:lnTo>
                    <a:lnTo>
                      <a:pt x="43" y="316"/>
                    </a:lnTo>
                    <a:lnTo>
                      <a:pt x="21" y="348"/>
                    </a:lnTo>
                    <a:lnTo>
                      <a:pt x="0" y="381"/>
                    </a:lnTo>
                    <a:lnTo>
                      <a:pt x="5" y="390"/>
                    </a:lnTo>
                    <a:lnTo>
                      <a:pt x="10" y="400"/>
                    </a:lnTo>
                    <a:lnTo>
                      <a:pt x="17" y="408"/>
                    </a:lnTo>
                    <a:lnTo>
                      <a:pt x="24" y="416"/>
                    </a:lnTo>
                    <a:lnTo>
                      <a:pt x="44" y="385"/>
                    </a:lnTo>
                    <a:lnTo>
                      <a:pt x="64" y="353"/>
                    </a:lnTo>
                    <a:lnTo>
                      <a:pt x="86" y="325"/>
                    </a:lnTo>
                    <a:lnTo>
                      <a:pt x="109" y="296"/>
                    </a:lnTo>
                    <a:lnTo>
                      <a:pt x="133" y="268"/>
                    </a:lnTo>
                    <a:lnTo>
                      <a:pt x="158" y="241"/>
                    </a:lnTo>
                    <a:lnTo>
                      <a:pt x="185" y="217"/>
                    </a:lnTo>
                    <a:lnTo>
                      <a:pt x="213" y="193"/>
                    </a:lnTo>
                    <a:lnTo>
                      <a:pt x="242" y="170"/>
                    </a:lnTo>
                    <a:lnTo>
                      <a:pt x="271" y="148"/>
                    </a:lnTo>
                    <a:lnTo>
                      <a:pt x="302" y="127"/>
                    </a:lnTo>
                    <a:lnTo>
                      <a:pt x="333" y="108"/>
                    </a:lnTo>
                    <a:lnTo>
                      <a:pt x="365" y="90"/>
                    </a:lnTo>
                    <a:lnTo>
                      <a:pt x="399" y="74"/>
                    </a:lnTo>
                    <a:lnTo>
                      <a:pt x="432" y="59"/>
                    </a:lnTo>
                    <a:lnTo>
                      <a:pt x="467" y="46"/>
                    </a:lnTo>
                    <a:lnTo>
                      <a:pt x="471" y="34"/>
                    </a:lnTo>
                    <a:lnTo>
                      <a:pt x="474" y="23"/>
                    </a:lnTo>
                    <a:lnTo>
                      <a:pt x="476" y="11"/>
                    </a:lnTo>
                    <a:lnTo>
                      <a:pt x="480" y="0"/>
                    </a:lnTo>
                    <a:close/>
                  </a:path>
                </a:pathLst>
              </a:custGeom>
              <a:solidFill>
                <a:srgbClr val="A08D00"/>
              </a:solidFill>
              <a:ln w="9525">
                <a:noFill/>
                <a:round/>
                <a:headEnd/>
                <a:tailEnd/>
              </a:ln>
            </p:spPr>
            <p:txBody>
              <a:bodyPr/>
              <a:lstStyle/>
              <a:p>
                <a:endParaRPr lang="en-US"/>
              </a:p>
            </p:txBody>
          </p:sp>
          <p:sp>
            <p:nvSpPr>
              <p:cNvPr id="40418" name="Freeform 1189"/>
              <p:cNvSpPr>
                <a:spLocks/>
              </p:cNvSpPr>
              <p:nvPr/>
            </p:nvSpPr>
            <p:spPr bwMode="auto">
              <a:xfrm>
                <a:off x="3077" y="2541"/>
                <a:ext cx="77" cy="68"/>
              </a:xfrm>
              <a:custGeom>
                <a:avLst/>
                <a:gdLst>
                  <a:gd name="T0" fmla="*/ 0 w 462"/>
                  <a:gd name="T1" fmla="*/ 0 h 406"/>
                  <a:gd name="T2" fmla="*/ 0 w 462"/>
                  <a:gd name="T3" fmla="*/ 0 h 406"/>
                  <a:gd name="T4" fmla="*/ 0 w 462"/>
                  <a:gd name="T5" fmla="*/ 0 h 406"/>
                  <a:gd name="T6" fmla="*/ 0 w 462"/>
                  <a:gd name="T7" fmla="*/ 0 h 406"/>
                  <a:gd name="T8" fmla="*/ 0 w 462"/>
                  <a:gd name="T9" fmla="*/ 0 h 406"/>
                  <a:gd name="T10" fmla="*/ 0 w 462"/>
                  <a:gd name="T11" fmla="*/ 0 h 406"/>
                  <a:gd name="T12" fmla="*/ 0 w 462"/>
                  <a:gd name="T13" fmla="*/ 0 h 406"/>
                  <a:gd name="T14" fmla="*/ 0 w 462"/>
                  <a:gd name="T15" fmla="*/ 0 h 406"/>
                  <a:gd name="T16" fmla="*/ 0 w 462"/>
                  <a:gd name="T17" fmla="*/ 0 h 406"/>
                  <a:gd name="T18" fmla="*/ 0 w 462"/>
                  <a:gd name="T19" fmla="*/ 0 h 406"/>
                  <a:gd name="T20" fmla="*/ 0 w 462"/>
                  <a:gd name="T21" fmla="*/ 0 h 406"/>
                  <a:gd name="T22" fmla="*/ 0 w 462"/>
                  <a:gd name="T23" fmla="*/ 0 h 406"/>
                  <a:gd name="T24" fmla="*/ 0 w 462"/>
                  <a:gd name="T25" fmla="*/ 0 h 406"/>
                  <a:gd name="T26" fmla="*/ 0 w 462"/>
                  <a:gd name="T27" fmla="*/ 0 h 406"/>
                  <a:gd name="T28" fmla="*/ 0 w 462"/>
                  <a:gd name="T29" fmla="*/ 0 h 406"/>
                  <a:gd name="T30" fmla="*/ 0 w 462"/>
                  <a:gd name="T31" fmla="*/ 0 h 406"/>
                  <a:gd name="T32" fmla="*/ 0 w 462"/>
                  <a:gd name="T33" fmla="*/ 0 h 406"/>
                  <a:gd name="T34" fmla="*/ 0 w 462"/>
                  <a:gd name="T35" fmla="*/ 0 h 406"/>
                  <a:gd name="T36" fmla="*/ 0 w 462"/>
                  <a:gd name="T37" fmla="*/ 0 h 406"/>
                  <a:gd name="T38" fmla="*/ 0 w 462"/>
                  <a:gd name="T39" fmla="*/ 0 h 406"/>
                  <a:gd name="T40" fmla="*/ 0 w 462"/>
                  <a:gd name="T41" fmla="*/ 0 h 406"/>
                  <a:gd name="T42" fmla="*/ 0 w 462"/>
                  <a:gd name="T43" fmla="*/ 0 h 406"/>
                  <a:gd name="T44" fmla="*/ 0 w 462"/>
                  <a:gd name="T45" fmla="*/ 0 h 406"/>
                  <a:gd name="T46" fmla="*/ 0 w 462"/>
                  <a:gd name="T47" fmla="*/ 0 h 406"/>
                  <a:gd name="T48" fmla="*/ 0 w 462"/>
                  <a:gd name="T49" fmla="*/ 0 h 406"/>
                  <a:gd name="T50" fmla="*/ 0 w 462"/>
                  <a:gd name="T51" fmla="*/ 0 h 406"/>
                  <a:gd name="T52" fmla="*/ 0 w 462"/>
                  <a:gd name="T53" fmla="*/ 0 h 406"/>
                  <a:gd name="T54" fmla="*/ 0 w 462"/>
                  <a:gd name="T55" fmla="*/ 0 h 406"/>
                  <a:gd name="T56" fmla="*/ 0 w 462"/>
                  <a:gd name="T57" fmla="*/ 0 h 406"/>
                  <a:gd name="T58" fmla="*/ 0 w 462"/>
                  <a:gd name="T59" fmla="*/ 0 h 406"/>
                  <a:gd name="T60" fmla="*/ 0 w 462"/>
                  <a:gd name="T61" fmla="*/ 0 h 406"/>
                  <a:gd name="T62" fmla="*/ 0 w 462"/>
                  <a:gd name="T63" fmla="*/ 0 h 406"/>
                  <a:gd name="T64" fmla="*/ 0 w 462"/>
                  <a:gd name="T65" fmla="*/ 0 h 406"/>
                  <a:gd name="T66" fmla="*/ 0 w 462"/>
                  <a:gd name="T67" fmla="*/ 0 h 406"/>
                  <a:gd name="T68" fmla="*/ 0 w 462"/>
                  <a:gd name="T69" fmla="*/ 0 h 406"/>
                  <a:gd name="T70" fmla="*/ 0 w 462"/>
                  <a:gd name="T71" fmla="*/ 0 h 406"/>
                  <a:gd name="T72" fmla="*/ 0 w 462"/>
                  <a:gd name="T73" fmla="*/ 0 h 406"/>
                  <a:gd name="T74" fmla="*/ 0 w 462"/>
                  <a:gd name="T75" fmla="*/ 0 h 406"/>
                  <a:gd name="T76" fmla="*/ 0 w 462"/>
                  <a:gd name="T77" fmla="*/ 0 h 406"/>
                  <a:gd name="T78" fmla="*/ 0 w 462"/>
                  <a:gd name="T79" fmla="*/ 0 h 406"/>
                  <a:gd name="T80" fmla="*/ 0 w 462"/>
                  <a:gd name="T81" fmla="*/ 0 h 4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2"/>
                  <a:gd name="T124" fmla="*/ 0 h 406"/>
                  <a:gd name="T125" fmla="*/ 462 w 462"/>
                  <a:gd name="T126" fmla="*/ 406 h 4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2" h="406">
                    <a:moveTo>
                      <a:pt x="462" y="0"/>
                    </a:moveTo>
                    <a:lnTo>
                      <a:pt x="425" y="12"/>
                    </a:lnTo>
                    <a:lnTo>
                      <a:pt x="390" y="27"/>
                    </a:lnTo>
                    <a:lnTo>
                      <a:pt x="356" y="45"/>
                    </a:lnTo>
                    <a:lnTo>
                      <a:pt x="322" y="62"/>
                    </a:lnTo>
                    <a:lnTo>
                      <a:pt x="289" y="82"/>
                    </a:lnTo>
                    <a:lnTo>
                      <a:pt x="257" y="103"/>
                    </a:lnTo>
                    <a:lnTo>
                      <a:pt x="226" y="125"/>
                    </a:lnTo>
                    <a:lnTo>
                      <a:pt x="196" y="148"/>
                    </a:lnTo>
                    <a:lnTo>
                      <a:pt x="167" y="172"/>
                    </a:lnTo>
                    <a:lnTo>
                      <a:pt x="139" y="199"/>
                    </a:lnTo>
                    <a:lnTo>
                      <a:pt x="113" y="225"/>
                    </a:lnTo>
                    <a:lnTo>
                      <a:pt x="87" y="253"/>
                    </a:lnTo>
                    <a:lnTo>
                      <a:pt x="63" y="283"/>
                    </a:lnTo>
                    <a:lnTo>
                      <a:pt x="41" y="313"/>
                    </a:lnTo>
                    <a:lnTo>
                      <a:pt x="19" y="344"/>
                    </a:lnTo>
                    <a:lnTo>
                      <a:pt x="0" y="377"/>
                    </a:lnTo>
                    <a:lnTo>
                      <a:pt x="5" y="385"/>
                    </a:lnTo>
                    <a:lnTo>
                      <a:pt x="12" y="393"/>
                    </a:lnTo>
                    <a:lnTo>
                      <a:pt x="19" y="400"/>
                    </a:lnTo>
                    <a:lnTo>
                      <a:pt x="27" y="406"/>
                    </a:lnTo>
                    <a:lnTo>
                      <a:pt x="46" y="376"/>
                    </a:lnTo>
                    <a:lnTo>
                      <a:pt x="65" y="347"/>
                    </a:lnTo>
                    <a:lnTo>
                      <a:pt x="85" y="318"/>
                    </a:lnTo>
                    <a:lnTo>
                      <a:pt x="107" y="290"/>
                    </a:lnTo>
                    <a:lnTo>
                      <a:pt x="130" y="263"/>
                    </a:lnTo>
                    <a:lnTo>
                      <a:pt x="155" y="238"/>
                    </a:lnTo>
                    <a:lnTo>
                      <a:pt x="180" y="214"/>
                    </a:lnTo>
                    <a:lnTo>
                      <a:pt x="207" y="191"/>
                    </a:lnTo>
                    <a:lnTo>
                      <a:pt x="233" y="169"/>
                    </a:lnTo>
                    <a:lnTo>
                      <a:pt x="261" y="147"/>
                    </a:lnTo>
                    <a:lnTo>
                      <a:pt x="291" y="127"/>
                    </a:lnTo>
                    <a:lnTo>
                      <a:pt x="320" y="108"/>
                    </a:lnTo>
                    <a:lnTo>
                      <a:pt x="351" y="91"/>
                    </a:lnTo>
                    <a:lnTo>
                      <a:pt x="382" y="75"/>
                    </a:lnTo>
                    <a:lnTo>
                      <a:pt x="415" y="60"/>
                    </a:lnTo>
                    <a:lnTo>
                      <a:pt x="448" y="46"/>
                    </a:lnTo>
                    <a:lnTo>
                      <a:pt x="452" y="34"/>
                    </a:lnTo>
                    <a:lnTo>
                      <a:pt x="455" y="23"/>
                    </a:lnTo>
                    <a:lnTo>
                      <a:pt x="459" y="11"/>
                    </a:lnTo>
                    <a:lnTo>
                      <a:pt x="462" y="0"/>
                    </a:lnTo>
                    <a:close/>
                  </a:path>
                </a:pathLst>
              </a:custGeom>
              <a:solidFill>
                <a:srgbClr val="A28E00"/>
              </a:solidFill>
              <a:ln w="9525">
                <a:noFill/>
                <a:round/>
                <a:headEnd/>
                <a:tailEnd/>
              </a:ln>
            </p:spPr>
            <p:txBody>
              <a:bodyPr/>
              <a:lstStyle/>
              <a:p>
                <a:endParaRPr lang="en-US"/>
              </a:p>
            </p:txBody>
          </p:sp>
          <p:sp>
            <p:nvSpPr>
              <p:cNvPr id="40419" name="Freeform 1190"/>
              <p:cNvSpPr>
                <a:spLocks/>
              </p:cNvSpPr>
              <p:nvPr/>
            </p:nvSpPr>
            <p:spPr bwMode="auto">
              <a:xfrm>
                <a:off x="3079" y="2545"/>
                <a:ext cx="74" cy="66"/>
              </a:xfrm>
              <a:custGeom>
                <a:avLst/>
                <a:gdLst>
                  <a:gd name="T0" fmla="*/ 0 w 443"/>
                  <a:gd name="T1" fmla="*/ 0 h 393"/>
                  <a:gd name="T2" fmla="*/ 0 w 443"/>
                  <a:gd name="T3" fmla="*/ 0 h 393"/>
                  <a:gd name="T4" fmla="*/ 0 w 443"/>
                  <a:gd name="T5" fmla="*/ 0 h 393"/>
                  <a:gd name="T6" fmla="*/ 0 w 443"/>
                  <a:gd name="T7" fmla="*/ 0 h 393"/>
                  <a:gd name="T8" fmla="*/ 0 w 443"/>
                  <a:gd name="T9" fmla="*/ 0 h 393"/>
                  <a:gd name="T10" fmla="*/ 0 w 443"/>
                  <a:gd name="T11" fmla="*/ 0 h 393"/>
                  <a:gd name="T12" fmla="*/ 0 w 443"/>
                  <a:gd name="T13" fmla="*/ 0 h 393"/>
                  <a:gd name="T14" fmla="*/ 0 w 443"/>
                  <a:gd name="T15" fmla="*/ 0 h 393"/>
                  <a:gd name="T16" fmla="*/ 0 w 443"/>
                  <a:gd name="T17" fmla="*/ 0 h 393"/>
                  <a:gd name="T18" fmla="*/ 0 w 443"/>
                  <a:gd name="T19" fmla="*/ 0 h 393"/>
                  <a:gd name="T20" fmla="*/ 0 w 443"/>
                  <a:gd name="T21" fmla="*/ 0 h 393"/>
                  <a:gd name="T22" fmla="*/ 0 w 443"/>
                  <a:gd name="T23" fmla="*/ 0 h 393"/>
                  <a:gd name="T24" fmla="*/ 0 w 443"/>
                  <a:gd name="T25" fmla="*/ 0 h 393"/>
                  <a:gd name="T26" fmla="*/ 0 w 443"/>
                  <a:gd name="T27" fmla="*/ 0 h 393"/>
                  <a:gd name="T28" fmla="*/ 0 w 443"/>
                  <a:gd name="T29" fmla="*/ 0 h 393"/>
                  <a:gd name="T30" fmla="*/ 0 w 443"/>
                  <a:gd name="T31" fmla="*/ 0 h 393"/>
                  <a:gd name="T32" fmla="*/ 0 w 443"/>
                  <a:gd name="T33" fmla="*/ 0 h 393"/>
                  <a:gd name="T34" fmla="*/ 0 w 443"/>
                  <a:gd name="T35" fmla="*/ 0 h 393"/>
                  <a:gd name="T36" fmla="*/ 0 w 443"/>
                  <a:gd name="T37" fmla="*/ 0 h 393"/>
                  <a:gd name="T38" fmla="*/ 0 w 443"/>
                  <a:gd name="T39" fmla="*/ 0 h 393"/>
                  <a:gd name="T40" fmla="*/ 0 w 443"/>
                  <a:gd name="T41" fmla="*/ 0 h 393"/>
                  <a:gd name="T42" fmla="*/ 0 w 443"/>
                  <a:gd name="T43" fmla="*/ 0 h 393"/>
                  <a:gd name="T44" fmla="*/ 0 w 443"/>
                  <a:gd name="T45" fmla="*/ 0 h 393"/>
                  <a:gd name="T46" fmla="*/ 0 w 443"/>
                  <a:gd name="T47" fmla="*/ 0 h 393"/>
                  <a:gd name="T48" fmla="*/ 0 w 443"/>
                  <a:gd name="T49" fmla="*/ 0 h 393"/>
                  <a:gd name="T50" fmla="*/ 0 w 443"/>
                  <a:gd name="T51" fmla="*/ 0 h 393"/>
                  <a:gd name="T52" fmla="*/ 0 w 443"/>
                  <a:gd name="T53" fmla="*/ 0 h 393"/>
                  <a:gd name="T54" fmla="*/ 0 w 443"/>
                  <a:gd name="T55" fmla="*/ 0 h 393"/>
                  <a:gd name="T56" fmla="*/ 0 w 443"/>
                  <a:gd name="T57" fmla="*/ 0 h 393"/>
                  <a:gd name="T58" fmla="*/ 0 w 443"/>
                  <a:gd name="T59" fmla="*/ 0 h 393"/>
                  <a:gd name="T60" fmla="*/ 0 w 443"/>
                  <a:gd name="T61" fmla="*/ 0 h 393"/>
                  <a:gd name="T62" fmla="*/ 0 w 443"/>
                  <a:gd name="T63" fmla="*/ 0 h 393"/>
                  <a:gd name="T64" fmla="*/ 0 w 443"/>
                  <a:gd name="T65" fmla="*/ 0 h 393"/>
                  <a:gd name="T66" fmla="*/ 0 w 443"/>
                  <a:gd name="T67" fmla="*/ 0 h 393"/>
                  <a:gd name="T68" fmla="*/ 0 w 443"/>
                  <a:gd name="T69" fmla="*/ 0 h 393"/>
                  <a:gd name="T70" fmla="*/ 0 w 443"/>
                  <a:gd name="T71" fmla="*/ 0 h 393"/>
                  <a:gd name="T72" fmla="*/ 0 w 443"/>
                  <a:gd name="T73" fmla="*/ 0 h 393"/>
                  <a:gd name="T74" fmla="*/ 0 w 443"/>
                  <a:gd name="T75" fmla="*/ 0 h 393"/>
                  <a:gd name="T76" fmla="*/ 0 w 443"/>
                  <a:gd name="T77" fmla="*/ 0 h 393"/>
                  <a:gd name="T78" fmla="*/ 0 w 443"/>
                  <a:gd name="T79" fmla="*/ 0 h 393"/>
                  <a:gd name="T80" fmla="*/ 0 w 443"/>
                  <a:gd name="T81" fmla="*/ 0 h 3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43"/>
                  <a:gd name="T124" fmla="*/ 0 h 393"/>
                  <a:gd name="T125" fmla="*/ 443 w 443"/>
                  <a:gd name="T126" fmla="*/ 393 h 39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43" h="393">
                    <a:moveTo>
                      <a:pt x="443" y="0"/>
                    </a:moveTo>
                    <a:lnTo>
                      <a:pt x="408" y="13"/>
                    </a:lnTo>
                    <a:lnTo>
                      <a:pt x="375" y="28"/>
                    </a:lnTo>
                    <a:lnTo>
                      <a:pt x="341" y="44"/>
                    </a:lnTo>
                    <a:lnTo>
                      <a:pt x="309" y="62"/>
                    </a:lnTo>
                    <a:lnTo>
                      <a:pt x="278" y="81"/>
                    </a:lnTo>
                    <a:lnTo>
                      <a:pt x="247" y="102"/>
                    </a:lnTo>
                    <a:lnTo>
                      <a:pt x="218" y="124"/>
                    </a:lnTo>
                    <a:lnTo>
                      <a:pt x="189" y="147"/>
                    </a:lnTo>
                    <a:lnTo>
                      <a:pt x="161" y="171"/>
                    </a:lnTo>
                    <a:lnTo>
                      <a:pt x="134" y="195"/>
                    </a:lnTo>
                    <a:lnTo>
                      <a:pt x="109" y="222"/>
                    </a:lnTo>
                    <a:lnTo>
                      <a:pt x="85" y="250"/>
                    </a:lnTo>
                    <a:lnTo>
                      <a:pt x="62" y="279"/>
                    </a:lnTo>
                    <a:lnTo>
                      <a:pt x="40" y="307"/>
                    </a:lnTo>
                    <a:lnTo>
                      <a:pt x="20" y="339"/>
                    </a:lnTo>
                    <a:lnTo>
                      <a:pt x="0" y="370"/>
                    </a:lnTo>
                    <a:lnTo>
                      <a:pt x="7" y="377"/>
                    </a:lnTo>
                    <a:lnTo>
                      <a:pt x="15" y="383"/>
                    </a:lnTo>
                    <a:lnTo>
                      <a:pt x="23" y="388"/>
                    </a:lnTo>
                    <a:lnTo>
                      <a:pt x="32" y="393"/>
                    </a:lnTo>
                    <a:lnTo>
                      <a:pt x="49" y="365"/>
                    </a:lnTo>
                    <a:lnTo>
                      <a:pt x="67" y="336"/>
                    </a:lnTo>
                    <a:lnTo>
                      <a:pt x="87" y="310"/>
                    </a:lnTo>
                    <a:lnTo>
                      <a:pt x="108" y="283"/>
                    </a:lnTo>
                    <a:lnTo>
                      <a:pt x="130" y="258"/>
                    </a:lnTo>
                    <a:lnTo>
                      <a:pt x="152" y="233"/>
                    </a:lnTo>
                    <a:lnTo>
                      <a:pt x="176" y="210"/>
                    </a:lnTo>
                    <a:lnTo>
                      <a:pt x="200" y="188"/>
                    </a:lnTo>
                    <a:lnTo>
                      <a:pt x="226" y="166"/>
                    </a:lnTo>
                    <a:lnTo>
                      <a:pt x="252" y="146"/>
                    </a:lnTo>
                    <a:lnTo>
                      <a:pt x="280" y="127"/>
                    </a:lnTo>
                    <a:lnTo>
                      <a:pt x="308" y="109"/>
                    </a:lnTo>
                    <a:lnTo>
                      <a:pt x="337" y="91"/>
                    </a:lnTo>
                    <a:lnTo>
                      <a:pt x="367" y="76"/>
                    </a:lnTo>
                    <a:lnTo>
                      <a:pt x="397" y="61"/>
                    </a:lnTo>
                    <a:lnTo>
                      <a:pt x="428" y="47"/>
                    </a:lnTo>
                    <a:lnTo>
                      <a:pt x="432" y="36"/>
                    </a:lnTo>
                    <a:lnTo>
                      <a:pt x="436" y="24"/>
                    </a:lnTo>
                    <a:lnTo>
                      <a:pt x="440" y="11"/>
                    </a:lnTo>
                    <a:lnTo>
                      <a:pt x="443" y="0"/>
                    </a:lnTo>
                    <a:close/>
                  </a:path>
                </a:pathLst>
              </a:custGeom>
              <a:solidFill>
                <a:srgbClr val="A49000"/>
              </a:solidFill>
              <a:ln w="9525">
                <a:noFill/>
                <a:round/>
                <a:headEnd/>
                <a:tailEnd/>
              </a:ln>
            </p:spPr>
            <p:txBody>
              <a:bodyPr/>
              <a:lstStyle/>
              <a:p>
                <a:endParaRPr lang="en-US"/>
              </a:p>
            </p:txBody>
          </p:sp>
          <p:sp>
            <p:nvSpPr>
              <p:cNvPr id="40420" name="Freeform 1191"/>
              <p:cNvSpPr>
                <a:spLocks/>
              </p:cNvSpPr>
              <p:nvPr/>
            </p:nvSpPr>
            <p:spPr bwMode="auto">
              <a:xfrm>
                <a:off x="3081" y="2549"/>
                <a:ext cx="71" cy="63"/>
              </a:xfrm>
              <a:custGeom>
                <a:avLst/>
                <a:gdLst>
                  <a:gd name="T0" fmla="*/ 0 w 421"/>
                  <a:gd name="T1" fmla="*/ 0 h 378"/>
                  <a:gd name="T2" fmla="*/ 0 w 421"/>
                  <a:gd name="T3" fmla="*/ 0 h 378"/>
                  <a:gd name="T4" fmla="*/ 0 w 421"/>
                  <a:gd name="T5" fmla="*/ 0 h 378"/>
                  <a:gd name="T6" fmla="*/ 0 w 421"/>
                  <a:gd name="T7" fmla="*/ 0 h 378"/>
                  <a:gd name="T8" fmla="*/ 0 w 421"/>
                  <a:gd name="T9" fmla="*/ 0 h 378"/>
                  <a:gd name="T10" fmla="*/ 0 w 421"/>
                  <a:gd name="T11" fmla="*/ 0 h 378"/>
                  <a:gd name="T12" fmla="*/ 0 w 421"/>
                  <a:gd name="T13" fmla="*/ 0 h 378"/>
                  <a:gd name="T14" fmla="*/ 0 w 421"/>
                  <a:gd name="T15" fmla="*/ 0 h 378"/>
                  <a:gd name="T16" fmla="*/ 0 w 421"/>
                  <a:gd name="T17" fmla="*/ 0 h 378"/>
                  <a:gd name="T18" fmla="*/ 0 w 421"/>
                  <a:gd name="T19" fmla="*/ 0 h 378"/>
                  <a:gd name="T20" fmla="*/ 0 w 421"/>
                  <a:gd name="T21" fmla="*/ 0 h 378"/>
                  <a:gd name="T22" fmla="*/ 0 w 421"/>
                  <a:gd name="T23" fmla="*/ 0 h 378"/>
                  <a:gd name="T24" fmla="*/ 0 w 421"/>
                  <a:gd name="T25" fmla="*/ 0 h 378"/>
                  <a:gd name="T26" fmla="*/ 0 w 421"/>
                  <a:gd name="T27" fmla="*/ 0 h 378"/>
                  <a:gd name="T28" fmla="*/ 0 w 421"/>
                  <a:gd name="T29" fmla="*/ 0 h 378"/>
                  <a:gd name="T30" fmla="*/ 0 w 421"/>
                  <a:gd name="T31" fmla="*/ 0 h 378"/>
                  <a:gd name="T32" fmla="*/ 0 w 421"/>
                  <a:gd name="T33" fmla="*/ 0 h 378"/>
                  <a:gd name="T34" fmla="*/ 0 w 421"/>
                  <a:gd name="T35" fmla="*/ 0 h 378"/>
                  <a:gd name="T36" fmla="*/ 0 w 421"/>
                  <a:gd name="T37" fmla="*/ 0 h 378"/>
                  <a:gd name="T38" fmla="*/ 0 w 421"/>
                  <a:gd name="T39" fmla="*/ 0 h 378"/>
                  <a:gd name="T40" fmla="*/ 0 w 421"/>
                  <a:gd name="T41" fmla="*/ 0 h 378"/>
                  <a:gd name="T42" fmla="*/ 0 w 421"/>
                  <a:gd name="T43" fmla="*/ 0 h 378"/>
                  <a:gd name="T44" fmla="*/ 0 w 421"/>
                  <a:gd name="T45" fmla="*/ 0 h 378"/>
                  <a:gd name="T46" fmla="*/ 0 w 421"/>
                  <a:gd name="T47" fmla="*/ 0 h 378"/>
                  <a:gd name="T48" fmla="*/ 0 w 421"/>
                  <a:gd name="T49" fmla="*/ 0 h 378"/>
                  <a:gd name="T50" fmla="*/ 0 w 421"/>
                  <a:gd name="T51" fmla="*/ 0 h 378"/>
                  <a:gd name="T52" fmla="*/ 0 w 421"/>
                  <a:gd name="T53" fmla="*/ 0 h 378"/>
                  <a:gd name="T54" fmla="*/ 0 w 421"/>
                  <a:gd name="T55" fmla="*/ 0 h 378"/>
                  <a:gd name="T56" fmla="*/ 0 w 421"/>
                  <a:gd name="T57" fmla="*/ 0 h 378"/>
                  <a:gd name="T58" fmla="*/ 0 w 421"/>
                  <a:gd name="T59" fmla="*/ 0 h 378"/>
                  <a:gd name="T60" fmla="*/ 0 w 421"/>
                  <a:gd name="T61" fmla="*/ 0 h 378"/>
                  <a:gd name="T62" fmla="*/ 0 w 421"/>
                  <a:gd name="T63" fmla="*/ 0 h 378"/>
                  <a:gd name="T64" fmla="*/ 0 w 421"/>
                  <a:gd name="T65" fmla="*/ 0 h 378"/>
                  <a:gd name="T66" fmla="*/ 0 w 421"/>
                  <a:gd name="T67" fmla="*/ 0 h 378"/>
                  <a:gd name="T68" fmla="*/ 0 w 421"/>
                  <a:gd name="T69" fmla="*/ 0 h 378"/>
                  <a:gd name="T70" fmla="*/ 0 w 421"/>
                  <a:gd name="T71" fmla="*/ 0 h 378"/>
                  <a:gd name="T72" fmla="*/ 0 w 421"/>
                  <a:gd name="T73" fmla="*/ 0 h 378"/>
                  <a:gd name="T74" fmla="*/ 0 w 421"/>
                  <a:gd name="T75" fmla="*/ 0 h 378"/>
                  <a:gd name="T76" fmla="*/ 0 w 421"/>
                  <a:gd name="T77" fmla="*/ 0 h 378"/>
                  <a:gd name="T78" fmla="*/ 0 w 421"/>
                  <a:gd name="T79" fmla="*/ 0 h 378"/>
                  <a:gd name="T80" fmla="*/ 0 w 421"/>
                  <a:gd name="T81" fmla="*/ 0 h 378"/>
                  <a:gd name="T82" fmla="*/ 0 w 421"/>
                  <a:gd name="T83" fmla="*/ 0 h 378"/>
                  <a:gd name="T84" fmla="*/ 0 w 421"/>
                  <a:gd name="T85" fmla="*/ 0 h 3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1"/>
                  <a:gd name="T130" fmla="*/ 0 h 378"/>
                  <a:gd name="T131" fmla="*/ 421 w 421"/>
                  <a:gd name="T132" fmla="*/ 378 h 37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1" h="378">
                    <a:moveTo>
                      <a:pt x="421" y="0"/>
                    </a:moveTo>
                    <a:lnTo>
                      <a:pt x="388" y="14"/>
                    </a:lnTo>
                    <a:lnTo>
                      <a:pt x="355" y="29"/>
                    </a:lnTo>
                    <a:lnTo>
                      <a:pt x="324" y="45"/>
                    </a:lnTo>
                    <a:lnTo>
                      <a:pt x="293" y="62"/>
                    </a:lnTo>
                    <a:lnTo>
                      <a:pt x="264" y="81"/>
                    </a:lnTo>
                    <a:lnTo>
                      <a:pt x="234" y="101"/>
                    </a:lnTo>
                    <a:lnTo>
                      <a:pt x="206" y="123"/>
                    </a:lnTo>
                    <a:lnTo>
                      <a:pt x="180" y="145"/>
                    </a:lnTo>
                    <a:lnTo>
                      <a:pt x="153" y="168"/>
                    </a:lnTo>
                    <a:lnTo>
                      <a:pt x="128" y="192"/>
                    </a:lnTo>
                    <a:lnTo>
                      <a:pt x="103" y="217"/>
                    </a:lnTo>
                    <a:lnTo>
                      <a:pt x="80" y="244"/>
                    </a:lnTo>
                    <a:lnTo>
                      <a:pt x="58" y="272"/>
                    </a:lnTo>
                    <a:lnTo>
                      <a:pt x="38" y="301"/>
                    </a:lnTo>
                    <a:lnTo>
                      <a:pt x="19" y="330"/>
                    </a:lnTo>
                    <a:lnTo>
                      <a:pt x="0" y="360"/>
                    </a:lnTo>
                    <a:lnTo>
                      <a:pt x="7" y="365"/>
                    </a:lnTo>
                    <a:lnTo>
                      <a:pt x="14" y="369"/>
                    </a:lnTo>
                    <a:lnTo>
                      <a:pt x="22" y="374"/>
                    </a:lnTo>
                    <a:lnTo>
                      <a:pt x="30" y="376"/>
                    </a:lnTo>
                    <a:lnTo>
                      <a:pt x="33" y="377"/>
                    </a:lnTo>
                    <a:lnTo>
                      <a:pt x="35" y="378"/>
                    </a:lnTo>
                    <a:lnTo>
                      <a:pt x="51" y="350"/>
                    </a:lnTo>
                    <a:lnTo>
                      <a:pt x="69" y="325"/>
                    </a:lnTo>
                    <a:lnTo>
                      <a:pt x="87" y="299"/>
                    </a:lnTo>
                    <a:lnTo>
                      <a:pt x="107" y="275"/>
                    </a:lnTo>
                    <a:lnTo>
                      <a:pt x="126" y="251"/>
                    </a:lnTo>
                    <a:lnTo>
                      <a:pt x="147" y="228"/>
                    </a:lnTo>
                    <a:lnTo>
                      <a:pt x="169" y="206"/>
                    </a:lnTo>
                    <a:lnTo>
                      <a:pt x="192" y="185"/>
                    </a:lnTo>
                    <a:lnTo>
                      <a:pt x="217" y="164"/>
                    </a:lnTo>
                    <a:lnTo>
                      <a:pt x="241" y="146"/>
                    </a:lnTo>
                    <a:lnTo>
                      <a:pt x="266" y="127"/>
                    </a:lnTo>
                    <a:lnTo>
                      <a:pt x="292" y="110"/>
                    </a:lnTo>
                    <a:lnTo>
                      <a:pt x="318" y="92"/>
                    </a:lnTo>
                    <a:lnTo>
                      <a:pt x="346" y="77"/>
                    </a:lnTo>
                    <a:lnTo>
                      <a:pt x="374" y="64"/>
                    </a:lnTo>
                    <a:lnTo>
                      <a:pt x="403" y="50"/>
                    </a:lnTo>
                    <a:lnTo>
                      <a:pt x="407" y="38"/>
                    </a:lnTo>
                    <a:lnTo>
                      <a:pt x="413" y="25"/>
                    </a:lnTo>
                    <a:lnTo>
                      <a:pt x="417" y="13"/>
                    </a:lnTo>
                    <a:lnTo>
                      <a:pt x="421" y="0"/>
                    </a:lnTo>
                    <a:close/>
                  </a:path>
                </a:pathLst>
              </a:custGeom>
              <a:solidFill>
                <a:srgbClr val="A79200"/>
              </a:solidFill>
              <a:ln w="9525">
                <a:noFill/>
                <a:round/>
                <a:headEnd/>
                <a:tailEnd/>
              </a:ln>
            </p:spPr>
            <p:txBody>
              <a:bodyPr/>
              <a:lstStyle/>
              <a:p>
                <a:endParaRPr lang="en-US"/>
              </a:p>
            </p:txBody>
          </p:sp>
          <p:sp>
            <p:nvSpPr>
              <p:cNvPr id="40421" name="Freeform 1192"/>
              <p:cNvSpPr>
                <a:spLocks/>
              </p:cNvSpPr>
              <p:nvPr/>
            </p:nvSpPr>
            <p:spPr bwMode="auto">
              <a:xfrm>
                <a:off x="3084" y="2553"/>
                <a:ext cx="66" cy="60"/>
              </a:xfrm>
              <a:custGeom>
                <a:avLst/>
                <a:gdLst>
                  <a:gd name="T0" fmla="*/ 0 w 396"/>
                  <a:gd name="T1" fmla="*/ 0 h 358"/>
                  <a:gd name="T2" fmla="*/ 0 w 396"/>
                  <a:gd name="T3" fmla="*/ 0 h 358"/>
                  <a:gd name="T4" fmla="*/ 0 w 396"/>
                  <a:gd name="T5" fmla="*/ 0 h 358"/>
                  <a:gd name="T6" fmla="*/ 0 w 396"/>
                  <a:gd name="T7" fmla="*/ 0 h 358"/>
                  <a:gd name="T8" fmla="*/ 0 w 396"/>
                  <a:gd name="T9" fmla="*/ 0 h 358"/>
                  <a:gd name="T10" fmla="*/ 0 w 396"/>
                  <a:gd name="T11" fmla="*/ 0 h 358"/>
                  <a:gd name="T12" fmla="*/ 0 w 396"/>
                  <a:gd name="T13" fmla="*/ 0 h 358"/>
                  <a:gd name="T14" fmla="*/ 0 w 396"/>
                  <a:gd name="T15" fmla="*/ 0 h 358"/>
                  <a:gd name="T16" fmla="*/ 0 w 396"/>
                  <a:gd name="T17" fmla="*/ 0 h 358"/>
                  <a:gd name="T18" fmla="*/ 0 w 396"/>
                  <a:gd name="T19" fmla="*/ 0 h 358"/>
                  <a:gd name="T20" fmla="*/ 0 w 396"/>
                  <a:gd name="T21" fmla="*/ 0 h 358"/>
                  <a:gd name="T22" fmla="*/ 0 w 396"/>
                  <a:gd name="T23" fmla="*/ 0 h 358"/>
                  <a:gd name="T24" fmla="*/ 0 w 396"/>
                  <a:gd name="T25" fmla="*/ 0 h 358"/>
                  <a:gd name="T26" fmla="*/ 0 w 396"/>
                  <a:gd name="T27" fmla="*/ 0 h 358"/>
                  <a:gd name="T28" fmla="*/ 0 w 396"/>
                  <a:gd name="T29" fmla="*/ 0 h 358"/>
                  <a:gd name="T30" fmla="*/ 0 w 396"/>
                  <a:gd name="T31" fmla="*/ 0 h 358"/>
                  <a:gd name="T32" fmla="*/ 0 w 396"/>
                  <a:gd name="T33" fmla="*/ 0 h 358"/>
                  <a:gd name="T34" fmla="*/ 0 w 396"/>
                  <a:gd name="T35" fmla="*/ 0 h 358"/>
                  <a:gd name="T36" fmla="*/ 0 w 396"/>
                  <a:gd name="T37" fmla="*/ 0 h 358"/>
                  <a:gd name="T38" fmla="*/ 0 w 396"/>
                  <a:gd name="T39" fmla="*/ 0 h 358"/>
                  <a:gd name="T40" fmla="*/ 0 w 396"/>
                  <a:gd name="T41" fmla="*/ 0 h 358"/>
                  <a:gd name="T42" fmla="*/ 0 w 396"/>
                  <a:gd name="T43" fmla="*/ 0 h 358"/>
                  <a:gd name="T44" fmla="*/ 0 w 396"/>
                  <a:gd name="T45" fmla="*/ 0 h 358"/>
                  <a:gd name="T46" fmla="*/ 0 w 396"/>
                  <a:gd name="T47" fmla="*/ 0 h 358"/>
                  <a:gd name="T48" fmla="*/ 0 w 396"/>
                  <a:gd name="T49" fmla="*/ 0 h 358"/>
                  <a:gd name="T50" fmla="*/ 0 w 396"/>
                  <a:gd name="T51" fmla="*/ 0 h 358"/>
                  <a:gd name="T52" fmla="*/ 0 w 396"/>
                  <a:gd name="T53" fmla="*/ 0 h 358"/>
                  <a:gd name="T54" fmla="*/ 0 w 396"/>
                  <a:gd name="T55" fmla="*/ 0 h 358"/>
                  <a:gd name="T56" fmla="*/ 0 w 396"/>
                  <a:gd name="T57" fmla="*/ 0 h 358"/>
                  <a:gd name="T58" fmla="*/ 0 w 396"/>
                  <a:gd name="T59" fmla="*/ 0 h 358"/>
                  <a:gd name="T60" fmla="*/ 0 w 396"/>
                  <a:gd name="T61" fmla="*/ 0 h 358"/>
                  <a:gd name="T62" fmla="*/ 0 w 396"/>
                  <a:gd name="T63" fmla="*/ 0 h 358"/>
                  <a:gd name="T64" fmla="*/ 0 w 396"/>
                  <a:gd name="T65" fmla="*/ 0 h 358"/>
                  <a:gd name="T66" fmla="*/ 0 w 396"/>
                  <a:gd name="T67" fmla="*/ 0 h 358"/>
                  <a:gd name="T68" fmla="*/ 0 w 396"/>
                  <a:gd name="T69" fmla="*/ 0 h 358"/>
                  <a:gd name="T70" fmla="*/ 0 w 396"/>
                  <a:gd name="T71" fmla="*/ 0 h 358"/>
                  <a:gd name="T72" fmla="*/ 0 w 396"/>
                  <a:gd name="T73" fmla="*/ 0 h 358"/>
                  <a:gd name="T74" fmla="*/ 0 w 396"/>
                  <a:gd name="T75" fmla="*/ 0 h 358"/>
                  <a:gd name="T76" fmla="*/ 0 w 396"/>
                  <a:gd name="T77" fmla="*/ 0 h 358"/>
                  <a:gd name="T78" fmla="*/ 0 w 396"/>
                  <a:gd name="T79" fmla="*/ 0 h 358"/>
                  <a:gd name="T80" fmla="*/ 0 w 396"/>
                  <a:gd name="T81" fmla="*/ 0 h 358"/>
                  <a:gd name="T82" fmla="*/ 0 w 396"/>
                  <a:gd name="T83" fmla="*/ 0 h 358"/>
                  <a:gd name="T84" fmla="*/ 0 w 396"/>
                  <a:gd name="T85" fmla="*/ 0 h 3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6"/>
                  <a:gd name="T130" fmla="*/ 0 h 358"/>
                  <a:gd name="T131" fmla="*/ 396 w 396"/>
                  <a:gd name="T132" fmla="*/ 358 h 3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6" h="358">
                    <a:moveTo>
                      <a:pt x="396" y="0"/>
                    </a:moveTo>
                    <a:lnTo>
                      <a:pt x="365" y="14"/>
                    </a:lnTo>
                    <a:lnTo>
                      <a:pt x="335" y="29"/>
                    </a:lnTo>
                    <a:lnTo>
                      <a:pt x="305" y="44"/>
                    </a:lnTo>
                    <a:lnTo>
                      <a:pt x="276" y="62"/>
                    </a:lnTo>
                    <a:lnTo>
                      <a:pt x="248" y="80"/>
                    </a:lnTo>
                    <a:lnTo>
                      <a:pt x="220" y="99"/>
                    </a:lnTo>
                    <a:lnTo>
                      <a:pt x="194" y="119"/>
                    </a:lnTo>
                    <a:lnTo>
                      <a:pt x="168" y="141"/>
                    </a:lnTo>
                    <a:lnTo>
                      <a:pt x="144" y="163"/>
                    </a:lnTo>
                    <a:lnTo>
                      <a:pt x="120" y="186"/>
                    </a:lnTo>
                    <a:lnTo>
                      <a:pt x="98" y="211"/>
                    </a:lnTo>
                    <a:lnTo>
                      <a:pt x="76" y="236"/>
                    </a:lnTo>
                    <a:lnTo>
                      <a:pt x="55" y="263"/>
                    </a:lnTo>
                    <a:lnTo>
                      <a:pt x="35" y="289"/>
                    </a:lnTo>
                    <a:lnTo>
                      <a:pt x="17" y="318"/>
                    </a:lnTo>
                    <a:lnTo>
                      <a:pt x="0" y="346"/>
                    </a:lnTo>
                    <a:lnTo>
                      <a:pt x="6" y="350"/>
                    </a:lnTo>
                    <a:lnTo>
                      <a:pt x="13" y="352"/>
                    </a:lnTo>
                    <a:lnTo>
                      <a:pt x="26" y="355"/>
                    </a:lnTo>
                    <a:lnTo>
                      <a:pt x="39" y="358"/>
                    </a:lnTo>
                    <a:lnTo>
                      <a:pt x="54" y="333"/>
                    </a:lnTo>
                    <a:lnTo>
                      <a:pt x="70" y="309"/>
                    </a:lnTo>
                    <a:lnTo>
                      <a:pt x="86" y="286"/>
                    </a:lnTo>
                    <a:lnTo>
                      <a:pt x="105" y="264"/>
                    </a:lnTo>
                    <a:lnTo>
                      <a:pt x="123" y="242"/>
                    </a:lnTo>
                    <a:lnTo>
                      <a:pt x="143" y="220"/>
                    </a:lnTo>
                    <a:lnTo>
                      <a:pt x="163" y="200"/>
                    </a:lnTo>
                    <a:lnTo>
                      <a:pt x="183" y="181"/>
                    </a:lnTo>
                    <a:lnTo>
                      <a:pt x="205" y="161"/>
                    </a:lnTo>
                    <a:lnTo>
                      <a:pt x="227" y="144"/>
                    </a:lnTo>
                    <a:lnTo>
                      <a:pt x="250" y="126"/>
                    </a:lnTo>
                    <a:lnTo>
                      <a:pt x="274" y="109"/>
                    </a:lnTo>
                    <a:lnTo>
                      <a:pt x="298" y="94"/>
                    </a:lnTo>
                    <a:lnTo>
                      <a:pt x="323" y="79"/>
                    </a:lnTo>
                    <a:lnTo>
                      <a:pt x="349" y="65"/>
                    </a:lnTo>
                    <a:lnTo>
                      <a:pt x="374" y="52"/>
                    </a:lnTo>
                    <a:lnTo>
                      <a:pt x="378" y="48"/>
                    </a:lnTo>
                    <a:lnTo>
                      <a:pt x="380" y="42"/>
                    </a:lnTo>
                    <a:lnTo>
                      <a:pt x="383" y="31"/>
                    </a:lnTo>
                    <a:lnTo>
                      <a:pt x="388" y="21"/>
                    </a:lnTo>
                    <a:lnTo>
                      <a:pt x="391" y="11"/>
                    </a:lnTo>
                    <a:lnTo>
                      <a:pt x="396" y="0"/>
                    </a:lnTo>
                    <a:close/>
                  </a:path>
                </a:pathLst>
              </a:custGeom>
              <a:solidFill>
                <a:srgbClr val="A99400"/>
              </a:solidFill>
              <a:ln w="9525">
                <a:noFill/>
                <a:round/>
                <a:headEnd/>
                <a:tailEnd/>
              </a:ln>
            </p:spPr>
            <p:txBody>
              <a:bodyPr/>
              <a:lstStyle/>
              <a:p>
                <a:endParaRPr lang="en-US"/>
              </a:p>
            </p:txBody>
          </p:sp>
          <p:sp>
            <p:nvSpPr>
              <p:cNvPr id="40422" name="Freeform 1193"/>
              <p:cNvSpPr>
                <a:spLocks/>
              </p:cNvSpPr>
              <p:nvPr/>
            </p:nvSpPr>
            <p:spPr bwMode="auto">
              <a:xfrm>
                <a:off x="3087" y="2557"/>
                <a:ext cx="61" cy="56"/>
              </a:xfrm>
              <a:custGeom>
                <a:avLst/>
                <a:gdLst>
                  <a:gd name="T0" fmla="*/ 0 w 368"/>
                  <a:gd name="T1" fmla="*/ 0 h 333"/>
                  <a:gd name="T2" fmla="*/ 0 w 368"/>
                  <a:gd name="T3" fmla="*/ 0 h 333"/>
                  <a:gd name="T4" fmla="*/ 0 w 368"/>
                  <a:gd name="T5" fmla="*/ 0 h 333"/>
                  <a:gd name="T6" fmla="*/ 0 w 368"/>
                  <a:gd name="T7" fmla="*/ 0 h 333"/>
                  <a:gd name="T8" fmla="*/ 0 w 368"/>
                  <a:gd name="T9" fmla="*/ 0 h 333"/>
                  <a:gd name="T10" fmla="*/ 0 w 368"/>
                  <a:gd name="T11" fmla="*/ 0 h 333"/>
                  <a:gd name="T12" fmla="*/ 0 w 368"/>
                  <a:gd name="T13" fmla="*/ 0 h 333"/>
                  <a:gd name="T14" fmla="*/ 0 w 368"/>
                  <a:gd name="T15" fmla="*/ 0 h 333"/>
                  <a:gd name="T16" fmla="*/ 0 w 368"/>
                  <a:gd name="T17" fmla="*/ 0 h 333"/>
                  <a:gd name="T18" fmla="*/ 0 w 368"/>
                  <a:gd name="T19" fmla="*/ 0 h 333"/>
                  <a:gd name="T20" fmla="*/ 0 w 368"/>
                  <a:gd name="T21" fmla="*/ 0 h 333"/>
                  <a:gd name="T22" fmla="*/ 0 w 368"/>
                  <a:gd name="T23" fmla="*/ 0 h 333"/>
                  <a:gd name="T24" fmla="*/ 0 w 368"/>
                  <a:gd name="T25" fmla="*/ 0 h 333"/>
                  <a:gd name="T26" fmla="*/ 0 w 368"/>
                  <a:gd name="T27" fmla="*/ 0 h 333"/>
                  <a:gd name="T28" fmla="*/ 0 w 368"/>
                  <a:gd name="T29" fmla="*/ 0 h 333"/>
                  <a:gd name="T30" fmla="*/ 0 w 368"/>
                  <a:gd name="T31" fmla="*/ 0 h 333"/>
                  <a:gd name="T32" fmla="*/ 0 w 368"/>
                  <a:gd name="T33" fmla="*/ 0 h 333"/>
                  <a:gd name="T34" fmla="*/ 0 w 368"/>
                  <a:gd name="T35" fmla="*/ 0 h 333"/>
                  <a:gd name="T36" fmla="*/ 0 w 368"/>
                  <a:gd name="T37" fmla="*/ 0 h 333"/>
                  <a:gd name="T38" fmla="*/ 0 w 368"/>
                  <a:gd name="T39" fmla="*/ 0 h 333"/>
                  <a:gd name="T40" fmla="*/ 0 w 368"/>
                  <a:gd name="T41" fmla="*/ 0 h 333"/>
                  <a:gd name="T42" fmla="*/ 0 w 368"/>
                  <a:gd name="T43" fmla="*/ 0 h 333"/>
                  <a:gd name="T44" fmla="*/ 0 w 368"/>
                  <a:gd name="T45" fmla="*/ 0 h 333"/>
                  <a:gd name="T46" fmla="*/ 0 w 368"/>
                  <a:gd name="T47" fmla="*/ 0 h 333"/>
                  <a:gd name="T48" fmla="*/ 0 w 368"/>
                  <a:gd name="T49" fmla="*/ 0 h 333"/>
                  <a:gd name="T50" fmla="*/ 0 w 368"/>
                  <a:gd name="T51" fmla="*/ 0 h 333"/>
                  <a:gd name="T52" fmla="*/ 0 w 368"/>
                  <a:gd name="T53" fmla="*/ 0 h 333"/>
                  <a:gd name="T54" fmla="*/ 0 w 368"/>
                  <a:gd name="T55" fmla="*/ 0 h 333"/>
                  <a:gd name="T56" fmla="*/ 0 w 368"/>
                  <a:gd name="T57" fmla="*/ 0 h 333"/>
                  <a:gd name="T58" fmla="*/ 0 w 368"/>
                  <a:gd name="T59" fmla="*/ 0 h 333"/>
                  <a:gd name="T60" fmla="*/ 0 w 368"/>
                  <a:gd name="T61" fmla="*/ 0 h 333"/>
                  <a:gd name="T62" fmla="*/ 0 w 368"/>
                  <a:gd name="T63" fmla="*/ 0 h 333"/>
                  <a:gd name="T64" fmla="*/ 0 w 368"/>
                  <a:gd name="T65" fmla="*/ 0 h 333"/>
                  <a:gd name="T66" fmla="*/ 0 w 368"/>
                  <a:gd name="T67" fmla="*/ 0 h 333"/>
                  <a:gd name="T68" fmla="*/ 0 w 368"/>
                  <a:gd name="T69" fmla="*/ 0 h 333"/>
                  <a:gd name="T70" fmla="*/ 0 w 368"/>
                  <a:gd name="T71" fmla="*/ 0 h 333"/>
                  <a:gd name="T72" fmla="*/ 0 w 368"/>
                  <a:gd name="T73" fmla="*/ 0 h 333"/>
                  <a:gd name="T74" fmla="*/ 0 w 368"/>
                  <a:gd name="T75" fmla="*/ 0 h 333"/>
                  <a:gd name="T76" fmla="*/ 0 w 368"/>
                  <a:gd name="T77" fmla="*/ 0 h 333"/>
                  <a:gd name="T78" fmla="*/ 0 w 368"/>
                  <a:gd name="T79" fmla="*/ 0 h 333"/>
                  <a:gd name="T80" fmla="*/ 0 w 368"/>
                  <a:gd name="T81" fmla="*/ 0 h 333"/>
                  <a:gd name="T82" fmla="*/ 0 w 368"/>
                  <a:gd name="T83" fmla="*/ 0 h 333"/>
                  <a:gd name="T84" fmla="*/ 0 w 368"/>
                  <a:gd name="T85" fmla="*/ 0 h 3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8"/>
                  <a:gd name="T130" fmla="*/ 0 h 333"/>
                  <a:gd name="T131" fmla="*/ 368 w 368"/>
                  <a:gd name="T132" fmla="*/ 333 h 3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8" h="333">
                    <a:moveTo>
                      <a:pt x="368" y="0"/>
                    </a:moveTo>
                    <a:lnTo>
                      <a:pt x="339" y="14"/>
                    </a:lnTo>
                    <a:lnTo>
                      <a:pt x="311" y="27"/>
                    </a:lnTo>
                    <a:lnTo>
                      <a:pt x="283" y="42"/>
                    </a:lnTo>
                    <a:lnTo>
                      <a:pt x="257" y="60"/>
                    </a:lnTo>
                    <a:lnTo>
                      <a:pt x="231" y="77"/>
                    </a:lnTo>
                    <a:lnTo>
                      <a:pt x="206" y="96"/>
                    </a:lnTo>
                    <a:lnTo>
                      <a:pt x="182" y="114"/>
                    </a:lnTo>
                    <a:lnTo>
                      <a:pt x="157" y="135"/>
                    </a:lnTo>
                    <a:lnTo>
                      <a:pt x="134" y="156"/>
                    </a:lnTo>
                    <a:lnTo>
                      <a:pt x="112" y="178"/>
                    </a:lnTo>
                    <a:lnTo>
                      <a:pt x="91" y="201"/>
                    </a:lnTo>
                    <a:lnTo>
                      <a:pt x="72" y="225"/>
                    </a:lnTo>
                    <a:lnTo>
                      <a:pt x="52" y="249"/>
                    </a:lnTo>
                    <a:lnTo>
                      <a:pt x="34" y="275"/>
                    </a:lnTo>
                    <a:lnTo>
                      <a:pt x="16" y="300"/>
                    </a:lnTo>
                    <a:lnTo>
                      <a:pt x="0" y="328"/>
                    </a:lnTo>
                    <a:lnTo>
                      <a:pt x="10" y="330"/>
                    </a:lnTo>
                    <a:lnTo>
                      <a:pt x="21" y="332"/>
                    </a:lnTo>
                    <a:lnTo>
                      <a:pt x="32" y="333"/>
                    </a:lnTo>
                    <a:lnTo>
                      <a:pt x="43" y="333"/>
                    </a:lnTo>
                    <a:lnTo>
                      <a:pt x="57" y="311"/>
                    </a:lnTo>
                    <a:lnTo>
                      <a:pt x="72" y="289"/>
                    </a:lnTo>
                    <a:lnTo>
                      <a:pt x="87" y="268"/>
                    </a:lnTo>
                    <a:lnTo>
                      <a:pt x="103" y="248"/>
                    </a:lnTo>
                    <a:lnTo>
                      <a:pt x="120" y="229"/>
                    </a:lnTo>
                    <a:lnTo>
                      <a:pt x="138" y="209"/>
                    </a:lnTo>
                    <a:lnTo>
                      <a:pt x="155" y="191"/>
                    </a:lnTo>
                    <a:lnTo>
                      <a:pt x="173" y="173"/>
                    </a:lnTo>
                    <a:lnTo>
                      <a:pt x="193" y="156"/>
                    </a:lnTo>
                    <a:lnTo>
                      <a:pt x="213" y="140"/>
                    </a:lnTo>
                    <a:lnTo>
                      <a:pt x="234" y="123"/>
                    </a:lnTo>
                    <a:lnTo>
                      <a:pt x="254" y="108"/>
                    </a:lnTo>
                    <a:lnTo>
                      <a:pt x="275" y="93"/>
                    </a:lnTo>
                    <a:lnTo>
                      <a:pt x="297" y="81"/>
                    </a:lnTo>
                    <a:lnTo>
                      <a:pt x="320" y="67"/>
                    </a:lnTo>
                    <a:lnTo>
                      <a:pt x="343" y="55"/>
                    </a:lnTo>
                    <a:lnTo>
                      <a:pt x="348" y="45"/>
                    </a:lnTo>
                    <a:lnTo>
                      <a:pt x="353" y="36"/>
                    </a:lnTo>
                    <a:lnTo>
                      <a:pt x="357" y="25"/>
                    </a:lnTo>
                    <a:lnTo>
                      <a:pt x="362" y="16"/>
                    </a:lnTo>
                    <a:lnTo>
                      <a:pt x="364" y="8"/>
                    </a:lnTo>
                    <a:lnTo>
                      <a:pt x="368" y="0"/>
                    </a:lnTo>
                    <a:close/>
                  </a:path>
                </a:pathLst>
              </a:custGeom>
              <a:solidFill>
                <a:srgbClr val="AB9600"/>
              </a:solidFill>
              <a:ln w="9525">
                <a:noFill/>
                <a:round/>
                <a:headEnd/>
                <a:tailEnd/>
              </a:ln>
            </p:spPr>
            <p:txBody>
              <a:bodyPr/>
              <a:lstStyle/>
              <a:p>
                <a:endParaRPr lang="en-US"/>
              </a:p>
            </p:txBody>
          </p:sp>
          <p:sp>
            <p:nvSpPr>
              <p:cNvPr id="40423" name="Freeform 1194"/>
              <p:cNvSpPr>
                <a:spLocks/>
              </p:cNvSpPr>
              <p:nvPr/>
            </p:nvSpPr>
            <p:spPr bwMode="auto">
              <a:xfrm>
                <a:off x="3091" y="2562"/>
                <a:ext cx="56" cy="51"/>
              </a:xfrm>
              <a:custGeom>
                <a:avLst/>
                <a:gdLst>
                  <a:gd name="T0" fmla="*/ 0 w 335"/>
                  <a:gd name="T1" fmla="*/ 0 h 307"/>
                  <a:gd name="T2" fmla="*/ 0 w 335"/>
                  <a:gd name="T3" fmla="*/ 0 h 307"/>
                  <a:gd name="T4" fmla="*/ 0 w 335"/>
                  <a:gd name="T5" fmla="*/ 0 h 307"/>
                  <a:gd name="T6" fmla="*/ 0 w 335"/>
                  <a:gd name="T7" fmla="*/ 0 h 307"/>
                  <a:gd name="T8" fmla="*/ 0 w 335"/>
                  <a:gd name="T9" fmla="*/ 0 h 307"/>
                  <a:gd name="T10" fmla="*/ 0 w 335"/>
                  <a:gd name="T11" fmla="*/ 0 h 307"/>
                  <a:gd name="T12" fmla="*/ 0 w 335"/>
                  <a:gd name="T13" fmla="*/ 0 h 307"/>
                  <a:gd name="T14" fmla="*/ 0 w 335"/>
                  <a:gd name="T15" fmla="*/ 0 h 307"/>
                  <a:gd name="T16" fmla="*/ 0 w 335"/>
                  <a:gd name="T17" fmla="*/ 0 h 307"/>
                  <a:gd name="T18" fmla="*/ 0 w 335"/>
                  <a:gd name="T19" fmla="*/ 0 h 307"/>
                  <a:gd name="T20" fmla="*/ 0 w 335"/>
                  <a:gd name="T21" fmla="*/ 0 h 307"/>
                  <a:gd name="T22" fmla="*/ 0 w 335"/>
                  <a:gd name="T23" fmla="*/ 0 h 307"/>
                  <a:gd name="T24" fmla="*/ 0 w 335"/>
                  <a:gd name="T25" fmla="*/ 0 h 307"/>
                  <a:gd name="T26" fmla="*/ 0 w 335"/>
                  <a:gd name="T27" fmla="*/ 0 h 307"/>
                  <a:gd name="T28" fmla="*/ 0 w 335"/>
                  <a:gd name="T29" fmla="*/ 0 h 307"/>
                  <a:gd name="T30" fmla="*/ 0 w 335"/>
                  <a:gd name="T31" fmla="*/ 0 h 307"/>
                  <a:gd name="T32" fmla="*/ 0 w 335"/>
                  <a:gd name="T33" fmla="*/ 0 h 307"/>
                  <a:gd name="T34" fmla="*/ 0 w 335"/>
                  <a:gd name="T35" fmla="*/ 0 h 307"/>
                  <a:gd name="T36" fmla="*/ 0 w 335"/>
                  <a:gd name="T37" fmla="*/ 0 h 307"/>
                  <a:gd name="T38" fmla="*/ 0 w 335"/>
                  <a:gd name="T39" fmla="*/ 0 h 307"/>
                  <a:gd name="T40" fmla="*/ 0 w 335"/>
                  <a:gd name="T41" fmla="*/ 0 h 307"/>
                  <a:gd name="T42" fmla="*/ 0 w 335"/>
                  <a:gd name="T43" fmla="*/ 0 h 307"/>
                  <a:gd name="T44" fmla="*/ 0 w 335"/>
                  <a:gd name="T45" fmla="*/ 0 h 307"/>
                  <a:gd name="T46" fmla="*/ 0 w 335"/>
                  <a:gd name="T47" fmla="*/ 0 h 307"/>
                  <a:gd name="T48" fmla="*/ 0 w 335"/>
                  <a:gd name="T49" fmla="*/ 0 h 307"/>
                  <a:gd name="T50" fmla="*/ 0 w 335"/>
                  <a:gd name="T51" fmla="*/ 0 h 307"/>
                  <a:gd name="T52" fmla="*/ 0 w 335"/>
                  <a:gd name="T53" fmla="*/ 0 h 307"/>
                  <a:gd name="T54" fmla="*/ 0 w 335"/>
                  <a:gd name="T55" fmla="*/ 0 h 307"/>
                  <a:gd name="T56" fmla="*/ 0 w 335"/>
                  <a:gd name="T57" fmla="*/ 0 h 307"/>
                  <a:gd name="T58" fmla="*/ 0 w 335"/>
                  <a:gd name="T59" fmla="*/ 0 h 307"/>
                  <a:gd name="T60" fmla="*/ 0 w 335"/>
                  <a:gd name="T61" fmla="*/ 0 h 307"/>
                  <a:gd name="T62" fmla="*/ 0 w 335"/>
                  <a:gd name="T63" fmla="*/ 0 h 307"/>
                  <a:gd name="T64" fmla="*/ 0 w 335"/>
                  <a:gd name="T65" fmla="*/ 0 h 307"/>
                  <a:gd name="T66" fmla="*/ 0 w 335"/>
                  <a:gd name="T67" fmla="*/ 0 h 307"/>
                  <a:gd name="T68" fmla="*/ 0 w 335"/>
                  <a:gd name="T69" fmla="*/ 0 h 307"/>
                  <a:gd name="T70" fmla="*/ 0 w 335"/>
                  <a:gd name="T71" fmla="*/ 0 h 307"/>
                  <a:gd name="T72" fmla="*/ 0 w 335"/>
                  <a:gd name="T73" fmla="*/ 0 h 307"/>
                  <a:gd name="T74" fmla="*/ 0 w 335"/>
                  <a:gd name="T75" fmla="*/ 0 h 307"/>
                  <a:gd name="T76" fmla="*/ 0 w 335"/>
                  <a:gd name="T77" fmla="*/ 0 h 307"/>
                  <a:gd name="T78" fmla="*/ 0 w 335"/>
                  <a:gd name="T79" fmla="*/ 0 h 307"/>
                  <a:gd name="T80" fmla="*/ 0 w 335"/>
                  <a:gd name="T81" fmla="*/ 0 h 3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5"/>
                  <a:gd name="T124" fmla="*/ 0 h 307"/>
                  <a:gd name="T125" fmla="*/ 335 w 335"/>
                  <a:gd name="T126" fmla="*/ 307 h 30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5" h="307">
                    <a:moveTo>
                      <a:pt x="335" y="0"/>
                    </a:moveTo>
                    <a:lnTo>
                      <a:pt x="310" y="13"/>
                    </a:lnTo>
                    <a:lnTo>
                      <a:pt x="284" y="27"/>
                    </a:lnTo>
                    <a:lnTo>
                      <a:pt x="259" y="42"/>
                    </a:lnTo>
                    <a:lnTo>
                      <a:pt x="235" y="57"/>
                    </a:lnTo>
                    <a:lnTo>
                      <a:pt x="211" y="74"/>
                    </a:lnTo>
                    <a:lnTo>
                      <a:pt x="188" y="92"/>
                    </a:lnTo>
                    <a:lnTo>
                      <a:pt x="166" y="109"/>
                    </a:lnTo>
                    <a:lnTo>
                      <a:pt x="144" y="129"/>
                    </a:lnTo>
                    <a:lnTo>
                      <a:pt x="124" y="148"/>
                    </a:lnTo>
                    <a:lnTo>
                      <a:pt x="104" y="168"/>
                    </a:lnTo>
                    <a:lnTo>
                      <a:pt x="84" y="190"/>
                    </a:lnTo>
                    <a:lnTo>
                      <a:pt x="66" y="212"/>
                    </a:lnTo>
                    <a:lnTo>
                      <a:pt x="47" y="234"/>
                    </a:lnTo>
                    <a:lnTo>
                      <a:pt x="31" y="257"/>
                    </a:lnTo>
                    <a:lnTo>
                      <a:pt x="15" y="281"/>
                    </a:lnTo>
                    <a:lnTo>
                      <a:pt x="0" y="306"/>
                    </a:lnTo>
                    <a:lnTo>
                      <a:pt x="11" y="307"/>
                    </a:lnTo>
                    <a:lnTo>
                      <a:pt x="23" y="307"/>
                    </a:lnTo>
                    <a:lnTo>
                      <a:pt x="36" y="306"/>
                    </a:lnTo>
                    <a:lnTo>
                      <a:pt x="47" y="303"/>
                    </a:lnTo>
                    <a:lnTo>
                      <a:pt x="60" y="284"/>
                    </a:lnTo>
                    <a:lnTo>
                      <a:pt x="73" y="266"/>
                    </a:lnTo>
                    <a:lnTo>
                      <a:pt x="87" y="248"/>
                    </a:lnTo>
                    <a:lnTo>
                      <a:pt x="100" y="230"/>
                    </a:lnTo>
                    <a:lnTo>
                      <a:pt x="115" y="213"/>
                    </a:lnTo>
                    <a:lnTo>
                      <a:pt x="130" y="197"/>
                    </a:lnTo>
                    <a:lnTo>
                      <a:pt x="146" y="181"/>
                    </a:lnTo>
                    <a:lnTo>
                      <a:pt x="162" y="166"/>
                    </a:lnTo>
                    <a:lnTo>
                      <a:pt x="178" y="151"/>
                    </a:lnTo>
                    <a:lnTo>
                      <a:pt x="195" y="136"/>
                    </a:lnTo>
                    <a:lnTo>
                      <a:pt x="213" y="122"/>
                    </a:lnTo>
                    <a:lnTo>
                      <a:pt x="231" y="108"/>
                    </a:lnTo>
                    <a:lnTo>
                      <a:pt x="248" y="95"/>
                    </a:lnTo>
                    <a:lnTo>
                      <a:pt x="268" y="82"/>
                    </a:lnTo>
                    <a:lnTo>
                      <a:pt x="287" y="71"/>
                    </a:lnTo>
                    <a:lnTo>
                      <a:pt x="306" y="60"/>
                    </a:lnTo>
                    <a:lnTo>
                      <a:pt x="314" y="45"/>
                    </a:lnTo>
                    <a:lnTo>
                      <a:pt x="321" y="30"/>
                    </a:lnTo>
                    <a:lnTo>
                      <a:pt x="328" y="16"/>
                    </a:lnTo>
                    <a:lnTo>
                      <a:pt x="335" y="0"/>
                    </a:lnTo>
                    <a:close/>
                  </a:path>
                </a:pathLst>
              </a:custGeom>
              <a:solidFill>
                <a:srgbClr val="AD9700"/>
              </a:solidFill>
              <a:ln w="9525">
                <a:noFill/>
                <a:round/>
                <a:headEnd/>
                <a:tailEnd/>
              </a:ln>
            </p:spPr>
            <p:txBody>
              <a:bodyPr/>
              <a:lstStyle/>
              <a:p>
                <a:endParaRPr lang="en-US"/>
              </a:p>
            </p:txBody>
          </p:sp>
          <p:sp>
            <p:nvSpPr>
              <p:cNvPr id="40424" name="Freeform 1195"/>
              <p:cNvSpPr>
                <a:spLocks/>
              </p:cNvSpPr>
              <p:nvPr/>
            </p:nvSpPr>
            <p:spPr bwMode="auto">
              <a:xfrm>
                <a:off x="3094" y="2567"/>
                <a:ext cx="50" cy="46"/>
              </a:xfrm>
              <a:custGeom>
                <a:avLst/>
                <a:gdLst>
                  <a:gd name="T0" fmla="*/ 0 w 300"/>
                  <a:gd name="T1" fmla="*/ 0 h 278"/>
                  <a:gd name="T2" fmla="*/ 0 w 300"/>
                  <a:gd name="T3" fmla="*/ 0 h 278"/>
                  <a:gd name="T4" fmla="*/ 0 w 300"/>
                  <a:gd name="T5" fmla="*/ 0 h 278"/>
                  <a:gd name="T6" fmla="*/ 0 w 300"/>
                  <a:gd name="T7" fmla="*/ 0 h 278"/>
                  <a:gd name="T8" fmla="*/ 0 w 300"/>
                  <a:gd name="T9" fmla="*/ 0 h 278"/>
                  <a:gd name="T10" fmla="*/ 0 w 300"/>
                  <a:gd name="T11" fmla="*/ 0 h 278"/>
                  <a:gd name="T12" fmla="*/ 0 w 300"/>
                  <a:gd name="T13" fmla="*/ 0 h 278"/>
                  <a:gd name="T14" fmla="*/ 0 w 300"/>
                  <a:gd name="T15" fmla="*/ 0 h 278"/>
                  <a:gd name="T16" fmla="*/ 0 w 300"/>
                  <a:gd name="T17" fmla="*/ 0 h 278"/>
                  <a:gd name="T18" fmla="*/ 0 w 300"/>
                  <a:gd name="T19" fmla="*/ 0 h 278"/>
                  <a:gd name="T20" fmla="*/ 0 w 300"/>
                  <a:gd name="T21" fmla="*/ 0 h 278"/>
                  <a:gd name="T22" fmla="*/ 0 w 300"/>
                  <a:gd name="T23" fmla="*/ 0 h 278"/>
                  <a:gd name="T24" fmla="*/ 0 w 300"/>
                  <a:gd name="T25" fmla="*/ 0 h 278"/>
                  <a:gd name="T26" fmla="*/ 0 w 300"/>
                  <a:gd name="T27" fmla="*/ 0 h 278"/>
                  <a:gd name="T28" fmla="*/ 0 w 300"/>
                  <a:gd name="T29" fmla="*/ 0 h 278"/>
                  <a:gd name="T30" fmla="*/ 0 w 300"/>
                  <a:gd name="T31" fmla="*/ 0 h 278"/>
                  <a:gd name="T32" fmla="*/ 0 w 300"/>
                  <a:gd name="T33" fmla="*/ 0 h 278"/>
                  <a:gd name="T34" fmla="*/ 0 w 300"/>
                  <a:gd name="T35" fmla="*/ 0 h 278"/>
                  <a:gd name="T36" fmla="*/ 0 w 300"/>
                  <a:gd name="T37" fmla="*/ 0 h 278"/>
                  <a:gd name="T38" fmla="*/ 0 w 300"/>
                  <a:gd name="T39" fmla="*/ 0 h 278"/>
                  <a:gd name="T40" fmla="*/ 0 w 300"/>
                  <a:gd name="T41" fmla="*/ 0 h 278"/>
                  <a:gd name="T42" fmla="*/ 0 w 300"/>
                  <a:gd name="T43" fmla="*/ 0 h 278"/>
                  <a:gd name="T44" fmla="*/ 0 w 300"/>
                  <a:gd name="T45" fmla="*/ 0 h 278"/>
                  <a:gd name="T46" fmla="*/ 0 w 300"/>
                  <a:gd name="T47" fmla="*/ 0 h 278"/>
                  <a:gd name="T48" fmla="*/ 0 w 300"/>
                  <a:gd name="T49" fmla="*/ 0 h 278"/>
                  <a:gd name="T50" fmla="*/ 0 w 300"/>
                  <a:gd name="T51" fmla="*/ 0 h 278"/>
                  <a:gd name="T52" fmla="*/ 0 w 300"/>
                  <a:gd name="T53" fmla="*/ 0 h 278"/>
                  <a:gd name="T54" fmla="*/ 0 w 300"/>
                  <a:gd name="T55" fmla="*/ 0 h 278"/>
                  <a:gd name="T56" fmla="*/ 0 w 300"/>
                  <a:gd name="T57" fmla="*/ 0 h 278"/>
                  <a:gd name="T58" fmla="*/ 0 w 300"/>
                  <a:gd name="T59" fmla="*/ 0 h 278"/>
                  <a:gd name="T60" fmla="*/ 0 w 300"/>
                  <a:gd name="T61" fmla="*/ 0 h 278"/>
                  <a:gd name="T62" fmla="*/ 0 w 300"/>
                  <a:gd name="T63" fmla="*/ 0 h 278"/>
                  <a:gd name="T64" fmla="*/ 0 w 300"/>
                  <a:gd name="T65" fmla="*/ 0 h 2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0"/>
                  <a:gd name="T100" fmla="*/ 0 h 278"/>
                  <a:gd name="T101" fmla="*/ 300 w 300"/>
                  <a:gd name="T102" fmla="*/ 278 h 2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0" h="278">
                    <a:moveTo>
                      <a:pt x="300" y="0"/>
                    </a:moveTo>
                    <a:lnTo>
                      <a:pt x="277" y="12"/>
                    </a:lnTo>
                    <a:lnTo>
                      <a:pt x="254" y="26"/>
                    </a:lnTo>
                    <a:lnTo>
                      <a:pt x="232" y="38"/>
                    </a:lnTo>
                    <a:lnTo>
                      <a:pt x="211" y="53"/>
                    </a:lnTo>
                    <a:lnTo>
                      <a:pt x="191" y="68"/>
                    </a:lnTo>
                    <a:lnTo>
                      <a:pt x="170" y="85"/>
                    </a:lnTo>
                    <a:lnTo>
                      <a:pt x="150" y="101"/>
                    </a:lnTo>
                    <a:lnTo>
                      <a:pt x="130" y="118"/>
                    </a:lnTo>
                    <a:lnTo>
                      <a:pt x="112" y="136"/>
                    </a:lnTo>
                    <a:lnTo>
                      <a:pt x="95" y="154"/>
                    </a:lnTo>
                    <a:lnTo>
                      <a:pt x="77" y="174"/>
                    </a:lnTo>
                    <a:lnTo>
                      <a:pt x="60" y="193"/>
                    </a:lnTo>
                    <a:lnTo>
                      <a:pt x="44" y="213"/>
                    </a:lnTo>
                    <a:lnTo>
                      <a:pt x="29" y="234"/>
                    </a:lnTo>
                    <a:lnTo>
                      <a:pt x="14" y="256"/>
                    </a:lnTo>
                    <a:lnTo>
                      <a:pt x="0" y="278"/>
                    </a:lnTo>
                    <a:lnTo>
                      <a:pt x="14" y="275"/>
                    </a:lnTo>
                    <a:lnTo>
                      <a:pt x="28" y="273"/>
                    </a:lnTo>
                    <a:lnTo>
                      <a:pt x="41" y="270"/>
                    </a:lnTo>
                    <a:lnTo>
                      <a:pt x="55" y="264"/>
                    </a:lnTo>
                    <a:lnTo>
                      <a:pt x="77" y="235"/>
                    </a:lnTo>
                    <a:lnTo>
                      <a:pt x="99" y="207"/>
                    </a:lnTo>
                    <a:lnTo>
                      <a:pt x="124" y="179"/>
                    </a:lnTo>
                    <a:lnTo>
                      <a:pt x="149" y="154"/>
                    </a:lnTo>
                    <a:lnTo>
                      <a:pt x="177" y="130"/>
                    </a:lnTo>
                    <a:lnTo>
                      <a:pt x="204" y="107"/>
                    </a:lnTo>
                    <a:lnTo>
                      <a:pt x="233" y="86"/>
                    </a:lnTo>
                    <a:lnTo>
                      <a:pt x="263" y="66"/>
                    </a:lnTo>
                    <a:lnTo>
                      <a:pt x="274" y="50"/>
                    </a:lnTo>
                    <a:lnTo>
                      <a:pt x="283" y="34"/>
                    </a:lnTo>
                    <a:lnTo>
                      <a:pt x="291" y="18"/>
                    </a:lnTo>
                    <a:lnTo>
                      <a:pt x="300" y="0"/>
                    </a:lnTo>
                    <a:close/>
                  </a:path>
                </a:pathLst>
              </a:custGeom>
              <a:solidFill>
                <a:srgbClr val="B09A00"/>
              </a:solidFill>
              <a:ln w="9525">
                <a:noFill/>
                <a:round/>
                <a:headEnd/>
                <a:tailEnd/>
              </a:ln>
            </p:spPr>
            <p:txBody>
              <a:bodyPr/>
              <a:lstStyle/>
              <a:p>
                <a:endParaRPr lang="en-US"/>
              </a:p>
            </p:txBody>
          </p:sp>
          <p:sp>
            <p:nvSpPr>
              <p:cNvPr id="40425" name="Freeform 1196"/>
              <p:cNvSpPr>
                <a:spLocks/>
              </p:cNvSpPr>
              <p:nvPr/>
            </p:nvSpPr>
            <p:spPr bwMode="auto">
              <a:xfrm>
                <a:off x="3099" y="2572"/>
                <a:ext cx="43" cy="40"/>
              </a:xfrm>
              <a:custGeom>
                <a:avLst/>
                <a:gdLst>
                  <a:gd name="T0" fmla="*/ 0 w 259"/>
                  <a:gd name="T1" fmla="*/ 0 h 243"/>
                  <a:gd name="T2" fmla="*/ 0 w 259"/>
                  <a:gd name="T3" fmla="*/ 0 h 243"/>
                  <a:gd name="T4" fmla="*/ 0 w 259"/>
                  <a:gd name="T5" fmla="*/ 0 h 243"/>
                  <a:gd name="T6" fmla="*/ 0 w 259"/>
                  <a:gd name="T7" fmla="*/ 0 h 243"/>
                  <a:gd name="T8" fmla="*/ 0 w 259"/>
                  <a:gd name="T9" fmla="*/ 0 h 243"/>
                  <a:gd name="T10" fmla="*/ 0 w 259"/>
                  <a:gd name="T11" fmla="*/ 0 h 243"/>
                  <a:gd name="T12" fmla="*/ 0 w 259"/>
                  <a:gd name="T13" fmla="*/ 0 h 243"/>
                  <a:gd name="T14" fmla="*/ 0 w 259"/>
                  <a:gd name="T15" fmla="*/ 0 h 243"/>
                  <a:gd name="T16" fmla="*/ 0 w 259"/>
                  <a:gd name="T17" fmla="*/ 0 h 243"/>
                  <a:gd name="T18" fmla="*/ 0 w 259"/>
                  <a:gd name="T19" fmla="*/ 0 h 243"/>
                  <a:gd name="T20" fmla="*/ 0 w 259"/>
                  <a:gd name="T21" fmla="*/ 0 h 243"/>
                  <a:gd name="T22" fmla="*/ 0 w 259"/>
                  <a:gd name="T23" fmla="*/ 0 h 243"/>
                  <a:gd name="T24" fmla="*/ 0 w 259"/>
                  <a:gd name="T25" fmla="*/ 0 h 243"/>
                  <a:gd name="T26" fmla="*/ 0 w 259"/>
                  <a:gd name="T27" fmla="*/ 0 h 243"/>
                  <a:gd name="T28" fmla="*/ 0 w 259"/>
                  <a:gd name="T29" fmla="*/ 0 h 243"/>
                  <a:gd name="T30" fmla="*/ 0 w 259"/>
                  <a:gd name="T31" fmla="*/ 0 h 243"/>
                  <a:gd name="T32" fmla="*/ 0 w 259"/>
                  <a:gd name="T33" fmla="*/ 0 h 243"/>
                  <a:gd name="T34" fmla="*/ 0 w 259"/>
                  <a:gd name="T35" fmla="*/ 0 h 243"/>
                  <a:gd name="T36" fmla="*/ 0 w 259"/>
                  <a:gd name="T37" fmla="*/ 0 h 243"/>
                  <a:gd name="T38" fmla="*/ 0 w 259"/>
                  <a:gd name="T39" fmla="*/ 0 h 243"/>
                  <a:gd name="T40" fmla="*/ 0 w 259"/>
                  <a:gd name="T41" fmla="*/ 0 h 243"/>
                  <a:gd name="T42" fmla="*/ 0 w 259"/>
                  <a:gd name="T43" fmla="*/ 0 h 243"/>
                  <a:gd name="T44" fmla="*/ 0 w 259"/>
                  <a:gd name="T45" fmla="*/ 0 h 243"/>
                  <a:gd name="T46" fmla="*/ 0 w 259"/>
                  <a:gd name="T47" fmla="*/ 0 h 243"/>
                  <a:gd name="T48" fmla="*/ 0 w 259"/>
                  <a:gd name="T49" fmla="*/ 0 h 243"/>
                  <a:gd name="T50" fmla="*/ 0 w 259"/>
                  <a:gd name="T51" fmla="*/ 0 h 243"/>
                  <a:gd name="T52" fmla="*/ 0 w 259"/>
                  <a:gd name="T53" fmla="*/ 0 h 243"/>
                  <a:gd name="T54" fmla="*/ 0 w 259"/>
                  <a:gd name="T55" fmla="*/ 0 h 243"/>
                  <a:gd name="T56" fmla="*/ 0 w 259"/>
                  <a:gd name="T57" fmla="*/ 0 h 243"/>
                  <a:gd name="T58" fmla="*/ 0 w 259"/>
                  <a:gd name="T59" fmla="*/ 0 h 243"/>
                  <a:gd name="T60" fmla="*/ 0 w 259"/>
                  <a:gd name="T61" fmla="*/ 0 h 243"/>
                  <a:gd name="T62" fmla="*/ 0 w 259"/>
                  <a:gd name="T63" fmla="*/ 0 h 243"/>
                  <a:gd name="T64" fmla="*/ 0 w 259"/>
                  <a:gd name="T65" fmla="*/ 0 h 2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9"/>
                  <a:gd name="T100" fmla="*/ 0 h 243"/>
                  <a:gd name="T101" fmla="*/ 259 w 259"/>
                  <a:gd name="T102" fmla="*/ 243 h 2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9" h="243">
                    <a:moveTo>
                      <a:pt x="259" y="0"/>
                    </a:moveTo>
                    <a:lnTo>
                      <a:pt x="240" y="11"/>
                    </a:lnTo>
                    <a:lnTo>
                      <a:pt x="221" y="22"/>
                    </a:lnTo>
                    <a:lnTo>
                      <a:pt x="201" y="35"/>
                    </a:lnTo>
                    <a:lnTo>
                      <a:pt x="184" y="48"/>
                    </a:lnTo>
                    <a:lnTo>
                      <a:pt x="166" y="62"/>
                    </a:lnTo>
                    <a:lnTo>
                      <a:pt x="148" y="76"/>
                    </a:lnTo>
                    <a:lnTo>
                      <a:pt x="131" y="91"/>
                    </a:lnTo>
                    <a:lnTo>
                      <a:pt x="115" y="106"/>
                    </a:lnTo>
                    <a:lnTo>
                      <a:pt x="99" y="121"/>
                    </a:lnTo>
                    <a:lnTo>
                      <a:pt x="83" y="137"/>
                    </a:lnTo>
                    <a:lnTo>
                      <a:pt x="68" y="153"/>
                    </a:lnTo>
                    <a:lnTo>
                      <a:pt x="53" y="170"/>
                    </a:lnTo>
                    <a:lnTo>
                      <a:pt x="40" y="188"/>
                    </a:lnTo>
                    <a:lnTo>
                      <a:pt x="26" y="206"/>
                    </a:lnTo>
                    <a:lnTo>
                      <a:pt x="13" y="224"/>
                    </a:lnTo>
                    <a:lnTo>
                      <a:pt x="0" y="243"/>
                    </a:lnTo>
                    <a:lnTo>
                      <a:pt x="18" y="239"/>
                    </a:lnTo>
                    <a:lnTo>
                      <a:pt x="35" y="232"/>
                    </a:lnTo>
                    <a:lnTo>
                      <a:pt x="51" y="224"/>
                    </a:lnTo>
                    <a:lnTo>
                      <a:pt x="68" y="214"/>
                    </a:lnTo>
                    <a:lnTo>
                      <a:pt x="85" y="195"/>
                    </a:lnTo>
                    <a:lnTo>
                      <a:pt x="101" y="176"/>
                    </a:lnTo>
                    <a:lnTo>
                      <a:pt x="117" y="159"/>
                    </a:lnTo>
                    <a:lnTo>
                      <a:pt x="134" y="140"/>
                    </a:lnTo>
                    <a:lnTo>
                      <a:pt x="153" y="124"/>
                    </a:lnTo>
                    <a:lnTo>
                      <a:pt x="171" y="108"/>
                    </a:lnTo>
                    <a:lnTo>
                      <a:pt x="190" y="93"/>
                    </a:lnTo>
                    <a:lnTo>
                      <a:pt x="210" y="78"/>
                    </a:lnTo>
                    <a:lnTo>
                      <a:pt x="223" y="59"/>
                    </a:lnTo>
                    <a:lnTo>
                      <a:pt x="235" y="40"/>
                    </a:lnTo>
                    <a:lnTo>
                      <a:pt x="248" y="20"/>
                    </a:lnTo>
                    <a:lnTo>
                      <a:pt x="259" y="0"/>
                    </a:lnTo>
                    <a:close/>
                  </a:path>
                </a:pathLst>
              </a:custGeom>
              <a:solidFill>
                <a:srgbClr val="B49C00"/>
              </a:solidFill>
              <a:ln w="9525">
                <a:noFill/>
                <a:round/>
                <a:headEnd/>
                <a:tailEnd/>
              </a:ln>
            </p:spPr>
            <p:txBody>
              <a:bodyPr/>
              <a:lstStyle/>
              <a:p>
                <a:endParaRPr lang="en-US"/>
              </a:p>
            </p:txBody>
          </p:sp>
          <p:sp>
            <p:nvSpPr>
              <p:cNvPr id="40426" name="Freeform 1197"/>
              <p:cNvSpPr>
                <a:spLocks/>
              </p:cNvSpPr>
              <p:nvPr/>
            </p:nvSpPr>
            <p:spPr bwMode="auto">
              <a:xfrm>
                <a:off x="3104" y="2578"/>
                <a:ext cx="34" cy="33"/>
              </a:xfrm>
              <a:custGeom>
                <a:avLst/>
                <a:gdLst>
                  <a:gd name="T0" fmla="*/ 0 w 208"/>
                  <a:gd name="T1" fmla="*/ 0 h 198"/>
                  <a:gd name="T2" fmla="*/ 0 w 208"/>
                  <a:gd name="T3" fmla="*/ 0 h 198"/>
                  <a:gd name="T4" fmla="*/ 0 w 208"/>
                  <a:gd name="T5" fmla="*/ 0 h 198"/>
                  <a:gd name="T6" fmla="*/ 0 w 208"/>
                  <a:gd name="T7" fmla="*/ 0 h 198"/>
                  <a:gd name="T8" fmla="*/ 0 w 208"/>
                  <a:gd name="T9" fmla="*/ 0 h 198"/>
                  <a:gd name="T10" fmla="*/ 0 w 208"/>
                  <a:gd name="T11" fmla="*/ 0 h 198"/>
                  <a:gd name="T12" fmla="*/ 0 w 208"/>
                  <a:gd name="T13" fmla="*/ 0 h 198"/>
                  <a:gd name="T14" fmla="*/ 0 w 208"/>
                  <a:gd name="T15" fmla="*/ 0 h 198"/>
                  <a:gd name="T16" fmla="*/ 0 w 208"/>
                  <a:gd name="T17" fmla="*/ 0 h 198"/>
                  <a:gd name="T18" fmla="*/ 0 w 208"/>
                  <a:gd name="T19" fmla="*/ 0 h 198"/>
                  <a:gd name="T20" fmla="*/ 0 w 208"/>
                  <a:gd name="T21" fmla="*/ 0 h 198"/>
                  <a:gd name="T22" fmla="*/ 0 w 208"/>
                  <a:gd name="T23" fmla="*/ 0 h 198"/>
                  <a:gd name="T24" fmla="*/ 0 w 208"/>
                  <a:gd name="T25" fmla="*/ 0 h 198"/>
                  <a:gd name="T26" fmla="*/ 0 w 208"/>
                  <a:gd name="T27" fmla="*/ 0 h 198"/>
                  <a:gd name="T28" fmla="*/ 0 w 208"/>
                  <a:gd name="T29" fmla="*/ 0 h 198"/>
                  <a:gd name="T30" fmla="*/ 0 w 208"/>
                  <a:gd name="T31" fmla="*/ 0 h 198"/>
                  <a:gd name="T32" fmla="*/ 0 w 208"/>
                  <a:gd name="T33" fmla="*/ 0 h 198"/>
                  <a:gd name="T34" fmla="*/ 0 w 208"/>
                  <a:gd name="T35" fmla="*/ 0 h 198"/>
                  <a:gd name="T36" fmla="*/ 0 w 208"/>
                  <a:gd name="T37" fmla="*/ 0 h 198"/>
                  <a:gd name="T38" fmla="*/ 0 w 208"/>
                  <a:gd name="T39" fmla="*/ 0 h 198"/>
                  <a:gd name="T40" fmla="*/ 0 w 208"/>
                  <a:gd name="T41" fmla="*/ 0 h 198"/>
                  <a:gd name="T42" fmla="*/ 0 w 208"/>
                  <a:gd name="T43" fmla="*/ 0 h 198"/>
                  <a:gd name="T44" fmla="*/ 0 w 208"/>
                  <a:gd name="T45" fmla="*/ 0 h 198"/>
                  <a:gd name="T46" fmla="*/ 0 w 208"/>
                  <a:gd name="T47" fmla="*/ 0 h 198"/>
                  <a:gd name="T48" fmla="*/ 0 w 208"/>
                  <a:gd name="T49" fmla="*/ 0 h 19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8"/>
                  <a:gd name="T76" fmla="*/ 0 h 198"/>
                  <a:gd name="T77" fmla="*/ 208 w 208"/>
                  <a:gd name="T78" fmla="*/ 198 h 19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8" h="198">
                    <a:moveTo>
                      <a:pt x="208" y="0"/>
                    </a:moveTo>
                    <a:lnTo>
                      <a:pt x="178" y="20"/>
                    </a:lnTo>
                    <a:lnTo>
                      <a:pt x="149" y="41"/>
                    </a:lnTo>
                    <a:lnTo>
                      <a:pt x="122" y="64"/>
                    </a:lnTo>
                    <a:lnTo>
                      <a:pt x="94" y="88"/>
                    </a:lnTo>
                    <a:lnTo>
                      <a:pt x="69" y="113"/>
                    </a:lnTo>
                    <a:lnTo>
                      <a:pt x="44" y="141"/>
                    </a:lnTo>
                    <a:lnTo>
                      <a:pt x="22" y="169"/>
                    </a:lnTo>
                    <a:lnTo>
                      <a:pt x="0" y="198"/>
                    </a:lnTo>
                    <a:lnTo>
                      <a:pt x="14" y="192"/>
                    </a:lnTo>
                    <a:lnTo>
                      <a:pt x="27" y="185"/>
                    </a:lnTo>
                    <a:lnTo>
                      <a:pt x="41" y="178"/>
                    </a:lnTo>
                    <a:lnTo>
                      <a:pt x="55" y="169"/>
                    </a:lnTo>
                    <a:lnTo>
                      <a:pt x="69" y="160"/>
                    </a:lnTo>
                    <a:lnTo>
                      <a:pt x="81" y="149"/>
                    </a:lnTo>
                    <a:lnTo>
                      <a:pt x="95" y="138"/>
                    </a:lnTo>
                    <a:lnTo>
                      <a:pt x="109" y="125"/>
                    </a:lnTo>
                    <a:lnTo>
                      <a:pt x="122" y="112"/>
                    </a:lnTo>
                    <a:lnTo>
                      <a:pt x="134" y="98"/>
                    </a:lnTo>
                    <a:lnTo>
                      <a:pt x="148" y="83"/>
                    </a:lnTo>
                    <a:lnTo>
                      <a:pt x="161" y="68"/>
                    </a:lnTo>
                    <a:lnTo>
                      <a:pt x="173" y="52"/>
                    </a:lnTo>
                    <a:lnTo>
                      <a:pt x="185" y="35"/>
                    </a:lnTo>
                    <a:lnTo>
                      <a:pt x="197" y="17"/>
                    </a:lnTo>
                    <a:lnTo>
                      <a:pt x="208" y="0"/>
                    </a:lnTo>
                    <a:close/>
                  </a:path>
                </a:pathLst>
              </a:custGeom>
              <a:solidFill>
                <a:srgbClr val="B79E00"/>
              </a:solidFill>
              <a:ln w="9525">
                <a:noFill/>
                <a:round/>
                <a:headEnd/>
                <a:tailEnd/>
              </a:ln>
            </p:spPr>
            <p:txBody>
              <a:bodyPr/>
              <a:lstStyle/>
              <a:p>
                <a:endParaRPr lang="en-US"/>
              </a:p>
            </p:txBody>
          </p:sp>
          <p:sp>
            <p:nvSpPr>
              <p:cNvPr id="40427" name="Freeform 1198"/>
              <p:cNvSpPr>
                <a:spLocks/>
              </p:cNvSpPr>
              <p:nvPr/>
            </p:nvSpPr>
            <p:spPr bwMode="auto">
              <a:xfrm>
                <a:off x="3110" y="2585"/>
                <a:ext cx="23" cy="23"/>
              </a:xfrm>
              <a:custGeom>
                <a:avLst/>
                <a:gdLst>
                  <a:gd name="T0" fmla="*/ 0 w 142"/>
                  <a:gd name="T1" fmla="*/ 0 h 136"/>
                  <a:gd name="T2" fmla="*/ 0 w 142"/>
                  <a:gd name="T3" fmla="*/ 0 h 136"/>
                  <a:gd name="T4" fmla="*/ 0 w 142"/>
                  <a:gd name="T5" fmla="*/ 0 h 136"/>
                  <a:gd name="T6" fmla="*/ 0 w 142"/>
                  <a:gd name="T7" fmla="*/ 0 h 136"/>
                  <a:gd name="T8" fmla="*/ 0 w 142"/>
                  <a:gd name="T9" fmla="*/ 0 h 136"/>
                  <a:gd name="T10" fmla="*/ 0 w 142"/>
                  <a:gd name="T11" fmla="*/ 0 h 136"/>
                  <a:gd name="T12" fmla="*/ 0 w 142"/>
                  <a:gd name="T13" fmla="*/ 0 h 136"/>
                  <a:gd name="T14" fmla="*/ 0 w 142"/>
                  <a:gd name="T15" fmla="*/ 0 h 136"/>
                  <a:gd name="T16" fmla="*/ 0 w 142"/>
                  <a:gd name="T17" fmla="*/ 0 h 136"/>
                  <a:gd name="T18" fmla="*/ 0 w 142"/>
                  <a:gd name="T19" fmla="*/ 0 h 136"/>
                  <a:gd name="T20" fmla="*/ 0 w 142"/>
                  <a:gd name="T21" fmla="*/ 0 h 136"/>
                  <a:gd name="T22" fmla="*/ 0 w 142"/>
                  <a:gd name="T23" fmla="*/ 0 h 136"/>
                  <a:gd name="T24" fmla="*/ 0 w 142"/>
                  <a:gd name="T25" fmla="*/ 0 h 136"/>
                  <a:gd name="T26" fmla="*/ 0 w 142"/>
                  <a:gd name="T27" fmla="*/ 0 h 136"/>
                  <a:gd name="T28" fmla="*/ 0 w 142"/>
                  <a:gd name="T29" fmla="*/ 0 h 136"/>
                  <a:gd name="T30" fmla="*/ 0 w 142"/>
                  <a:gd name="T31" fmla="*/ 0 h 136"/>
                  <a:gd name="T32" fmla="*/ 0 w 142"/>
                  <a:gd name="T33" fmla="*/ 0 h 1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2"/>
                  <a:gd name="T52" fmla="*/ 0 h 136"/>
                  <a:gd name="T53" fmla="*/ 142 w 142"/>
                  <a:gd name="T54" fmla="*/ 136 h 1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2" h="136">
                    <a:moveTo>
                      <a:pt x="142" y="0"/>
                    </a:moveTo>
                    <a:lnTo>
                      <a:pt x="122" y="15"/>
                    </a:lnTo>
                    <a:lnTo>
                      <a:pt x="103" y="30"/>
                    </a:lnTo>
                    <a:lnTo>
                      <a:pt x="85" y="46"/>
                    </a:lnTo>
                    <a:lnTo>
                      <a:pt x="66" y="62"/>
                    </a:lnTo>
                    <a:lnTo>
                      <a:pt x="49" y="81"/>
                    </a:lnTo>
                    <a:lnTo>
                      <a:pt x="33" y="98"/>
                    </a:lnTo>
                    <a:lnTo>
                      <a:pt x="17" y="117"/>
                    </a:lnTo>
                    <a:lnTo>
                      <a:pt x="0" y="136"/>
                    </a:lnTo>
                    <a:lnTo>
                      <a:pt x="19" y="125"/>
                    </a:lnTo>
                    <a:lnTo>
                      <a:pt x="37" y="111"/>
                    </a:lnTo>
                    <a:lnTo>
                      <a:pt x="55" y="96"/>
                    </a:lnTo>
                    <a:lnTo>
                      <a:pt x="73" y="80"/>
                    </a:lnTo>
                    <a:lnTo>
                      <a:pt x="91" y="61"/>
                    </a:lnTo>
                    <a:lnTo>
                      <a:pt x="108" y="43"/>
                    </a:lnTo>
                    <a:lnTo>
                      <a:pt x="125" y="22"/>
                    </a:lnTo>
                    <a:lnTo>
                      <a:pt x="142" y="0"/>
                    </a:lnTo>
                    <a:close/>
                  </a:path>
                </a:pathLst>
              </a:custGeom>
              <a:solidFill>
                <a:srgbClr val="B9A000"/>
              </a:solidFill>
              <a:ln w="9525">
                <a:noFill/>
                <a:round/>
                <a:headEnd/>
                <a:tailEnd/>
              </a:ln>
            </p:spPr>
            <p:txBody>
              <a:bodyPr/>
              <a:lstStyle/>
              <a:p>
                <a:endParaRPr lang="en-US"/>
              </a:p>
            </p:txBody>
          </p:sp>
          <p:sp>
            <p:nvSpPr>
              <p:cNvPr id="40428" name="Freeform 1199"/>
              <p:cNvSpPr>
                <a:spLocks/>
              </p:cNvSpPr>
              <p:nvPr/>
            </p:nvSpPr>
            <p:spPr bwMode="auto">
              <a:xfrm>
                <a:off x="3084" y="2554"/>
                <a:ext cx="69" cy="65"/>
              </a:xfrm>
              <a:custGeom>
                <a:avLst/>
                <a:gdLst>
                  <a:gd name="T0" fmla="*/ 0 w 411"/>
                  <a:gd name="T1" fmla="*/ 0 h 385"/>
                  <a:gd name="T2" fmla="*/ 0 w 411"/>
                  <a:gd name="T3" fmla="*/ 0 h 385"/>
                  <a:gd name="T4" fmla="*/ 0 w 411"/>
                  <a:gd name="T5" fmla="*/ 0 h 385"/>
                  <a:gd name="T6" fmla="*/ 0 w 411"/>
                  <a:gd name="T7" fmla="*/ 0 h 385"/>
                  <a:gd name="T8" fmla="*/ 0 w 411"/>
                  <a:gd name="T9" fmla="*/ 0 h 385"/>
                  <a:gd name="T10" fmla="*/ 0 w 411"/>
                  <a:gd name="T11" fmla="*/ 0 h 385"/>
                  <a:gd name="T12" fmla="*/ 0 w 411"/>
                  <a:gd name="T13" fmla="*/ 0 h 385"/>
                  <a:gd name="T14" fmla="*/ 0 w 411"/>
                  <a:gd name="T15" fmla="*/ 0 h 385"/>
                  <a:gd name="T16" fmla="*/ 0 w 411"/>
                  <a:gd name="T17" fmla="*/ 0 h 385"/>
                  <a:gd name="T18" fmla="*/ 0 w 411"/>
                  <a:gd name="T19" fmla="*/ 0 h 385"/>
                  <a:gd name="T20" fmla="*/ 0 w 411"/>
                  <a:gd name="T21" fmla="*/ 0 h 385"/>
                  <a:gd name="T22" fmla="*/ 0 w 411"/>
                  <a:gd name="T23" fmla="*/ 0 h 385"/>
                  <a:gd name="T24" fmla="*/ 0 w 411"/>
                  <a:gd name="T25" fmla="*/ 0 h 385"/>
                  <a:gd name="T26" fmla="*/ 0 w 411"/>
                  <a:gd name="T27" fmla="*/ 0 h 385"/>
                  <a:gd name="T28" fmla="*/ 0 w 411"/>
                  <a:gd name="T29" fmla="*/ 0 h 385"/>
                  <a:gd name="T30" fmla="*/ 0 w 411"/>
                  <a:gd name="T31" fmla="*/ 0 h 385"/>
                  <a:gd name="T32" fmla="*/ 0 w 411"/>
                  <a:gd name="T33" fmla="*/ 0 h 385"/>
                  <a:gd name="T34" fmla="*/ 0 w 411"/>
                  <a:gd name="T35" fmla="*/ 0 h 385"/>
                  <a:gd name="T36" fmla="*/ 0 w 411"/>
                  <a:gd name="T37" fmla="*/ 0 h 385"/>
                  <a:gd name="T38" fmla="*/ 0 w 411"/>
                  <a:gd name="T39" fmla="*/ 0 h 385"/>
                  <a:gd name="T40" fmla="*/ 0 w 411"/>
                  <a:gd name="T41" fmla="*/ 0 h 385"/>
                  <a:gd name="T42" fmla="*/ 0 w 411"/>
                  <a:gd name="T43" fmla="*/ 0 h 385"/>
                  <a:gd name="T44" fmla="*/ 0 w 411"/>
                  <a:gd name="T45" fmla="*/ 0 h 385"/>
                  <a:gd name="T46" fmla="*/ 0 w 411"/>
                  <a:gd name="T47" fmla="*/ 0 h 385"/>
                  <a:gd name="T48" fmla="*/ 0 w 411"/>
                  <a:gd name="T49" fmla="*/ 0 h 385"/>
                  <a:gd name="T50" fmla="*/ 0 w 411"/>
                  <a:gd name="T51" fmla="*/ 0 h 385"/>
                  <a:gd name="T52" fmla="*/ 0 w 411"/>
                  <a:gd name="T53" fmla="*/ 0 h 385"/>
                  <a:gd name="T54" fmla="*/ 0 w 411"/>
                  <a:gd name="T55" fmla="*/ 0 h 385"/>
                  <a:gd name="T56" fmla="*/ 0 w 411"/>
                  <a:gd name="T57" fmla="*/ 0 h 385"/>
                  <a:gd name="T58" fmla="*/ 0 w 411"/>
                  <a:gd name="T59" fmla="*/ 0 h 385"/>
                  <a:gd name="T60" fmla="*/ 0 w 411"/>
                  <a:gd name="T61" fmla="*/ 0 h 385"/>
                  <a:gd name="T62" fmla="*/ 0 w 411"/>
                  <a:gd name="T63" fmla="*/ 0 h 385"/>
                  <a:gd name="T64" fmla="*/ 0 w 411"/>
                  <a:gd name="T65" fmla="*/ 0 h 385"/>
                  <a:gd name="T66" fmla="*/ 0 w 411"/>
                  <a:gd name="T67" fmla="*/ 0 h 3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1"/>
                  <a:gd name="T103" fmla="*/ 0 h 385"/>
                  <a:gd name="T104" fmla="*/ 411 w 411"/>
                  <a:gd name="T105" fmla="*/ 385 h 3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1" h="385">
                    <a:moveTo>
                      <a:pt x="347" y="21"/>
                    </a:moveTo>
                    <a:lnTo>
                      <a:pt x="347" y="21"/>
                    </a:lnTo>
                    <a:lnTo>
                      <a:pt x="329" y="58"/>
                    </a:lnTo>
                    <a:lnTo>
                      <a:pt x="311" y="94"/>
                    </a:lnTo>
                    <a:lnTo>
                      <a:pt x="291" y="126"/>
                    </a:lnTo>
                    <a:lnTo>
                      <a:pt x="270" y="157"/>
                    </a:lnTo>
                    <a:lnTo>
                      <a:pt x="248" y="186"/>
                    </a:lnTo>
                    <a:lnTo>
                      <a:pt x="226" y="213"/>
                    </a:lnTo>
                    <a:lnTo>
                      <a:pt x="203" y="236"/>
                    </a:lnTo>
                    <a:lnTo>
                      <a:pt x="180" y="258"/>
                    </a:lnTo>
                    <a:lnTo>
                      <a:pt x="169" y="267"/>
                    </a:lnTo>
                    <a:lnTo>
                      <a:pt x="157" y="275"/>
                    </a:lnTo>
                    <a:lnTo>
                      <a:pt x="147" y="284"/>
                    </a:lnTo>
                    <a:lnTo>
                      <a:pt x="135" y="290"/>
                    </a:lnTo>
                    <a:lnTo>
                      <a:pt x="124" y="296"/>
                    </a:lnTo>
                    <a:lnTo>
                      <a:pt x="113" y="302"/>
                    </a:lnTo>
                    <a:lnTo>
                      <a:pt x="103" y="307"/>
                    </a:lnTo>
                    <a:lnTo>
                      <a:pt x="92" y="310"/>
                    </a:lnTo>
                    <a:lnTo>
                      <a:pt x="82" y="314"/>
                    </a:lnTo>
                    <a:lnTo>
                      <a:pt x="73" y="316"/>
                    </a:lnTo>
                    <a:lnTo>
                      <a:pt x="63" y="317"/>
                    </a:lnTo>
                    <a:lnTo>
                      <a:pt x="54" y="317"/>
                    </a:lnTo>
                    <a:lnTo>
                      <a:pt x="46" y="317"/>
                    </a:lnTo>
                    <a:lnTo>
                      <a:pt x="38" y="317"/>
                    </a:lnTo>
                    <a:lnTo>
                      <a:pt x="30" y="316"/>
                    </a:lnTo>
                    <a:lnTo>
                      <a:pt x="23" y="314"/>
                    </a:lnTo>
                    <a:lnTo>
                      <a:pt x="0" y="377"/>
                    </a:lnTo>
                    <a:lnTo>
                      <a:pt x="14" y="381"/>
                    </a:lnTo>
                    <a:lnTo>
                      <a:pt x="28" y="384"/>
                    </a:lnTo>
                    <a:lnTo>
                      <a:pt x="43" y="385"/>
                    </a:lnTo>
                    <a:lnTo>
                      <a:pt x="56" y="385"/>
                    </a:lnTo>
                    <a:lnTo>
                      <a:pt x="70" y="384"/>
                    </a:lnTo>
                    <a:lnTo>
                      <a:pt x="85" y="382"/>
                    </a:lnTo>
                    <a:lnTo>
                      <a:pt x="99" y="380"/>
                    </a:lnTo>
                    <a:lnTo>
                      <a:pt x="113" y="375"/>
                    </a:lnTo>
                    <a:lnTo>
                      <a:pt x="128" y="369"/>
                    </a:lnTo>
                    <a:lnTo>
                      <a:pt x="142" y="363"/>
                    </a:lnTo>
                    <a:lnTo>
                      <a:pt x="156" y="356"/>
                    </a:lnTo>
                    <a:lnTo>
                      <a:pt x="170" y="348"/>
                    </a:lnTo>
                    <a:lnTo>
                      <a:pt x="184" y="340"/>
                    </a:lnTo>
                    <a:lnTo>
                      <a:pt x="198" y="331"/>
                    </a:lnTo>
                    <a:lnTo>
                      <a:pt x="211" y="321"/>
                    </a:lnTo>
                    <a:lnTo>
                      <a:pt x="225" y="309"/>
                    </a:lnTo>
                    <a:lnTo>
                      <a:pt x="251" y="285"/>
                    </a:lnTo>
                    <a:lnTo>
                      <a:pt x="276" y="258"/>
                    </a:lnTo>
                    <a:lnTo>
                      <a:pt x="302" y="229"/>
                    </a:lnTo>
                    <a:lnTo>
                      <a:pt x="326" y="197"/>
                    </a:lnTo>
                    <a:lnTo>
                      <a:pt x="349" y="162"/>
                    </a:lnTo>
                    <a:lnTo>
                      <a:pt x="370" y="126"/>
                    </a:lnTo>
                    <a:lnTo>
                      <a:pt x="391" y="88"/>
                    </a:lnTo>
                    <a:lnTo>
                      <a:pt x="409" y="48"/>
                    </a:lnTo>
                    <a:lnTo>
                      <a:pt x="411" y="41"/>
                    </a:lnTo>
                    <a:lnTo>
                      <a:pt x="411" y="33"/>
                    </a:lnTo>
                    <a:lnTo>
                      <a:pt x="411" y="27"/>
                    </a:lnTo>
                    <a:lnTo>
                      <a:pt x="409" y="20"/>
                    </a:lnTo>
                    <a:lnTo>
                      <a:pt x="406" y="15"/>
                    </a:lnTo>
                    <a:lnTo>
                      <a:pt x="401" y="11"/>
                    </a:lnTo>
                    <a:lnTo>
                      <a:pt x="396" y="6"/>
                    </a:lnTo>
                    <a:lnTo>
                      <a:pt x="391" y="4"/>
                    </a:lnTo>
                    <a:lnTo>
                      <a:pt x="385" y="1"/>
                    </a:lnTo>
                    <a:lnTo>
                      <a:pt x="379" y="0"/>
                    </a:lnTo>
                    <a:lnTo>
                      <a:pt x="372" y="0"/>
                    </a:lnTo>
                    <a:lnTo>
                      <a:pt x="366" y="1"/>
                    </a:lnTo>
                    <a:lnTo>
                      <a:pt x="361" y="5"/>
                    </a:lnTo>
                    <a:lnTo>
                      <a:pt x="355" y="8"/>
                    </a:lnTo>
                    <a:lnTo>
                      <a:pt x="350" y="14"/>
                    </a:lnTo>
                    <a:lnTo>
                      <a:pt x="347" y="21"/>
                    </a:lnTo>
                    <a:close/>
                  </a:path>
                </a:pathLst>
              </a:custGeom>
              <a:solidFill>
                <a:srgbClr val="1F1A17"/>
              </a:solidFill>
              <a:ln w="9525">
                <a:noFill/>
                <a:round/>
                <a:headEnd/>
                <a:tailEnd/>
              </a:ln>
            </p:spPr>
            <p:txBody>
              <a:bodyPr/>
              <a:lstStyle/>
              <a:p>
                <a:endParaRPr lang="en-US"/>
              </a:p>
            </p:txBody>
          </p:sp>
          <p:sp>
            <p:nvSpPr>
              <p:cNvPr id="40429" name="Freeform 1200"/>
              <p:cNvSpPr>
                <a:spLocks/>
              </p:cNvSpPr>
              <p:nvPr/>
            </p:nvSpPr>
            <p:spPr bwMode="auto">
              <a:xfrm>
                <a:off x="3135" y="2479"/>
                <a:ext cx="28" cy="83"/>
              </a:xfrm>
              <a:custGeom>
                <a:avLst/>
                <a:gdLst>
                  <a:gd name="T0" fmla="*/ 0 w 164"/>
                  <a:gd name="T1" fmla="*/ 0 h 500"/>
                  <a:gd name="T2" fmla="*/ 0 w 164"/>
                  <a:gd name="T3" fmla="*/ 0 h 500"/>
                  <a:gd name="T4" fmla="*/ 0 w 164"/>
                  <a:gd name="T5" fmla="*/ 0 h 500"/>
                  <a:gd name="T6" fmla="*/ 0 w 164"/>
                  <a:gd name="T7" fmla="*/ 0 h 500"/>
                  <a:gd name="T8" fmla="*/ 0 w 164"/>
                  <a:gd name="T9" fmla="*/ 0 h 500"/>
                  <a:gd name="T10" fmla="*/ 0 w 164"/>
                  <a:gd name="T11" fmla="*/ 0 h 500"/>
                  <a:gd name="T12" fmla="*/ 0 w 164"/>
                  <a:gd name="T13" fmla="*/ 0 h 500"/>
                  <a:gd name="T14" fmla="*/ 0 w 164"/>
                  <a:gd name="T15" fmla="*/ 0 h 500"/>
                  <a:gd name="T16" fmla="*/ 0 w 164"/>
                  <a:gd name="T17" fmla="*/ 0 h 500"/>
                  <a:gd name="T18" fmla="*/ 0 w 164"/>
                  <a:gd name="T19" fmla="*/ 0 h 500"/>
                  <a:gd name="T20" fmla="*/ 0 w 164"/>
                  <a:gd name="T21" fmla="*/ 0 h 500"/>
                  <a:gd name="T22" fmla="*/ 0 w 164"/>
                  <a:gd name="T23" fmla="*/ 0 h 500"/>
                  <a:gd name="T24" fmla="*/ 0 w 164"/>
                  <a:gd name="T25" fmla="*/ 0 h 500"/>
                  <a:gd name="T26" fmla="*/ 0 w 164"/>
                  <a:gd name="T27" fmla="*/ 0 h 500"/>
                  <a:gd name="T28" fmla="*/ 0 w 164"/>
                  <a:gd name="T29" fmla="*/ 0 h 500"/>
                  <a:gd name="T30" fmla="*/ 0 w 164"/>
                  <a:gd name="T31" fmla="*/ 0 h 500"/>
                  <a:gd name="T32" fmla="*/ 0 w 164"/>
                  <a:gd name="T33" fmla="*/ 0 h 500"/>
                  <a:gd name="T34" fmla="*/ 0 w 164"/>
                  <a:gd name="T35" fmla="*/ 0 h 500"/>
                  <a:gd name="T36" fmla="*/ 0 w 164"/>
                  <a:gd name="T37" fmla="*/ 0 h 500"/>
                  <a:gd name="T38" fmla="*/ 0 w 164"/>
                  <a:gd name="T39" fmla="*/ 0 h 500"/>
                  <a:gd name="T40" fmla="*/ 0 w 164"/>
                  <a:gd name="T41" fmla="*/ 0 h 500"/>
                  <a:gd name="T42" fmla="*/ 0 w 164"/>
                  <a:gd name="T43" fmla="*/ 0 h 500"/>
                  <a:gd name="T44" fmla="*/ 0 w 164"/>
                  <a:gd name="T45" fmla="*/ 0 h 500"/>
                  <a:gd name="T46" fmla="*/ 0 w 164"/>
                  <a:gd name="T47" fmla="*/ 0 h 500"/>
                  <a:gd name="T48" fmla="*/ 0 w 164"/>
                  <a:gd name="T49" fmla="*/ 0 h 500"/>
                  <a:gd name="T50" fmla="*/ 0 w 164"/>
                  <a:gd name="T51" fmla="*/ 0 h 500"/>
                  <a:gd name="T52" fmla="*/ 0 w 164"/>
                  <a:gd name="T53" fmla="*/ 0 h 500"/>
                  <a:gd name="T54" fmla="*/ 0 w 164"/>
                  <a:gd name="T55" fmla="*/ 0 h 500"/>
                  <a:gd name="T56" fmla="*/ 0 w 164"/>
                  <a:gd name="T57" fmla="*/ 0 h 500"/>
                  <a:gd name="T58" fmla="*/ 0 w 164"/>
                  <a:gd name="T59" fmla="*/ 0 h 500"/>
                  <a:gd name="T60" fmla="*/ 0 w 164"/>
                  <a:gd name="T61" fmla="*/ 0 h 500"/>
                  <a:gd name="T62" fmla="*/ 0 w 164"/>
                  <a:gd name="T63" fmla="*/ 0 h 500"/>
                  <a:gd name="T64" fmla="*/ 0 w 164"/>
                  <a:gd name="T65" fmla="*/ 0 h 500"/>
                  <a:gd name="T66" fmla="*/ 0 w 164"/>
                  <a:gd name="T67" fmla="*/ 0 h 500"/>
                  <a:gd name="T68" fmla="*/ 0 w 164"/>
                  <a:gd name="T69" fmla="*/ 0 h 500"/>
                  <a:gd name="T70" fmla="*/ 0 w 164"/>
                  <a:gd name="T71" fmla="*/ 0 h 5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4"/>
                  <a:gd name="T109" fmla="*/ 0 h 500"/>
                  <a:gd name="T110" fmla="*/ 164 w 164"/>
                  <a:gd name="T111" fmla="*/ 500 h 5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4" h="500">
                    <a:moveTo>
                      <a:pt x="22" y="67"/>
                    </a:moveTo>
                    <a:lnTo>
                      <a:pt x="22" y="67"/>
                    </a:lnTo>
                    <a:lnTo>
                      <a:pt x="30" y="69"/>
                    </a:lnTo>
                    <a:lnTo>
                      <a:pt x="36" y="73"/>
                    </a:lnTo>
                    <a:lnTo>
                      <a:pt x="43" y="77"/>
                    </a:lnTo>
                    <a:lnTo>
                      <a:pt x="49" y="82"/>
                    </a:lnTo>
                    <a:lnTo>
                      <a:pt x="54" y="88"/>
                    </a:lnTo>
                    <a:lnTo>
                      <a:pt x="60" y="94"/>
                    </a:lnTo>
                    <a:lnTo>
                      <a:pt x="66" y="101"/>
                    </a:lnTo>
                    <a:lnTo>
                      <a:pt x="71" y="109"/>
                    </a:lnTo>
                    <a:lnTo>
                      <a:pt x="75" y="118"/>
                    </a:lnTo>
                    <a:lnTo>
                      <a:pt x="79" y="127"/>
                    </a:lnTo>
                    <a:lnTo>
                      <a:pt x="83" y="138"/>
                    </a:lnTo>
                    <a:lnTo>
                      <a:pt x="87" y="148"/>
                    </a:lnTo>
                    <a:lnTo>
                      <a:pt x="89" y="160"/>
                    </a:lnTo>
                    <a:lnTo>
                      <a:pt x="91" y="172"/>
                    </a:lnTo>
                    <a:lnTo>
                      <a:pt x="94" y="185"/>
                    </a:lnTo>
                    <a:lnTo>
                      <a:pt x="95" y="199"/>
                    </a:lnTo>
                    <a:lnTo>
                      <a:pt x="96" y="213"/>
                    </a:lnTo>
                    <a:lnTo>
                      <a:pt x="96" y="228"/>
                    </a:lnTo>
                    <a:lnTo>
                      <a:pt x="96" y="243"/>
                    </a:lnTo>
                    <a:lnTo>
                      <a:pt x="96" y="259"/>
                    </a:lnTo>
                    <a:lnTo>
                      <a:pt x="93" y="291"/>
                    </a:lnTo>
                    <a:lnTo>
                      <a:pt x="87" y="326"/>
                    </a:lnTo>
                    <a:lnTo>
                      <a:pt x="79" y="362"/>
                    </a:lnTo>
                    <a:lnTo>
                      <a:pt x="69" y="398"/>
                    </a:lnTo>
                    <a:lnTo>
                      <a:pt x="57" y="435"/>
                    </a:lnTo>
                    <a:lnTo>
                      <a:pt x="42" y="473"/>
                    </a:lnTo>
                    <a:lnTo>
                      <a:pt x="104" y="500"/>
                    </a:lnTo>
                    <a:lnTo>
                      <a:pt x="120" y="459"/>
                    </a:lnTo>
                    <a:lnTo>
                      <a:pt x="134" y="417"/>
                    </a:lnTo>
                    <a:lnTo>
                      <a:pt x="145" y="378"/>
                    </a:lnTo>
                    <a:lnTo>
                      <a:pt x="154" y="339"/>
                    </a:lnTo>
                    <a:lnTo>
                      <a:pt x="160" y="301"/>
                    </a:lnTo>
                    <a:lnTo>
                      <a:pt x="163" y="264"/>
                    </a:lnTo>
                    <a:lnTo>
                      <a:pt x="164" y="245"/>
                    </a:lnTo>
                    <a:lnTo>
                      <a:pt x="164" y="228"/>
                    </a:lnTo>
                    <a:lnTo>
                      <a:pt x="164" y="210"/>
                    </a:lnTo>
                    <a:lnTo>
                      <a:pt x="163" y="193"/>
                    </a:lnTo>
                    <a:lnTo>
                      <a:pt x="161" y="177"/>
                    </a:lnTo>
                    <a:lnTo>
                      <a:pt x="158" y="161"/>
                    </a:lnTo>
                    <a:lnTo>
                      <a:pt x="155" y="145"/>
                    </a:lnTo>
                    <a:lnTo>
                      <a:pt x="152" y="130"/>
                    </a:lnTo>
                    <a:lnTo>
                      <a:pt x="147" y="116"/>
                    </a:lnTo>
                    <a:lnTo>
                      <a:pt x="142" y="102"/>
                    </a:lnTo>
                    <a:lnTo>
                      <a:pt x="137" y="88"/>
                    </a:lnTo>
                    <a:lnTo>
                      <a:pt x="130" y="75"/>
                    </a:lnTo>
                    <a:lnTo>
                      <a:pt x="121" y="62"/>
                    </a:lnTo>
                    <a:lnTo>
                      <a:pt x="113" y="52"/>
                    </a:lnTo>
                    <a:lnTo>
                      <a:pt x="104" y="40"/>
                    </a:lnTo>
                    <a:lnTo>
                      <a:pt x="94" y="31"/>
                    </a:lnTo>
                    <a:lnTo>
                      <a:pt x="82" y="22"/>
                    </a:lnTo>
                    <a:lnTo>
                      <a:pt x="71" y="15"/>
                    </a:lnTo>
                    <a:lnTo>
                      <a:pt x="58" y="8"/>
                    </a:lnTo>
                    <a:lnTo>
                      <a:pt x="45" y="2"/>
                    </a:lnTo>
                    <a:lnTo>
                      <a:pt x="37" y="1"/>
                    </a:lnTo>
                    <a:lnTo>
                      <a:pt x="30" y="0"/>
                    </a:lnTo>
                    <a:lnTo>
                      <a:pt x="23" y="1"/>
                    </a:lnTo>
                    <a:lnTo>
                      <a:pt x="17" y="5"/>
                    </a:lnTo>
                    <a:lnTo>
                      <a:pt x="12" y="8"/>
                    </a:lnTo>
                    <a:lnTo>
                      <a:pt x="8" y="13"/>
                    </a:lnTo>
                    <a:lnTo>
                      <a:pt x="5" y="17"/>
                    </a:lnTo>
                    <a:lnTo>
                      <a:pt x="1" y="23"/>
                    </a:lnTo>
                    <a:lnTo>
                      <a:pt x="0" y="30"/>
                    </a:lnTo>
                    <a:lnTo>
                      <a:pt x="0" y="36"/>
                    </a:lnTo>
                    <a:lnTo>
                      <a:pt x="0" y="43"/>
                    </a:lnTo>
                    <a:lnTo>
                      <a:pt x="2" y="49"/>
                    </a:lnTo>
                    <a:lnTo>
                      <a:pt x="5" y="54"/>
                    </a:lnTo>
                    <a:lnTo>
                      <a:pt x="9" y="59"/>
                    </a:lnTo>
                    <a:lnTo>
                      <a:pt x="15" y="64"/>
                    </a:lnTo>
                    <a:lnTo>
                      <a:pt x="22" y="67"/>
                    </a:lnTo>
                    <a:close/>
                  </a:path>
                </a:pathLst>
              </a:custGeom>
              <a:solidFill>
                <a:srgbClr val="1F1A17"/>
              </a:solidFill>
              <a:ln w="9525">
                <a:noFill/>
                <a:round/>
                <a:headEnd/>
                <a:tailEnd/>
              </a:ln>
            </p:spPr>
            <p:txBody>
              <a:bodyPr/>
              <a:lstStyle/>
              <a:p>
                <a:endParaRPr lang="en-US"/>
              </a:p>
            </p:txBody>
          </p:sp>
        </p:grpSp>
        <p:sp>
          <p:nvSpPr>
            <p:cNvPr id="40137" name="Freeform 1201"/>
            <p:cNvSpPr>
              <a:spLocks/>
            </p:cNvSpPr>
            <p:nvPr/>
          </p:nvSpPr>
          <p:spPr bwMode="auto">
            <a:xfrm>
              <a:off x="1598" y="2518"/>
              <a:ext cx="69" cy="64"/>
            </a:xfrm>
            <a:custGeom>
              <a:avLst/>
              <a:gdLst>
                <a:gd name="T0" fmla="*/ 0 w 411"/>
                <a:gd name="T1" fmla="*/ 0 h 385"/>
                <a:gd name="T2" fmla="*/ 0 w 411"/>
                <a:gd name="T3" fmla="*/ 0 h 385"/>
                <a:gd name="T4" fmla="*/ 0 w 411"/>
                <a:gd name="T5" fmla="*/ 0 h 385"/>
                <a:gd name="T6" fmla="*/ 0 w 411"/>
                <a:gd name="T7" fmla="*/ 0 h 385"/>
                <a:gd name="T8" fmla="*/ 0 w 411"/>
                <a:gd name="T9" fmla="*/ 0 h 385"/>
                <a:gd name="T10" fmla="*/ 0 w 411"/>
                <a:gd name="T11" fmla="*/ 0 h 385"/>
                <a:gd name="T12" fmla="*/ 0 w 411"/>
                <a:gd name="T13" fmla="*/ 0 h 385"/>
                <a:gd name="T14" fmla="*/ 0 w 411"/>
                <a:gd name="T15" fmla="*/ 0 h 385"/>
                <a:gd name="T16" fmla="*/ 0 w 411"/>
                <a:gd name="T17" fmla="*/ 0 h 385"/>
                <a:gd name="T18" fmla="*/ 0 w 411"/>
                <a:gd name="T19" fmla="*/ 0 h 385"/>
                <a:gd name="T20" fmla="*/ 0 w 411"/>
                <a:gd name="T21" fmla="*/ 0 h 385"/>
                <a:gd name="T22" fmla="*/ 0 w 411"/>
                <a:gd name="T23" fmla="*/ 0 h 385"/>
                <a:gd name="T24" fmla="*/ 0 w 411"/>
                <a:gd name="T25" fmla="*/ 0 h 385"/>
                <a:gd name="T26" fmla="*/ 0 w 411"/>
                <a:gd name="T27" fmla="*/ 0 h 385"/>
                <a:gd name="T28" fmla="*/ 0 w 411"/>
                <a:gd name="T29" fmla="*/ 0 h 385"/>
                <a:gd name="T30" fmla="*/ 0 w 411"/>
                <a:gd name="T31" fmla="*/ 0 h 385"/>
                <a:gd name="T32" fmla="*/ 0 w 411"/>
                <a:gd name="T33" fmla="*/ 0 h 385"/>
                <a:gd name="T34" fmla="*/ 0 w 411"/>
                <a:gd name="T35" fmla="*/ 0 h 385"/>
                <a:gd name="T36" fmla="*/ 0 w 411"/>
                <a:gd name="T37" fmla="*/ 0 h 385"/>
                <a:gd name="T38" fmla="*/ 0 w 411"/>
                <a:gd name="T39" fmla="*/ 0 h 385"/>
                <a:gd name="T40" fmla="*/ 0 w 411"/>
                <a:gd name="T41" fmla="*/ 0 h 385"/>
                <a:gd name="T42" fmla="*/ 0 w 411"/>
                <a:gd name="T43" fmla="*/ 0 h 385"/>
                <a:gd name="T44" fmla="*/ 0 w 411"/>
                <a:gd name="T45" fmla="*/ 0 h 385"/>
                <a:gd name="T46" fmla="*/ 0 w 411"/>
                <a:gd name="T47" fmla="*/ 0 h 385"/>
                <a:gd name="T48" fmla="*/ 0 w 411"/>
                <a:gd name="T49" fmla="*/ 0 h 385"/>
                <a:gd name="T50" fmla="*/ 0 w 411"/>
                <a:gd name="T51" fmla="*/ 0 h 385"/>
                <a:gd name="T52" fmla="*/ 0 w 411"/>
                <a:gd name="T53" fmla="*/ 0 h 385"/>
                <a:gd name="T54" fmla="*/ 0 w 411"/>
                <a:gd name="T55" fmla="*/ 0 h 385"/>
                <a:gd name="T56" fmla="*/ 0 w 411"/>
                <a:gd name="T57" fmla="*/ 0 h 385"/>
                <a:gd name="T58" fmla="*/ 0 w 411"/>
                <a:gd name="T59" fmla="*/ 0 h 385"/>
                <a:gd name="T60" fmla="*/ 0 w 411"/>
                <a:gd name="T61" fmla="*/ 0 h 385"/>
                <a:gd name="T62" fmla="*/ 0 w 411"/>
                <a:gd name="T63" fmla="*/ 0 h 385"/>
                <a:gd name="T64" fmla="*/ 0 w 411"/>
                <a:gd name="T65" fmla="*/ 0 h 385"/>
                <a:gd name="T66" fmla="*/ 0 w 411"/>
                <a:gd name="T67" fmla="*/ 0 h 3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1"/>
                <a:gd name="T103" fmla="*/ 0 h 385"/>
                <a:gd name="T104" fmla="*/ 411 w 411"/>
                <a:gd name="T105" fmla="*/ 385 h 3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1" h="385">
                  <a:moveTo>
                    <a:pt x="64" y="365"/>
                  </a:moveTo>
                  <a:lnTo>
                    <a:pt x="64" y="365"/>
                  </a:lnTo>
                  <a:lnTo>
                    <a:pt x="82" y="327"/>
                  </a:lnTo>
                  <a:lnTo>
                    <a:pt x="100" y="293"/>
                  </a:lnTo>
                  <a:lnTo>
                    <a:pt x="120" y="259"/>
                  </a:lnTo>
                  <a:lnTo>
                    <a:pt x="141" y="228"/>
                  </a:lnTo>
                  <a:lnTo>
                    <a:pt x="163" y="199"/>
                  </a:lnTo>
                  <a:lnTo>
                    <a:pt x="185" y="173"/>
                  </a:lnTo>
                  <a:lnTo>
                    <a:pt x="208" y="149"/>
                  </a:lnTo>
                  <a:lnTo>
                    <a:pt x="231" y="127"/>
                  </a:lnTo>
                  <a:lnTo>
                    <a:pt x="242" y="119"/>
                  </a:lnTo>
                  <a:lnTo>
                    <a:pt x="254" y="110"/>
                  </a:lnTo>
                  <a:lnTo>
                    <a:pt x="264" y="102"/>
                  </a:lnTo>
                  <a:lnTo>
                    <a:pt x="276" y="95"/>
                  </a:lnTo>
                  <a:lnTo>
                    <a:pt x="287" y="89"/>
                  </a:lnTo>
                  <a:lnTo>
                    <a:pt x="298" y="83"/>
                  </a:lnTo>
                  <a:lnTo>
                    <a:pt x="308" y="79"/>
                  </a:lnTo>
                  <a:lnTo>
                    <a:pt x="319" y="75"/>
                  </a:lnTo>
                  <a:lnTo>
                    <a:pt x="329" y="72"/>
                  </a:lnTo>
                  <a:lnTo>
                    <a:pt x="338" y="70"/>
                  </a:lnTo>
                  <a:lnTo>
                    <a:pt x="348" y="68"/>
                  </a:lnTo>
                  <a:lnTo>
                    <a:pt x="357" y="68"/>
                  </a:lnTo>
                  <a:lnTo>
                    <a:pt x="365" y="68"/>
                  </a:lnTo>
                  <a:lnTo>
                    <a:pt x="373" y="68"/>
                  </a:lnTo>
                  <a:lnTo>
                    <a:pt x="381" y="71"/>
                  </a:lnTo>
                  <a:lnTo>
                    <a:pt x="388" y="73"/>
                  </a:lnTo>
                  <a:lnTo>
                    <a:pt x="411" y="8"/>
                  </a:lnTo>
                  <a:lnTo>
                    <a:pt x="397" y="5"/>
                  </a:lnTo>
                  <a:lnTo>
                    <a:pt x="383" y="1"/>
                  </a:lnTo>
                  <a:lnTo>
                    <a:pt x="368" y="0"/>
                  </a:lnTo>
                  <a:lnTo>
                    <a:pt x="355" y="0"/>
                  </a:lnTo>
                  <a:lnTo>
                    <a:pt x="341" y="1"/>
                  </a:lnTo>
                  <a:lnTo>
                    <a:pt x="326" y="4"/>
                  </a:lnTo>
                  <a:lnTo>
                    <a:pt x="312" y="7"/>
                  </a:lnTo>
                  <a:lnTo>
                    <a:pt x="298" y="11"/>
                  </a:lnTo>
                  <a:lnTo>
                    <a:pt x="283" y="16"/>
                  </a:lnTo>
                  <a:lnTo>
                    <a:pt x="269" y="22"/>
                  </a:lnTo>
                  <a:lnTo>
                    <a:pt x="255" y="29"/>
                  </a:lnTo>
                  <a:lnTo>
                    <a:pt x="241" y="37"/>
                  </a:lnTo>
                  <a:lnTo>
                    <a:pt x="227" y="46"/>
                  </a:lnTo>
                  <a:lnTo>
                    <a:pt x="213" y="56"/>
                  </a:lnTo>
                  <a:lnTo>
                    <a:pt x="200" y="66"/>
                  </a:lnTo>
                  <a:lnTo>
                    <a:pt x="186" y="77"/>
                  </a:lnTo>
                  <a:lnTo>
                    <a:pt x="160" y="101"/>
                  </a:lnTo>
                  <a:lnTo>
                    <a:pt x="135" y="127"/>
                  </a:lnTo>
                  <a:lnTo>
                    <a:pt x="109" y="157"/>
                  </a:lnTo>
                  <a:lnTo>
                    <a:pt x="85" y="189"/>
                  </a:lnTo>
                  <a:lnTo>
                    <a:pt x="63" y="223"/>
                  </a:lnTo>
                  <a:lnTo>
                    <a:pt x="41" y="259"/>
                  </a:lnTo>
                  <a:lnTo>
                    <a:pt x="20" y="297"/>
                  </a:lnTo>
                  <a:lnTo>
                    <a:pt x="2" y="338"/>
                  </a:lnTo>
                  <a:lnTo>
                    <a:pt x="0" y="346"/>
                  </a:lnTo>
                  <a:lnTo>
                    <a:pt x="0" y="353"/>
                  </a:lnTo>
                  <a:lnTo>
                    <a:pt x="0" y="360"/>
                  </a:lnTo>
                  <a:lnTo>
                    <a:pt x="2" y="366"/>
                  </a:lnTo>
                  <a:lnTo>
                    <a:pt x="5" y="371"/>
                  </a:lnTo>
                  <a:lnTo>
                    <a:pt x="10" y="376"/>
                  </a:lnTo>
                  <a:lnTo>
                    <a:pt x="15" y="380"/>
                  </a:lnTo>
                  <a:lnTo>
                    <a:pt x="20" y="383"/>
                  </a:lnTo>
                  <a:lnTo>
                    <a:pt x="26" y="384"/>
                  </a:lnTo>
                  <a:lnTo>
                    <a:pt x="32" y="385"/>
                  </a:lnTo>
                  <a:lnTo>
                    <a:pt x="39" y="385"/>
                  </a:lnTo>
                  <a:lnTo>
                    <a:pt x="45" y="384"/>
                  </a:lnTo>
                  <a:lnTo>
                    <a:pt x="50" y="382"/>
                  </a:lnTo>
                  <a:lnTo>
                    <a:pt x="56" y="377"/>
                  </a:lnTo>
                  <a:lnTo>
                    <a:pt x="61" y="371"/>
                  </a:lnTo>
                  <a:lnTo>
                    <a:pt x="64" y="365"/>
                  </a:lnTo>
                  <a:close/>
                </a:path>
              </a:pathLst>
            </a:custGeom>
            <a:solidFill>
              <a:srgbClr val="1F1A17"/>
            </a:solidFill>
            <a:ln w="9525">
              <a:noFill/>
              <a:round/>
              <a:headEnd/>
              <a:tailEnd/>
            </a:ln>
          </p:spPr>
          <p:txBody>
            <a:bodyPr/>
            <a:lstStyle/>
            <a:p>
              <a:endParaRPr lang="en-US"/>
            </a:p>
          </p:txBody>
        </p:sp>
        <p:sp>
          <p:nvSpPr>
            <p:cNvPr id="40138" name="Freeform 1202"/>
            <p:cNvSpPr>
              <a:spLocks/>
            </p:cNvSpPr>
            <p:nvPr/>
          </p:nvSpPr>
          <p:spPr bwMode="auto">
            <a:xfrm>
              <a:off x="1589" y="2574"/>
              <a:ext cx="27" cy="84"/>
            </a:xfrm>
            <a:custGeom>
              <a:avLst/>
              <a:gdLst>
                <a:gd name="T0" fmla="*/ 0 w 164"/>
                <a:gd name="T1" fmla="*/ 0 h 500"/>
                <a:gd name="T2" fmla="*/ 0 w 164"/>
                <a:gd name="T3" fmla="*/ 0 h 500"/>
                <a:gd name="T4" fmla="*/ 0 w 164"/>
                <a:gd name="T5" fmla="*/ 0 h 500"/>
                <a:gd name="T6" fmla="*/ 0 w 164"/>
                <a:gd name="T7" fmla="*/ 0 h 500"/>
                <a:gd name="T8" fmla="*/ 0 w 164"/>
                <a:gd name="T9" fmla="*/ 0 h 500"/>
                <a:gd name="T10" fmla="*/ 0 w 164"/>
                <a:gd name="T11" fmla="*/ 0 h 500"/>
                <a:gd name="T12" fmla="*/ 0 w 164"/>
                <a:gd name="T13" fmla="*/ 0 h 500"/>
                <a:gd name="T14" fmla="*/ 0 w 164"/>
                <a:gd name="T15" fmla="*/ 0 h 500"/>
                <a:gd name="T16" fmla="*/ 0 w 164"/>
                <a:gd name="T17" fmla="*/ 0 h 500"/>
                <a:gd name="T18" fmla="*/ 0 w 164"/>
                <a:gd name="T19" fmla="*/ 0 h 500"/>
                <a:gd name="T20" fmla="*/ 0 w 164"/>
                <a:gd name="T21" fmla="*/ 0 h 500"/>
                <a:gd name="T22" fmla="*/ 0 w 164"/>
                <a:gd name="T23" fmla="*/ 0 h 500"/>
                <a:gd name="T24" fmla="*/ 0 w 164"/>
                <a:gd name="T25" fmla="*/ 0 h 500"/>
                <a:gd name="T26" fmla="*/ 0 w 164"/>
                <a:gd name="T27" fmla="*/ 0 h 500"/>
                <a:gd name="T28" fmla="*/ 0 w 164"/>
                <a:gd name="T29" fmla="*/ 0 h 500"/>
                <a:gd name="T30" fmla="*/ 0 w 164"/>
                <a:gd name="T31" fmla="*/ 0 h 500"/>
                <a:gd name="T32" fmla="*/ 0 w 164"/>
                <a:gd name="T33" fmla="*/ 0 h 500"/>
                <a:gd name="T34" fmla="*/ 0 w 164"/>
                <a:gd name="T35" fmla="*/ 0 h 500"/>
                <a:gd name="T36" fmla="*/ 0 w 164"/>
                <a:gd name="T37" fmla="*/ 0 h 500"/>
                <a:gd name="T38" fmla="*/ 0 w 164"/>
                <a:gd name="T39" fmla="*/ 0 h 500"/>
                <a:gd name="T40" fmla="*/ 0 w 164"/>
                <a:gd name="T41" fmla="*/ 0 h 500"/>
                <a:gd name="T42" fmla="*/ 0 w 164"/>
                <a:gd name="T43" fmla="*/ 0 h 500"/>
                <a:gd name="T44" fmla="*/ 0 w 164"/>
                <a:gd name="T45" fmla="*/ 0 h 500"/>
                <a:gd name="T46" fmla="*/ 0 w 164"/>
                <a:gd name="T47" fmla="*/ 0 h 500"/>
                <a:gd name="T48" fmla="*/ 0 w 164"/>
                <a:gd name="T49" fmla="*/ 0 h 500"/>
                <a:gd name="T50" fmla="*/ 0 w 164"/>
                <a:gd name="T51" fmla="*/ 0 h 500"/>
                <a:gd name="T52" fmla="*/ 0 w 164"/>
                <a:gd name="T53" fmla="*/ 0 h 500"/>
                <a:gd name="T54" fmla="*/ 0 w 164"/>
                <a:gd name="T55" fmla="*/ 0 h 500"/>
                <a:gd name="T56" fmla="*/ 0 w 164"/>
                <a:gd name="T57" fmla="*/ 0 h 500"/>
                <a:gd name="T58" fmla="*/ 0 w 164"/>
                <a:gd name="T59" fmla="*/ 0 h 500"/>
                <a:gd name="T60" fmla="*/ 0 w 164"/>
                <a:gd name="T61" fmla="*/ 0 h 500"/>
                <a:gd name="T62" fmla="*/ 0 w 164"/>
                <a:gd name="T63" fmla="*/ 0 h 500"/>
                <a:gd name="T64" fmla="*/ 0 w 164"/>
                <a:gd name="T65" fmla="*/ 0 h 500"/>
                <a:gd name="T66" fmla="*/ 0 w 164"/>
                <a:gd name="T67" fmla="*/ 0 h 500"/>
                <a:gd name="T68" fmla="*/ 0 w 164"/>
                <a:gd name="T69" fmla="*/ 0 h 500"/>
                <a:gd name="T70" fmla="*/ 0 w 164"/>
                <a:gd name="T71" fmla="*/ 0 h 5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4"/>
                <a:gd name="T109" fmla="*/ 0 h 500"/>
                <a:gd name="T110" fmla="*/ 164 w 164"/>
                <a:gd name="T111" fmla="*/ 500 h 5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4" h="500">
                  <a:moveTo>
                    <a:pt x="142" y="434"/>
                  </a:moveTo>
                  <a:lnTo>
                    <a:pt x="142" y="434"/>
                  </a:lnTo>
                  <a:lnTo>
                    <a:pt x="134" y="430"/>
                  </a:lnTo>
                  <a:lnTo>
                    <a:pt x="128" y="427"/>
                  </a:lnTo>
                  <a:lnTo>
                    <a:pt x="121" y="422"/>
                  </a:lnTo>
                  <a:lnTo>
                    <a:pt x="115" y="417"/>
                  </a:lnTo>
                  <a:lnTo>
                    <a:pt x="110" y="412"/>
                  </a:lnTo>
                  <a:lnTo>
                    <a:pt x="104" y="406"/>
                  </a:lnTo>
                  <a:lnTo>
                    <a:pt x="99" y="399"/>
                  </a:lnTo>
                  <a:lnTo>
                    <a:pt x="93" y="391"/>
                  </a:lnTo>
                  <a:lnTo>
                    <a:pt x="89" y="383"/>
                  </a:lnTo>
                  <a:lnTo>
                    <a:pt x="85" y="372"/>
                  </a:lnTo>
                  <a:lnTo>
                    <a:pt x="81" y="363"/>
                  </a:lnTo>
                  <a:lnTo>
                    <a:pt x="77" y="351"/>
                  </a:lnTo>
                  <a:lnTo>
                    <a:pt x="75" y="340"/>
                  </a:lnTo>
                  <a:lnTo>
                    <a:pt x="73" y="327"/>
                  </a:lnTo>
                  <a:lnTo>
                    <a:pt x="70" y="314"/>
                  </a:lnTo>
                  <a:lnTo>
                    <a:pt x="69" y="301"/>
                  </a:lnTo>
                  <a:lnTo>
                    <a:pt x="68" y="287"/>
                  </a:lnTo>
                  <a:lnTo>
                    <a:pt x="68" y="272"/>
                  </a:lnTo>
                  <a:lnTo>
                    <a:pt x="68" y="257"/>
                  </a:lnTo>
                  <a:lnTo>
                    <a:pt x="68" y="242"/>
                  </a:lnTo>
                  <a:lnTo>
                    <a:pt x="71" y="208"/>
                  </a:lnTo>
                  <a:lnTo>
                    <a:pt x="77" y="173"/>
                  </a:lnTo>
                  <a:lnTo>
                    <a:pt x="85" y="139"/>
                  </a:lnTo>
                  <a:lnTo>
                    <a:pt x="95" y="102"/>
                  </a:lnTo>
                  <a:lnTo>
                    <a:pt x="107" y="65"/>
                  </a:lnTo>
                  <a:lnTo>
                    <a:pt x="122" y="27"/>
                  </a:lnTo>
                  <a:lnTo>
                    <a:pt x="60" y="0"/>
                  </a:lnTo>
                  <a:lnTo>
                    <a:pt x="44" y="42"/>
                  </a:lnTo>
                  <a:lnTo>
                    <a:pt x="30" y="82"/>
                  </a:lnTo>
                  <a:lnTo>
                    <a:pt x="19" y="121"/>
                  </a:lnTo>
                  <a:lnTo>
                    <a:pt x="10" y="161"/>
                  </a:lnTo>
                  <a:lnTo>
                    <a:pt x="4" y="200"/>
                  </a:lnTo>
                  <a:lnTo>
                    <a:pt x="1" y="236"/>
                  </a:lnTo>
                  <a:lnTo>
                    <a:pt x="0" y="254"/>
                  </a:lnTo>
                  <a:lnTo>
                    <a:pt x="0" y="273"/>
                  </a:lnTo>
                  <a:lnTo>
                    <a:pt x="0" y="289"/>
                  </a:lnTo>
                  <a:lnTo>
                    <a:pt x="1" y="306"/>
                  </a:lnTo>
                  <a:lnTo>
                    <a:pt x="3" y="323"/>
                  </a:lnTo>
                  <a:lnTo>
                    <a:pt x="6" y="339"/>
                  </a:lnTo>
                  <a:lnTo>
                    <a:pt x="9" y="355"/>
                  </a:lnTo>
                  <a:lnTo>
                    <a:pt x="12" y="370"/>
                  </a:lnTo>
                  <a:lnTo>
                    <a:pt x="17" y="384"/>
                  </a:lnTo>
                  <a:lnTo>
                    <a:pt x="22" y="399"/>
                  </a:lnTo>
                  <a:lnTo>
                    <a:pt x="29" y="412"/>
                  </a:lnTo>
                  <a:lnTo>
                    <a:pt x="36" y="424"/>
                  </a:lnTo>
                  <a:lnTo>
                    <a:pt x="43" y="437"/>
                  </a:lnTo>
                  <a:lnTo>
                    <a:pt x="51" y="449"/>
                  </a:lnTo>
                  <a:lnTo>
                    <a:pt x="60" y="459"/>
                  </a:lnTo>
                  <a:lnTo>
                    <a:pt x="70" y="468"/>
                  </a:lnTo>
                  <a:lnTo>
                    <a:pt x="82" y="478"/>
                  </a:lnTo>
                  <a:lnTo>
                    <a:pt x="93" y="486"/>
                  </a:lnTo>
                  <a:lnTo>
                    <a:pt x="106" y="491"/>
                  </a:lnTo>
                  <a:lnTo>
                    <a:pt x="119" y="497"/>
                  </a:lnTo>
                  <a:lnTo>
                    <a:pt x="127" y="500"/>
                  </a:lnTo>
                  <a:lnTo>
                    <a:pt x="134" y="500"/>
                  </a:lnTo>
                  <a:lnTo>
                    <a:pt x="141" y="498"/>
                  </a:lnTo>
                  <a:lnTo>
                    <a:pt x="147" y="496"/>
                  </a:lnTo>
                  <a:lnTo>
                    <a:pt x="152" y="491"/>
                  </a:lnTo>
                  <a:lnTo>
                    <a:pt x="156" y="488"/>
                  </a:lnTo>
                  <a:lnTo>
                    <a:pt x="159" y="482"/>
                  </a:lnTo>
                  <a:lnTo>
                    <a:pt x="163" y="476"/>
                  </a:lnTo>
                  <a:lnTo>
                    <a:pt x="164" y="471"/>
                  </a:lnTo>
                  <a:lnTo>
                    <a:pt x="164" y="464"/>
                  </a:lnTo>
                  <a:lnTo>
                    <a:pt x="164" y="458"/>
                  </a:lnTo>
                  <a:lnTo>
                    <a:pt x="162" y="451"/>
                  </a:lnTo>
                  <a:lnTo>
                    <a:pt x="159" y="446"/>
                  </a:lnTo>
                  <a:lnTo>
                    <a:pt x="155" y="441"/>
                  </a:lnTo>
                  <a:lnTo>
                    <a:pt x="149" y="436"/>
                  </a:lnTo>
                  <a:lnTo>
                    <a:pt x="142" y="434"/>
                  </a:lnTo>
                  <a:close/>
                </a:path>
              </a:pathLst>
            </a:custGeom>
            <a:solidFill>
              <a:srgbClr val="1F1A17"/>
            </a:solidFill>
            <a:ln w="9525">
              <a:noFill/>
              <a:round/>
              <a:headEnd/>
              <a:tailEnd/>
            </a:ln>
          </p:spPr>
          <p:txBody>
            <a:bodyPr/>
            <a:lstStyle/>
            <a:p>
              <a:endParaRPr lang="en-US"/>
            </a:p>
          </p:txBody>
        </p:sp>
        <p:sp>
          <p:nvSpPr>
            <p:cNvPr id="40139" name="Freeform 1203"/>
            <p:cNvSpPr>
              <a:spLocks/>
            </p:cNvSpPr>
            <p:nvPr/>
          </p:nvSpPr>
          <p:spPr bwMode="auto">
            <a:xfrm>
              <a:off x="1265" y="2472"/>
              <a:ext cx="72" cy="136"/>
            </a:xfrm>
            <a:custGeom>
              <a:avLst/>
              <a:gdLst>
                <a:gd name="T0" fmla="*/ 0 w 435"/>
                <a:gd name="T1" fmla="*/ 0 h 818"/>
                <a:gd name="T2" fmla="*/ 0 w 435"/>
                <a:gd name="T3" fmla="*/ 0 h 818"/>
                <a:gd name="T4" fmla="*/ 0 w 435"/>
                <a:gd name="T5" fmla="*/ 0 h 818"/>
                <a:gd name="T6" fmla="*/ 0 w 435"/>
                <a:gd name="T7" fmla="*/ 0 h 818"/>
                <a:gd name="T8" fmla="*/ 0 w 435"/>
                <a:gd name="T9" fmla="*/ 0 h 818"/>
                <a:gd name="T10" fmla="*/ 0 w 435"/>
                <a:gd name="T11" fmla="*/ 0 h 818"/>
                <a:gd name="T12" fmla="*/ 0 w 435"/>
                <a:gd name="T13" fmla="*/ 0 h 818"/>
                <a:gd name="T14" fmla="*/ 0 w 435"/>
                <a:gd name="T15" fmla="*/ 0 h 818"/>
                <a:gd name="T16" fmla="*/ 0 w 435"/>
                <a:gd name="T17" fmla="*/ 0 h 818"/>
                <a:gd name="T18" fmla="*/ 0 w 435"/>
                <a:gd name="T19" fmla="*/ 0 h 818"/>
                <a:gd name="T20" fmla="*/ 0 w 435"/>
                <a:gd name="T21" fmla="*/ 0 h 818"/>
                <a:gd name="T22" fmla="*/ 0 w 435"/>
                <a:gd name="T23" fmla="*/ 0 h 818"/>
                <a:gd name="T24" fmla="*/ 0 w 435"/>
                <a:gd name="T25" fmla="*/ 0 h 818"/>
                <a:gd name="T26" fmla="*/ 0 w 435"/>
                <a:gd name="T27" fmla="*/ 0 h 818"/>
                <a:gd name="T28" fmla="*/ 0 w 435"/>
                <a:gd name="T29" fmla="*/ 0 h 818"/>
                <a:gd name="T30" fmla="*/ 0 w 435"/>
                <a:gd name="T31" fmla="*/ 0 h 818"/>
                <a:gd name="T32" fmla="*/ 0 w 435"/>
                <a:gd name="T33" fmla="*/ 0 h 818"/>
                <a:gd name="T34" fmla="*/ 0 w 435"/>
                <a:gd name="T35" fmla="*/ 0 h 818"/>
                <a:gd name="T36" fmla="*/ 0 w 435"/>
                <a:gd name="T37" fmla="*/ 0 h 818"/>
                <a:gd name="T38" fmla="*/ 0 w 435"/>
                <a:gd name="T39" fmla="*/ 0 h 818"/>
                <a:gd name="T40" fmla="*/ 0 w 435"/>
                <a:gd name="T41" fmla="*/ 0 h 818"/>
                <a:gd name="T42" fmla="*/ 0 w 435"/>
                <a:gd name="T43" fmla="*/ 0 h 818"/>
                <a:gd name="T44" fmla="*/ 0 w 435"/>
                <a:gd name="T45" fmla="*/ 0 h 818"/>
                <a:gd name="T46" fmla="*/ 0 w 435"/>
                <a:gd name="T47" fmla="*/ 0 h 818"/>
                <a:gd name="T48" fmla="*/ 0 w 435"/>
                <a:gd name="T49" fmla="*/ 0 h 818"/>
                <a:gd name="T50" fmla="*/ 0 w 435"/>
                <a:gd name="T51" fmla="*/ 0 h 818"/>
                <a:gd name="T52" fmla="*/ 0 w 435"/>
                <a:gd name="T53" fmla="*/ 0 h 818"/>
                <a:gd name="T54" fmla="*/ 0 w 435"/>
                <a:gd name="T55" fmla="*/ 0 h 818"/>
                <a:gd name="T56" fmla="*/ 0 w 435"/>
                <a:gd name="T57" fmla="*/ 0 h 818"/>
                <a:gd name="T58" fmla="*/ 0 w 435"/>
                <a:gd name="T59" fmla="*/ 0 h 818"/>
                <a:gd name="T60" fmla="*/ 0 w 435"/>
                <a:gd name="T61" fmla="*/ 0 h 818"/>
                <a:gd name="T62" fmla="*/ 0 w 435"/>
                <a:gd name="T63" fmla="*/ 0 h 818"/>
                <a:gd name="T64" fmla="*/ 0 w 435"/>
                <a:gd name="T65" fmla="*/ 0 h 818"/>
                <a:gd name="T66" fmla="*/ 0 w 435"/>
                <a:gd name="T67" fmla="*/ 0 h 818"/>
                <a:gd name="T68" fmla="*/ 0 w 435"/>
                <a:gd name="T69" fmla="*/ 0 h 818"/>
                <a:gd name="T70" fmla="*/ 0 w 435"/>
                <a:gd name="T71" fmla="*/ 0 h 818"/>
                <a:gd name="T72" fmla="*/ 0 w 435"/>
                <a:gd name="T73" fmla="*/ 0 h 818"/>
                <a:gd name="T74" fmla="*/ 0 w 435"/>
                <a:gd name="T75" fmla="*/ 0 h 818"/>
                <a:gd name="T76" fmla="*/ 0 w 435"/>
                <a:gd name="T77" fmla="*/ 0 h 818"/>
                <a:gd name="T78" fmla="*/ 0 w 435"/>
                <a:gd name="T79" fmla="*/ 0 h 818"/>
                <a:gd name="T80" fmla="*/ 0 w 435"/>
                <a:gd name="T81" fmla="*/ 0 h 818"/>
                <a:gd name="T82" fmla="*/ 0 w 435"/>
                <a:gd name="T83" fmla="*/ 0 h 818"/>
                <a:gd name="T84" fmla="*/ 0 w 435"/>
                <a:gd name="T85" fmla="*/ 0 h 818"/>
                <a:gd name="T86" fmla="*/ 0 w 435"/>
                <a:gd name="T87" fmla="*/ 0 h 818"/>
                <a:gd name="T88" fmla="*/ 0 w 435"/>
                <a:gd name="T89" fmla="*/ 0 h 818"/>
                <a:gd name="T90" fmla="*/ 0 w 435"/>
                <a:gd name="T91" fmla="*/ 0 h 818"/>
                <a:gd name="T92" fmla="*/ 0 w 435"/>
                <a:gd name="T93" fmla="*/ 0 h 818"/>
                <a:gd name="T94" fmla="*/ 0 w 435"/>
                <a:gd name="T95" fmla="*/ 0 h 818"/>
                <a:gd name="T96" fmla="*/ 0 w 435"/>
                <a:gd name="T97" fmla="*/ 0 h 818"/>
                <a:gd name="T98" fmla="*/ 0 w 435"/>
                <a:gd name="T99" fmla="*/ 0 h 818"/>
                <a:gd name="T100" fmla="*/ 0 w 435"/>
                <a:gd name="T101" fmla="*/ 0 h 818"/>
                <a:gd name="T102" fmla="*/ 0 w 435"/>
                <a:gd name="T103" fmla="*/ 0 h 8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35"/>
                <a:gd name="T157" fmla="*/ 0 h 818"/>
                <a:gd name="T158" fmla="*/ 435 w 435"/>
                <a:gd name="T159" fmla="*/ 818 h 81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35" h="818">
                  <a:moveTo>
                    <a:pt x="217" y="818"/>
                  </a:moveTo>
                  <a:lnTo>
                    <a:pt x="229" y="817"/>
                  </a:lnTo>
                  <a:lnTo>
                    <a:pt x="239" y="816"/>
                  </a:lnTo>
                  <a:lnTo>
                    <a:pt x="250" y="814"/>
                  </a:lnTo>
                  <a:lnTo>
                    <a:pt x="261" y="810"/>
                  </a:lnTo>
                  <a:lnTo>
                    <a:pt x="272" y="805"/>
                  </a:lnTo>
                  <a:lnTo>
                    <a:pt x="282" y="800"/>
                  </a:lnTo>
                  <a:lnTo>
                    <a:pt x="291" y="793"/>
                  </a:lnTo>
                  <a:lnTo>
                    <a:pt x="302" y="786"/>
                  </a:lnTo>
                  <a:lnTo>
                    <a:pt x="311" y="778"/>
                  </a:lnTo>
                  <a:lnTo>
                    <a:pt x="320" y="768"/>
                  </a:lnTo>
                  <a:lnTo>
                    <a:pt x="330" y="759"/>
                  </a:lnTo>
                  <a:lnTo>
                    <a:pt x="339" y="748"/>
                  </a:lnTo>
                  <a:lnTo>
                    <a:pt x="347" y="737"/>
                  </a:lnTo>
                  <a:lnTo>
                    <a:pt x="355" y="724"/>
                  </a:lnTo>
                  <a:lnTo>
                    <a:pt x="363" y="712"/>
                  </a:lnTo>
                  <a:lnTo>
                    <a:pt x="371" y="698"/>
                  </a:lnTo>
                  <a:lnTo>
                    <a:pt x="378" y="684"/>
                  </a:lnTo>
                  <a:lnTo>
                    <a:pt x="385" y="669"/>
                  </a:lnTo>
                  <a:lnTo>
                    <a:pt x="391" y="654"/>
                  </a:lnTo>
                  <a:lnTo>
                    <a:pt x="398" y="638"/>
                  </a:lnTo>
                  <a:lnTo>
                    <a:pt x="408" y="604"/>
                  </a:lnTo>
                  <a:lnTo>
                    <a:pt x="418" y="568"/>
                  </a:lnTo>
                  <a:lnTo>
                    <a:pt x="424" y="530"/>
                  </a:lnTo>
                  <a:lnTo>
                    <a:pt x="430" y="492"/>
                  </a:lnTo>
                  <a:lnTo>
                    <a:pt x="434" y="452"/>
                  </a:lnTo>
                  <a:lnTo>
                    <a:pt x="435" y="409"/>
                  </a:lnTo>
                  <a:lnTo>
                    <a:pt x="434" y="367"/>
                  </a:lnTo>
                  <a:lnTo>
                    <a:pt x="430" y="327"/>
                  </a:lnTo>
                  <a:lnTo>
                    <a:pt x="424" y="287"/>
                  </a:lnTo>
                  <a:lnTo>
                    <a:pt x="418" y="250"/>
                  </a:lnTo>
                  <a:lnTo>
                    <a:pt x="408" y="214"/>
                  </a:lnTo>
                  <a:lnTo>
                    <a:pt x="398" y="181"/>
                  </a:lnTo>
                  <a:lnTo>
                    <a:pt x="391" y="165"/>
                  </a:lnTo>
                  <a:lnTo>
                    <a:pt x="385" y="150"/>
                  </a:lnTo>
                  <a:lnTo>
                    <a:pt x="378" y="135"/>
                  </a:lnTo>
                  <a:lnTo>
                    <a:pt x="371" y="120"/>
                  </a:lnTo>
                  <a:lnTo>
                    <a:pt x="363" y="107"/>
                  </a:lnTo>
                  <a:lnTo>
                    <a:pt x="355" y="94"/>
                  </a:lnTo>
                  <a:lnTo>
                    <a:pt x="347" y="81"/>
                  </a:lnTo>
                  <a:lnTo>
                    <a:pt x="339" y="70"/>
                  </a:lnTo>
                  <a:lnTo>
                    <a:pt x="330" y="59"/>
                  </a:lnTo>
                  <a:lnTo>
                    <a:pt x="320" y="50"/>
                  </a:lnTo>
                  <a:lnTo>
                    <a:pt x="311" y="41"/>
                  </a:lnTo>
                  <a:lnTo>
                    <a:pt x="302" y="33"/>
                  </a:lnTo>
                  <a:lnTo>
                    <a:pt x="291" y="25"/>
                  </a:lnTo>
                  <a:lnTo>
                    <a:pt x="282" y="19"/>
                  </a:lnTo>
                  <a:lnTo>
                    <a:pt x="272" y="13"/>
                  </a:lnTo>
                  <a:lnTo>
                    <a:pt x="261" y="9"/>
                  </a:lnTo>
                  <a:lnTo>
                    <a:pt x="250" y="5"/>
                  </a:lnTo>
                  <a:lnTo>
                    <a:pt x="239" y="3"/>
                  </a:lnTo>
                  <a:lnTo>
                    <a:pt x="229" y="0"/>
                  </a:lnTo>
                  <a:lnTo>
                    <a:pt x="217" y="0"/>
                  </a:lnTo>
                  <a:lnTo>
                    <a:pt x="206" y="0"/>
                  </a:lnTo>
                  <a:lnTo>
                    <a:pt x="196" y="3"/>
                  </a:lnTo>
                  <a:lnTo>
                    <a:pt x="184" y="5"/>
                  </a:lnTo>
                  <a:lnTo>
                    <a:pt x="174" y="9"/>
                  </a:lnTo>
                  <a:lnTo>
                    <a:pt x="163" y="13"/>
                  </a:lnTo>
                  <a:lnTo>
                    <a:pt x="153" y="19"/>
                  </a:lnTo>
                  <a:lnTo>
                    <a:pt x="142" y="25"/>
                  </a:lnTo>
                  <a:lnTo>
                    <a:pt x="133" y="33"/>
                  </a:lnTo>
                  <a:lnTo>
                    <a:pt x="123" y="41"/>
                  </a:lnTo>
                  <a:lnTo>
                    <a:pt x="113" y="50"/>
                  </a:lnTo>
                  <a:lnTo>
                    <a:pt x="104" y="59"/>
                  </a:lnTo>
                  <a:lnTo>
                    <a:pt x="96" y="70"/>
                  </a:lnTo>
                  <a:lnTo>
                    <a:pt x="87" y="81"/>
                  </a:lnTo>
                  <a:lnTo>
                    <a:pt x="79" y="94"/>
                  </a:lnTo>
                  <a:lnTo>
                    <a:pt x="72" y="107"/>
                  </a:lnTo>
                  <a:lnTo>
                    <a:pt x="64" y="120"/>
                  </a:lnTo>
                  <a:lnTo>
                    <a:pt x="57" y="135"/>
                  </a:lnTo>
                  <a:lnTo>
                    <a:pt x="50" y="150"/>
                  </a:lnTo>
                  <a:lnTo>
                    <a:pt x="43" y="165"/>
                  </a:lnTo>
                  <a:lnTo>
                    <a:pt x="37" y="181"/>
                  </a:lnTo>
                  <a:lnTo>
                    <a:pt x="27" y="214"/>
                  </a:lnTo>
                  <a:lnTo>
                    <a:pt x="17" y="250"/>
                  </a:lnTo>
                  <a:lnTo>
                    <a:pt x="11" y="287"/>
                  </a:lnTo>
                  <a:lnTo>
                    <a:pt x="5" y="327"/>
                  </a:lnTo>
                  <a:lnTo>
                    <a:pt x="1" y="367"/>
                  </a:lnTo>
                  <a:lnTo>
                    <a:pt x="0" y="409"/>
                  </a:lnTo>
                  <a:lnTo>
                    <a:pt x="1" y="452"/>
                  </a:lnTo>
                  <a:lnTo>
                    <a:pt x="5" y="492"/>
                  </a:lnTo>
                  <a:lnTo>
                    <a:pt x="11" y="530"/>
                  </a:lnTo>
                  <a:lnTo>
                    <a:pt x="17" y="568"/>
                  </a:lnTo>
                  <a:lnTo>
                    <a:pt x="27" y="604"/>
                  </a:lnTo>
                  <a:lnTo>
                    <a:pt x="37" y="638"/>
                  </a:lnTo>
                  <a:lnTo>
                    <a:pt x="43" y="654"/>
                  </a:lnTo>
                  <a:lnTo>
                    <a:pt x="50" y="669"/>
                  </a:lnTo>
                  <a:lnTo>
                    <a:pt x="57" y="684"/>
                  </a:lnTo>
                  <a:lnTo>
                    <a:pt x="64" y="698"/>
                  </a:lnTo>
                  <a:lnTo>
                    <a:pt x="72" y="712"/>
                  </a:lnTo>
                  <a:lnTo>
                    <a:pt x="79" y="724"/>
                  </a:lnTo>
                  <a:lnTo>
                    <a:pt x="87" y="737"/>
                  </a:lnTo>
                  <a:lnTo>
                    <a:pt x="96" y="748"/>
                  </a:lnTo>
                  <a:lnTo>
                    <a:pt x="104" y="759"/>
                  </a:lnTo>
                  <a:lnTo>
                    <a:pt x="113" y="768"/>
                  </a:lnTo>
                  <a:lnTo>
                    <a:pt x="123" y="778"/>
                  </a:lnTo>
                  <a:lnTo>
                    <a:pt x="133" y="786"/>
                  </a:lnTo>
                  <a:lnTo>
                    <a:pt x="142" y="793"/>
                  </a:lnTo>
                  <a:lnTo>
                    <a:pt x="153" y="800"/>
                  </a:lnTo>
                  <a:lnTo>
                    <a:pt x="163" y="805"/>
                  </a:lnTo>
                  <a:lnTo>
                    <a:pt x="174" y="810"/>
                  </a:lnTo>
                  <a:lnTo>
                    <a:pt x="184" y="814"/>
                  </a:lnTo>
                  <a:lnTo>
                    <a:pt x="196" y="816"/>
                  </a:lnTo>
                  <a:lnTo>
                    <a:pt x="206" y="817"/>
                  </a:lnTo>
                  <a:lnTo>
                    <a:pt x="217" y="818"/>
                  </a:lnTo>
                  <a:close/>
                </a:path>
              </a:pathLst>
            </a:custGeom>
            <a:solidFill>
              <a:srgbClr val="948307"/>
            </a:solidFill>
            <a:ln w="9525">
              <a:noFill/>
              <a:round/>
              <a:headEnd/>
              <a:tailEnd/>
            </a:ln>
          </p:spPr>
          <p:txBody>
            <a:bodyPr/>
            <a:lstStyle/>
            <a:p>
              <a:endParaRPr lang="en-US"/>
            </a:p>
          </p:txBody>
        </p:sp>
        <p:sp>
          <p:nvSpPr>
            <p:cNvPr id="40140" name="Freeform 1204"/>
            <p:cNvSpPr>
              <a:spLocks/>
            </p:cNvSpPr>
            <p:nvPr/>
          </p:nvSpPr>
          <p:spPr bwMode="auto">
            <a:xfrm>
              <a:off x="1266" y="2522"/>
              <a:ext cx="71" cy="44"/>
            </a:xfrm>
            <a:custGeom>
              <a:avLst/>
              <a:gdLst>
                <a:gd name="T0" fmla="*/ 0 w 422"/>
                <a:gd name="T1" fmla="*/ 0 h 268"/>
                <a:gd name="T2" fmla="*/ 0 w 422"/>
                <a:gd name="T3" fmla="*/ 0 h 268"/>
                <a:gd name="T4" fmla="*/ 0 w 422"/>
                <a:gd name="T5" fmla="*/ 0 h 268"/>
                <a:gd name="T6" fmla="*/ 0 w 422"/>
                <a:gd name="T7" fmla="*/ 0 h 268"/>
                <a:gd name="T8" fmla="*/ 0 w 422"/>
                <a:gd name="T9" fmla="*/ 0 h 268"/>
                <a:gd name="T10" fmla="*/ 0 w 422"/>
                <a:gd name="T11" fmla="*/ 0 h 268"/>
                <a:gd name="T12" fmla="*/ 0 w 422"/>
                <a:gd name="T13" fmla="*/ 0 h 268"/>
                <a:gd name="T14" fmla="*/ 0 w 422"/>
                <a:gd name="T15" fmla="*/ 0 h 268"/>
                <a:gd name="T16" fmla="*/ 0 w 422"/>
                <a:gd name="T17" fmla="*/ 0 h 268"/>
                <a:gd name="T18" fmla="*/ 0 w 422"/>
                <a:gd name="T19" fmla="*/ 0 h 268"/>
                <a:gd name="T20" fmla="*/ 0 w 422"/>
                <a:gd name="T21" fmla="*/ 0 h 268"/>
                <a:gd name="T22" fmla="*/ 0 w 422"/>
                <a:gd name="T23" fmla="*/ 0 h 268"/>
                <a:gd name="T24" fmla="*/ 0 w 422"/>
                <a:gd name="T25" fmla="*/ 0 h 268"/>
                <a:gd name="T26" fmla="*/ 0 w 422"/>
                <a:gd name="T27" fmla="*/ 0 h 268"/>
                <a:gd name="T28" fmla="*/ 0 w 422"/>
                <a:gd name="T29" fmla="*/ 0 h 268"/>
                <a:gd name="T30" fmla="*/ 0 w 422"/>
                <a:gd name="T31" fmla="*/ 0 h 268"/>
                <a:gd name="T32" fmla="*/ 0 w 422"/>
                <a:gd name="T33" fmla="*/ 0 h 268"/>
                <a:gd name="T34" fmla="*/ 0 w 422"/>
                <a:gd name="T35" fmla="*/ 0 h 268"/>
                <a:gd name="T36" fmla="*/ 0 w 422"/>
                <a:gd name="T37" fmla="*/ 0 h 268"/>
                <a:gd name="T38" fmla="*/ 0 w 422"/>
                <a:gd name="T39" fmla="*/ 0 h 268"/>
                <a:gd name="T40" fmla="*/ 0 w 422"/>
                <a:gd name="T41" fmla="*/ 0 h 268"/>
                <a:gd name="T42" fmla="*/ 0 w 422"/>
                <a:gd name="T43" fmla="*/ 0 h 268"/>
                <a:gd name="T44" fmla="*/ 0 w 422"/>
                <a:gd name="T45" fmla="*/ 0 h 268"/>
                <a:gd name="T46" fmla="*/ 0 w 422"/>
                <a:gd name="T47" fmla="*/ 0 h 268"/>
                <a:gd name="T48" fmla="*/ 0 w 422"/>
                <a:gd name="T49" fmla="*/ 0 h 268"/>
                <a:gd name="T50" fmla="*/ 0 w 422"/>
                <a:gd name="T51" fmla="*/ 0 h 268"/>
                <a:gd name="T52" fmla="*/ 0 w 422"/>
                <a:gd name="T53" fmla="*/ 0 h 268"/>
                <a:gd name="T54" fmla="*/ 0 w 422"/>
                <a:gd name="T55" fmla="*/ 0 h 268"/>
                <a:gd name="T56" fmla="*/ 0 w 422"/>
                <a:gd name="T57" fmla="*/ 0 h 268"/>
                <a:gd name="T58" fmla="*/ 0 w 422"/>
                <a:gd name="T59" fmla="*/ 0 h 268"/>
                <a:gd name="T60" fmla="*/ 0 w 422"/>
                <a:gd name="T61" fmla="*/ 0 h 268"/>
                <a:gd name="T62" fmla="*/ 0 w 422"/>
                <a:gd name="T63" fmla="*/ 0 h 268"/>
                <a:gd name="T64" fmla="*/ 0 w 422"/>
                <a:gd name="T65" fmla="*/ 0 h 268"/>
                <a:gd name="T66" fmla="*/ 0 w 422"/>
                <a:gd name="T67" fmla="*/ 0 h 268"/>
                <a:gd name="T68" fmla="*/ 0 w 422"/>
                <a:gd name="T69" fmla="*/ 0 h 268"/>
                <a:gd name="T70" fmla="*/ 0 w 422"/>
                <a:gd name="T71" fmla="*/ 0 h 268"/>
                <a:gd name="T72" fmla="*/ 0 w 422"/>
                <a:gd name="T73" fmla="*/ 0 h 268"/>
                <a:gd name="T74" fmla="*/ 0 w 422"/>
                <a:gd name="T75" fmla="*/ 0 h 268"/>
                <a:gd name="T76" fmla="*/ 0 w 422"/>
                <a:gd name="T77" fmla="*/ 0 h 268"/>
                <a:gd name="T78" fmla="*/ 0 w 422"/>
                <a:gd name="T79" fmla="*/ 0 h 268"/>
                <a:gd name="T80" fmla="*/ 0 w 422"/>
                <a:gd name="T81" fmla="*/ 0 h 2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22"/>
                <a:gd name="T124" fmla="*/ 0 h 268"/>
                <a:gd name="T125" fmla="*/ 422 w 422"/>
                <a:gd name="T126" fmla="*/ 268 h 2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22" h="268">
                  <a:moveTo>
                    <a:pt x="418" y="0"/>
                  </a:moveTo>
                  <a:lnTo>
                    <a:pt x="388" y="7"/>
                  </a:lnTo>
                  <a:lnTo>
                    <a:pt x="359" y="16"/>
                  </a:lnTo>
                  <a:lnTo>
                    <a:pt x="330" y="26"/>
                  </a:lnTo>
                  <a:lnTo>
                    <a:pt x="302" y="36"/>
                  </a:lnTo>
                  <a:lnTo>
                    <a:pt x="274" y="48"/>
                  </a:lnTo>
                  <a:lnTo>
                    <a:pt x="247" y="59"/>
                  </a:lnTo>
                  <a:lnTo>
                    <a:pt x="220" y="72"/>
                  </a:lnTo>
                  <a:lnTo>
                    <a:pt x="193" y="86"/>
                  </a:lnTo>
                  <a:lnTo>
                    <a:pt x="167" y="101"/>
                  </a:lnTo>
                  <a:lnTo>
                    <a:pt x="141" y="116"/>
                  </a:lnTo>
                  <a:lnTo>
                    <a:pt x="116" y="132"/>
                  </a:lnTo>
                  <a:lnTo>
                    <a:pt x="92" y="148"/>
                  </a:lnTo>
                  <a:lnTo>
                    <a:pt x="69" y="166"/>
                  </a:lnTo>
                  <a:lnTo>
                    <a:pt x="44" y="184"/>
                  </a:lnTo>
                  <a:lnTo>
                    <a:pt x="22" y="203"/>
                  </a:lnTo>
                  <a:lnTo>
                    <a:pt x="0" y="222"/>
                  </a:lnTo>
                  <a:lnTo>
                    <a:pt x="2" y="234"/>
                  </a:lnTo>
                  <a:lnTo>
                    <a:pt x="4" y="245"/>
                  </a:lnTo>
                  <a:lnTo>
                    <a:pt x="6" y="257"/>
                  </a:lnTo>
                  <a:lnTo>
                    <a:pt x="8" y="268"/>
                  </a:lnTo>
                  <a:lnTo>
                    <a:pt x="30" y="248"/>
                  </a:lnTo>
                  <a:lnTo>
                    <a:pt x="52" y="228"/>
                  </a:lnTo>
                  <a:lnTo>
                    <a:pt x="76" y="210"/>
                  </a:lnTo>
                  <a:lnTo>
                    <a:pt x="99" y="191"/>
                  </a:lnTo>
                  <a:lnTo>
                    <a:pt x="123" y="175"/>
                  </a:lnTo>
                  <a:lnTo>
                    <a:pt x="147" y="157"/>
                  </a:lnTo>
                  <a:lnTo>
                    <a:pt x="173" y="142"/>
                  </a:lnTo>
                  <a:lnTo>
                    <a:pt x="199" y="127"/>
                  </a:lnTo>
                  <a:lnTo>
                    <a:pt x="225" y="112"/>
                  </a:lnTo>
                  <a:lnTo>
                    <a:pt x="251" y="100"/>
                  </a:lnTo>
                  <a:lnTo>
                    <a:pt x="279" y="87"/>
                  </a:lnTo>
                  <a:lnTo>
                    <a:pt x="307" y="75"/>
                  </a:lnTo>
                  <a:lnTo>
                    <a:pt x="335" y="65"/>
                  </a:lnTo>
                  <a:lnTo>
                    <a:pt x="363" y="56"/>
                  </a:lnTo>
                  <a:lnTo>
                    <a:pt x="392" y="46"/>
                  </a:lnTo>
                  <a:lnTo>
                    <a:pt x="422" y="38"/>
                  </a:lnTo>
                  <a:lnTo>
                    <a:pt x="421" y="29"/>
                  </a:lnTo>
                  <a:lnTo>
                    <a:pt x="420" y="19"/>
                  </a:lnTo>
                  <a:lnTo>
                    <a:pt x="419" y="9"/>
                  </a:lnTo>
                  <a:lnTo>
                    <a:pt x="418" y="0"/>
                  </a:lnTo>
                  <a:close/>
                </a:path>
              </a:pathLst>
            </a:custGeom>
            <a:solidFill>
              <a:srgbClr val="968405"/>
            </a:solidFill>
            <a:ln w="9525">
              <a:noFill/>
              <a:round/>
              <a:headEnd/>
              <a:tailEnd/>
            </a:ln>
          </p:spPr>
          <p:txBody>
            <a:bodyPr/>
            <a:lstStyle/>
            <a:p>
              <a:endParaRPr lang="en-US"/>
            </a:p>
          </p:txBody>
        </p:sp>
        <p:sp>
          <p:nvSpPr>
            <p:cNvPr id="40141" name="Freeform 1205"/>
            <p:cNvSpPr>
              <a:spLocks/>
            </p:cNvSpPr>
            <p:nvPr/>
          </p:nvSpPr>
          <p:spPr bwMode="auto">
            <a:xfrm>
              <a:off x="1267" y="2525"/>
              <a:ext cx="70" cy="45"/>
            </a:xfrm>
            <a:custGeom>
              <a:avLst/>
              <a:gdLst>
                <a:gd name="T0" fmla="*/ 0 w 420"/>
                <a:gd name="T1" fmla="*/ 0 h 271"/>
                <a:gd name="T2" fmla="*/ 0 w 420"/>
                <a:gd name="T3" fmla="*/ 0 h 271"/>
                <a:gd name="T4" fmla="*/ 0 w 420"/>
                <a:gd name="T5" fmla="*/ 0 h 271"/>
                <a:gd name="T6" fmla="*/ 0 w 420"/>
                <a:gd name="T7" fmla="*/ 0 h 271"/>
                <a:gd name="T8" fmla="*/ 0 w 420"/>
                <a:gd name="T9" fmla="*/ 0 h 271"/>
                <a:gd name="T10" fmla="*/ 0 w 420"/>
                <a:gd name="T11" fmla="*/ 0 h 271"/>
                <a:gd name="T12" fmla="*/ 0 w 420"/>
                <a:gd name="T13" fmla="*/ 0 h 271"/>
                <a:gd name="T14" fmla="*/ 0 w 420"/>
                <a:gd name="T15" fmla="*/ 0 h 271"/>
                <a:gd name="T16" fmla="*/ 0 w 420"/>
                <a:gd name="T17" fmla="*/ 0 h 271"/>
                <a:gd name="T18" fmla="*/ 0 w 420"/>
                <a:gd name="T19" fmla="*/ 0 h 271"/>
                <a:gd name="T20" fmla="*/ 0 w 420"/>
                <a:gd name="T21" fmla="*/ 0 h 271"/>
                <a:gd name="T22" fmla="*/ 0 w 420"/>
                <a:gd name="T23" fmla="*/ 0 h 271"/>
                <a:gd name="T24" fmla="*/ 0 w 420"/>
                <a:gd name="T25" fmla="*/ 0 h 271"/>
                <a:gd name="T26" fmla="*/ 0 w 420"/>
                <a:gd name="T27" fmla="*/ 0 h 271"/>
                <a:gd name="T28" fmla="*/ 0 w 420"/>
                <a:gd name="T29" fmla="*/ 0 h 271"/>
                <a:gd name="T30" fmla="*/ 0 w 420"/>
                <a:gd name="T31" fmla="*/ 0 h 271"/>
                <a:gd name="T32" fmla="*/ 0 w 420"/>
                <a:gd name="T33" fmla="*/ 0 h 271"/>
                <a:gd name="T34" fmla="*/ 0 w 420"/>
                <a:gd name="T35" fmla="*/ 0 h 271"/>
                <a:gd name="T36" fmla="*/ 0 w 420"/>
                <a:gd name="T37" fmla="*/ 0 h 271"/>
                <a:gd name="T38" fmla="*/ 0 w 420"/>
                <a:gd name="T39" fmla="*/ 0 h 271"/>
                <a:gd name="T40" fmla="*/ 0 w 420"/>
                <a:gd name="T41" fmla="*/ 0 h 271"/>
                <a:gd name="T42" fmla="*/ 0 w 420"/>
                <a:gd name="T43" fmla="*/ 0 h 271"/>
                <a:gd name="T44" fmla="*/ 0 w 420"/>
                <a:gd name="T45" fmla="*/ 0 h 271"/>
                <a:gd name="T46" fmla="*/ 0 w 420"/>
                <a:gd name="T47" fmla="*/ 0 h 271"/>
                <a:gd name="T48" fmla="*/ 0 w 420"/>
                <a:gd name="T49" fmla="*/ 0 h 271"/>
                <a:gd name="T50" fmla="*/ 0 w 420"/>
                <a:gd name="T51" fmla="*/ 0 h 271"/>
                <a:gd name="T52" fmla="*/ 0 w 420"/>
                <a:gd name="T53" fmla="*/ 0 h 271"/>
                <a:gd name="T54" fmla="*/ 0 w 420"/>
                <a:gd name="T55" fmla="*/ 0 h 271"/>
                <a:gd name="T56" fmla="*/ 0 w 420"/>
                <a:gd name="T57" fmla="*/ 0 h 271"/>
                <a:gd name="T58" fmla="*/ 0 w 420"/>
                <a:gd name="T59" fmla="*/ 0 h 271"/>
                <a:gd name="T60" fmla="*/ 0 w 420"/>
                <a:gd name="T61" fmla="*/ 0 h 271"/>
                <a:gd name="T62" fmla="*/ 0 w 420"/>
                <a:gd name="T63" fmla="*/ 0 h 271"/>
                <a:gd name="T64" fmla="*/ 0 w 420"/>
                <a:gd name="T65" fmla="*/ 0 h 271"/>
                <a:gd name="T66" fmla="*/ 0 w 420"/>
                <a:gd name="T67" fmla="*/ 0 h 271"/>
                <a:gd name="T68" fmla="*/ 0 w 420"/>
                <a:gd name="T69" fmla="*/ 0 h 271"/>
                <a:gd name="T70" fmla="*/ 0 w 420"/>
                <a:gd name="T71" fmla="*/ 0 h 271"/>
                <a:gd name="T72" fmla="*/ 0 w 420"/>
                <a:gd name="T73" fmla="*/ 0 h 271"/>
                <a:gd name="T74" fmla="*/ 0 w 420"/>
                <a:gd name="T75" fmla="*/ 0 h 271"/>
                <a:gd name="T76" fmla="*/ 0 w 420"/>
                <a:gd name="T77" fmla="*/ 0 h 271"/>
                <a:gd name="T78" fmla="*/ 0 w 420"/>
                <a:gd name="T79" fmla="*/ 0 h 271"/>
                <a:gd name="T80" fmla="*/ 0 w 420"/>
                <a:gd name="T81" fmla="*/ 0 h 27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20"/>
                <a:gd name="T124" fmla="*/ 0 h 271"/>
                <a:gd name="T125" fmla="*/ 420 w 420"/>
                <a:gd name="T126" fmla="*/ 271 h 27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20" h="271">
                  <a:moveTo>
                    <a:pt x="416" y="0"/>
                  </a:moveTo>
                  <a:lnTo>
                    <a:pt x="387" y="8"/>
                  </a:lnTo>
                  <a:lnTo>
                    <a:pt x="357" y="17"/>
                  </a:lnTo>
                  <a:lnTo>
                    <a:pt x="329" y="26"/>
                  </a:lnTo>
                  <a:lnTo>
                    <a:pt x="300" y="37"/>
                  </a:lnTo>
                  <a:lnTo>
                    <a:pt x="273" y="48"/>
                  </a:lnTo>
                  <a:lnTo>
                    <a:pt x="245" y="60"/>
                  </a:lnTo>
                  <a:lnTo>
                    <a:pt x="218" y="74"/>
                  </a:lnTo>
                  <a:lnTo>
                    <a:pt x="192" y="88"/>
                  </a:lnTo>
                  <a:lnTo>
                    <a:pt x="166" y="103"/>
                  </a:lnTo>
                  <a:lnTo>
                    <a:pt x="141" y="118"/>
                  </a:lnTo>
                  <a:lnTo>
                    <a:pt x="115" y="134"/>
                  </a:lnTo>
                  <a:lnTo>
                    <a:pt x="91" y="151"/>
                  </a:lnTo>
                  <a:lnTo>
                    <a:pt x="67" y="169"/>
                  </a:lnTo>
                  <a:lnTo>
                    <a:pt x="44" y="187"/>
                  </a:lnTo>
                  <a:lnTo>
                    <a:pt x="22" y="207"/>
                  </a:lnTo>
                  <a:lnTo>
                    <a:pt x="0" y="226"/>
                  </a:lnTo>
                  <a:lnTo>
                    <a:pt x="2" y="238"/>
                  </a:lnTo>
                  <a:lnTo>
                    <a:pt x="4" y="249"/>
                  </a:lnTo>
                  <a:lnTo>
                    <a:pt x="7" y="260"/>
                  </a:lnTo>
                  <a:lnTo>
                    <a:pt x="10" y="271"/>
                  </a:lnTo>
                  <a:lnTo>
                    <a:pt x="31" y="251"/>
                  </a:lnTo>
                  <a:lnTo>
                    <a:pt x="53" y="231"/>
                  </a:lnTo>
                  <a:lnTo>
                    <a:pt x="76" y="212"/>
                  </a:lnTo>
                  <a:lnTo>
                    <a:pt x="99" y="194"/>
                  </a:lnTo>
                  <a:lnTo>
                    <a:pt x="122" y="177"/>
                  </a:lnTo>
                  <a:lnTo>
                    <a:pt x="147" y="159"/>
                  </a:lnTo>
                  <a:lnTo>
                    <a:pt x="172" y="143"/>
                  </a:lnTo>
                  <a:lnTo>
                    <a:pt x="198" y="128"/>
                  </a:lnTo>
                  <a:lnTo>
                    <a:pt x="224" y="114"/>
                  </a:lnTo>
                  <a:lnTo>
                    <a:pt x="251" y="101"/>
                  </a:lnTo>
                  <a:lnTo>
                    <a:pt x="277" y="89"/>
                  </a:lnTo>
                  <a:lnTo>
                    <a:pt x="305" y="77"/>
                  </a:lnTo>
                  <a:lnTo>
                    <a:pt x="333" y="66"/>
                  </a:lnTo>
                  <a:lnTo>
                    <a:pt x="362" y="56"/>
                  </a:lnTo>
                  <a:lnTo>
                    <a:pt x="391" y="47"/>
                  </a:lnTo>
                  <a:lnTo>
                    <a:pt x="420" y="39"/>
                  </a:lnTo>
                  <a:lnTo>
                    <a:pt x="420" y="30"/>
                  </a:lnTo>
                  <a:lnTo>
                    <a:pt x="418" y="19"/>
                  </a:lnTo>
                  <a:lnTo>
                    <a:pt x="417" y="10"/>
                  </a:lnTo>
                  <a:lnTo>
                    <a:pt x="416" y="0"/>
                  </a:lnTo>
                  <a:close/>
                </a:path>
              </a:pathLst>
            </a:custGeom>
            <a:solidFill>
              <a:srgbClr val="988705"/>
            </a:solidFill>
            <a:ln w="9525">
              <a:noFill/>
              <a:round/>
              <a:headEnd/>
              <a:tailEnd/>
            </a:ln>
          </p:spPr>
          <p:txBody>
            <a:bodyPr/>
            <a:lstStyle/>
            <a:p>
              <a:endParaRPr lang="en-US"/>
            </a:p>
          </p:txBody>
        </p:sp>
        <p:sp>
          <p:nvSpPr>
            <p:cNvPr id="40142" name="Freeform 1206"/>
            <p:cNvSpPr>
              <a:spLocks/>
            </p:cNvSpPr>
            <p:nvPr/>
          </p:nvSpPr>
          <p:spPr bwMode="auto">
            <a:xfrm>
              <a:off x="1268" y="2528"/>
              <a:ext cx="69" cy="46"/>
            </a:xfrm>
            <a:custGeom>
              <a:avLst/>
              <a:gdLst>
                <a:gd name="T0" fmla="*/ 0 w 417"/>
                <a:gd name="T1" fmla="*/ 0 h 273"/>
                <a:gd name="T2" fmla="*/ 0 w 417"/>
                <a:gd name="T3" fmla="*/ 0 h 273"/>
                <a:gd name="T4" fmla="*/ 0 w 417"/>
                <a:gd name="T5" fmla="*/ 0 h 273"/>
                <a:gd name="T6" fmla="*/ 0 w 417"/>
                <a:gd name="T7" fmla="*/ 0 h 273"/>
                <a:gd name="T8" fmla="*/ 0 w 417"/>
                <a:gd name="T9" fmla="*/ 0 h 273"/>
                <a:gd name="T10" fmla="*/ 0 w 417"/>
                <a:gd name="T11" fmla="*/ 0 h 273"/>
                <a:gd name="T12" fmla="*/ 0 w 417"/>
                <a:gd name="T13" fmla="*/ 0 h 273"/>
                <a:gd name="T14" fmla="*/ 0 w 417"/>
                <a:gd name="T15" fmla="*/ 0 h 273"/>
                <a:gd name="T16" fmla="*/ 0 w 417"/>
                <a:gd name="T17" fmla="*/ 0 h 273"/>
                <a:gd name="T18" fmla="*/ 0 w 417"/>
                <a:gd name="T19" fmla="*/ 0 h 273"/>
                <a:gd name="T20" fmla="*/ 0 w 417"/>
                <a:gd name="T21" fmla="*/ 0 h 273"/>
                <a:gd name="T22" fmla="*/ 0 w 417"/>
                <a:gd name="T23" fmla="*/ 0 h 273"/>
                <a:gd name="T24" fmla="*/ 0 w 417"/>
                <a:gd name="T25" fmla="*/ 0 h 273"/>
                <a:gd name="T26" fmla="*/ 0 w 417"/>
                <a:gd name="T27" fmla="*/ 0 h 273"/>
                <a:gd name="T28" fmla="*/ 0 w 417"/>
                <a:gd name="T29" fmla="*/ 0 h 273"/>
                <a:gd name="T30" fmla="*/ 0 w 417"/>
                <a:gd name="T31" fmla="*/ 0 h 273"/>
                <a:gd name="T32" fmla="*/ 0 w 417"/>
                <a:gd name="T33" fmla="*/ 0 h 273"/>
                <a:gd name="T34" fmla="*/ 0 w 417"/>
                <a:gd name="T35" fmla="*/ 0 h 273"/>
                <a:gd name="T36" fmla="*/ 0 w 417"/>
                <a:gd name="T37" fmla="*/ 0 h 273"/>
                <a:gd name="T38" fmla="*/ 0 w 417"/>
                <a:gd name="T39" fmla="*/ 0 h 273"/>
                <a:gd name="T40" fmla="*/ 0 w 417"/>
                <a:gd name="T41" fmla="*/ 0 h 273"/>
                <a:gd name="T42" fmla="*/ 0 w 417"/>
                <a:gd name="T43" fmla="*/ 0 h 273"/>
                <a:gd name="T44" fmla="*/ 0 w 417"/>
                <a:gd name="T45" fmla="*/ 0 h 273"/>
                <a:gd name="T46" fmla="*/ 0 w 417"/>
                <a:gd name="T47" fmla="*/ 0 h 273"/>
                <a:gd name="T48" fmla="*/ 0 w 417"/>
                <a:gd name="T49" fmla="*/ 0 h 273"/>
                <a:gd name="T50" fmla="*/ 0 w 417"/>
                <a:gd name="T51" fmla="*/ 0 h 273"/>
                <a:gd name="T52" fmla="*/ 0 w 417"/>
                <a:gd name="T53" fmla="*/ 0 h 273"/>
                <a:gd name="T54" fmla="*/ 0 w 417"/>
                <a:gd name="T55" fmla="*/ 0 h 273"/>
                <a:gd name="T56" fmla="*/ 0 w 417"/>
                <a:gd name="T57" fmla="*/ 0 h 273"/>
                <a:gd name="T58" fmla="*/ 0 w 417"/>
                <a:gd name="T59" fmla="*/ 0 h 273"/>
                <a:gd name="T60" fmla="*/ 0 w 417"/>
                <a:gd name="T61" fmla="*/ 0 h 273"/>
                <a:gd name="T62" fmla="*/ 0 w 417"/>
                <a:gd name="T63" fmla="*/ 0 h 273"/>
                <a:gd name="T64" fmla="*/ 0 w 417"/>
                <a:gd name="T65" fmla="*/ 0 h 273"/>
                <a:gd name="T66" fmla="*/ 0 w 417"/>
                <a:gd name="T67" fmla="*/ 0 h 273"/>
                <a:gd name="T68" fmla="*/ 0 w 417"/>
                <a:gd name="T69" fmla="*/ 0 h 273"/>
                <a:gd name="T70" fmla="*/ 0 w 417"/>
                <a:gd name="T71" fmla="*/ 0 h 273"/>
                <a:gd name="T72" fmla="*/ 0 w 417"/>
                <a:gd name="T73" fmla="*/ 0 h 273"/>
                <a:gd name="T74" fmla="*/ 0 w 417"/>
                <a:gd name="T75" fmla="*/ 0 h 273"/>
                <a:gd name="T76" fmla="*/ 0 w 417"/>
                <a:gd name="T77" fmla="*/ 0 h 273"/>
                <a:gd name="T78" fmla="*/ 0 w 417"/>
                <a:gd name="T79" fmla="*/ 0 h 273"/>
                <a:gd name="T80" fmla="*/ 0 w 417"/>
                <a:gd name="T81" fmla="*/ 0 h 2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7"/>
                <a:gd name="T124" fmla="*/ 0 h 273"/>
                <a:gd name="T125" fmla="*/ 417 w 417"/>
                <a:gd name="T126" fmla="*/ 273 h 2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7" h="273">
                  <a:moveTo>
                    <a:pt x="414" y="0"/>
                  </a:moveTo>
                  <a:lnTo>
                    <a:pt x="384" y="8"/>
                  </a:lnTo>
                  <a:lnTo>
                    <a:pt x="355" y="18"/>
                  </a:lnTo>
                  <a:lnTo>
                    <a:pt x="327" y="27"/>
                  </a:lnTo>
                  <a:lnTo>
                    <a:pt x="299" y="37"/>
                  </a:lnTo>
                  <a:lnTo>
                    <a:pt x="271" y="49"/>
                  </a:lnTo>
                  <a:lnTo>
                    <a:pt x="243" y="62"/>
                  </a:lnTo>
                  <a:lnTo>
                    <a:pt x="217" y="74"/>
                  </a:lnTo>
                  <a:lnTo>
                    <a:pt x="191" y="89"/>
                  </a:lnTo>
                  <a:lnTo>
                    <a:pt x="165" y="104"/>
                  </a:lnTo>
                  <a:lnTo>
                    <a:pt x="139" y="119"/>
                  </a:lnTo>
                  <a:lnTo>
                    <a:pt x="115" y="137"/>
                  </a:lnTo>
                  <a:lnTo>
                    <a:pt x="91" y="153"/>
                  </a:lnTo>
                  <a:lnTo>
                    <a:pt x="68" y="172"/>
                  </a:lnTo>
                  <a:lnTo>
                    <a:pt x="44" y="190"/>
                  </a:lnTo>
                  <a:lnTo>
                    <a:pt x="22" y="210"/>
                  </a:lnTo>
                  <a:lnTo>
                    <a:pt x="0" y="230"/>
                  </a:lnTo>
                  <a:lnTo>
                    <a:pt x="3" y="241"/>
                  </a:lnTo>
                  <a:lnTo>
                    <a:pt x="6" y="252"/>
                  </a:lnTo>
                  <a:lnTo>
                    <a:pt x="9" y="263"/>
                  </a:lnTo>
                  <a:lnTo>
                    <a:pt x="12" y="273"/>
                  </a:lnTo>
                  <a:lnTo>
                    <a:pt x="33" y="252"/>
                  </a:lnTo>
                  <a:lnTo>
                    <a:pt x="55" y="233"/>
                  </a:lnTo>
                  <a:lnTo>
                    <a:pt x="77" y="214"/>
                  </a:lnTo>
                  <a:lnTo>
                    <a:pt x="100" y="196"/>
                  </a:lnTo>
                  <a:lnTo>
                    <a:pt x="123" y="178"/>
                  </a:lnTo>
                  <a:lnTo>
                    <a:pt x="147" y="161"/>
                  </a:lnTo>
                  <a:lnTo>
                    <a:pt x="172" y="145"/>
                  </a:lnTo>
                  <a:lnTo>
                    <a:pt x="197" y="130"/>
                  </a:lnTo>
                  <a:lnTo>
                    <a:pt x="222" y="116"/>
                  </a:lnTo>
                  <a:lnTo>
                    <a:pt x="249" y="102"/>
                  </a:lnTo>
                  <a:lnTo>
                    <a:pt x="276" y="89"/>
                  </a:lnTo>
                  <a:lnTo>
                    <a:pt x="303" y="78"/>
                  </a:lnTo>
                  <a:lnTo>
                    <a:pt x="331" y="67"/>
                  </a:lnTo>
                  <a:lnTo>
                    <a:pt x="359" y="57"/>
                  </a:lnTo>
                  <a:lnTo>
                    <a:pt x="388" y="48"/>
                  </a:lnTo>
                  <a:lnTo>
                    <a:pt x="417" y="40"/>
                  </a:lnTo>
                  <a:lnTo>
                    <a:pt x="417" y="30"/>
                  </a:lnTo>
                  <a:lnTo>
                    <a:pt x="416" y="20"/>
                  </a:lnTo>
                  <a:lnTo>
                    <a:pt x="416" y="11"/>
                  </a:lnTo>
                  <a:lnTo>
                    <a:pt x="414" y="0"/>
                  </a:lnTo>
                  <a:close/>
                </a:path>
              </a:pathLst>
            </a:custGeom>
            <a:solidFill>
              <a:srgbClr val="9B8902"/>
            </a:solidFill>
            <a:ln w="9525">
              <a:noFill/>
              <a:round/>
              <a:headEnd/>
              <a:tailEnd/>
            </a:ln>
          </p:spPr>
          <p:txBody>
            <a:bodyPr/>
            <a:lstStyle/>
            <a:p>
              <a:endParaRPr lang="en-US"/>
            </a:p>
          </p:txBody>
        </p:sp>
        <p:sp>
          <p:nvSpPr>
            <p:cNvPr id="40143" name="Freeform 1207"/>
            <p:cNvSpPr>
              <a:spLocks/>
            </p:cNvSpPr>
            <p:nvPr/>
          </p:nvSpPr>
          <p:spPr bwMode="auto">
            <a:xfrm>
              <a:off x="1269" y="2531"/>
              <a:ext cx="68" cy="46"/>
            </a:xfrm>
            <a:custGeom>
              <a:avLst/>
              <a:gdLst>
                <a:gd name="T0" fmla="*/ 0 w 412"/>
                <a:gd name="T1" fmla="*/ 0 h 274"/>
                <a:gd name="T2" fmla="*/ 0 w 412"/>
                <a:gd name="T3" fmla="*/ 0 h 274"/>
                <a:gd name="T4" fmla="*/ 0 w 412"/>
                <a:gd name="T5" fmla="*/ 0 h 274"/>
                <a:gd name="T6" fmla="*/ 0 w 412"/>
                <a:gd name="T7" fmla="*/ 0 h 274"/>
                <a:gd name="T8" fmla="*/ 0 w 412"/>
                <a:gd name="T9" fmla="*/ 0 h 274"/>
                <a:gd name="T10" fmla="*/ 0 w 412"/>
                <a:gd name="T11" fmla="*/ 0 h 274"/>
                <a:gd name="T12" fmla="*/ 0 w 412"/>
                <a:gd name="T13" fmla="*/ 0 h 274"/>
                <a:gd name="T14" fmla="*/ 0 w 412"/>
                <a:gd name="T15" fmla="*/ 0 h 274"/>
                <a:gd name="T16" fmla="*/ 0 w 412"/>
                <a:gd name="T17" fmla="*/ 0 h 274"/>
                <a:gd name="T18" fmla="*/ 0 w 412"/>
                <a:gd name="T19" fmla="*/ 0 h 274"/>
                <a:gd name="T20" fmla="*/ 0 w 412"/>
                <a:gd name="T21" fmla="*/ 0 h 274"/>
                <a:gd name="T22" fmla="*/ 0 w 412"/>
                <a:gd name="T23" fmla="*/ 0 h 274"/>
                <a:gd name="T24" fmla="*/ 0 w 412"/>
                <a:gd name="T25" fmla="*/ 0 h 274"/>
                <a:gd name="T26" fmla="*/ 0 w 412"/>
                <a:gd name="T27" fmla="*/ 0 h 274"/>
                <a:gd name="T28" fmla="*/ 0 w 412"/>
                <a:gd name="T29" fmla="*/ 0 h 274"/>
                <a:gd name="T30" fmla="*/ 0 w 412"/>
                <a:gd name="T31" fmla="*/ 0 h 274"/>
                <a:gd name="T32" fmla="*/ 0 w 412"/>
                <a:gd name="T33" fmla="*/ 0 h 274"/>
                <a:gd name="T34" fmla="*/ 0 w 412"/>
                <a:gd name="T35" fmla="*/ 0 h 274"/>
                <a:gd name="T36" fmla="*/ 0 w 412"/>
                <a:gd name="T37" fmla="*/ 0 h 274"/>
                <a:gd name="T38" fmla="*/ 0 w 412"/>
                <a:gd name="T39" fmla="*/ 0 h 274"/>
                <a:gd name="T40" fmla="*/ 0 w 412"/>
                <a:gd name="T41" fmla="*/ 0 h 274"/>
                <a:gd name="T42" fmla="*/ 0 w 412"/>
                <a:gd name="T43" fmla="*/ 0 h 274"/>
                <a:gd name="T44" fmla="*/ 0 w 412"/>
                <a:gd name="T45" fmla="*/ 0 h 274"/>
                <a:gd name="T46" fmla="*/ 0 w 412"/>
                <a:gd name="T47" fmla="*/ 0 h 274"/>
                <a:gd name="T48" fmla="*/ 0 w 412"/>
                <a:gd name="T49" fmla="*/ 0 h 274"/>
                <a:gd name="T50" fmla="*/ 0 w 412"/>
                <a:gd name="T51" fmla="*/ 0 h 274"/>
                <a:gd name="T52" fmla="*/ 0 w 412"/>
                <a:gd name="T53" fmla="*/ 0 h 274"/>
                <a:gd name="T54" fmla="*/ 0 w 412"/>
                <a:gd name="T55" fmla="*/ 0 h 274"/>
                <a:gd name="T56" fmla="*/ 0 w 412"/>
                <a:gd name="T57" fmla="*/ 0 h 274"/>
                <a:gd name="T58" fmla="*/ 0 w 412"/>
                <a:gd name="T59" fmla="*/ 0 h 274"/>
                <a:gd name="T60" fmla="*/ 0 w 412"/>
                <a:gd name="T61" fmla="*/ 0 h 274"/>
                <a:gd name="T62" fmla="*/ 0 w 412"/>
                <a:gd name="T63" fmla="*/ 0 h 274"/>
                <a:gd name="T64" fmla="*/ 0 w 412"/>
                <a:gd name="T65" fmla="*/ 0 h 274"/>
                <a:gd name="T66" fmla="*/ 0 w 412"/>
                <a:gd name="T67" fmla="*/ 0 h 274"/>
                <a:gd name="T68" fmla="*/ 0 w 412"/>
                <a:gd name="T69" fmla="*/ 0 h 274"/>
                <a:gd name="T70" fmla="*/ 0 w 412"/>
                <a:gd name="T71" fmla="*/ 0 h 274"/>
                <a:gd name="T72" fmla="*/ 0 w 412"/>
                <a:gd name="T73" fmla="*/ 0 h 274"/>
                <a:gd name="T74" fmla="*/ 0 w 412"/>
                <a:gd name="T75" fmla="*/ 0 h 274"/>
                <a:gd name="T76" fmla="*/ 0 w 412"/>
                <a:gd name="T77" fmla="*/ 0 h 274"/>
                <a:gd name="T78" fmla="*/ 0 w 412"/>
                <a:gd name="T79" fmla="*/ 0 h 274"/>
                <a:gd name="T80" fmla="*/ 0 w 412"/>
                <a:gd name="T81" fmla="*/ 0 h 2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2"/>
                <a:gd name="T124" fmla="*/ 0 h 274"/>
                <a:gd name="T125" fmla="*/ 412 w 412"/>
                <a:gd name="T126" fmla="*/ 274 h 27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2" h="274">
                  <a:moveTo>
                    <a:pt x="410" y="0"/>
                  </a:moveTo>
                  <a:lnTo>
                    <a:pt x="381" y="8"/>
                  </a:lnTo>
                  <a:lnTo>
                    <a:pt x="352" y="17"/>
                  </a:lnTo>
                  <a:lnTo>
                    <a:pt x="323" y="27"/>
                  </a:lnTo>
                  <a:lnTo>
                    <a:pt x="295" y="38"/>
                  </a:lnTo>
                  <a:lnTo>
                    <a:pt x="267" y="50"/>
                  </a:lnTo>
                  <a:lnTo>
                    <a:pt x="241" y="62"/>
                  </a:lnTo>
                  <a:lnTo>
                    <a:pt x="214" y="75"/>
                  </a:lnTo>
                  <a:lnTo>
                    <a:pt x="188" y="89"/>
                  </a:lnTo>
                  <a:lnTo>
                    <a:pt x="162" y="104"/>
                  </a:lnTo>
                  <a:lnTo>
                    <a:pt x="137" y="120"/>
                  </a:lnTo>
                  <a:lnTo>
                    <a:pt x="112" y="138"/>
                  </a:lnTo>
                  <a:lnTo>
                    <a:pt x="89" y="155"/>
                  </a:lnTo>
                  <a:lnTo>
                    <a:pt x="66" y="173"/>
                  </a:lnTo>
                  <a:lnTo>
                    <a:pt x="43" y="192"/>
                  </a:lnTo>
                  <a:lnTo>
                    <a:pt x="21" y="212"/>
                  </a:lnTo>
                  <a:lnTo>
                    <a:pt x="0" y="232"/>
                  </a:lnTo>
                  <a:lnTo>
                    <a:pt x="3" y="243"/>
                  </a:lnTo>
                  <a:lnTo>
                    <a:pt x="6" y="253"/>
                  </a:lnTo>
                  <a:lnTo>
                    <a:pt x="9" y="264"/>
                  </a:lnTo>
                  <a:lnTo>
                    <a:pt x="13" y="274"/>
                  </a:lnTo>
                  <a:lnTo>
                    <a:pt x="34" y="253"/>
                  </a:lnTo>
                  <a:lnTo>
                    <a:pt x="55" y="234"/>
                  </a:lnTo>
                  <a:lnTo>
                    <a:pt x="77" y="215"/>
                  </a:lnTo>
                  <a:lnTo>
                    <a:pt x="99" y="197"/>
                  </a:lnTo>
                  <a:lnTo>
                    <a:pt x="122" y="179"/>
                  </a:lnTo>
                  <a:lnTo>
                    <a:pt x="146" y="162"/>
                  </a:lnTo>
                  <a:lnTo>
                    <a:pt x="170" y="146"/>
                  </a:lnTo>
                  <a:lnTo>
                    <a:pt x="194" y="131"/>
                  </a:lnTo>
                  <a:lnTo>
                    <a:pt x="220" y="116"/>
                  </a:lnTo>
                  <a:lnTo>
                    <a:pt x="245" y="103"/>
                  </a:lnTo>
                  <a:lnTo>
                    <a:pt x="272" y="90"/>
                  </a:lnTo>
                  <a:lnTo>
                    <a:pt x="300" y="79"/>
                  </a:lnTo>
                  <a:lnTo>
                    <a:pt x="326" y="67"/>
                  </a:lnTo>
                  <a:lnTo>
                    <a:pt x="354" y="57"/>
                  </a:lnTo>
                  <a:lnTo>
                    <a:pt x="383" y="49"/>
                  </a:lnTo>
                  <a:lnTo>
                    <a:pt x="412" y="40"/>
                  </a:lnTo>
                  <a:lnTo>
                    <a:pt x="411" y="30"/>
                  </a:lnTo>
                  <a:lnTo>
                    <a:pt x="411" y="20"/>
                  </a:lnTo>
                  <a:lnTo>
                    <a:pt x="411" y="10"/>
                  </a:lnTo>
                  <a:lnTo>
                    <a:pt x="410" y="0"/>
                  </a:lnTo>
                  <a:close/>
                </a:path>
              </a:pathLst>
            </a:custGeom>
            <a:solidFill>
              <a:srgbClr val="9D8B00"/>
            </a:solidFill>
            <a:ln w="9525">
              <a:noFill/>
              <a:round/>
              <a:headEnd/>
              <a:tailEnd/>
            </a:ln>
          </p:spPr>
          <p:txBody>
            <a:bodyPr/>
            <a:lstStyle/>
            <a:p>
              <a:endParaRPr lang="en-US"/>
            </a:p>
          </p:txBody>
        </p:sp>
        <p:sp>
          <p:nvSpPr>
            <p:cNvPr id="40144" name="Freeform 1208"/>
            <p:cNvSpPr>
              <a:spLocks/>
            </p:cNvSpPr>
            <p:nvPr/>
          </p:nvSpPr>
          <p:spPr bwMode="auto">
            <a:xfrm>
              <a:off x="1270" y="2535"/>
              <a:ext cx="67" cy="45"/>
            </a:xfrm>
            <a:custGeom>
              <a:avLst/>
              <a:gdLst>
                <a:gd name="T0" fmla="*/ 0 w 406"/>
                <a:gd name="T1" fmla="*/ 0 h 275"/>
                <a:gd name="T2" fmla="*/ 0 w 406"/>
                <a:gd name="T3" fmla="*/ 0 h 275"/>
                <a:gd name="T4" fmla="*/ 0 w 406"/>
                <a:gd name="T5" fmla="*/ 0 h 275"/>
                <a:gd name="T6" fmla="*/ 0 w 406"/>
                <a:gd name="T7" fmla="*/ 0 h 275"/>
                <a:gd name="T8" fmla="*/ 0 w 406"/>
                <a:gd name="T9" fmla="*/ 0 h 275"/>
                <a:gd name="T10" fmla="*/ 0 w 406"/>
                <a:gd name="T11" fmla="*/ 0 h 275"/>
                <a:gd name="T12" fmla="*/ 0 w 406"/>
                <a:gd name="T13" fmla="*/ 0 h 275"/>
                <a:gd name="T14" fmla="*/ 0 w 406"/>
                <a:gd name="T15" fmla="*/ 0 h 275"/>
                <a:gd name="T16" fmla="*/ 0 w 406"/>
                <a:gd name="T17" fmla="*/ 0 h 275"/>
                <a:gd name="T18" fmla="*/ 0 w 406"/>
                <a:gd name="T19" fmla="*/ 0 h 275"/>
                <a:gd name="T20" fmla="*/ 0 w 406"/>
                <a:gd name="T21" fmla="*/ 0 h 275"/>
                <a:gd name="T22" fmla="*/ 0 w 406"/>
                <a:gd name="T23" fmla="*/ 0 h 275"/>
                <a:gd name="T24" fmla="*/ 0 w 406"/>
                <a:gd name="T25" fmla="*/ 0 h 275"/>
                <a:gd name="T26" fmla="*/ 0 w 406"/>
                <a:gd name="T27" fmla="*/ 0 h 275"/>
                <a:gd name="T28" fmla="*/ 0 w 406"/>
                <a:gd name="T29" fmla="*/ 0 h 275"/>
                <a:gd name="T30" fmla="*/ 0 w 406"/>
                <a:gd name="T31" fmla="*/ 0 h 275"/>
                <a:gd name="T32" fmla="*/ 0 w 406"/>
                <a:gd name="T33" fmla="*/ 0 h 275"/>
                <a:gd name="T34" fmla="*/ 0 w 406"/>
                <a:gd name="T35" fmla="*/ 0 h 275"/>
                <a:gd name="T36" fmla="*/ 0 w 406"/>
                <a:gd name="T37" fmla="*/ 0 h 275"/>
                <a:gd name="T38" fmla="*/ 0 w 406"/>
                <a:gd name="T39" fmla="*/ 0 h 275"/>
                <a:gd name="T40" fmla="*/ 0 w 406"/>
                <a:gd name="T41" fmla="*/ 0 h 275"/>
                <a:gd name="T42" fmla="*/ 0 w 406"/>
                <a:gd name="T43" fmla="*/ 0 h 275"/>
                <a:gd name="T44" fmla="*/ 0 w 406"/>
                <a:gd name="T45" fmla="*/ 0 h 275"/>
                <a:gd name="T46" fmla="*/ 0 w 406"/>
                <a:gd name="T47" fmla="*/ 0 h 275"/>
                <a:gd name="T48" fmla="*/ 0 w 406"/>
                <a:gd name="T49" fmla="*/ 0 h 275"/>
                <a:gd name="T50" fmla="*/ 0 w 406"/>
                <a:gd name="T51" fmla="*/ 0 h 275"/>
                <a:gd name="T52" fmla="*/ 0 w 406"/>
                <a:gd name="T53" fmla="*/ 0 h 275"/>
                <a:gd name="T54" fmla="*/ 0 w 406"/>
                <a:gd name="T55" fmla="*/ 0 h 275"/>
                <a:gd name="T56" fmla="*/ 0 w 406"/>
                <a:gd name="T57" fmla="*/ 0 h 275"/>
                <a:gd name="T58" fmla="*/ 0 w 406"/>
                <a:gd name="T59" fmla="*/ 0 h 275"/>
                <a:gd name="T60" fmla="*/ 0 w 406"/>
                <a:gd name="T61" fmla="*/ 0 h 275"/>
                <a:gd name="T62" fmla="*/ 0 w 406"/>
                <a:gd name="T63" fmla="*/ 0 h 275"/>
                <a:gd name="T64" fmla="*/ 0 w 406"/>
                <a:gd name="T65" fmla="*/ 0 h 275"/>
                <a:gd name="T66" fmla="*/ 0 w 406"/>
                <a:gd name="T67" fmla="*/ 0 h 275"/>
                <a:gd name="T68" fmla="*/ 0 w 406"/>
                <a:gd name="T69" fmla="*/ 0 h 275"/>
                <a:gd name="T70" fmla="*/ 0 w 406"/>
                <a:gd name="T71" fmla="*/ 0 h 275"/>
                <a:gd name="T72" fmla="*/ 0 w 406"/>
                <a:gd name="T73" fmla="*/ 0 h 275"/>
                <a:gd name="T74" fmla="*/ 0 w 406"/>
                <a:gd name="T75" fmla="*/ 0 h 275"/>
                <a:gd name="T76" fmla="*/ 0 w 406"/>
                <a:gd name="T77" fmla="*/ 0 h 275"/>
                <a:gd name="T78" fmla="*/ 0 w 406"/>
                <a:gd name="T79" fmla="*/ 0 h 275"/>
                <a:gd name="T80" fmla="*/ 0 w 406"/>
                <a:gd name="T81" fmla="*/ 0 h 2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6"/>
                <a:gd name="T124" fmla="*/ 0 h 275"/>
                <a:gd name="T125" fmla="*/ 406 w 406"/>
                <a:gd name="T126" fmla="*/ 275 h 2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6" h="275">
                  <a:moveTo>
                    <a:pt x="405" y="0"/>
                  </a:moveTo>
                  <a:lnTo>
                    <a:pt x="376" y="8"/>
                  </a:lnTo>
                  <a:lnTo>
                    <a:pt x="347" y="17"/>
                  </a:lnTo>
                  <a:lnTo>
                    <a:pt x="319" y="27"/>
                  </a:lnTo>
                  <a:lnTo>
                    <a:pt x="291" y="38"/>
                  </a:lnTo>
                  <a:lnTo>
                    <a:pt x="264" y="49"/>
                  </a:lnTo>
                  <a:lnTo>
                    <a:pt x="237" y="62"/>
                  </a:lnTo>
                  <a:lnTo>
                    <a:pt x="210" y="76"/>
                  </a:lnTo>
                  <a:lnTo>
                    <a:pt x="185" y="90"/>
                  </a:lnTo>
                  <a:lnTo>
                    <a:pt x="160" y="105"/>
                  </a:lnTo>
                  <a:lnTo>
                    <a:pt x="135" y="121"/>
                  </a:lnTo>
                  <a:lnTo>
                    <a:pt x="111" y="138"/>
                  </a:lnTo>
                  <a:lnTo>
                    <a:pt x="88" y="156"/>
                  </a:lnTo>
                  <a:lnTo>
                    <a:pt x="65" y="174"/>
                  </a:lnTo>
                  <a:lnTo>
                    <a:pt x="43" y="193"/>
                  </a:lnTo>
                  <a:lnTo>
                    <a:pt x="21" y="212"/>
                  </a:lnTo>
                  <a:lnTo>
                    <a:pt x="0" y="233"/>
                  </a:lnTo>
                  <a:lnTo>
                    <a:pt x="3" y="244"/>
                  </a:lnTo>
                  <a:lnTo>
                    <a:pt x="7" y="254"/>
                  </a:lnTo>
                  <a:lnTo>
                    <a:pt x="10" y="265"/>
                  </a:lnTo>
                  <a:lnTo>
                    <a:pt x="14" y="275"/>
                  </a:lnTo>
                  <a:lnTo>
                    <a:pt x="35" y="254"/>
                  </a:lnTo>
                  <a:lnTo>
                    <a:pt x="54" y="234"/>
                  </a:lnTo>
                  <a:lnTo>
                    <a:pt x="76" y="215"/>
                  </a:lnTo>
                  <a:lnTo>
                    <a:pt x="98" y="196"/>
                  </a:lnTo>
                  <a:lnTo>
                    <a:pt x="120" y="179"/>
                  </a:lnTo>
                  <a:lnTo>
                    <a:pt x="145" y="163"/>
                  </a:lnTo>
                  <a:lnTo>
                    <a:pt x="168" y="147"/>
                  </a:lnTo>
                  <a:lnTo>
                    <a:pt x="192" y="132"/>
                  </a:lnTo>
                  <a:lnTo>
                    <a:pt x="217" y="116"/>
                  </a:lnTo>
                  <a:lnTo>
                    <a:pt x="243" y="103"/>
                  </a:lnTo>
                  <a:lnTo>
                    <a:pt x="268" y="90"/>
                  </a:lnTo>
                  <a:lnTo>
                    <a:pt x="295" y="78"/>
                  </a:lnTo>
                  <a:lnTo>
                    <a:pt x="321" y="68"/>
                  </a:lnTo>
                  <a:lnTo>
                    <a:pt x="349" y="57"/>
                  </a:lnTo>
                  <a:lnTo>
                    <a:pt x="377" y="48"/>
                  </a:lnTo>
                  <a:lnTo>
                    <a:pt x="406" y="40"/>
                  </a:lnTo>
                  <a:lnTo>
                    <a:pt x="406" y="36"/>
                  </a:lnTo>
                  <a:lnTo>
                    <a:pt x="406" y="30"/>
                  </a:lnTo>
                  <a:lnTo>
                    <a:pt x="406" y="15"/>
                  </a:lnTo>
                  <a:lnTo>
                    <a:pt x="405" y="0"/>
                  </a:lnTo>
                  <a:close/>
                </a:path>
              </a:pathLst>
            </a:custGeom>
            <a:solidFill>
              <a:srgbClr val="A08D00"/>
            </a:solidFill>
            <a:ln w="9525">
              <a:noFill/>
              <a:round/>
              <a:headEnd/>
              <a:tailEnd/>
            </a:ln>
          </p:spPr>
          <p:txBody>
            <a:bodyPr/>
            <a:lstStyle/>
            <a:p>
              <a:endParaRPr lang="en-US"/>
            </a:p>
          </p:txBody>
        </p:sp>
        <p:sp>
          <p:nvSpPr>
            <p:cNvPr id="40145" name="Freeform 1209"/>
            <p:cNvSpPr>
              <a:spLocks/>
            </p:cNvSpPr>
            <p:nvPr/>
          </p:nvSpPr>
          <p:spPr bwMode="auto">
            <a:xfrm>
              <a:off x="1271" y="2538"/>
              <a:ext cx="66" cy="46"/>
            </a:xfrm>
            <a:custGeom>
              <a:avLst/>
              <a:gdLst>
                <a:gd name="T0" fmla="*/ 0 w 399"/>
                <a:gd name="T1" fmla="*/ 0 h 275"/>
                <a:gd name="T2" fmla="*/ 0 w 399"/>
                <a:gd name="T3" fmla="*/ 0 h 275"/>
                <a:gd name="T4" fmla="*/ 0 w 399"/>
                <a:gd name="T5" fmla="*/ 0 h 275"/>
                <a:gd name="T6" fmla="*/ 0 w 399"/>
                <a:gd name="T7" fmla="*/ 0 h 275"/>
                <a:gd name="T8" fmla="*/ 0 w 399"/>
                <a:gd name="T9" fmla="*/ 0 h 275"/>
                <a:gd name="T10" fmla="*/ 0 w 399"/>
                <a:gd name="T11" fmla="*/ 0 h 275"/>
                <a:gd name="T12" fmla="*/ 0 w 399"/>
                <a:gd name="T13" fmla="*/ 0 h 275"/>
                <a:gd name="T14" fmla="*/ 0 w 399"/>
                <a:gd name="T15" fmla="*/ 0 h 275"/>
                <a:gd name="T16" fmla="*/ 0 w 399"/>
                <a:gd name="T17" fmla="*/ 0 h 275"/>
                <a:gd name="T18" fmla="*/ 0 w 399"/>
                <a:gd name="T19" fmla="*/ 0 h 275"/>
                <a:gd name="T20" fmla="*/ 0 w 399"/>
                <a:gd name="T21" fmla="*/ 0 h 275"/>
                <a:gd name="T22" fmla="*/ 0 w 399"/>
                <a:gd name="T23" fmla="*/ 0 h 275"/>
                <a:gd name="T24" fmla="*/ 0 w 399"/>
                <a:gd name="T25" fmla="*/ 0 h 275"/>
                <a:gd name="T26" fmla="*/ 0 w 399"/>
                <a:gd name="T27" fmla="*/ 0 h 275"/>
                <a:gd name="T28" fmla="*/ 0 w 399"/>
                <a:gd name="T29" fmla="*/ 0 h 275"/>
                <a:gd name="T30" fmla="*/ 0 w 399"/>
                <a:gd name="T31" fmla="*/ 0 h 275"/>
                <a:gd name="T32" fmla="*/ 0 w 399"/>
                <a:gd name="T33" fmla="*/ 0 h 275"/>
                <a:gd name="T34" fmla="*/ 0 w 399"/>
                <a:gd name="T35" fmla="*/ 0 h 275"/>
                <a:gd name="T36" fmla="*/ 0 w 399"/>
                <a:gd name="T37" fmla="*/ 0 h 275"/>
                <a:gd name="T38" fmla="*/ 0 w 399"/>
                <a:gd name="T39" fmla="*/ 0 h 275"/>
                <a:gd name="T40" fmla="*/ 0 w 399"/>
                <a:gd name="T41" fmla="*/ 0 h 275"/>
                <a:gd name="T42" fmla="*/ 0 w 399"/>
                <a:gd name="T43" fmla="*/ 0 h 275"/>
                <a:gd name="T44" fmla="*/ 0 w 399"/>
                <a:gd name="T45" fmla="*/ 0 h 275"/>
                <a:gd name="T46" fmla="*/ 0 w 399"/>
                <a:gd name="T47" fmla="*/ 0 h 275"/>
                <a:gd name="T48" fmla="*/ 0 w 399"/>
                <a:gd name="T49" fmla="*/ 0 h 275"/>
                <a:gd name="T50" fmla="*/ 0 w 399"/>
                <a:gd name="T51" fmla="*/ 0 h 275"/>
                <a:gd name="T52" fmla="*/ 0 w 399"/>
                <a:gd name="T53" fmla="*/ 0 h 275"/>
                <a:gd name="T54" fmla="*/ 0 w 399"/>
                <a:gd name="T55" fmla="*/ 0 h 275"/>
                <a:gd name="T56" fmla="*/ 0 w 399"/>
                <a:gd name="T57" fmla="*/ 0 h 275"/>
                <a:gd name="T58" fmla="*/ 0 w 399"/>
                <a:gd name="T59" fmla="*/ 0 h 275"/>
                <a:gd name="T60" fmla="*/ 0 w 399"/>
                <a:gd name="T61" fmla="*/ 0 h 275"/>
                <a:gd name="T62" fmla="*/ 0 w 399"/>
                <a:gd name="T63" fmla="*/ 0 h 275"/>
                <a:gd name="T64" fmla="*/ 0 w 399"/>
                <a:gd name="T65" fmla="*/ 0 h 275"/>
                <a:gd name="T66" fmla="*/ 0 w 399"/>
                <a:gd name="T67" fmla="*/ 0 h 275"/>
                <a:gd name="T68" fmla="*/ 0 w 399"/>
                <a:gd name="T69" fmla="*/ 0 h 275"/>
                <a:gd name="T70" fmla="*/ 0 w 399"/>
                <a:gd name="T71" fmla="*/ 0 h 275"/>
                <a:gd name="T72" fmla="*/ 0 w 399"/>
                <a:gd name="T73" fmla="*/ 0 h 275"/>
                <a:gd name="T74" fmla="*/ 0 w 399"/>
                <a:gd name="T75" fmla="*/ 0 h 275"/>
                <a:gd name="T76" fmla="*/ 0 w 399"/>
                <a:gd name="T77" fmla="*/ 0 h 275"/>
                <a:gd name="T78" fmla="*/ 0 w 399"/>
                <a:gd name="T79" fmla="*/ 0 h 275"/>
                <a:gd name="T80" fmla="*/ 0 w 399"/>
                <a:gd name="T81" fmla="*/ 0 h 2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99"/>
                <a:gd name="T124" fmla="*/ 0 h 275"/>
                <a:gd name="T125" fmla="*/ 399 w 399"/>
                <a:gd name="T126" fmla="*/ 275 h 2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99" h="275">
                  <a:moveTo>
                    <a:pt x="399" y="0"/>
                  </a:moveTo>
                  <a:lnTo>
                    <a:pt x="370" y="9"/>
                  </a:lnTo>
                  <a:lnTo>
                    <a:pt x="341" y="17"/>
                  </a:lnTo>
                  <a:lnTo>
                    <a:pt x="313" y="27"/>
                  </a:lnTo>
                  <a:lnTo>
                    <a:pt x="287" y="39"/>
                  </a:lnTo>
                  <a:lnTo>
                    <a:pt x="259" y="50"/>
                  </a:lnTo>
                  <a:lnTo>
                    <a:pt x="232" y="63"/>
                  </a:lnTo>
                  <a:lnTo>
                    <a:pt x="207" y="76"/>
                  </a:lnTo>
                  <a:lnTo>
                    <a:pt x="181" y="91"/>
                  </a:lnTo>
                  <a:lnTo>
                    <a:pt x="157" y="106"/>
                  </a:lnTo>
                  <a:lnTo>
                    <a:pt x="133" y="122"/>
                  </a:lnTo>
                  <a:lnTo>
                    <a:pt x="109" y="139"/>
                  </a:lnTo>
                  <a:lnTo>
                    <a:pt x="86" y="157"/>
                  </a:lnTo>
                  <a:lnTo>
                    <a:pt x="64" y="175"/>
                  </a:lnTo>
                  <a:lnTo>
                    <a:pt x="42" y="194"/>
                  </a:lnTo>
                  <a:lnTo>
                    <a:pt x="21" y="213"/>
                  </a:lnTo>
                  <a:lnTo>
                    <a:pt x="0" y="234"/>
                  </a:lnTo>
                  <a:lnTo>
                    <a:pt x="3" y="245"/>
                  </a:lnTo>
                  <a:lnTo>
                    <a:pt x="7" y="255"/>
                  </a:lnTo>
                  <a:lnTo>
                    <a:pt x="12" y="264"/>
                  </a:lnTo>
                  <a:lnTo>
                    <a:pt x="16" y="275"/>
                  </a:lnTo>
                  <a:lnTo>
                    <a:pt x="35" y="254"/>
                  </a:lnTo>
                  <a:lnTo>
                    <a:pt x="55" y="234"/>
                  </a:lnTo>
                  <a:lnTo>
                    <a:pt x="76" y="216"/>
                  </a:lnTo>
                  <a:lnTo>
                    <a:pt x="97" y="197"/>
                  </a:lnTo>
                  <a:lnTo>
                    <a:pt x="119" y="180"/>
                  </a:lnTo>
                  <a:lnTo>
                    <a:pt x="142" y="162"/>
                  </a:lnTo>
                  <a:lnTo>
                    <a:pt x="165" y="146"/>
                  </a:lnTo>
                  <a:lnTo>
                    <a:pt x="190" y="131"/>
                  </a:lnTo>
                  <a:lnTo>
                    <a:pt x="214" y="117"/>
                  </a:lnTo>
                  <a:lnTo>
                    <a:pt x="238" y="103"/>
                  </a:lnTo>
                  <a:lnTo>
                    <a:pt x="264" y="91"/>
                  </a:lnTo>
                  <a:lnTo>
                    <a:pt x="290" y="79"/>
                  </a:lnTo>
                  <a:lnTo>
                    <a:pt x="316" y="68"/>
                  </a:lnTo>
                  <a:lnTo>
                    <a:pt x="343" y="58"/>
                  </a:lnTo>
                  <a:lnTo>
                    <a:pt x="370" y="49"/>
                  </a:lnTo>
                  <a:lnTo>
                    <a:pt x="398" y="41"/>
                  </a:lnTo>
                  <a:lnTo>
                    <a:pt x="399" y="26"/>
                  </a:lnTo>
                  <a:lnTo>
                    <a:pt x="399" y="10"/>
                  </a:lnTo>
                  <a:lnTo>
                    <a:pt x="399" y="5"/>
                  </a:lnTo>
                  <a:lnTo>
                    <a:pt x="399" y="0"/>
                  </a:lnTo>
                  <a:close/>
                </a:path>
              </a:pathLst>
            </a:custGeom>
            <a:solidFill>
              <a:srgbClr val="A28E00"/>
            </a:solidFill>
            <a:ln w="9525">
              <a:noFill/>
              <a:round/>
              <a:headEnd/>
              <a:tailEnd/>
            </a:ln>
          </p:spPr>
          <p:txBody>
            <a:bodyPr/>
            <a:lstStyle/>
            <a:p>
              <a:endParaRPr lang="en-US"/>
            </a:p>
          </p:txBody>
        </p:sp>
        <p:sp>
          <p:nvSpPr>
            <p:cNvPr id="40146" name="Freeform 1210"/>
            <p:cNvSpPr>
              <a:spLocks/>
            </p:cNvSpPr>
            <p:nvPr/>
          </p:nvSpPr>
          <p:spPr bwMode="auto">
            <a:xfrm>
              <a:off x="1272" y="2541"/>
              <a:ext cx="65" cy="46"/>
            </a:xfrm>
            <a:custGeom>
              <a:avLst/>
              <a:gdLst>
                <a:gd name="T0" fmla="*/ 0 w 392"/>
                <a:gd name="T1" fmla="*/ 0 h 273"/>
                <a:gd name="T2" fmla="*/ 0 w 392"/>
                <a:gd name="T3" fmla="*/ 0 h 273"/>
                <a:gd name="T4" fmla="*/ 0 w 392"/>
                <a:gd name="T5" fmla="*/ 0 h 273"/>
                <a:gd name="T6" fmla="*/ 0 w 392"/>
                <a:gd name="T7" fmla="*/ 0 h 273"/>
                <a:gd name="T8" fmla="*/ 0 w 392"/>
                <a:gd name="T9" fmla="*/ 0 h 273"/>
                <a:gd name="T10" fmla="*/ 0 w 392"/>
                <a:gd name="T11" fmla="*/ 0 h 273"/>
                <a:gd name="T12" fmla="*/ 0 w 392"/>
                <a:gd name="T13" fmla="*/ 0 h 273"/>
                <a:gd name="T14" fmla="*/ 0 w 392"/>
                <a:gd name="T15" fmla="*/ 0 h 273"/>
                <a:gd name="T16" fmla="*/ 0 w 392"/>
                <a:gd name="T17" fmla="*/ 0 h 273"/>
                <a:gd name="T18" fmla="*/ 0 w 392"/>
                <a:gd name="T19" fmla="*/ 0 h 273"/>
                <a:gd name="T20" fmla="*/ 0 w 392"/>
                <a:gd name="T21" fmla="*/ 0 h 273"/>
                <a:gd name="T22" fmla="*/ 0 w 392"/>
                <a:gd name="T23" fmla="*/ 0 h 273"/>
                <a:gd name="T24" fmla="*/ 0 w 392"/>
                <a:gd name="T25" fmla="*/ 0 h 273"/>
                <a:gd name="T26" fmla="*/ 0 w 392"/>
                <a:gd name="T27" fmla="*/ 0 h 273"/>
                <a:gd name="T28" fmla="*/ 0 w 392"/>
                <a:gd name="T29" fmla="*/ 0 h 273"/>
                <a:gd name="T30" fmla="*/ 0 w 392"/>
                <a:gd name="T31" fmla="*/ 0 h 273"/>
                <a:gd name="T32" fmla="*/ 0 w 392"/>
                <a:gd name="T33" fmla="*/ 0 h 273"/>
                <a:gd name="T34" fmla="*/ 0 w 392"/>
                <a:gd name="T35" fmla="*/ 0 h 273"/>
                <a:gd name="T36" fmla="*/ 0 w 392"/>
                <a:gd name="T37" fmla="*/ 0 h 273"/>
                <a:gd name="T38" fmla="*/ 0 w 392"/>
                <a:gd name="T39" fmla="*/ 0 h 273"/>
                <a:gd name="T40" fmla="*/ 0 w 392"/>
                <a:gd name="T41" fmla="*/ 0 h 273"/>
                <a:gd name="T42" fmla="*/ 0 w 392"/>
                <a:gd name="T43" fmla="*/ 0 h 273"/>
                <a:gd name="T44" fmla="*/ 0 w 392"/>
                <a:gd name="T45" fmla="*/ 0 h 273"/>
                <a:gd name="T46" fmla="*/ 0 w 392"/>
                <a:gd name="T47" fmla="*/ 0 h 273"/>
                <a:gd name="T48" fmla="*/ 0 w 392"/>
                <a:gd name="T49" fmla="*/ 0 h 273"/>
                <a:gd name="T50" fmla="*/ 0 w 392"/>
                <a:gd name="T51" fmla="*/ 0 h 273"/>
                <a:gd name="T52" fmla="*/ 0 w 392"/>
                <a:gd name="T53" fmla="*/ 0 h 273"/>
                <a:gd name="T54" fmla="*/ 0 w 392"/>
                <a:gd name="T55" fmla="*/ 0 h 273"/>
                <a:gd name="T56" fmla="*/ 0 w 392"/>
                <a:gd name="T57" fmla="*/ 0 h 273"/>
                <a:gd name="T58" fmla="*/ 0 w 392"/>
                <a:gd name="T59" fmla="*/ 0 h 273"/>
                <a:gd name="T60" fmla="*/ 0 w 392"/>
                <a:gd name="T61" fmla="*/ 0 h 273"/>
                <a:gd name="T62" fmla="*/ 0 w 392"/>
                <a:gd name="T63" fmla="*/ 0 h 273"/>
                <a:gd name="T64" fmla="*/ 0 w 392"/>
                <a:gd name="T65" fmla="*/ 0 h 273"/>
                <a:gd name="T66" fmla="*/ 0 w 392"/>
                <a:gd name="T67" fmla="*/ 0 h 273"/>
                <a:gd name="T68" fmla="*/ 0 w 392"/>
                <a:gd name="T69" fmla="*/ 0 h 273"/>
                <a:gd name="T70" fmla="*/ 0 w 392"/>
                <a:gd name="T71" fmla="*/ 0 h 273"/>
                <a:gd name="T72" fmla="*/ 0 w 392"/>
                <a:gd name="T73" fmla="*/ 0 h 273"/>
                <a:gd name="T74" fmla="*/ 0 w 392"/>
                <a:gd name="T75" fmla="*/ 0 h 273"/>
                <a:gd name="T76" fmla="*/ 0 w 392"/>
                <a:gd name="T77" fmla="*/ 0 h 273"/>
                <a:gd name="T78" fmla="*/ 0 w 392"/>
                <a:gd name="T79" fmla="*/ 0 h 273"/>
                <a:gd name="T80" fmla="*/ 0 w 392"/>
                <a:gd name="T81" fmla="*/ 0 h 2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92"/>
                <a:gd name="T124" fmla="*/ 0 h 273"/>
                <a:gd name="T125" fmla="*/ 392 w 392"/>
                <a:gd name="T126" fmla="*/ 273 h 2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92" h="273">
                  <a:moveTo>
                    <a:pt x="392" y="0"/>
                  </a:moveTo>
                  <a:lnTo>
                    <a:pt x="363" y="8"/>
                  </a:lnTo>
                  <a:lnTo>
                    <a:pt x="335" y="17"/>
                  </a:lnTo>
                  <a:lnTo>
                    <a:pt x="307" y="28"/>
                  </a:lnTo>
                  <a:lnTo>
                    <a:pt x="281" y="38"/>
                  </a:lnTo>
                  <a:lnTo>
                    <a:pt x="254" y="50"/>
                  </a:lnTo>
                  <a:lnTo>
                    <a:pt x="229" y="63"/>
                  </a:lnTo>
                  <a:lnTo>
                    <a:pt x="203" y="76"/>
                  </a:lnTo>
                  <a:lnTo>
                    <a:pt x="178" y="92"/>
                  </a:lnTo>
                  <a:lnTo>
                    <a:pt x="154" y="107"/>
                  </a:lnTo>
                  <a:lnTo>
                    <a:pt x="131" y="123"/>
                  </a:lnTo>
                  <a:lnTo>
                    <a:pt x="106" y="139"/>
                  </a:lnTo>
                  <a:lnTo>
                    <a:pt x="84" y="156"/>
                  </a:lnTo>
                  <a:lnTo>
                    <a:pt x="62" y="175"/>
                  </a:lnTo>
                  <a:lnTo>
                    <a:pt x="40" y="194"/>
                  </a:lnTo>
                  <a:lnTo>
                    <a:pt x="21" y="214"/>
                  </a:lnTo>
                  <a:lnTo>
                    <a:pt x="0" y="235"/>
                  </a:lnTo>
                  <a:lnTo>
                    <a:pt x="5" y="244"/>
                  </a:lnTo>
                  <a:lnTo>
                    <a:pt x="9" y="255"/>
                  </a:lnTo>
                  <a:lnTo>
                    <a:pt x="13" y="264"/>
                  </a:lnTo>
                  <a:lnTo>
                    <a:pt x="17" y="273"/>
                  </a:lnTo>
                  <a:lnTo>
                    <a:pt x="37" y="253"/>
                  </a:lnTo>
                  <a:lnTo>
                    <a:pt x="55" y="234"/>
                  </a:lnTo>
                  <a:lnTo>
                    <a:pt x="76" y="215"/>
                  </a:lnTo>
                  <a:lnTo>
                    <a:pt x="97" y="197"/>
                  </a:lnTo>
                  <a:lnTo>
                    <a:pt x="118" y="179"/>
                  </a:lnTo>
                  <a:lnTo>
                    <a:pt x="141" y="162"/>
                  </a:lnTo>
                  <a:lnTo>
                    <a:pt x="163" y="147"/>
                  </a:lnTo>
                  <a:lnTo>
                    <a:pt x="186" y="132"/>
                  </a:lnTo>
                  <a:lnTo>
                    <a:pt x="210" y="117"/>
                  </a:lnTo>
                  <a:lnTo>
                    <a:pt x="235" y="104"/>
                  </a:lnTo>
                  <a:lnTo>
                    <a:pt x="259" y="92"/>
                  </a:lnTo>
                  <a:lnTo>
                    <a:pt x="284" y="80"/>
                  </a:lnTo>
                  <a:lnTo>
                    <a:pt x="310" y="68"/>
                  </a:lnTo>
                  <a:lnTo>
                    <a:pt x="336" y="58"/>
                  </a:lnTo>
                  <a:lnTo>
                    <a:pt x="363" y="49"/>
                  </a:lnTo>
                  <a:lnTo>
                    <a:pt x="390" y="41"/>
                  </a:lnTo>
                  <a:lnTo>
                    <a:pt x="391" y="31"/>
                  </a:lnTo>
                  <a:lnTo>
                    <a:pt x="391" y="21"/>
                  </a:lnTo>
                  <a:lnTo>
                    <a:pt x="391" y="11"/>
                  </a:lnTo>
                  <a:lnTo>
                    <a:pt x="392" y="0"/>
                  </a:lnTo>
                  <a:close/>
                </a:path>
              </a:pathLst>
            </a:custGeom>
            <a:solidFill>
              <a:srgbClr val="A49000"/>
            </a:solidFill>
            <a:ln w="9525">
              <a:noFill/>
              <a:round/>
              <a:headEnd/>
              <a:tailEnd/>
            </a:ln>
          </p:spPr>
          <p:txBody>
            <a:bodyPr/>
            <a:lstStyle/>
            <a:p>
              <a:endParaRPr lang="en-US"/>
            </a:p>
          </p:txBody>
        </p:sp>
        <p:sp>
          <p:nvSpPr>
            <p:cNvPr id="40147" name="Freeform 1211"/>
            <p:cNvSpPr>
              <a:spLocks/>
            </p:cNvSpPr>
            <p:nvPr/>
          </p:nvSpPr>
          <p:spPr bwMode="auto">
            <a:xfrm>
              <a:off x="1273" y="2545"/>
              <a:ext cx="64" cy="45"/>
            </a:xfrm>
            <a:custGeom>
              <a:avLst/>
              <a:gdLst>
                <a:gd name="T0" fmla="*/ 0 w 382"/>
                <a:gd name="T1" fmla="*/ 0 h 271"/>
                <a:gd name="T2" fmla="*/ 0 w 382"/>
                <a:gd name="T3" fmla="*/ 0 h 271"/>
                <a:gd name="T4" fmla="*/ 0 w 382"/>
                <a:gd name="T5" fmla="*/ 0 h 271"/>
                <a:gd name="T6" fmla="*/ 0 w 382"/>
                <a:gd name="T7" fmla="*/ 0 h 271"/>
                <a:gd name="T8" fmla="*/ 0 w 382"/>
                <a:gd name="T9" fmla="*/ 0 h 271"/>
                <a:gd name="T10" fmla="*/ 0 w 382"/>
                <a:gd name="T11" fmla="*/ 0 h 271"/>
                <a:gd name="T12" fmla="*/ 0 w 382"/>
                <a:gd name="T13" fmla="*/ 0 h 271"/>
                <a:gd name="T14" fmla="*/ 0 w 382"/>
                <a:gd name="T15" fmla="*/ 0 h 271"/>
                <a:gd name="T16" fmla="*/ 0 w 382"/>
                <a:gd name="T17" fmla="*/ 0 h 271"/>
                <a:gd name="T18" fmla="*/ 0 w 382"/>
                <a:gd name="T19" fmla="*/ 0 h 271"/>
                <a:gd name="T20" fmla="*/ 0 w 382"/>
                <a:gd name="T21" fmla="*/ 0 h 271"/>
                <a:gd name="T22" fmla="*/ 0 w 382"/>
                <a:gd name="T23" fmla="*/ 0 h 271"/>
                <a:gd name="T24" fmla="*/ 0 w 382"/>
                <a:gd name="T25" fmla="*/ 0 h 271"/>
                <a:gd name="T26" fmla="*/ 0 w 382"/>
                <a:gd name="T27" fmla="*/ 0 h 271"/>
                <a:gd name="T28" fmla="*/ 0 w 382"/>
                <a:gd name="T29" fmla="*/ 0 h 271"/>
                <a:gd name="T30" fmla="*/ 0 w 382"/>
                <a:gd name="T31" fmla="*/ 0 h 271"/>
                <a:gd name="T32" fmla="*/ 0 w 382"/>
                <a:gd name="T33" fmla="*/ 0 h 271"/>
                <a:gd name="T34" fmla="*/ 0 w 382"/>
                <a:gd name="T35" fmla="*/ 0 h 271"/>
                <a:gd name="T36" fmla="*/ 0 w 382"/>
                <a:gd name="T37" fmla="*/ 0 h 271"/>
                <a:gd name="T38" fmla="*/ 0 w 382"/>
                <a:gd name="T39" fmla="*/ 0 h 271"/>
                <a:gd name="T40" fmla="*/ 0 w 382"/>
                <a:gd name="T41" fmla="*/ 0 h 271"/>
                <a:gd name="T42" fmla="*/ 0 w 382"/>
                <a:gd name="T43" fmla="*/ 0 h 271"/>
                <a:gd name="T44" fmla="*/ 0 w 382"/>
                <a:gd name="T45" fmla="*/ 0 h 271"/>
                <a:gd name="T46" fmla="*/ 0 w 382"/>
                <a:gd name="T47" fmla="*/ 0 h 271"/>
                <a:gd name="T48" fmla="*/ 0 w 382"/>
                <a:gd name="T49" fmla="*/ 0 h 271"/>
                <a:gd name="T50" fmla="*/ 0 w 382"/>
                <a:gd name="T51" fmla="*/ 0 h 271"/>
                <a:gd name="T52" fmla="*/ 0 w 382"/>
                <a:gd name="T53" fmla="*/ 0 h 271"/>
                <a:gd name="T54" fmla="*/ 0 w 382"/>
                <a:gd name="T55" fmla="*/ 0 h 271"/>
                <a:gd name="T56" fmla="*/ 0 w 382"/>
                <a:gd name="T57" fmla="*/ 0 h 271"/>
                <a:gd name="T58" fmla="*/ 0 w 382"/>
                <a:gd name="T59" fmla="*/ 0 h 271"/>
                <a:gd name="T60" fmla="*/ 0 w 382"/>
                <a:gd name="T61" fmla="*/ 0 h 271"/>
                <a:gd name="T62" fmla="*/ 0 w 382"/>
                <a:gd name="T63" fmla="*/ 0 h 271"/>
                <a:gd name="T64" fmla="*/ 0 w 382"/>
                <a:gd name="T65" fmla="*/ 0 h 271"/>
                <a:gd name="T66" fmla="*/ 0 w 382"/>
                <a:gd name="T67" fmla="*/ 0 h 271"/>
                <a:gd name="T68" fmla="*/ 0 w 382"/>
                <a:gd name="T69" fmla="*/ 0 h 271"/>
                <a:gd name="T70" fmla="*/ 0 w 382"/>
                <a:gd name="T71" fmla="*/ 0 h 271"/>
                <a:gd name="T72" fmla="*/ 0 w 382"/>
                <a:gd name="T73" fmla="*/ 0 h 271"/>
                <a:gd name="T74" fmla="*/ 0 w 382"/>
                <a:gd name="T75" fmla="*/ 0 h 271"/>
                <a:gd name="T76" fmla="*/ 0 w 382"/>
                <a:gd name="T77" fmla="*/ 0 h 271"/>
                <a:gd name="T78" fmla="*/ 0 w 382"/>
                <a:gd name="T79" fmla="*/ 0 h 271"/>
                <a:gd name="T80" fmla="*/ 0 w 382"/>
                <a:gd name="T81" fmla="*/ 0 h 27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2"/>
                <a:gd name="T124" fmla="*/ 0 h 271"/>
                <a:gd name="T125" fmla="*/ 382 w 382"/>
                <a:gd name="T126" fmla="*/ 271 h 27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2" h="271">
                  <a:moveTo>
                    <a:pt x="382" y="0"/>
                  </a:moveTo>
                  <a:lnTo>
                    <a:pt x="354" y="8"/>
                  </a:lnTo>
                  <a:lnTo>
                    <a:pt x="327" y="17"/>
                  </a:lnTo>
                  <a:lnTo>
                    <a:pt x="300" y="27"/>
                  </a:lnTo>
                  <a:lnTo>
                    <a:pt x="274" y="38"/>
                  </a:lnTo>
                  <a:lnTo>
                    <a:pt x="248" y="50"/>
                  </a:lnTo>
                  <a:lnTo>
                    <a:pt x="222" y="62"/>
                  </a:lnTo>
                  <a:lnTo>
                    <a:pt x="198" y="76"/>
                  </a:lnTo>
                  <a:lnTo>
                    <a:pt x="174" y="90"/>
                  </a:lnTo>
                  <a:lnTo>
                    <a:pt x="149" y="105"/>
                  </a:lnTo>
                  <a:lnTo>
                    <a:pt x="126" y="121"/>
                  </a:lnTo>
                  <a:lnTo>
                    <a:pt x="103" y="139"/>
                  </a:lnTo>
                  <a:lnTo>
                    <a:pt x="81" y="156"/>
                  </a:lnTo>
                  <a:lnTo>
                    <a:pt x="60" y="175"/>
                  </a:lnTo>
                  <a:lnTo>
                    <a:pt x="39" y="193"/>
                  </a:lnTo>
                  <a:lnTo>
                    <a:pt x="19" y="213"/>
                  </a:lnTo>
                  <a:lnTo>
                    <a:pt x="0" y="234"/>
                  </a:lnTo>
                  <a:lnTo>
                    <a:pt x="4" y="243"/>
                  </a:lnTo>
                  <a:lnTo>
                    <a:pt x="8" y="252"/>
                  </a:lnTo>
                  <a:lnTo>
                    <a:pt x="14" y="261"/>
                  </a:lnTo>
                  <a:lnTo>
                    <a:pt x="19" y="271"/>
                  </a:lnTo>
                  <a:lnTo>
                    <a:pt x="37" y="251"/>
                  </a:lnTo>
                  <a:lnTo>
                    <a:pt x="56" y="231"/>
                  </a:lnTo>
                  <a:lnTo>
                    <a:pt x="75" y="213"/>
                  </a:lnTo>
                  <a:lnTo>
                    <a:pt x="95" y="195"/>
                  </a:lnTo>
                  <a:lnTo>
                    <a:pt x="116" y="178"/>
                  </a:lnTo>
                  <a:lnTo>
                    <a:pt x="138" y="162"/>
                  </a:lnTo>
                  <a:lnTo>
                    <a:pt x="160" y="146"/>
                  </a:lnTo>
                  <a:lnTo>
                    <a:pt x="182" y="131"/>
                  </a:lnTo>
                  <a:lnTo>
                    <a:pt x="205" y="117"/>
                  </a:lnTo>
                  <a:lnTo>
                    <a:pt x="228" y="104"/>
                  </a:lnTo>
                  <a:lnTo>
                    <a:pt x="252" y="91"/>
                  </a:lnTo>
                  <a:lnTo>
                    <a:pt x="276" y="79"/>
                  </a:lnTo>
                  <a:lnTo>
                    <a:pt x="302" y="68"/>
                  </a:lnTo>
                  <a:lnTo>
                    <a:pt x="327" y="58"/>
                  </a:lnTo>
                  <a:lnTo>
                    <a:pt x="353" y="49"/>
                  </a:lnTo>
                  <a:lnTo>
                    <a:pt x="379" y="40"/>
                  </a:lnTo>
                  <a:lnTo>
                    <a:pt x="381" y="31"/>
                  </a:lnTo>
                  <a:lnTo>
                    <a:pt x="381" y="21"/>
                  </a:lnTo>
                  <a:lnTo>
                    <a:pt x="382" y="10"/>
                  </a:lnTo>
                  <a:lnTo>
                    <a:pt x="382" y="0"/>
                  </a:lnTo>
                  <a:close/>
                </a:path>
              </a:pathLst>
            </a:custGeom>
            <a:solidFill>
              <a:srgbClr val="A79200"/>
            </a:solidFill>
            <a:ln w="9525">
              <a:noFill/>
              <a:round/>
              <a:headEnd/>
              <a:tailEnd/>
            </a:ln>
          </p:spPr>
          <p:txBody>
            <a:bodyPr/>
            <a:lstStyle/>
            <a:p>
              <a:endParaRPr lang="en-US"/>
            </a:p>
          </p:txBody>
        </p:sp>
        <p:sp>
          <p:nvSpPr>
            <p:cNvPr id="40148" name="Freeform 1212"/>
            <p:cNvSpPr>
              <a:spLocks/>
            </p:cNvSpPr>
            <p:nvPr/>
          </p:nvSpPr>
          <p:spPr bwMode="auto">
            <a:xfrm>
              <a:off x="1275" y="2548"/>
              <a:ext cx="62" cy="45"/>
            </a:xfrm>
            <a:custGeom>
              <a:avLst/>
              <a:gdLst>
                <a:gd name="T0" fmla="*/ 0 w 373"/>
                <a:gd name="T1" fmla="*/ 0 h 268"/>
                <a:gd name="T2" fmla="*/ 0 w 373"/>
                <a:gd name="T3" fmla="*/ 0 h 268"/>
                <a:gd name="T4" fmla="*/ 0 w 373"/>
                <a:gd name="T5" fmla="*/ 0 h 268"/>
                <a:gd name="T6" fmla="*/ 0 w 373"/>
                <a:gd name="T7" fmla="*/ 0 h 268"/>
                <a:gd name="T8" fmla="*/ 0 w 373"/>
                <a:gd name="T9" fmla="*/ 0 h 268"/>
                <a:gd name="T10" fmla="*/ 0 w 373"/>
                <a:gd name="T11" fmla="*/ 0 h 268"/>
                <a:gd name="T12" fmla="*/ 0 w 373"/>
                <a:gd name="T13" fmla="*/ 0 h 268"/>
                <a:gd name="T14" fmla="*/ 0 w 373"/>
                <a:gd name="T15" fmla="*/ 0 h 268"/>
                <a:gd name="T16" fmla="*/ 0 w 373"/>
                <a:gd name="T17" fmla="*/ 0 h 268"/>
                <a:gd name="T18" fmla="*/ 0 w 373"/>
                <a:gd name="T19" fmla="*/ 0 h 268"/>
                <a:gd name="T20" fmla="*/ 0 w 373"/>
                <a:gd name="T21" fmla="*/ 0 h 268"/>
                <a:gd name="T22" fmla="*/ 0 w 373"/>
                <a:gd name="T23" fmla="*/ 0 h 268"/>
                <a:gd name="T24" fmla="*/ 0 w 373"/>
                <a:gd name="T25" fmla="*/ 0 h 268"/>
                <a:gd name="T26" fmla="*/ 0 w 373"/>
                <a:gd name="T27" fmla="*/ 0 h 268"/>
                <a:gd name="T28" fmla="*/ 0 w 373"/>
                <a:gd name="T29" fmla="*/ 0 h 268"/>
                <a:gd name="T30" fmla="*/ 0 w 373"/>
                <a:gd name="T31" fmla="*/ 0 h 268"/>
                <a:gd name="T32" fmla="*/ 0 w 373"/>
                <a:gd name="T33" fmla="*/ 0 h 268"/>
                <a:gd name="T34" fmla="*/ 0 w 373"/>
                <a:gd name="T35" fmla="*/ 0 h 268"/>
                <a:gd name="T36" fmla="*/ 0 w 373"/>
                <a:gd name="T37" fmla="*/ 0 h 268"/>
                <a:gd name="T38" fmla="*/ 0 w 373"/>
                <a:gd name="T39" fmla="*/ 0 h 268"/>
                <a:gd name="T40" fmla="*/ 0 w 373"/>
                <a:gd name="T41" fmla="*/ 0 h 268"/>
                <a:gd name="T42" fmla="*/ 0 w 373"/>
                <a:gd name="T43" fmla="*/ 0 h 268"/>
                <a:gd name="T44" fmla="*/ 0 w 373"/>
                <a:gd name="T45" fmla="*/ 0 h 268"/>
                <a:gd name="T46" fmla="*/ 0 w 373"/>
                <a:gd name="T47" fmla="*/ 0 h 268"/>
                <a:gd name="T48" fmla="*/ 0 w 373"/>
                <a:gd name="T49" fmla="*/ 0 h 268"/>
                <a:gd name="T50" fmla="*/ 0 w 373"/>
                <a:gd name="T51" fmla="*/ 0 h 268"/>
                <a:gd name="T52" fmla="*/ 0 w 373"/>
                <a:gd name="T53" fmla="*/ 0 h 268"/>
                <a:gd name="T54" fmla="*/ 0 w 373"/>
                <a:gd name="T55" fmla="*/ 0 h 268"/>
                <a:gd name="T56" fmla="*/ 0 w 373"/>
                <a:gd name="T57" fmla="*/ 0 h 268"/>
                <a:gd name="T58" fmla="*/ 0 w 373"/>
                <a:gd name="T59" fmla="*/ 0 h 268"/>
                <a:gd name="T60" fmla="*/ 0 w 373"/>
                <a:gd name="T61" fmla="*/ 0 h 268"/>
                <a:gd name="T62" fmla="*/ 0 w 373"/>
                <a:gd name="T63" fmla="*/ 0 h 268"/>
                <a:gd name="T64" fmla="*/ 0 w 373"/>
                <a:gd name="T65" fmla="*/ 0 h 268"/>
                <a:gd name="T66" fmla="*/ 0 w 373"/>
                <a:gd name="T67" fmla="*/ 0 h 268"/>
                <a:gd name="T68" fmla="*/ 0 w 373"/>
                <a:gd name="T69" fmla="*/ 0 h 268"/>
                <a:gd name="T70" fmla="*/ 0 w 373"/>
                <a:gd name="T71" fmla="*/ 0 h 268"/>
                <a:gd name="T72" fmla="*/ 0 w 373"/>
                <a:gd name="T73" fmla="*/ 0 h 268"/>
                <a:gd name="T74" fmla="*/ 0 w 373"/>
                <a:gd name="T75" fmla="*/ 0 h 268"/>
                <a:gd name="T76" fmla="*/ 0 w 373"/>
                <a:gd name="T77" fmla="*/ 0 h 268"/>
                <a:gd name="T78" fmla="*/ 0 w 373"/>
                <a:gd name="T79" fmla="*/ 0 h 268"/>
                <a:gd name="T80" fmla="*/ 0 w 373"/>
                <a:gd name="T81" fmla="*/ 0 h 2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3"/>
                <a:gd name="T124" fmla="*/ 0 h 268"/>
                <a:gd name="T125" fmla="*/ 373 w 373"/>
                <a:gd name="T126" fmla="*/ 268 h 2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3" h="268">
                  <a:moveTo>
                    <a:pt x="373" y="0"/>
                  </a:moveTo>
                  <a:lnTo>
                    <a:pt x="346" y="8"/>
                  </a:lnTo>
                  <a:lnTo>
                    <a:pt x="319" y="17"/>
                  </a:lnTo>
                  <a:lnTo>
                    <a:pt x="293" y="27"/>
                  </a:lnTo>
                  <a:lnTo>
                    <a:pt x="267" y="39"/>
                  </a:lnTo>
                  <a:lnTo>
                    <a:pt x="242" y="51"/>
                  </a:lnTo>
                  <a:lnTo>
                    <a:pt x="218" y="63"/>
                  </a:lnTo>
                  <a:lnTo>
                    <a:pt x="193" y="76"/>
                  </a:lnTo>
                  <a:lnTo>
                    <a:pt x="169" y="91"/>
                  </a:lnTo>
                  <a:lnTo>
                    <a:pt x="146" y="106"/>
                  </a:lnTo>
                  <a:lnTo>
                    <a:pt x="124" y="121"/>
                  </a:lnTo>
                  <a:lnTo>
                    <a:pt x="101" y="138"/>
                  </a:lnTo>
                  <a:lnTo>
                    <a:pt x="80" y="156"/>
                  </a:lnTo>
                  <a:lnTo>
                    <a:pt x="59" y="174"/>
                  </a:lnTo>
                  <a:lnTo>
                    <a:pt x="38" y="193"/>
                  </a:lnTo>
                  <a:lnTo>
                    <a:pt x="20" y="212"/>
                  </a:lnTo>
                  <a:lnTo>
                    <a:pt x="0" y="232"/>
                  </a:lnTo>
                  <a:lnTo>
                    <a:pt x="6" y="241"/>
                  </a:lnTo>
                  <a:lnTo>
                    <a:pt x="11" y="251"/>
                  </a:lnTo>
                  <a:lnTo>
                    <a:pt x="15" y="259"/>
                  </a:lnTo>
                  <a:lnTo>
                    <a:pt x="21" y="268"/>
                  </a:lnTo>
                  <a:lnTo>
                    <a:pt x="38" y="248"/>
                  </a:lnTo>
                  <a:lnTo>
                    <a:pt x="57" y="230"/>
                  </a:lnTo>
                  <a:lnTo>
                    <a:pt x="75" y="211"/>
                  </a:lnTo>
                  <a:lnTo>
                    <a:pt x="95" y="194"/>
                  </a:lnTo>
                  <a:lnTo>
                    <a:pt x="115" y="178"/>
                  </a:lnTo>
                  <a:lnTo>
                    <a:pt x="136" y="162"/>
                  </a:lnTo>
                  <a:lnTo>
                    <a:pt x="156" y="145"/>
                  </a:lnTo>
                  <a:lnTo>
                    <a:pt x="178" y="131"/>
                  </a:lnTo>
                  <a:lnTo>
                    <a:pt x="200" y="118"/>
                  </a:lnTo>
                  <a:lnTo>
                    <a:pt x="223" y="104"/>
                  </a:lnTo>
                  <a:lnTo>
                    <a:pt x="247" y="92"/>
                  </a:lnTo>
                  <a:lnTo>
                    <a:pt x="270" y="79"/>
                  </a:lnTo>
                  <a:lnTo>
                    <a:pt x="294" y="69"/>
                  </a:lnTo>
                  <a:lnTo>
                    <a:pt x="318" y="60"/>
                  </a:lnTo>
                  <a:lnTo>
                    <a:pt x="344" y="51"/>
                  </a:lnTo>
                  <a:lnTo>
                    <a:pt x="369" y="41"/>
                  </a:lnTo>
                  <a:lnTo>
                    <a:pt x="370" y="32"/>
                  </a:lnTo>
                  <a:lnTo>
                    <a:pt x="371" y="22"/>
                  </a:lnTo>
                  <a:lnTo>
                    <a:pt x="373" y="10"/>
                  </a:lnTo>
                  <a:lnTo>
                    <a:pt x="373" y="0"/>
                  </a:lnTo>
                  <a:close/>
                </a:path>
              </a:pathLst>
            </a:custGeom>
            <a:solidFill>
              <a:srgbClr val="A99400"/>
            </a:solidFill>
            <a:ln w="9525">
              <a:noFill/>
              <a:round/>
              <a:headEnd/>
              <a:tailEnd/>
            </a:ln>
          </p:spPr>
          <p:txBody>
            <a:bodyPr/>
            <a:lstStyle/>
            <a:p>
              <a:endParaRPr lang="en-US"/>
            </a:p>
          </p:txBody>
        </p:sp>
        <p:sp>
          <p:nvSpPr>
            <p:cNvPr id="40149" name="Freeform 1213"/>
            <p:cNvSpPr>
              <a:spLocks/>
            </p:cNvSpPr>
            <p:nvPr/>
          </p:nvSpPr>
          <p:spPr bwMode="auto">
            <a:xfrm>
              <a:off x="1276" y="2552"/>
              <a:ext cx="61" cy="44"/>
            </a:xfrm>
            <a:custGeom>
              <a:avLst/>
              <a:gdLst>
                <a:gd name="T0" fmla="*/ 0 w 360"/>
                <a:gd name="T1" fmla="*/ 0 h 264"/>
                <a:gd name="T2" fmla="*/ 0 w 360"/>
                <a:gd name="T3" fmla="*/ 0 h 264"/>
                <a:gd name="T4" fmla="*/ 0 w 360"/>
                <a:gd name="T5" fmla="*/ 0 h 264"/>
                <a:gd name="T6" fmla="*/ 0 w 360"/>
                <a:gd name="T7" fmla="*/ 0 h 264"/>
                <a:gd name="T8" fmla="*/ 0 w 360"/>
                <a:gd name="T9" fmla="*/ 0 h 264"/>
                <a:gd name="T10" fmla="*/ 0 w 360"/>
                <a:gd name="T11" fmla="*/ 0 h 264"/>
                <a:gd name="T12" fmla="*/ 0 w 360"/>
                <a:gd name="T13" fmla="*/ 0 h 264"/>
                <a:gd name="T14" fmla="*/ 0 w 360"/>
                <a:gd name="T15" fmla="*/ 0 h 264"/>
                <a:gd name="T16" fmla="*/ 0 w 360"/>
                <a:gd name="T17" fmla="*/ 0 h 264"/>
                <a:gd name="T18" fmla="*/ 0 w 360"/>
                <a:gd name="T19" fmla="*/ 0 h 264"/>
                <a:gd name="T20" fmla="*/ 0 w 360"/>
                <a:gd name="T21" fmla="*/ 0 h 264"/>
                <a:gd name="T22" fmla="*/ 0 w 360"/>
                <a:gd name="T23" fmla="*/ 0 h 264"/>
                <a:gd name="T24" fmla="*/ 0 w 360"/>
                <a:gd name="T25" fmla="*/ 0 h 264"/>
                <a:gd name="T26" fmla="*/ 0 w 360"/>
                <a:gd name="T27" fmla="*/ 0 h 264"/>
                <a:gd name="T28" fmla="*/ 0 w 360"/>
                <a:gd name="T29" fmla="*/ 0 h 264"/>
                <a:gd name="T30" fmla="*/ 0 w 360"/>
                <a:gd name="T31" fmla="*/ 0 h 264"/>
                <a:gd name="T32" fmla="*/ 0 w 360"/>
                <a:gd name="T33" fmla="*/ 0 h 264"/>
                <a:gd name="T34" fmla="*/ 0 w 360"/>
                <a:gd name="T35" fmla="*/ 0 h 264"/>
                <a:gd name="T36" fmla="*/ 0 w 360"/>
                <a:gd name="T37" fmla="*/ 0 h 264"/>
                <a:gd name="T38" fmla="*/ 0 w 360"/>
                <a:gd name="T39" fmla="*/ 0 h 264"/>
                <a:gd name="T40" fmla="*/ 0 w 360"/>
                <a:gd name="T41" fmla="*/ 0 h 264"/>
                <a:gd name="T42" fmla="*/ 0 w 360"/>
                <a:gd name="T43" fmla="*/ 0 h 264"/>
                <a:gd name="T44" fmla="*/ 0 w 360"/>
                <a:gd name="T45" fmla="*/ 0 h 264"/>
                <a:gd name="T46" fmla="*/ 0 w 360"/>
                <a:gd name="T47" fmla="*/ 0 h 264"/>
                <a:gd name="T48" fmla="*/ 0 w 360"/>
                <a:gd name="T49" fmla="*/ 0 h 264"/>
                <a:gd name="T50" fmla="*/ 0 w 360"/>
                <a:gd name="T51" fmla="*/ 0 h 264"/>
                <a:gd name="T52" fmla="*/ 0 w 360"/>
                <a:gd name="T53" fmla="*/ 0 h 264"/>
                <a:gd name="T54" fmla="*/ 0 w 360"/>
                <a:gd name="T55" fmla="*/ 0 h 264"/>
                <a:gd name="T56" fmla="*/ 0 w 360"/>
                <a:gd name="T57" fmla="*/ 0 h 264"/>
                <a:gd name="T58" fmla="*/ 0 w 360"/>
                <a:gd name="T59" fmla="*/ 0 h 264"/>
                <a:gd name="T60" fmla="*/ 0 w 360"/>
                <a:gd name="T61" fmla="*/ 0 h 264"/>
                <a:gd name="T62" fmla="*/ 0 w 360"/>
                <a:gd name="T63" fmla="*/ 0 h 264"/>
                <a:gd name="T64" fmla="*/ 0 w 360"/>
                <a:gd name="T65" fmla="*/ 0 h 264"/>
                <a:gd name="T66" fmla="*/ 0 w 360"/>
                <a:gd name="T67" fmla="*/ 0 h 264"/>
                <a:gd name="T68" fmla="*/ 0 w 360"/>
                <a:gd name="T69" fmla="*/ 0 h 264"/>
                <a:gd name="T70" fmla="*/ 0 w 360"/>
                <a:gd name="T71" fmla="*/ 0 h 264"/>
                <a:gd name="T72" fmla="*/ 0 w 360"/>
                <a:gd name="T73" fmla="*/ 0 h 264"/>
                <a:gd name="T74" fmla="*/ 0 w 360"/>
                <a:gd name="T75" fmla="*/ 0 h 264"/>
                <a:gd name="T76" fmla="*/ 0 w 360"/>
                <a:gd name="T77" fmla="*/ 0 h 2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0"/>
                <a:gd name="T118" fmla="*/ 0 h 264"/>
                <a:gd name="T119" fmla="*/ 360 w 360"/>
                <a:gd name="T120" fmla="*/ 264 h 26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0" h="264">
                  <a:moveTo>
                    <a:pt x="360" y="0"/>
                  </a:moveTo>
                  <a:lnTo>
                    <a:pt x="334" y="9"/>
                  </a:lnTo>
                  <a:lnTo>
                    <a:pt x="308" y="18"/>
                  </a:lnTo>
                  <a:lnTo>
                    <a:pt x="283" y="28"/>
                  </a:lnTo>
                  <a:lnTo>
                    <a:pt x="257" y="39"/>
                  </a:lnTo>
                  <a:lnTo>
                    <a:pt x="233" y="51"/>
                  </a:lnTo>
                  <a:lnTo>
                    <a:pt x="209" y="64"/>
                  </a:lnTo>
                  <a:lnTo>
                    <a:pt x="186" y="77"/>
                  </a:lnTo>
                  <a:lnTo>
                    <a:pt x="163" y="91"/>
                  </a:lnTo>
                  <a:lnTo>
                    <a:pt x="141" y="106"/>
                  </a:lnTo>
                  <a:lnTo>
                    <a:pt x="119" y="122"/>
                  </a:lnTo>
                  <a:lnTo>
                    <a:pt x="97" y="138"/>
                  </a:lnTo>
                  <a:lnTo>
                    <a:pt x="76" y="155"/>
                  </a:lnTo>
                  <a:lnTo>
                    <a:pt x="56" y="173"/>
                  </a:lnTo>
                  <a:lnTo>
                    <a:pt x="37" y="191"/>
                  </a:lnTo>
                  <a:lnTo>
                    <a:pt x="18" y="211"/>
                  </a:lnTo>
                  <a:lnTo>
                    <a:pt x="0" y="231"/>
                  </a:lnTo>
                  <a:lnTo>
                    <a:pt x="10" y="248"/>
                  </a:lnTo>
                  <a:lnTo>
                    <a:pt x="22" y="264"/>
                  </a:lnTo>
                  <a:lnTo>
                    <a:pt x="39" y="246"/>
                  </a:lnTo>
                  <a:lnTo>
                    <a:pt x="56" y="227"/>
                  </a:lnTo>
                  <a:lnTo>
                    <a:pt x="74" y="210"/>
                  </a:lnTo>
                  <a:lnTo>
                    <a:pt x="92" y="192"/>
                  </a:lnTo>
                  <a:lnTo>
                    <a:pt x="112" y="176"/>
                  </a:lnTo>
                  <a:lnTo>
                    <a:pt x="131" y="160"/>
                  </a:lnTo>
                  <a:lnTo>
                    <a:pt x="151" y="145"/>
                  </a:lnTo>
                  <a:lnTo>
                    <a:pt x="172" y="131"/>
                  </a:lnTo>
                  <a:lnTo>
                    <a:pt x="194" y="117"/>
                  </a:lnTo>
                  <a:lnTo>
                    <a:pt x="215" y="105"/>
                  </a:lnTo>
                  <a:lnTo>
                    <a:pt x="238" y="93"/>
                  </a:lnTo>
                  <a:lnTo>
                    <a:pt x="260" y="81"/>
                  </a:lnTo>
                  <a:lnTo>
                    <a:pt x="283" y="70"/>
                  </a:lnTo>
                  <a:lnTo>
                    <a:pt x="307" y="61"/>
                  </a:lnTo>
                  <a:lnTo>
                    <a:pt x="330" y="51"/>
                  </a:lnTo>
                  <a:lnTo>
                    <a:pt x="355" y="43"/>
                  </a:lnTo>
                  <a:lnTo>
                    <a:pt x="357" y="33"/>
                  </a:lnTo>
                  <a:lnTo>
                    <a:pt x="358" y="22"/>
                  </a:lnTo>
                  <a:lnTo>
                    <a:pt x="359" y="12"/>
                  </a:lnTo>
                  <a:lnTo>
                    <a:pt x="360" y="0"/>
                  </a:lnTo>
                  <a:close/>
                </a:path>
              </a:pathLst>
            </a:custGeom>
            <a:solidFill>
              <a:srgbClr val="AB9600"/>
            </a:solidFill>
            <a:ln w="9525">
              <a:noFill/>
              <a:round/>
              <a:headEnd/>
              <a:tailEnd/>
            </a:ln>
          </p:spPr>
          <p:txBody>
            <a:bodyPr/>
            <a:lstStyle/>
            <a:p>
              <a:endParaRPr lang="en-US"/>
            </a:p>
          </p:txBody>
        </p:sp>
        <p:sp>
          <p:nvSpPr>
            <p:cNvPr id="40150" name="Freeform 1214"/>
            <p:cNvSpPr>
              <a:spLocks/>
            </p:cNvSpPr>
            <p:nvPr/>
          </p:nvSpPr>
          <p:spPr bwMode="auto">
            <a:xfrm>
              <a:off x="1278" y="2555"/>
              <a:ext cx="58" cy="43"/>
            </a:xfrm>
            <a:custGeom>
              <a:avLst/>
              <a:gdLst>
                <a:gd name="T0" fmla="*/ 0 w 348"/>
                <a:gd name="T1" fmla="*/ 0 h 258"/>
                <a:gd name="T2" fmla="*/ 0 w 348"/>
                <a:gd name="T3" fmla="*/ 0 h 258"/>
                <a:gd name="T4" fmla="*/ 0 w 348"/>
                <a:gd name="T5" fmla="*/ 0 h 258"/>
                <a:gd name="T6" fmla="*/ 0 w 348"/>
                <a:gd name="T7" fmla="*/ 0 h 258"/>
                <a:gd name="T8" fmla="*/ 0 w 348"/>
                <a:gd name="T9" fmla="*/ 0 h 258"/>
                <a:gd name="T10" fmla="*/ 0 w 348"/>
                <a:gd name="T11" fmla="*/ 0 h 258"/>
                <a:gd name="T12" fmla="*/ 0 w 348"/>
                <a:gd name="T13" fmla="*/ 0 h 258"/>
                <a:gd name="T14" fmla="*/ 0 w 348"/>
                <a:gd name="T15" fmla="*/ 0 h 258"/>
                <a:gd name="T16" fmla="*/ 0 w 348"/>
                <a:gd name="T17" fmla="*/ 0 h 258"/>
                <a:gd name="T18" fmla="*/ 0 w 348"/>
                <a:gd name="T19" fmla="*/ 0 h 258"/>
                <a:gd name="T20" fmla="*/ 0 w 348"/>
                <a:gd name="T21" fmla="*/ 0 h 258"/>
                <a:gd name="T22" fmla="*/ 0 w 348"/>
                <a:gd name="T23" fmla="*/ 0 h 258"/>
                <a:gd name="T24" fmla="*/ 0 w 348"/>
                <a:gd name="T25" fmla="*/ 0 h 258"/>
                <a:gd name="T26" fmla="*/ 0 w 348"/>
                <a:gd name="T27" fmla="*/ 0 h 258"/>
                <a:gd name="T28" fmla="*/ 0 w 348"/>
                <a:gd name="T29" fmla="*/ 0 h 258"/>
                <a:gd name="T30" fmla="*/ 0 w 348"/>
                <a:gd name="T31" fmla="*/ 0 h 258"/>
                <a:gd name="T32" fmla="*/ 0 w 348"/>
                <a:gd name="T33" fmla="*/ 0 h 258"/>
                <a:gd name="T34" fmla="*/ 0 w 348"/>
                <a:gd name="T35" fmla="*/ 0 h 258"/>
                <a:gd name="T36" fmla="*/ 0 w 348"/>
                <a:gd name="T37" fmla="*/ 0 h 258"/>
                <a:gd name="T38" fmla="*/ 0 w 348"/>
                <a:gd name="T39" fmla="*/ 0 h 258"/>
                <a:gd name="T40" fmla="*/ 0 w 348"/>
                <a:gd name="T41" fmla="*/ 0 h 258"/>
                <a:gd name="T42" fmla="*/ 0 w 348"/>
                <a:gd name="T43" fmla="*/ 0 h 258"/>
                <a:gd name="T44" fmla="*/ 0 w 348"/>
                <a:gd name="T45" fmla="*/ 0 h 258"/>
                <a:gd name="T46" fmla="*/ 0 w 348"/>
                <a:gd name="T47" fmla="*/ 0 h 258"/>
                <a:gd name="T48" fmla="*/ 0 w 348"/>
                <a:gd name="T49" fmla="*/ 0 h 258"/>
                <a:gd name="T50" fmla="*/ 0 w 348"/>
                <a:gd name="T51" fmla="*/ 0 h 258"/>
                <a:gd name="T52" fmla="*/ 0 w 348"/>
                <a:gd name="T53" fmla="*/ 0 h 258"/>
                <a:gd name="T54" fmla="*/ 0 w 348"/>
                <a:gd name="T55" fmla="*/ 0 h 258"/>
                <a:gd name="T56" fmla="*/ 0 w 348"/>
                <a:gd name="T57" fmla="*/ 0 h 258"/>
                <a:gd name="T58" fmla="*/ 0 w 348"/>
                <a:gd name="T59" fmla="*/ 0 h 258"/>
                <a:gd name="T60" fmla="*/ 0 w 348"/>
                <a:gd name="T61" fmla="*/ 0 h 258"/>
                <a:gd name="T62" fmla="*/ 0 w 348"/>
                <a:gd name="T63" fmla="*/ 0 h 258"/>
                <a:gd name="T64" fmla="*/ 0 w 348"/>
                <a:gd name="T65" fmla="*/ 0 h 258"/>
                <a:gd name="T66" fmla="*/ 0 w 348"/>
                <a:gd name="T67" fmla="*/ 0 h 258"/>
                <a:gd name="T68" fmla="*/ 0 w 348"/>
                <a:gd name="T69" fmla="*/ 0 h 258"/>
                <a:gd name="T70" fmla="*/ 0 w 348"/>
                <a:gd name="T71" fmla="*/ 0 h 258"/>
                <a:gd name="T72" fmla="*/ 0 w 348"/>
                <a:gd name="T73" fmla="*/ 0 h 258"/>
                <a:gd name="T74" fmla="*/ 0 w 348"/>
                <a:gd name="T75" fmla="*/ 0 h 258"/>
                <a:gd name="T76" fmla="*/ 0 w 348"/>
                <a:gd name="T77" fmla="*/ 0 h 2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48"/>
                <a:gd name="T118" fmla="*/ 0 h 258"/>
                <a:gd name="T119" fmla="*/ 348 w 348"/>
                <a:gd name="T120" fmla="*/ 258 h 2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48" h="258">
                  <a:moveTo>
                    <a:pt x="348" y="0"/>
                  </a:moveTo>
                  <a:lnTo>
                    <a:pt x="323" y="10"/>
                  </a:lnTo>
                  <a:lnTo>
                    <a:pt x="297" y="19"/>
                  </a:lnTo>
                  <a:lnTo>
                    <a:pt x="273" y="28"/>
                  </a:lnTo>
                  <a:lnTo>
                    <a:pt x="249" y="38"/>
                  </a:lnTo>
                  <a:lnTo>
                    <a:pt x="226" y="51"/>
                  </a:lnTo>
                  <a:lnTo>
                    <a:pt x="202" y="63"/>
                  </a:lnTo>
                  <a:lnTo>
                    <a:pt x="179" y="77"/>
                  </a:lnTo>
                  <a:lnTo>
                    <a:pt x="157" y="90"/>
                  </a:lnTo>
                  <a:lnTo>
                    <a:pt x="135" y="104"/>
                  </a:lnTo>
                  <a:lnTo>
                    <a:pt x="115" y="121"/>
                  </a:lnTo>
                  <a:lnTo>
                    <a:pt x="94" y="137"/>
                  </a:lnTo>
                  <a:lnTo>
                    <a:pt x="74" y="153"/>
                  </a:lnTo>
                  <a:lnTo>
                    <a:pt x="54" y="170"/>
                  </a:lnTo>
                  <a:lnTo>
                    <a:pt x="36" y="189"/>
                  </a:lnTo>
                  <a:lnTo>
                    <a:pt x="17" y="207"/>
                  </a:lnTo>
                  <a:lnTo>
                    <a:pt x="0" y="227"/>
                  </a:lnTo>
                  <a:lnTo>
                    <a:pt x="12" y="243"/>
                  </a:lnTo>
                  <a:lnTo>
                    <a:pt x="24" y="258"/>
                  </a:lnTo>
                  <a:lnTo>
                    <a:pt x="41" y="240"/>
                  </a:lnTo>
                  <a:lnTo>
                    <a:pt x="57" y="222"/>
                  </a:lnTo>
                  <a:lnTo>
                    <a:pt x="74" y="206"/>
                  </a:lnTo>
                  <a:lnTo>
                    <a:pt x="91" y="190"/>
                  </a:lnTo>
                  <a:lnTo>
                    <a:pt x="110" y="174"/>
                  </a:lnTo>
                  <a:lnTo>
                    <a:pt x="128" y="159"/>
                  </a:lnTo>
                  <a:lnTo>
                    <a:pt x="148" y="144"/>
                  </a:lnTo>
                  <a:lnTo>
                    <a:pt x="168" y="130"/>
                  </a:lnTo>
                  <a:lnTo>
                    <a:pt x="187" y="117"/>
                  </a:lnTo>
                  <a:lnTo>
                    <a:pt x="208" y="104"/>
                  </a:lnTo>
                  <a:lnTo>
                    <a:pt x="229" y="93"/>
                  </a:lnTo>
                  <a:lnTo>
                    <a:pt x="251" y="81"/>
                  </a:lnTo>
                  <a:lnTo>
                    <a:pt x="273" y="71"/>
                  </a:lnTo>
                  <a:lnTo>
                    <a:pt x="295" y="60"/>
                  </a:lnTo>
                  <a:lnTo>
                    <a:pt x="318" y="52"/>
                  </a:lnTo>
                  <a:lnTo>
                    <a:pt x="341" y="44"/>
                  </a:lnTo>
                  <a:lnTo>
                    <a:pt x="343" y="33"/>
                  </a:lnTo>
                  <a:lnTo>
                    <a:pt x="345" y="22"/>
                  </a:lnTo>
                  <a:lnTo>
                    <a:pt x="347" y="12"/>
                  </a:lnTo>
                  <a:lnTo>
                    <a:pt x="348" y="0"/>
                  </a:lnTo>
                  <a:close/>
                </a:path>
              </a:pathLst>
            </a:custGeom>
            <a:solidFill>
              <a:srgbClr val="AD9700"/>
            </a:solidFill>
            <a:ln w="9525">
              <a:noFill/>
              <a:round/>
              <a:headEnd/>
              <a:tailEnd/>
            </a:ln>
          </p:spPr>
          <p:txBody>
            <a:bodyPr/>
            <a:lstStyle/>
            <a:p>
              <a:endParaRPr lang="en-US"/>
            </a:p>
          </p:txBody>
        </p:sp>
        <p:sp>
          <p:nvSpPr>
            <p:cNvPr id="40151" name="Freeform 1215"/>
            <p:cNvSpPr>
              <a:spLocks/>
            </p:cNvSpPr>
            <p:nvPr/>
          </p:nvSpPr>
          <p:spPr bwMode="auto">
            <a:xfrm>
              <a:off x="1280" y="2559"/>
              <a:ext cx="56" cy="41"/>
            </a:xfrm>
            <a:custGeom>
              <a:avLst/>
              <a:gdLst>
                <a:gd name="T0" fmla="*/ 0 w 333"/>
                <a:gd name="T1" fmla="*/ 0 h 250"/>
                <a:gd name="T2" fmla="*/ 0 w 333"/>
                <a:gd name="T3" fmla="*/ 0 h 250"/>
                <a:gd name="T4" fmla="*/ 0 w 333"/>
                <a:gd name="T5" fmla="*/ 0 h 250"/>
                <a:gd name="T6" fmla="*/ 0 w 333"/>
                <a:gd name="T7" fmla="*/ 0 h 250"/>
                <a:gd name="T8" fmla="*/ 0 w 333"/>
                <a:gd name="T9" fmla="*/ 0 h 250"/>
                <a:gd name="T10" fmla="*/ 0 w 333"/>
                <a:gd name="T11" fmla="*/ 0 h 250"/>
                <a:gd name="T12" fmla="*/ 0 w 333"/>
                <a:gd name="T13" fmla="*/ 0 h 250"/>
                <a:gd name="T14" fmla="*/ 0 w 333"/>
                <a:gd name="T15" fmla="*/ 0 h 250"/>
                <a:gd name="T16" fmla="*/ 0 w 333"/>
                <a:gd name="T17" fmla="*/ 0 h 250"/>
                <a:gd name="T18" fmla="*/ 0 w 333"/>
                <a:gd name="T19" fmla="*/ 0 h 250"/>
                <a:gd name="T20" fmla="*/ 0 w 333"/>
                <a:gd name="T21" fmla="*/ 0 h 250"/>
                <a:gd name="T22" fmla="*/ 0 w 333"/>
                <a:gd name="T23" fmla="*/ 0 h 250"/>
                <a:gd name="T24" fmla="*/ 0 w 333"/>
                <a:gd name="T25" fmla="*/ 0 h 250"/>
                <a:gd name="T26" fmla="*/ 0 w 333"/>
                <a:gd name="T27" fmla="*/ 0 h 250"/>
                <a:gd name="T28" fmla="*/ 0 w 333"/>
                <a:gd name="T29" fmla="*/ 0 h 250"/>
                <a:gd name="T30" fmla="*/ 0 w 333"/>
                <a:gd name="T31" fmla="*/ 0 h 250"/>
                <a:gd name="T32" fmla="*/ 0 w 333"/>
                <a:gd name="T33" fmla="*/ 0 h 250"/>
                <a:gd name="T34" fmla="*/ 0 w 333"/>
                <a:gd name="T35" fmla="*/ 0 h 250"/>
                <a:gd name="T36" fmla="*/ 0 w 333"/>
                <a:gd name="T37" fmla="*/ 0 h 250"/>
                <a:gd name="T38" fmla="*/ 0 w 333"/>
                <a:gd name="T39" fmla="*/ 0 h 250"/>
                <a:gd name="T40" fmla="*/ 0 w 333"/>
                <a:gd name="T41" fmla="*/ 0 h 250"/>
                <a:gd name="T42" fmla="*/ 0 w 333"/>
                <a:gd name="T43" fmla="*/ 0 h 250"/>
                <a:gd name="T44" fmla="*/ 0 w 333"/>
                <a:gd name="T45" fmla="*/ 0 h 250"/>
                <a:gd name="T46" fmla="*/ 0 w 333"/>
                <a:gd name="T47" fmla="*/ 0 h 250"/>
                <a:gd name="T48" fmla="*/ 0 w 333"/>
                <a:gd name="T49" fmla="*/ 0 h 250"/>
                <a:gd name="T50" fmla="*/ 0 w 333"/>
                <a:gd name="T51" fmla="*/ 0 h 250"/>
                <a:gd name="T52" fmla="*/ 0 w 333"/>
                <a:gd name="T53" fmla="*/ 0 h 250"/>
                <a:gd name="T54" fmla="*/ 0 w 333"/>
                <a:gd name="T55" fmla="*/ 0 h 250"/>
                <a:gd name="T56" fmla="*/ 0 w 333"/>
                <a:gd name="T57" fmla="*/ 0 h 250"/>
                <a:gd name="T58" fmla="*/ 0 w 333"/>
                <a:gd name="T59" fmla="*/ 0 h 250"/>
                <a:gd name="T60" fmla="*/ 0 w 333"/>
                <a:gd name="T61" fmla="*/ 0 h 250"/>
                <a:gd name="T62" fmla="*/ 0 w 333"/>
                <a:gd name="T63" fmla="*/ 0 h 250"/>
                <a:gd name="T64" fmla="*/ 0 w 333"/>
                <a:gd name="T65" fmla="*/ 0 h 250"/>
                <a:gd name="T66" fmla="*/ 0 w 333"/>
                <a:gd name="T67" fmla="*/ 0 h 250"/>
                <a:gd name="T68" fmla="*/ 0 w 333"/>
                <a:gd name="T69" fmla="*/ 0 h 250"/>
                <a:gd name="T70" fmla="*/ 0 w 333"/>
                <a:gd name="T71" fmla="*/ 0 h 250"/>
                <a:gd name="T72" fmla="*/ 0 w 333"/>
                <a:gd name="T73" fmla="*/ 0 h 250"/>
                <a:gd name="T74" fmla="*/ 0 w 333"/>
                <a:gd name="T75" fmla="*/ 0 h 250"/>
                <a:gd name="T76" fmla="*/ 0 w 333"/>
                <a:gd name="T77" fmla="*/ 0 h 2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3"/>
                <a:gd name="T118" fmla="*/ 0 h 250"/>
                <a:gd name="T119" fmla="*/ 333 w 333"/>
                <a:gd name="T120" fmla="*/ 250 h 25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3" h="250">
                  <a:moveTo>
                    <a:pt x="333" y="0"/>
                  </a:moveTo>
                  <a:lnTo>
                    <a:pt x="308" y="8"/>
                  </a:lnTo>
                  <a:lnTo>
                    <a:pt x="285" y="18"/>
                  </a:lnTo>
                  <a:lnTo>
                    <a:pt x="261" y="27"/>
                  </a:lnTo>
                  <a:lnTo>
                    <a:pt x="238" y="38"/>
                  </a:lnTo>
                  <a:lnTo>
                    <a:pt x="216" y="50"/>
                  </a:lnTo>
                  <a:lnTo>
                    <a:pt x="193" y="62"/>
                  </a:lnTo>
                  <a:lnTo>
                    <a:pt x="172" y="74"/>
                  </a:lnTo>
                  <a:lnTo>
                    <a:pt x="150" y="88"/>
                  </a:lnTo>
                  <a:lnTo>
                    <a:pt x="129" y="102"/>
                  </a:lnTo>
                  <a:lnTo>
                    <a:pt x="109" y="117"/>
                  </a:lnTo>
                  <a:lnTo>
                    <a:pt x="90" y="133"/>
                  </a:lnTo>
                  <a:lnTo>
                    <a:pt x="70" y="149"/>
                  </a:lnTo>
                  <a:lnTo>
                    <a:pt x="52" y="167"/>
                  </a:lnTo>
                  <a:lnTo>
                    <a:pt x="34" y="184"/>
                  </a:lnTo>
                  <a:lnTo>
                    <a:pt x="17" y="203"/>
                  </a:lnTo>
                  <a:lnTo>
                    <a:pt x="0" y="221"/>
                  </a:lnTo>
                  <a:lnTo>
                    <a:pt x="12" y="236"/>
                  </a:lnTo>
                  <a:lnTo>
                    <a:pt x="26" y="250"/>
                  </a:lnTo>
                  <a:lnTo>
                    <a:pt x="41" y="233"/>
                  </a:lnTo>
                  <a:lnTo>
                    <a:pt x="56" y="216"/>
                  </a:lnTo>
                  <a:lnTo>
                    <a:pt x="72" y="200"/>
                  </a:lnTo>
                  <a:lnTo>
                    <a:pt x="90" y="185"/>
                  </a:lnTo>
                  <a:lnTo>
                    <a:pt x="106" y="170"/>
                  </a:lnTo>
                  <a:lnTo>
                    <a:pt x="124" y="155"/>
                  </a:lnTo>
                  <a:lnTo>
                    <a:pt x="142" y="141"/>
                  </a:lnTo>
                  <a:lnTo>
                    <a:pt x="160" y="127"/>
                  </a:lnTo>
                  <a:lnTo>
                    <a:pt x="180" y="115"/>
                  </a:lnTo>
                  <a:lnTo>
                    <a:pt x="200" y="103"/>
                  </a:lnTo>
                  <a:lnTo>
                    <a:pt x="219" y="92"/>
                  </a:lnTo>
                  <a:lnTo>
                    <a:pt x="240" y="81"/>
                  </a:lnTo>
                  <a:lnTo>
                    <a:pt x="260" y="71"/>
                  </a:lnTo>
                  <a:lnTo>
                    <a:pt x="282" y="60"/>
                  </a:lnTo>
                  <a:lnTo>
                    <a:pt x="303" y="52"/>
                  </a:lnTo>
                  <a:lnTo>
                    <a:pt x="325" y="44"/>
                  </a:lnTo>
                  <a:lnTo>
                    <a:pt x="327" y="33"/>
                  </a:lnTo>
                  <a:lnTo>
                    <a:pt x="329" y="22"/>
                  </a:lnTo>
                  <a:lnTo>
                    <a:pt x="331" y="12"/>
                  </a:lnTo>
                  <a:lnTo>
                    <a:pt x="333" y="0"/>
                  </a:lnTo>
                  <a:close/>
                </a:path>
              </a:pathLst>
            </a:custGeom>
            <a:solidFill>
              <a:srgbClr val="B09A00"/>
            </a:solidFill>
            <a:ln w="9525">
              <a:noFill/>
              <a:round/>
              <a:headEnd/>
              <a:tailEnd/>
            </a:ln>
          </p:spPr>
          <p:txBody>
            <a:bodyPr/>
            <a:lstStyle/>
            <a:p>
              <a:endParaRPr lang="en-US"/>
            </a:p>
          </p:txBody>
        </p:sp>
        <p:sp>
          <p:nvSpPr>
            <p:cNvPr id="40152" name="Freeform 1216"/>
            <p:cNvSpPr>
              <a:spLocks/>
            </p:cNvSpPr>
            <p:nvPr/>
          </p:nvSpPr>
          <p:spPr bwMode="auto">
            <a:xfrm>
              <a:off x="1282" y="2562"/>
              <a:ext cx="53" cy="40"/>
            </a:xfrm>
            <a:custGeom>
              <a:avLst/>
              <a:gdLst>
                <a:gd name="T0" fmla="*/ 0 w 317"/>
                <a:gd name="T1" fmla="*/ 0 h 241"/>
                <a:gd name="T2" fmla="*/ 0 w 317"/>
                <a:gd name="T3" fmla="*/ 0 h 241"/>
                <a:gd name="T4" fmla="*/ 0 w 317"/>
                <a:gd name="T5" fmla="*/ 0 h 241"/>
                <a:gd name="T6" fmla="*/ 0 w 317"/>
                <a:gd name="T7" fmla="*/ 0 h 241"/>
                <a:gd name="T8" fmla="*/ 0 w 317"/>
                <a:gd name="T9" fmla="*/ 0 h 241"/>
                <a:gd name="T10" fmla="*/ 0 w 317"/>
                <a:gd name="T11" fmla="*/ 0 h 241"/>
                <a:gd name="T12" fmla="*/ 0 w 317"/>
                <a:gd name="T13" fmla="*/ 0 h 241"/>
                <a:gd name="T14" fmla="*/ 0 w 317"/>
                <a:gd name="T15" fmla="*/ 0 h 241"/>
                <a:gd name="T16" fmla="*/ 0 w 317"/>
                <a:gd name="T17" fmla="*/ 0 h 241"/>
                <a:gd name="T18" fmla="*/ 0 w 317"/>
                <a:gd name="T19" fmla="*/ 0 h 241"/>
                <a:gd name="T20" fmla="*/ 0 w 317"/>
                <a:gd name="T21" fmla="*/ 0 h 241"/>
                <a:gd name="T22" fmla="*/ 0 w 317"/>
                <a:gd name="T23" fmla="*/ 0 h 241"/>
                <a:gd name="T24" fmla="*/ 0 w 317"/>
                <a:gd name="T25" fmla="*/ 0 h 241"/>
                <a:gd name="T26" fmla="*/ 0 w 317"/>
                <a:gd name="T27" fmla="*/ 0 h 241"/>
                <a:gd name="T28" fmla="*/ 0 w 317"/>
                <a:gd name="T29" fmla="*/ 0 h 241"/>
                <a:gd name="T30" fmla="*/ 0 w 317"/>
                <a:gd name="T31" fmla="*/ 0 h 241"/>
                <a:gd name="T32" fmla="*/ 0 w 317"/>
                <a:gd name="T33" fmla="*/ 0 h 241"/>
                <a:gd name="T34" fmla="*/ 0 w 317"/>
                <a:gd name="T35" fmla="*/ 0 h 241"/>
                <a:gd name="T36" fmla="*/ 0 w 317"/>
                <a:gd name="T37" fmla="*/ 0 h 241"/>
                <a:gd name="T38" fmla="*/ 0 w 317"/>
                <a:gd name="T39" fmla="*/ 0 h 241"/>
                <a:gd name="T40" fmla="*/ 0 w 317"/>
                <a:gd name="T41" fmla="*/ 0 h 241"/>
                <a:gd name="T42" fmla="*/ 0 w 317"/>
                <a:gd name="T43" fmla="*/ 0 h 241"/>
                <a:gd name="T44" fmla="*/ 0 w 317"/>
                <a:gd name="T45" fmla="*/ 0 h 241"/>
                <a:gd name="T46" fmla="*/ 0 w 317"/>
                <a:gd name="T47" fmla="*/ 0 h 241"/>
                <a:gd name="T48" fmla="*/ 0 w 317"/>
                <a:gd name="T49" fmla="*/ 0 h 241"/>
                <a:gd name="T50" fmla="*/ 0 w 317"/>
                <a:gd name="T51" fmla="*/ 0 h 241"/>
                <a:gd name="T52" fmla="*/ 0 w 317"/>
                <a:gd name="T53" fmla="*/ 0 h 241"/>
                <a:gd name="T54" fmla="*/ 0 w 317"/>
                <a:gd name="T55" fmla="*/ 0 h 241"/>
                <a:gd name="T56" fmla="*/ 0 w 317"/>
                <a:gd name="T57" fmla="*/ 0 h 241"/>
                <a:gd name="T58" fmla="*/ 0 w 317"/>
                <a:gd name="T59" fmla="*/ 0 h 241"/>
                <a:gd name="T60" fmla="*/ 0 w 317"/>
                <a:gd name="T61" fmla="*/ 0 h 241"/>
                <a:gd name="T62" fmla="*/ 0 w 317"/>
                <a:gd name="T63" fmla="*/ 0 h 241"/>
                <a:gd name="T64" fmla="*/ 0 w 317"/>
                <a:gd name="T65" fmla="*/ 0 h 241"/>
                <a:gd name="T66" fmla="*/ 0 w 317"/>
                <a:gd name="T67" fmla="*/ 0 h 241"/>
                <a:gd name="T68" fmla="*/ 0 w 317"/>
                <a:gd name="T69" fmla="*/ 0 h 241"/>
                <a:gd name="T70" fmla="*/ 0 w 317"/>
                <a:gd name="T71" fmla="*/ 0 h 241"/>
                <a:gd name="T72" fmla="*/ 0 w 317"/>
                <a:gd name="T73" fmla="*/ 0 h 241"/>
                <a:gd name="T74" fmla="*/ 0 w 317"/>
                <a:gd name="T75" fmla="*/ 0 h 241"/>
                <a:gd name="T76" fmla="*/ 0 w 317"/>
                <a:gd name="T77" fmla="*/ 0 h 24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17"/>
                <a:gd name="T118" fmla="*/ 0 h 241"/>
                <a:gd name="T119" fmla="*/ 317 w 317"/>
                <a:gd name="T120" fmla="*/ 241 h 24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17" h="241">
                  <a:moveTo>
                    <a:pt x="317" y="0"/>
                  </a:moveTo>
                  <a:lnTo>
                    <a:pt x="294" y="8"/>
                  </a:lnTo>
                  <a:lnTo>
                    <a:pt x="271" y="16"/>
                  </a:lnTo>
                  <a:lnTo>
                    <a:pt x="249" y="27"/>
                  </a:lnTo>
                  <a:lnTo>
                    <a:pt x="227" y="37"/>
                  </a:lnTo>
                  <a:lnTo>
                    <a:pt x="205" y="49"/>
                  </a:lnTo>
                  <a:lnTo>
                    <a:pt x="184" y="60"/>
                  </a:lnTo>
                  <a:lnTo>
                    <a:pt x="163" y="73"/>
                  </a:lnTo>
                  <a:lnTo>
                    <a:pt x="144" y="86"/>
                  </a:lnTo>
                  <a:lnTo>
                    <a:pt x="124" y="100"/>
                  </a:lnTo>
                  <a:lnTo>
                    <a:pt x="104" y="115"/>
                  </a:lnTo>
                  <a:lnTo>
                    <a:pt x="86" y="130"/>
                  </a:lnTo>
                  <a:lnTo>
                    <a:pt x="67" y="146"/>
                  </a:lnTo>
                  <a:lnTo>
                    <a:pt x="50" y="162"/>
                  </a:lnTo>
                  <a:lnTo>
                    <a:pt x="33" y="178"/>
                  </a:lnTo>
                  <a:lnTo>
                    <a:pt x="17" y="196"/>
                  </a:lnTo>
                  <a:lnTo>
                    <a:pt x="0" y="214"/>
                  </a:lnTo>
                  <a:lnTo>
                    <a:pt x="14" y="228"/>
                  </a:lnTo>
                  <a:lnTo>
                    <a:pt x="28" y="241"/>
                  </a:lnTo>
                  <a:lnTo>
                    <a:pt x="42" y="225"/>
                  </a:lnTo>
                  <a:lnTo>
                    <a:pt x="57" y="210"/>
                  </a:lnTo>
                  <a:lnTo>
                    <a:pt x="72" y="194"/>
                  </a:lnTo>
                  <a:lnTo>
                    <a:pt x="88" y="179"/>
                  </a:lnTo>
                  <a:lnTo>
                    <a:pt x="104" y="166"/>
                  </a:lnTo>
                  <a:lnTo>
                    <a:pt x="121" y="152"/>
                  </a:lnTo>
                  <a:lnTo>
                    <a:pt x="137" y="138"/>
                  </a:lnTo>
                  <a:lnTo>
                    <a:pt x="154" y="125"/>
                  </a:lnTo>
                  <a:lnTo>
                    <a:pt x="173" y="114"/>
                  </a:lnTo>
                  <a:lnTo>
                    <a:pt x="190" y="102"/>
                  </a:lnTo>
                  <a:lnTo>
                    <a:pt x="210" y="90"/>
                  </a:lnTo>
                  <a:lnTo>
                    <a:pt x="228" y="80"/>
                  </a:lnTo>
                  <a:lnTo>
                    <a:pt x="248" y="71"/>
                  </a:lnTo>
                  <a:lnTo>
                    <a:pt x="267" y="61"/>
                  </a:lnTo>
                  <a:lnTo>
                    <a:pt x="287" y="52"/>
                  </a:lnTo>
                  <a:lnTo>
                    <a:pt x="307" y="44"/>
                  </a:lnTo>
                  <a:lnTo>
                    <a:pt x="310" y="34"/>
                  </a:lnTo>
                  <a:lnTo>
                    <a:pt x="313" y="22"/>
                  </a:lnTo>
                  <a:lnTo>
                    <a:pt x="315" y="12"/>
                  </a:lnTo>
                  <a:lnTo>
                    <a:pt x="317" y="0"/>
                  </a:lnTo>
                  <a:close/>
                </a:path>
              </a:pathLst>
            </a:custGeom>
            <a:solidFill>
              <a:srgbClr val="B49C00"/>
            </a:solidFill>
            <a:ln w="9525">
              <a:noFill/>
              <a:round/>
              <a:headEnd/>
              <a:tailEnd/>
            </a:ln>
          </p:spPr>
          <p:txBody>
            <a:bodyPr/>
            <a:lstStyle/>
            <a:p>
              <a:endParaRPr lang="en-US"/>
            </a:p>
          </p:txBody>
        </p:sp>
        <p:sp>
          <p:nvSpPr>
            <p:cNvPr id="40153" name="Freeform 1217"/>
            <p:cNvSpPr>
              <a:spLocks/>
            </p:cNvSpPr>
            <p:nvPr/>
          </p:nvSpPr>
          <p:spPr bwMode="auto">
            <a:xfrm>
              <a:off x="1285" y="2566"/>
              <a:ext cx="49" cy="38"/>
            </a:xfrm>
            <a:custGeom>
              <a:avLst/>
              <a:gdLst>
                <a:gd name="T0" fmla="*/ 0 w 299"/>
                <a:gd name="T1" fmla="*/ 0 h 230"/>
                <a:gd name="T2" fmla="*/ 0 w 299"/>
                <a:gd name="T3" fmla="*/ 0 h 230"/>
                <a:gd name="T4" fmla="*/ 0 w 299"/>
                <a:gd name="T5" fmla="*/ 0 h 230"/>
                <a:gd name="T6" fmla="*/ 0 w 299"/>
                <a:gd name="T7" fmla="*/ 0 h 230"/>
                <a:gd name="T8" fmla="*/ 0 w 299"/>
                <a:gd name="T9" fmla="*/ 0 h 230"/>
                <a:gd name="T10" fmla="*/ 0 w 299"/>
                <a:gd name="T11" fmla="*/ 0 h 230"/>
                <a:gd name="T12" fmla="*/ 0 w 299"/>
                <a:gd name="T13" fmla="*/ 0 h 230"/>
                <a:gd name="T14" fmla="*/ 0 w 299"/>
                <a:gd name="T15" fmla="*/ 0 h 230"/>
                <a:gd name="T16" fmla="*/ 0 w 299"/>
                <a:gd name="T17" fmla="*/ 0 h 230"/>
                <a:gd name="T18" fmla="*/ 0 w 299"/>
                <a:gd name="T19" fmla="*/ 0 h 230"/>
                <a:gd name="T20" fmla="*/ 0 w 299"/>
                <a:gd name="T21" fmla="*/ 0 h 230"/>
                <a:gd name="T22" fmla="*/ 0 w 299"/>
                <a:gd name="T23" fmla="*/ 0 h 230"/>
                <a:gd name="T24" fmla="*/ 0 w 299"/>
                <a:gd name="T25" fmla="*/ 0 h 230"/>
                <a:gd name="T26" fmla="*/ 0 w 299"/>
                <a:gd name="T27" fmla="*/ 0 h 230"/>
                <a:gd name="T28" fmla="*/ 0 w 299"/>
                <a:gd name="T29" fmla="*/ 0 h 230"/>
                <a:gd name="T30" fmla="*/ 0 w 299"/>
                <a:gd name="T31" fmla="*/ 0 h 230"/>
                <a:gd name="T32" fmla="*/ 0 w 299"/>
                <a:gd name="T33" fmla="*/ 0 h 230"/>
                <a:gd name="T34" fmla="*/ 0 w 299"/>
                <a:gd name="T35" fmla="*/ 0 h 230"/>
                <a:gd name="T36" fmla="*/ 0 w 299"/>
                <a:gd name="T37" fmla="*/ 0 h 230"/>
                <a:gd name="T38" fmla="*/ 0 w 299"/>
                <a:gd name="T39" fmla="*/ 0 h 230"/>
                <a:gd name="T40" fmla="*/ 0 w 299"/>
                <a:gd name="T41" fmla="*/ 0 h 230"/>
                <a:gd name="T42" fmla="*/ 0 w 299"/>
                <a:gd name="T43" fmla="*/ 0 h 230"/>
                <a:gd name="T44" fmla="*/ 0 w 299"/>
                <a:gd name="T45" fmla="*/ 0 h 230"/>
                <a:gd name="T46" fmla="*/ 0 w 299"/>
                <a:gd name="T47" fmla="*/ 0 h 230"/>
                <a:gd name="T48" fmla="*/ 0 w 299"/>
                <a:gd name="T49" fmla="*/ 0 h 230"/>
                <a:gd name="T50" fmla="*/ 0 w 299"/>
                <a:gd name="T51" fmla="*/ 0 h 230"/>
                <a:gd name="T52" fmla="*/ 0 w 299"/>
                <a:gd name="T53" fmla="*/ 0 h 230"/>
                <a:gd name="T54" fmla="*/ 0 w 299"/>
                <a:gd name="T55" fmla="*/ 0 h 230"/>
                <a:gd name="T56" fmla="*/ 0 w 299"/>
                <a:gd name="T57" fmla="*/ 0 h 230"/>
                <a:gd name="T58" fmla="*/ 0 w 299"/>
                <a:gd name="T59" fmla="*/ 0 h 230"/>
                <a:gd name="T60" fmla="*/ 0 w 299"/>
                <a:gd name="T61" fmla="*/ 0 h 230"/>
                <a:gd name="T62" fmla="*/ 0 w 299"/>
                <a:gd name="T63" fmla="*/ 0 h 230"/>
                <a:gd name="T64" fmla="*/ 0 w 299"/>
                <a:gd name="T65" fmla="*/ 0 h 230"/>
                <a:gd name="T66" fmla="*/ 0 w 299"/>
                <a:gd name="T67" fmla="*/ 0 h 230"/>
                <a:gd name="T68" fmla="*/ 0 w 299"/>
                <a:gd name="T69" fmla="*/ 0 h 230"/>
                <a:gd name="T70" fmla="*/ 0 w 299"/>
                <a:gd name="T71" fmla="*/ 0 h 230"/>
                <a:gd name="T72" fmla="*/ 0 w 299"/>
                <a:gd name="T73" fmla="*/ 0 h 230"/>
                <a:gd name="T74" fmla="*/ 0 w 299"/>
                <a:gd name="T75" fmla="*/ 0 h 230"/>
                <a:gd name="T76" fmla="*/ 0 w 299"/>
                <a:gd name="T77" fmla="*/ 0 h 2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99"/>
                <a:gd name="T118" fmla="*/ 0 h 230"/>
                <a:gd name="T119" fmla="*/ 299 w 299"/>
                <a:gd name="T120" fmla="*/ 230 h 23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99" h="230">
                  <a:moveTo>
                    <a:pt x="299" y="0"/>
                  </a:moveTo>
                  <a:lnTo>
                    <a:pt x="277" y="8"/>
                  </a:lnTo>
                  <a:lnTo>
                    <a:pt x="256" y="16"/>
                  </a:lnTo>
                  <a:lnTo>
                    <a:pt x="234" y="27"/>
                  </a:lnTo>
                  <a:lnTo>
                    <a:pt x="214" y="37"/>
                  </a:lnTo>
                  <a:lnTo>
                    <a:pt x="193" y="48"/>
                  </a:lnTo>
                  <a:lnTo>
                    <a:pt x="174" y="59"/>
                  </a:lnTo>
                  <a:lnTo>
                    <a:pt x="154" y="71"/>
                  </a:lnTo>
                  <a:lnTo>
                    <a:pt x="134" y="83"/>
                  </a:lnTo>
                  <a:lnTo>
                    <a:pt x="116" y="97"/>
                  </a:lnTo>
                  <a:lnTo>
                    <a:pt x="98" y="111"/>
                  </a:lnTo>
                  <a:lnTo>
                    <a:pt x="80" y="126"/>
                  </a:lnTo>
                  <a:lnTo>
                    <a:pt x="64" y="141"/>
                  </a:lnTo>
                  <a:lnTo>
                    <a:pt x="46" y="156"/>
                  </a:lnTo>
                  <a:lnTo>
                    <a:pt x="30" y="172"/>
                  </a:lnTo>
                  <a:lnTo>
                    <a:pt x="15" y="189"/>
                  </a:lnTo>
                  <a:lnTo>
                    <a:pt x="0" y="206"/>
                  </a:lnTo>
                  <a:lnTo>
                    <a:pt x="14" y="220"/>
                  </a:lnTo>
                  <a:lnTo>
                    <a:pt x="30" y="230"/>
                  </a:lnTo>
                  <a:lnTo>
                    <a:pt x="43" y="215"/>
                  </a:lnTo>
                  <a:lnTo>
                    <a:pt x="57" y="201"/>
                  </a:lnTo>
                  <a:lnTo>
                    <a:pt x="71" y="186"/>
                  </a:lnTo>
                  <a:lnTo>
                    <a:pt x="86" y="174"/>
                  </a:lnTo>
                  <a:lnTo>
                    <a:pt x="100" y="160"/>
                  </a:lnTo>
                  <a:lnTo>
                    <a:pt x="115" y="147"/>
                  </a:lnTo>
                  <a:lnTo>
                    <a:pt x="131" y="135"/>
                  </a:lnTo>
                  <a:lnTo>
                    <a:pt x="147" y="123"/>
                  </a:lnTo>
                  <a:lnTo>
                    <a:pt x="163" y="111"/>
                  </a:lnTo>
                  <a:lnTo>
                    <a:pt x="179" y="101"/>
                  </a:lnTo>
                  <a:lnTo>
                    <a:pt x="197" y="90"/>
                  </a:lnTo>
                  <a:lnTo>
                    <a:pt x="214" y="80"/>
                  </a:lnTo>
                  <a:lnTo>
                    <a:pt x="231" y="71"/>
                  </a:lnTo>
                  <a:lnTo>
                    <a:pt x="250" y="63"/>
                  </a:lnTo>
                  <a:lnTo>
                    <a:pt x="268" y="53"/>
                  </a:lnTo>
                  <a:lnTo>
                    <a:pt x="287" y="46"/>
                  </a:lnTo>
                  <a:lnTo>
                    <a:pt x="290" y="35"/>
                  </a:lnTo>
                  <a:lnTo>
                    <a:pt x="293" y="23"/>
                  </a:lnTo>
                  <a:lnTo>
                    <a:pt x="296" y="12"/>
                  </a:lnTo>
                  <a:lnTo>
                    <a:pt x="299" y="0"/>
                  </a:lnTo>
                  <a:close/>
                </a:path>
              </a:pathLst>
            </a:custGeom>
            <a:solidFill>
              <a:srgbClr val="B79E00"/>
            </a:solidFill>
            <a:ln w="9525">
              <a:noFill/>
              <a:round/>
              <a:headEnd/>
              <a:tailEnd/>
            </a:ln>
          </p:spPr>
          <p:txBody>
            <a:bodyPr/>
            <a:lstStyle/>
            <a:p>
              <a:endParaRPr lang="en-US"/>
            </a:p>
          </p:txBody>
        </p:sp>
        <p:sp>
          <p:nvSpPr>
            <p:cNvPr id="40154" name="Freeform 1218"/>
            <p:cNvSpPr>
              <a:spLocks/>
            </p:cNvSpPr>
            <p:nvPr/>
          </p:nvSpPr>
          <p:spPr bwMode="auto">
            <a:xfrm>
              <a:off x="1287" y="2570"/>
              <a:ext cx="46" cy="36"/>
            </a:xfrm>
            <a:custGeom>
              <a:avLst/>
              <a:gdLst>
                <a:gd name="T0" fmla="*/ 0 w 279"/>
                <a:gd name="T1" fmla="*/ 0 h 218"/>
                <a:gd name="T2" fmla="*/ 0 w 279"/>
                <a:gd name="T3" fmla="*/ 0 h 218"/>
                <a:gd name="T4" fmla="*/ 0 w 279"/>
                <a:gd name="T5" fmla="*/ 0 h 218"/>
                <a:gd name="T6" fmla="*/ 0 w 279"/>
                <a:gd name="T7" fmla="*/ 0 h 218"/>
                <a:gd name="T8" fmla="*/ 0 w 279"/>
                <a:gd name="T9" fmla="*/ 0 h 218"/>
                <a:gd name="T10" fmla="*/ 0 w 279"/>
                <a:gd name="T11" fmla="*/ 0 h 218"/>
                <a:gd name="T12" fmla="*/ 0 w 279"/>
                <a:gd name="T13" fmla="*/ 0 h 218"/>
                <a:gd name="T14" fmla="*/ 0 w 279"/>
                <a:gd name="T15" fmla="*/ 0 h 218"/>
                <a:gd name="T16" fmla="*/ 0 w 279"/>
                <a:gd name="T17" fmla="*/ 0 h 218"/>
                <a:gd name="T18" fmla="*/ 0 w 279"/>
                <a:gd name="T19" fmla="*/ 0 h 218"/>
                <a:gd name="T20" fmla="*/ 0 w 279"/>
                <a:gd name="T21" fmla="*/ 0 h 218"/>
                <a:gd name="T22" fmla="*/ 0 w 279"/>
                <a:gd name="T23" fmla="*/ 0 h 218"/>
                <a:gd name="T24" fmla="*/ 0 w 279"/>
                <a:gd name="T25" fmla="*/ 0 h 218"/>
                <a:gd name="T26" fmla="*/ 0 w 279"/>
                <a:gd name="T27" fmla="*/ 0 h 218"/>
                <a:gd name="T28" fmla="*/ 0 w 279"/>
                <a:gd name="T29" fmla="*/ 0 h 218"/>
                <a:gd name="T30" fmla="*/ 0 w 279"/>
                <a:gd name="T31" fmla="*/ 0 h 218"/>
                <a:gd name="T32" fmla="*/ 0 w 279"/>
                <a:gd name="T33" fmla="*/ 0 h 218"/>
                <a:gd name="T34" fmla="*/ 0 w 279"/>
                <a:gd name="T35" fmla="*/ 0 h 218"/>
                <a:gd name="T36" fmla="*/ 0 w 279"/>
                <a:gd name="T37" fmla="*/ 0 h 218"/>
                <a:gd name="T38" fmla="*/ 0 w 279"/>
                <a:gd name="T39" fmla="*/ 0 h 218"/>
                <a:gd name="T40" fmla="*/ 0 w 279"/>
                <a:gd name="T41" fmla="*/ 0 h 218"/>
                <a:gd name="T42" fmla="*/ 0 w 279"/>
                <a:gd name="T43" fmla="*/ 0 h 218"/>
                <a:gd name="T44" fmla="*/ 0 w 279"/>
                <a:gd name="T45" fmla="*/ 0 h 218"/>
                <a:gd name="T46" fmla="*/ 0 w 279"/>
                <a:gd name="T47" fmla="*/ 0 h 218"/>
                <a:gd name="T48" fmla="*/ 0 w 279"/>
                <a:gd name="T49" fmla="*/ 0 h 218"/>
                <a:gd name="T50" fmla="*/ 0 w 279"/>
                <a:gd name="T51" fmla="*/ 0 h 218"/>
                <a:gd name="T52" fmla="*/ 0 w 279"/>
                <a:gd name="T53" fmla="*/ 0 h 218"/>
                <a:gd name="T54" fmla="*/ 0 w 279"/>
                <a:gd name="T55" fmla="*/ 0 h 218"/>
                <a:gd name="T56" fmla="*/ 0 w 279"/>
                <a:gd name="T57" fmla="*/ 0 h 218"/>
                <a:gd name="T58" fmla="*/ 0 w 279"/>
                <a:gd name="T59" fmla="*/ 0 h 218"/>
                <a:gd name="T60" fmla="*/ 0 w 279"/>
                <a:gd name="T61" fmla="*/ 0 h 218"/>
                <a:gd name="T62" fmla="*/ 0 w 279"/>
                <a:gd name="T63" fmla="*/ 0 h 218"/>
                <a:gd name="T64" fmla="*/ 0 w 279"/>
                <a:gd name="T65" fmla="*/ 0 h 2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9"/>
                <a:gd name="T100" fmla="*/ 0 h 218"/>
                <a:gd name="T101" fmla="*/ 279 w 279"/>
                <a:gd name="T102" fmla="*/ 218 h 2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9" h="218">
                  <a:moveTo>
                    <a:pt x="279" y="0"/>
                  </a:moveTo>
                  <a:lnTo>
                    <a:pt x="259" y="8"/>
                  </a:lnTo>
                  <a:lnTo>
                    <a:pt x="239" y="17"/>
                  </a:lnTo>
                  <a:lnTo>
                    <a:pt x="220" y="27"/>
                  </a:lnTo>
                  <a:lnTo>
                    <a:pt x="200" y="36"/>
                  </a:lnTo>
                  <a:lnTo>
                    <a:pt x="182" y="46"/>
                  </a:lnTo>
                  <a:lnTo>
                    <a:pt x="162" y="58"/>
                  </a:lnTo>
                  <a:lnTo>
                    <a:pt x="145" y="70"/>
                  </a:lnTo>
                  <a:lnTo>
                    <a:pt x="126" y="81"/>
                  </a:lnTo>
                  <a:lnTo>
                    <a:pt x="109" y="94"/>
                  </a:lnTo>
                  <a:lnTo>
                    <a:pt x="93" y="108"/>
                  </a:lnTo>
                  <a:lnTo>
                    <a:pt x="76" y="122"/>
                  </a:lnTo>
                  <a:lnTo>
                    <a:pt x="60" y="135"/>
                  </a:lnTo>
                  <a:lnTo>
                    <a:pt x="44" y="150"/>
                  </a:lnTo>
                  <a:lnTo>
                    <a:pt x="29" y="166"/>
                  </a:lnTo>
                  <a:lnTo>
                    <a:pt x="14" y="181"/>
                  </a:lnTo>
                  <a:lnTo>
                    <a:pt x="0" y="197"/>
                  </a:lnTo>
                  <a:lnTo>
                    <a:pt x="8" y="204"/>
                  </a:lnTo>
                  <a:lnTo>
                    <a:pt x="16" y="208"/>
                  </a:lnTo>
                  <a:lnTo>
                    <a:pt x="26" y="213"/>
                  </a:lnTo>
                  <a:lnTo>
                    <a:pt x="34" y="218"/>
                  </a:lnTo>
                  <a:lnTo>
                    <a:pt x="58" y="191"/>
                  </a:lnTo>
                  <a:lnTo>
                    <a:pt x="83" y="167"/>
                  </a:lnTo>
                  <a:lnTo>
                    <a:pt x="111" y="142"/>
                  </a:lnTo>
                  <a:lnTo>
                    <a:pt x="139" y="120"/>
                  </a:lnTo>
                  <a:lnTo>
                    <a:pt x="169" y="100"/>
                  </a:lnTo>
                  <a:lnTo>
                    <a:pt x="200" y="81"/>
                  </a:lnTo>
                  <a:lnTo>
                    <a:pt x="231" y="64"/>
                  </a:lnTo>
                  <a:lnTo>
                    <a:pt x="265" y="49"/>
                  </a:lnTo>
                  <a:lnTo>
                    <a:pt x="268" y="37"/>
                  </a:lnTo>
                  <a:lnTo>
                    <a:pt x="272" y="26"/>
                  </a:lnTo>
                  <a:lnTo>
                    <a:pt x="275" y="13"/>
                  </a:lnTo>
                  <a:lnTo>
                    <a:pt x="279" y="0"/>
                  </a:lnTo>
                  <a:close/>
                </a:path>
              </a:pathLst>
            </a:custGeom>
            <a:solidFill>
              <a:srgbClr val="B9A000"/>
            </a:solidFill>
            <a:ln w="9525">
              <a:noFill/>
              <a:round/>
              <a:headEnd/>
              <a:tailEnd/>
            </a:ln>
          </p:spPr>
          <p:txBody>
            <a:bodyPr/>
            <a:lstStyle/>
            <a:p>
              <a:endParaRPr lang="en-US"/>
            </a:p>
          </p:txBody>
        </p:sp>
        <p:sp>
          <p:nvSpPr>
            <p:cNvPr id="40155" name="Freeform 1219"/>
            <p:cNvSpPr>
              <a:spLocks/>
            </p:cNvSpPr>
            <p:nvPr/>
          </p:nvSpPr>
          <p:spPr bwMode="auto">
            <a:xfrm>
              <a:off x="1290" y="2574"/>
              <a:ext cx="42" cy="33"/>
            </a:xfrm>
            <a:custGeom>
              <a:avLst/>
              <a:gdLst>
                <a:gd name="T0" fmla="*/ 0 w 257"/>
                <a:gd name="T1" fmla="*/ 0 h 201"/>
                <a:gd name="T2" fmla="*/ 0 w 257"/>
                <a:gd name="T3" fmla="*/ 0 h 201"/>
                <a:gd name="T4" fmla="*/ 0 w 257"/>
                <a:gd name="T5" fmla="*/ 0 h 201"/>
                <a:gd name="T6" fmla="*/ 0 w 257"/>
                <a:gd name="T7" fmla="*/ 0 h 201"/>
                <a:gd name="T8" fmla="*/ 0 w 257"/>
                <a:gd name="T9" fmla="*/ 0 h 201"/>
                <a:gd name="T10" fmla="*/ 0 w 257"/>
                <a:gd name="T11" fmla="*/ 0 h 201"/>
                <a:gd name="T12" fmla="*/ 0 w 257"/>
                <a:gd name="T13" fmla="*/ 0 h 201"/>
                <a:gd name="T14" fmla="*/ 0 w 257"/>
                <a:gd name="T15" fmla="*/ 0 h 201"/>
                <a:gd name="T16" fmla="*/ 0 w 257"/>
                <a:gd name="T17" fmla="*/ 0 h 201"/>
                <a:gd name="T18" fmla="*/ 0 w 257"/>
                <a:gd name="T19" fmla="*/ 0 h 201"/>
                <a:gd name="T20" fmla="*/ 0 w 257"/>
                <a:gd name="T21" fmla="*/ 0 h 201"/>
                <a:gd name="T22" fmla="*/ 0 w 257"/>
                <a:gd name="T23" fmla="*/ 0 h 201"/>
                <a:gd name="T24" fmla="*/ 0 w 257"/>
                <a:gd name="T25" fmla="*/ 0 h 201"/>
                <a:gd name="T26" fmla="*/ 0 w 257"/>
                <a:gd name="T27" fmla="*/ 0 h 201"/>
                <a:gd name="T28" fmla="*/ 0 w 257"/>
                <a:gd name="T29" fmla="*/ 0 h 201"/>
                <a:gd name="T30" fmla="*/ 0 w 257"/>
                <a:gd name="T31" fmla="*/ 0 h 201"/>
                <a:gd name="T32" fmla="*/ 0 w 257"/>
                <a:gd name="T33" fmla="*/ 0 h 201"/>
                <a:gd name="T34" fmla="*/ 0 w 257"/>
                <a:gd name="T35" fmla="*/ 0 h 201"/>
                <a:gd name="T36" fmla="*/ 0 w 257"/>
                <a:gd name="T37" fmla="*/ 0 h 201"/>
                <a:gd name="T38" fmla="*/ 0 w 257"/>
                <a:gd name="T39" fmla="*/ 0 h 201"/>
                <a:gd name="T40" fmla="*/ 0 w 257"/>
                <a:gd name="T41" fmla="*/ 0 h 201"/>
                <a:gd name="T42" fmla="*/ 0 w 257"/>
                <a:gd name="T43" fmla="*/ 0 h 201"/>
                <a:gd name="T44" fmla="*/ 0 w 257"/>
                <a:gd name="T45" fmla="*/ 0 h 201"/>
                <a:gd name="T46" fmla="*/ 0 w 257"/>
                <a:gd name="T47" fmla="*/ 0 h 201"/>
                <a:gd name="T48" fmla="*/ 0 w 257"/>
                <a:gd name="T49" fmla="*/ 0 h 201"/>
                <a:gd name="T50" fmla="*/ 0 w 257"/>
                <a:gd name="T51" fmla="*/ 0 h 201"/>
                <a:gd name="T52" fmla="*/ 0 w 257"/>
                <a:gd name="T53" fmla="*/ 0 h 201"/>
                <a:gd name="T54" fmla="*/ 0 w 257"/>
                <a:gd name="T55" fmla="*/ 0 h 201"/>
                <a:gd name="T56" fmla="*/ 0 w 257"/>
                <a:gd name="T57" fmla="*/ 0 h 201"/>
                <a:gd name="T58" fmla="*/ 0 w 257"/>
                <a:gd name="T59" fmla="*/ 0 h 201"/>
                <a:gd name="T60" fmla="*/ 0 w 257"/>
                <a:gd name="T61" fmla="*/ 0 h 201"/>
                <a:gd name="T62" fmla="*/ 0 w 257"/>
                <a:gd name="T63" fmla="*/ 0 h 201"/>
                <a:gd name="T64" fmla="*/ 0 w 257"/>
                <a:gd name="T65" fmla="*/ 0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7"/>
                <a:gd name="T100" fmla="*/ 0 h 201"/>
                <a:gd name="T101" fmla="*/ 257 w 257"/>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7" h="201">
                  <a:moveTo>
                    <a:pt x="257" y="0"/>
                  </a:moveTo>
                  <a:lnTo>
                    <a:pt x="238" y="7"/>
                  </a:lnTo>
                  <a:lnTo>
                    <a:pt x="220" y="17"/>
                  </a:lnTo>
                  <a:lnTo>
                    <a:pt x="201" y="25"/>
                  </a:lnTo>
                  <a:lnTo>
                    <a:pt x="184" y="34"/>
                  </a:lnTo>
                  <a:lnTo>
                    <a:pt x="167" y="44"/>
                  </a:lnTo>
                  <a:lnTo>
                    <a:pt x="149" y="55"/>
                  </a:lnTo>
                  <a:lnTo>
                    <a:pt x="133" y="65"/>
                  </a:lnTo>
                  <a:lnTo>
                    <a:pt x="117" y="77"/>
                  </a:lnTo>
                  <a:lnTo>
                    <a:pt x="101" y="89"/>
                  </a:lnTo>
                  <a:lnTo>
                    <a:pt x="85" y="101"/>
                  </a:lnTo>
                  <a:lnTo>
                    <a:pt x="70" y="114"/>
                  </a:lnTo>
                  <a:lnTo>
                    <a:pt x="56" y="128"/>
                  </a:lnTo>
                  <a:lnTo>
                    <a:pt x="41" y="140"/>
                  </a:lnTo>
                  <a:lnTo>
                    <a:pt x="27" y="155"/>
                  </a:lnTo>
                  <a:lnTo>
                    <a:pt x="13" y="169"/>
                  </a:lnTo>
                  <a:lnTo>
                    <a:pt x="0" y="184"/>
                  </a:lnTo>
                  <a:lnTo>
                    <a:pt x="10" y="190"/>
                  </a:lnTo>
                  <a:lnTo>
                    <a:pt x="19" y="194"/>
                  </a:lnTo>
                  <a:lnTo>
                    <a:pt x="28" y="198"/>
                  </a:lnTo>
                  <a:lnTo>
                    <a:pt x="37" y="201"/>
                  </a:lnTo>
                  <a:lnTo>
                    <a:pt x="59" y="177"/>
                  </a:lnTo>
                  <a:lnTo>
                    <a:pt x="81" y="155"/>
                  </a:lnTo>
                  <a:lnTo>
                    <a:pt x="105" y="135"/>
                  </a:lnTo>
                  <a:lnTo>
                    <a:pt x="130" y="116"/>
                  </a:lnTo>
                  <a:lnTo>
                    <a:pt x="155" y="98"/>
                  </a:lnTo>
                  <a:lnTo>
                    <a:pt x="182" y="80"/>
                  </a:lnTo>
                  <a:lnTo>
                    <a:pt x="210" y="65"/>
                  </a:lnTo>
                  <a:lnTo>
                    <a:pt x="238" y="50"/>
                  </a:lnTo>
                  <a:lnTo>
                    <a:pt x="243" y="39"/>
                  </a:lnTo>
                  <a:lnTo>
                    <a:pt x="248" y="26"/>
                  </a:lnTo>
                  <a:lnTo>
                    <a:pt x="252" y="13"/>
                  </a:lnTo>
                  <a:lnTo>
                    <a:pt x="257" y="0"/>
                  </a:lnTo>
                  <a:close/>
                </a:path>
              </a:pathLst>
            </a:custGeom>
            <a:solidFill>
              <a:srgbClr val="BBA200"/>
            </a:solidFill>
            <a:ln w="9525">
              <a:noFill/>
              <a:round/>
              <a:headEnd/>
              <a:tailEnd/>
            </a:ln>
          </p:spPr>
          <p:txBody>
            <a:bodyPr/>
            <a:lstStyle/>
            <a:p>
              <a:endParaRPr lang="en-US"/>
            </a:p>
          </p:txBody>
        </p:sp>
        <p:sp>
          <p:nvSpPr>
            <p:cNvPr id="40156" name="Freeform 1220"/>
            <p:cNvSpPr>
              <a:spLocks/>
            </p:cNvSpPr>
            <p:nvPr/>
          </p:nvSpPr>
          <p:spPr bwMode="auto">
            <a:xfrm>
              <a:off x="1292" y="2578"/>
              <a:ext cx="39" cy="30"/>
            </a:xfrm>
            <a:custGeom>
              <a:avLst/>
              <a:gdLst>
                <a:gd name="T0" fmla="*/ 0 w 231"/>
                <a:gd name="T1" fmla="*/ 0 h 180"/>
                <a:gd name="T2" fmla="*/ 0 w 231"/>
                <a:gd name="T3" fmla="*/ 0 h 180"/>
                <a:gd name="T4" fmla="*/ 0 w 231"/>
                <a:gd name="T5" fmla="*/ 0 h 180"/>
                <a:gd name="T6" fmla="*/ 0 w 231"/>
                <a:gd name="T7" fmla="*/ 0 h 180"/>
                <a:gd name="T8" fmla="*/ 0 w 231"/>
                <a:gd name="T9" fmla="*/ 0 h 180"/>
                <a:gd name="T10" fmla="*/ 0 w 231"/>
                <a:gd name="T11" fmla="*/ 0 h 180"/>
                <a:gd name="T12" fmla="*/ 0 w 231"/>
                <a:gd name="T13" fmla="*/ 0 h 180"/>
                <a:gd name="T14" fmla="*/ 0 w 231"/>
                <a:gd name="T15" fmla="*/ 0 h 180"/>
                <a:gd name="T16" fmla="*/ 0 w 231"/>
                <a:gd name="T17" fmla="*/ 0 h 180"/>
                <a:gd name="T18" fmla="*/ 0 w 231"/>
                <a:gd name="T19" fmla="*/ 0 h 180"/>
                <a:gd name="T20" fmla="*/ 0 w 231"/>
                <a:gd name="T21" fmla="*/ 0 h 180"/>
                <a:gd name="T22" fmla="*/ 0 w 231"/>
                <a:gd name="T23" fmla="*/ 0 h 180"/>
                <a:gd name="T24" fmla="*/ 0 w 231"/>
                <a:gd name="T25" fmla="*/ 0 h 180"/>
                <a:gd name="T26" fmla="*/ 0 w 231"/>
                <a:gd name="T27" fmla="*/ 0 h 180"/>
                <a:gd name="T28" fmla="*/ 0 w 231"/>
                <a:gd name="T29" fmla="*/ 0 h 180"/>
                <a:gd name="T30" fmla="*/ 0 w 231"/>
                <a:gd name="T31" fmla="*/ 0 h 180"/>
                <a:gd name="T32" fmla="*/ 0 w 231"/>
                <a:gd name="T33" fmla="*/ 0 h 180"/>
                <a:gd name="T34" fmla="*/ 0 w 231"/>
                <a:gd name="T35" fmla="*/ 0 h 180"/>
                <a:gd name="T36" fmla="*/ 0 w 231"/>
                <a:gd name="T37" fmla="*/ 0 h 180"/>
                <a:gd name="T38" fmla="*/ 0 w 231"/>
                <a:gd name="T39" fmla="*/ 0 h 180"/>
                <a:gd name="T40" fmla="*/ 0 w 231"/>
                <a:gd name="T41" fmla="*/ 0 h 180"/>
                <a:gd name="T42" fmla="*/ 0 w 231"/>
                <a:gd name="T43" fmla="*/ 0 h 180"/>
                <a:gd name="T44" fmla="*/ 0 w 231"/>
                <a:gd name="T45" fmla="*/ 0 h 180"/>
                <a:gd name="T46" fmla="*/ 0 w 231"/>
                <a:gd name="T47" fmla="*/ 0 h 180"/>
                <a:gd name="T48" fmla="*/ 0 w 231"/>
                <a:gd name="T49" fmla="*/ 0 h 1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1"/>
                <a:gd name="T76" fmla="*/ 0 h 180"/>
                <a:gd name="T77" fmla="*/ 231 w 231"/>
                <a:gd name="T78" fmla="*/ 180 h 1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1" h="180">
                  <a:moveTo>
                    <a:pt x="231" y="0"/>
                  </a:moveTo>
                  <a:lnTo>
                    <a:pt x="197" y="15"/>
                  </a:lnTo>
                  <a:lnTo>
                    <a:pt x="166" y="32"/>
                  </a:lnTo>
                  <a:lnTo>
                    <a:pt x="135" y="51"/>
                  </a:lnTo>
                  <a:lnTo>
                    <a:pt x="105" y="71"/>
                  </a:lnTo>
                  <a:lnTo>
                    <a:pt x="77" y="93"/>
                  </a:lnTo>
                  <a:lnTo>
                    <a:pt x="49" y="118"/>
                  </a:lnTo>
                  <a:lnTo>
                    <a:pt x="24" y="142"/>
                  </a:lnTo>
                  <a:lnTo>
                    <a:pt x="0" y="169"/>
                  </a:lnTo>
                  <a:lnTo>
                    <a:pt x="10" y="173"/>
                  </a:lnTo>
                  <a:lnTo>
                    <a:pt x="20" y="176"/>
                  </a:lnTo>
                  <a:lnTo>
                    <a:pt x="31" y="178"/>
                  </a:lnTo>
                  <a:lnTo>
                    <a:pt x="42" y="180"/>
                  </a:lnTo>
                  <a:lnTo>
                    <a:pt x="60" y="160"/>
                  </a:lnTo>
                  <a:lnTo>
                    <a:pt x="79" y="143"/>
                  </a:lnTo>
                  <a:lnTo>
                    <a:pt x="99" y="126"/>
                  </a:lnTo>
                  <a:lnTo>
                    <a:pt x="119" y="110"/>
                  </a:lnTo>
                  <a:lnTo>
                    <a:pt x="141" y="95"/>
                  </a:lnTo>
                  <a:lnTo>
                    <a:pt x="161" y="80"/>
                  </a:lnTo>
                  <a:lnTo>
                    <a:pt x="185" y="66"/>
                  </a:lnTo>
                  <a:lnTo>
                    <a:pt x="208" y="53"/>
                  </a:lnTo>
                  <a:lnTo>
                    <a:pt x="214" y="40"/>
                  </a:lnTo>
                  <a:lnTo>
                    <a:pt x="219" y="27"/>
                  </a:lnTo>
                  <a:lnTo>
                    <a:pt x="225" y="14"/>
                  </a:lnTo>
                  <a:lnTo>
                    <a:pt x="231" y="0"/>
                  </a:lnTo>
                  <a:close/>
                </a:path>
              </a:pathLst>
            </a:custGeom>
            <a:solidFill>
              <a:srgbClr val="BEA400"/>
            </a:solidFill>
            <a:ln w="9525">
              <a:noFill/>
              <a:round/>
              <a:headEnd/>
              <a:tailEnd/>
            </a:ln>
          </p:spPr>
          <p:txBody>
            <a:bodyPr/>
            <a:lstStyle/>
            <a:p>
              <a:endParaRPr lang="en-US"/>
            </a:p>
          </p:txBody>
        </p:sp>
        <p:sp>
          <p:nvSpPr>
            <p:cNvPr id="40157" name="Freeform 1221"/>
            <p:cNvSpPr>
              <a:spLocks/>
            </p:cNvSpPr>
            <p:nvPr/>
          </p:nvSpPr>
          <p:spPr bwMode="auto">
            <a:xfrm>
              <a:off x="1296" y="2582"/>
              <a:ext cx="33" cy="26"/>
            </a:xfrm>
            <a:custGeom>
              <a:avLst/>
              <a:gdLst>
                <a:gd name="T0" fmla="*/ 0 w 201"/>
                <a:gd name="T1" fmla="*/ 0 h 155"/>
                <a:gd name="T2" fmla="*/ 0 w 201"/>
                <a:gd name="T3" fmla="*/ 0 h 155"/>
                <a:gd name="T4" fmla="*/ 0 w 201"/>
                <a:gd name="T5" fmla="*/ 0 h 155"/>
                <a:gd name="T6" fmla="*/ 0 w 201"/>
                <a:gd name="T7" fmla="*/ 0 h 155"/>
                <a:gd name="T8" fmla="*/ 0 w 201"/>
                <a:gd name="T9" fmla="*/ 0 h 155"/>
                <a:gd name="T10" fmla="*/ 0 w 201"/>
                <a:gd name="T11" fmla="*/ 0 h 155"/>
                <a:gd name="T12" fmla="*/ 0 w 201"/>
                <a:gd name="T13" fmla="*/ 0 h 155"/>
                <a:gd name="T14" fmla="*/ 0 w 201"/>
                <a:gd name="T15" fmla="*/ 0 h 155"/>
                <a:gd name="T16" fmla="*/ 0 w 201"/>
                <a:gd name="T17" fmla="*/ 0 h 155"/>
                <a:gd name="T18" fmla="*/ 0 w 201"/>
                <a:gd name="T19" fmla="*/ 0 h 155"/>
                <a:gd name="T20" fmla="*/ 0 w 201"/>
                <a:gd name="T21" fmla="*/ 0 h 155"/>
                <a:gd name="T22" fmla="*/ 0 w 201"/>
                <a:gd name="T23" fmla="*/ 0 h 155"/>
                <a:gd name="T24" fmla="*/ 0 w 201"/>
                <a:gd name="T25" fmla="*/ 0 h 155"/>
                <a:gd name="T26" fmla="*/ 0 w 201"/>
                <a:gd name="T27" fmla="*/ 0 h 155"/>
                <a:gd name="T28" fmla="*/ 0 w 201"/>
                <a:gd name="T29" fmla="*/ 0 h 155"/>
                <a:gd name="T30" fmla="*/ 0 w 201"/>
                <a:gd name="T31" fmla="*/ 0 h 155"/>
                <a:gd name="T32" fmla="*/ 0 w 201"/>
                <a:gd name="T33" fmla="*/ 0 h 155"/>
                <a:gd name="T34" fmla="*/ 0 w 201"/>
                <a:gd name="T35" fmla="*/ 0 h 155"/>
                <a:gd name="T36" fmla="*/ 0 w 201"/>
                <a:gd name="T37" fmla="*/ 0 h 155"/>
                <a:gd name="T38" fmla="*/ 0 w 201"/>
                <a:gd name="T39" fmla="*/ 0 h 155"/>
                <a:gd name="T40" fmla="*/ 0 w 201"/>
                <a:gd name="T41" fmla="*/ 0 h 155"/>
                <a:gd name="T42" fmla="*/ 0 w 201"/>
                <a:gd name="T43" fmla="*/ 0 h 155"/>
                <a:gd name="T44" fmla="*/ 0 w 201"/>
                <a:gd name="T45" fmla="*/ 0 h 155"/>
                <a:gd name="T46" fmla="*/ 0 w 201"/>
                <a:gd name="T47" fmla="*/ 0 h 155"/>
                <a:gd name="T48" fmla="*/ 0 w 201"/>
                <a:gd name="T49" fmla="*/ 0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1"/>
                <a:gd name="T76" fmla="*/ 0 h 155"/>
                <a:gd name="T77" fmla="*/ 201 w 201"/>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1" h="155">
                  <a:moveTo>
                    <a:pt x="201" y="0"/>
                  </a:moveTo>
                  <a:lnTo>
                    <a:pt x="173" y="15"/>
                  </a:lnTo>
                  <a:lnTo>
                    <a:pt x="145" y="30"/>
                  </a:lnTo>
                  <a:lnTo>
                    <a:pt x="118" y="48"/>
                  </a:lnTo>
                  <a:lnTo>
                    <a:pt x="93" y="66"/>
                  </a:lnTo>
                  <a:lnTo>
                    <a:pt x="68" y="85"/>
                  </a:lnTo>
                  <a:lnTo>
                    <a:pt x="44" y="105"/>
                  </a:lnTo>
                  <a:lnTo>
                    <a:pt x="22" y="127"/>
                  </a:lnTo>
                  <a:lnTo>
                    <a:pt x="0" y="151"/>
                  </a:lnTo>
                  <a:lnTo>
                    <a:pt x="15" y="154"/>
                  </a:lnTo>
                  <a:lnTo>
                    <a:pt x="31" y="155"/>
                  </a:lnTo>
                  <a:lnTo>
                    <a:pt x="42" y="154"/>
                  </a:lnTo>
                  <a:lnTo>
                    <a:pt x="51" y="153"/>
                  </a:lnTo>
                  <a:lnTo>
                    <a:pt x="65" y="140"/>
                  </a:lnTo>
                  <a:lnTo>
                    <a:pt x="79" y="127"/>
                  </a:lnTo>
                  <a:lnTo>
                    <a:pt x="93" y="115"/>
                  </a:lnTo>
                  <a:lnTo>
                    <a:pt x="108" y="103"/>
                  </a:lnTo>
                  <a:lnTo>
                    <a:pt x="123" y="92"/>
                  </a:lnTo>
                  <a:lnTo>
                    <a:pt x="138" y="81"/>
                  </a:lnTo>
                  <a:lnTo>
                    <a:pt x="154" y="71"/>
                  </a:lnTo>
                  <a:lnTo>
                    <a:pt x="170" y="61"/>
                  </a:lnTo>
                  <a:lnTo>
                    <a:pt x="178" y="48"/>
                  </a:lnTo>
                  <a:lnTo>
                    <a:pt x="186" y="33"/>
                  </a:lnTo>
                  <a:lnTo>
                    <a:pt x="195" y="16"/>
                  </a:lnTo>
                  <a:lnTo>
                    <a:pt x="201" y="0"/>
                  </a:lnTo>
                  <a:close/>
                </a:path>
              </a:pathLst>
            </a:custGeom>
            <a:solidFill>
              <a:srgbClr val="C1A600"/>
            </a:solidFill>
            <a:ln w="9525">
              <a:noFill/>
              <a:round/>
              <a:headEnd/>
              <a:tailEnd/>
            </a:ln>
          </p:spPr>
          <p:txBody>
            <a:bodyPr/>
            <a:lstStyle/>
            <a:p>
              <a:endParaRPr lang="en-US"/>
            </a:p>
          </p:txBody>
        </p:sp>
        <p:sp>
          <p:nvSpPr>
            <p:cNvPr id="40158" name="Freeform 1222"/>
            <p:cNvSpPr>
              <a:spLocks/>
            </p:cNvSpPr>
            <p:nvPr/>
          </p:nvSpPr>
          <p:spPr bwMode="auto">
            <a:xfrm>
              <a:off x="1300" y="2587"/>
              <a:ext cx="27" cy="21"/>
            </a:xfrm>
            <a:custGeom>
              <a:avLst/>
              <a:gdLst>
                <a:gd name="T0" fmla="*/ 0 w 166"/>
                <a:gd name="T1" fmla="*/ 0 h 127"/>
                <a:gd name="T2" fmla="*/ 0 w 166"/>
                <a:gd name="T3" fmla="*/ 0 h 127"/>
                <a:gd name="T4" fmla="*/ 0 w 166"/>
                <a:gd name="T5" fmla="*/ 0 h 127"/>
                <a:gd name="T6" fmla="*/ 0 w 166"/>
                <a:gd name="T7" fmla="*/ 0 h 127"/>
                <a:gd name="T8" fmla="*/ 0 w 166"/>
                <a:gd name="T9" fmla="*/ 0 h 127"/>
                <a:gd name="T10" fmla="*/ 0 w 166"/>
                <a:gd name="T11" fmla="*/ 0 h 127"/>
                <a:gd name="T12" fmla="*/ 0 w 166"/>
                <a:gd name="T13" fmla="*/ 0 h 127"/>
                <a:gd name="T14" fmla="*/ 0 w 166"/>
                <a:gd name="T15" fmla="*/ 0 h 127"/>
                <a:gd name="T16" fmla="*/ 0 w 166"/>
                <a:gd name="T17" fmla="*/ 0 h 127"/>
                <a:gd name="T18" fmla="*/ 0 w 166"/>
                <a:gd name="T19" fmla="*/ 0 h 127"/>
                <a:gd name="T20" fmla="*/ 0 w 166"/>
                <a:gd name="T21" fmla="*/ 0 h 127"/>
                <a:gd name="T22" fmla="*/ 0 w 166"/>
                <a:gd name="T23" fmla="*/ 0 h 127"/>
                <a:gd name="T24" fmla="*/ 0 w 166"/>
                <a:gd name="T25" fmla="*/ 0 h 127"/>
                <a:gd name="T26" fmla="*/ 0 w 166"/>
                <a:gd name="T27" fmla="*/ 0 h 127"/>
                <a:gd name="T28" fmla="*/ 0 w 166"/>
                <a:gd name="T29" fmla="*/ 0 h 127"/>
                <a:gd name="T30" fmla="*/ 0 w 166"/>
                <a:gd name="T31" fmla="*/ 0 h 127"/>
                <a:gd name="T32" fmla="*/ 0 w 166"/>
                <a:gd name="T33" fmla="*/ 0 h 127"/>
                <a:gd name="T34" fmla="*/ 0 w 166"/>
                <a:gd name="T35" fmla="*/ 0 h 127"/>
                <a:gd name="T36" fmla="*/ 0 w 166"/>
                <a:gd name="T37" fmla="*/ 0 h 127"/>
                <a:gd name="T38" fmla="*/ 0 w 166"/>
                <a:gd name="T39" fmla="*/ 0 h 127"/>
                <a:gd name="T40" fmla="*/ 0 w 166"/>
                <a:gd name="T41" fmla="*/ 0 h 127"/>
                <a:gd name="T42" fmla="*/ 0 w 166"/>
                <a:gd name="T43" fmla="*/ 0 h 127"/>
                <a:gd name="T44" fmla="*/ 0 w 166"/>
                <a:gd name="T45" fmla="*/ 0 h 127"/>
                <a:gd name="T46" fmla="*/ 0 w 166"/>
                <a:gd name="T47" fmla="*/ 0 h 127"/>
                <a:gd name="T48" fmla="*/ 0 w 166"/>
                <a:gd name="T49" fmla="*/ 0 h 127"/>
                <a:gd name="T50" fmla="*/ 0 w 166"/>
                <a:gd name="T51" fmla="*/ 0 h 127"/>
                <a:gd name="T52" fmla="*/ 0 w 166"/>
                <a:gd name="T53" fmla="*/ 0 h 1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6"/>
                <a:gd name="T82" fmla="*/ 0 h 127"/>
                <a:gd name="T83" fmla="*/ 166 w 166"/>
                <a:gd name="T84" fmla="*/ 127 h 1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6" h="127">
                  <a:moveTo>
                    <a:pt x="166" y="0"/>
                  </a:moveTo>
                  <a:lnTo>
                    <a:pt x="143" y="13"/>
                  </a:lnTo>
                  <a:lnTo>
                    <a:pt x="119" y="27"/>
                  </a:lnTo>
                  <a:lnTo>
                    <a:pt x="99" y="42"/>
                  </a:lnTo>
                  <a:lnTo>
                    <a:pt x="77" y="57"/>
                  </a:lnTo>
                  <a:lnTo>
                    <a:pt x="57" y="73"/>
                  </a:lnTo>
                  <a:lnTo>
                    <a:pt x="37" y="90"/>
                  </a:lnTo>
                  <a:lnTo>
                    <a:pt x="18" y="107"/>
                  </a:lnTo>
                  <a:lnTo>
                    <a:pt x="0" y="127"/>
                  </a:lnTo>
                  <a:lnTo>
                    <a:pt x="4" y="127"/>
                  </a:lnTo>
                  <a:lnTo>
                    <a:pt x="8" y="127"/>
                  </a:lnTo>
                  <a:lnTo>
                    <a:pt x="18" y="126"/>
                  </a:lnTo>
                  <a:lnTo>
                    <a:pt x="27" y="126"/>
                  </a:lnTo>
                  <a:lnTo>
                    <a:pt x="36" y="124"/>
                  </a:lnTo>
                  <a:lnTo>
                    <a:pt x="45" y="121"/>
                  </a:lnTo>
                  <a:lnTo>
                    <a:pt x="54" y="118"/>
                  </a:lnTo>
                  <a:lnTo>
                    <a:pt x="63" y="114"/>
                  </a:lnTo>
                  <a:lnTo>
                    <a:pt x="72" y="110"/>
                  </a:lnTo>
                  <a:lnTo>
                    <a:pt x="80" y="104"/>
                  </a:lnTo>
                  <a:lnTo>
                    <a:pt x="93" y="94"/>
                  </a:lnTo>
                  <a:lnTo>
                    <a:pt x="106" y="84"/>
                  </a:lnTo>
                  <a:lnTo>
                    <a:pt x="114" y="75"/>
                  </a:lnTo>
                  <a:lnTo>
                    <a:pt x="122" y="67"/>
                  </a:lnTo>
                  <a:lnTo>
                    <a:pt x="130" y="57"/>
                  </a:lnTo>
                  <a:lnTo>
                    <a:pt x="137" y="47"/>
                  </a:lnTo>
                  <a:lnTo>
                    <a:pt x="152" y="25"/>
                  </a:lnTo>
                  <a:lnTo>
                    <a:pt x="166" y="0"/>
                  </a:lnTo>
                  <a:close/>
                </a:path>
              </a:pathLst>
            </a:custGeom>
            <a:solidFill>
              <a:srgbClr val="C4A800"/>
            </a:solidFill>
            <a:ln w="9525">
              <a:noFill/>
              <a:round/>
              <a:headEnd/>
              <a:tailEnd/>
            </a:ln>
          </p:spPr>
          <p:txBody>
            <a:bodyPr/>
            <a:lstStyle/>
            <a:p>
              <a:endParaRPr lang="en-US"/>
            </a:p>
          </p:txBody>
        </p:sp>
        <p:sp>
          <p:nvSpPr>
            <p:cNvPr id="40159" name="Freeform 1223"/>
            <p:cNvSpPr>
              <a:spLocks/>
            </p:cNvSpPr>
            <p:nvPr/>
          </p:nvSpPr>
          <p:spPr bwMode="auto">
            <a:xfrm>
              <a:off x="1304" y="2592"/>
              <a:ext cx="20" cy="15"/>
            </a:xfrm>
            <a:custGeom>
              <a:avLst/>
              <a:gdLst>
                <a:gd name="T0" fmla="*/ 0 w 119"/>
                <a:gd name="T1" fmla="*/ 0 h 92"/>
                <a:gd name="T2" fmla="*/ 0 w 119"/>
                <a:gd name="T3" fmla="*/ 0 h 92"/>
                <a:gd name="T4" fmla="*/ 0 w 119"/>
                <a:gd name="T5" fmla="*/ 0 h 92"/>
                <a:gd name="T6" fmla="*/ 0 w 119"/>
                <a:gd name="T7" fmla="*/ 0 h 92"/>
                <a:gd name="T8" fmla="*/ 0 w 119"/>
                <a:gd name="T9" fmla="*/ 0 h 92"/>
                <a:gd name="T10" fmla="*/ 0 w 119"/>
                <a:gd name="T11" fmla="*/ 0 h 92"/>
                <a:gd name="T12" fmla="*/ 0 w 119"/>
                <a:gd name="T13" fmla="*/ 0 h 92"/>
                <a:gd name="T14" fmla="*/ 0 w 119"/>
                <a:gd name="T15" fmla="*/ 0 h 92"/>
                <a:gd name="T16" fmla="*/ 0 w 119"/>
                <a:gd name="T17" fmla="*/ 0 h 92"/>
                <a:gd name="T18" fmla="*/ 0 w 119"/>
                <a:gd name="T19" fmla="*/ 0 h 92"/>
                <a:gd name="T20" fmla="*/ 0 w 119"/>
                <a:gd name="T21" fmla="*/ 0 h 92"/>
                <a:gd name="T22" fmla="*/ 0 w 119"/>
                <a:gd name="T23" fmla="*/ 0 h 92"/>
                <a:gd name="T24" fmla="*/ 0 w 119"/>
                <a:gd name="T25" fmla="*/ 0 h 92"/>
                <a:gd name="T26" fmla="*/ 0 w 119"/>
                <a:gd name="T27" fmla="*/ 0 h 92"/>
                <a:gd name="T28" fmla="*/ 0 w 119"/>
                <a:gd name="T29" fmla="*/ 0 h 92"/>
                <a:gd name="T30" fmla="*/ 0 w 119"/>
                <a:gd name="T31" fmla="*/ 0 h 92"/>
                <a:gd name="T32" fmla="*/ 0 w 119"/>
                <a:gd name="T33" fmla="*/ 0 h 92"/>
                <a:gd name="T34" fmla="*/ 0 w 119"/>
                <a:gd name="T35" fmla="*/ 0 h 92"/>
                <a:gd name="T36" fmla="*/ 0 w 119"/>
                <a:gd name="T37" fmla="*/ 0 h 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9"/>
                <a:gd name="T58" fmla="*/ 0 h 92"/>
                <a:gd name="T59" fmla="*/ 119 w 119"/>
                <a:gd name="T60" fmla="*/ 92 h 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9" h="92">
                  <a:moveTo>
                    <a:pt x="119" y="0"/>
                  </a:moveTo>
                  <a:lnTo>
                    <a:pt x="103" y="10"/>
                  </a:lnTo>
                  <a:lnTo>
                    <a:pt x="87" y="20"/>
                  </a:lnTo>
                  <a:lnTo>
                    <a:pt x="72" y="31"/>
                  </a:lnTo>
                  <a:lnTo>
                    <a:pt x="57" y="42"/>
                  </a:lnTo>
                  <a:lnTo>
                    <a:pt x="42" y="54"/>
                  </a:lnTo>
                  <a:lnTo>
                    <a:pt x="28" y="66"/>
                  </a:lnTo>
                  <a:lnTo>
                    <a:pt x="14" y="79"/>
                  </a:lnTo>
                  <a:lnTo>
                    <a:pt x="0" y="92"/>
                  </a:lnTo>
                  <a:lnTo>
                    <a:pt x="9" y="91"/>
                  </a:lnTo>
                  <a:lnTo>
                    <a:pt x="17" y="88"/>
                  </a:lnTo>
                  <a:lnTo>
                    <a:pt x="26" y="85"/>
                  </a:lnTo>
                  <a:lnTo>
                    <a:pt x="34" y="81"/>
                  </a:lnTo>
                  <a:lnTo>
                    <a:pt x="49" y="73"/>
                  </a:lnTo>
                  <a:lnTo>
                    <a:pt x="64" y="62"/>
                  </a:lnTo>
                  <a:lnTo>
                    <a:pt x="79" y="49"/>
                  </a:lnTo>
                  <a:lnTo>
                    <a:pt x="93" y="35"/>
                  </a:lnTo>
                  <a:lnTo>
                    <a:pt x="107" y="18"/>
                  </a:lnTo>
                  <a:lnTo>
                    <a:pt x="119" y="0"/>
                  </a:lnTo>
                  <a:close/>
                </a:path>
              </a:pathLst>
            </a:custGeom>
            <a:solidFill>
              <a:srgbClr val="C7AB00"/>
            </a:solidFill>
            <a:ln w="9525">
              <a:noFill/>
              <a:round/>
              <a:headEnd/>
              <a:tailEnd/>
            </a:ln>
          </p:spPr>
          <p:txBody>
            <a:bodyPr/>
            <a:lstStyle/>
            <a:p>
              <a:endParaRPr lang="en-US"/>
            </a:p>
          </p:txBody>
        </p:sp>
        <p:sp>
          <p:nvSpPr>
            <p:cNvPr id="40160" name="Freeform 1224"/>
            <p:cNvSpPr>
              <a:spLocks/>
            </p:cNvSpPr>
            <p:nvPr/>
          </p:nvSpPr>
          <p:spPr bwMode="auto">
            <a:xfrm>
              <a:off x="1313" y="2601"/>
              <a:ext cx="4" cy="3"/>
            </a:xfrm>
            <a:custGeom>
              <a:avLst/>
              <a:gdLst>
                <a:gd name="T0" fmla="*/ 0 w 26"/>
                <a:gd name="T1" fmla="*/ 0 h 20"/>
                <a:gd name="T2" fmla="*/ 0 w 26"/>
                <a:gd name="T3" fmla="*/ 0 h 20"/>
                <a:gd name="T4" fmla="*/ 0 w 26"/>
                <a:gd name="T5" fmla="*/ 0 h 20"/>
                <a:gd name="T6" fmla="*/ 0 w 26"/>
                <a:gd name="T7" fmla="*/ 0 h 20"/>
                <a:gd name="T8" fmla="*/ 0 w 26"/>
                <a:gd name="T9" fmla="*/ 0 h 20"/>
                <a:gd name="T10" fmla="*/ 0 60000 65536"/>
                <a:gd name="T11" fmla="*/ 0 60000 65536"/>
                <a:gd name="T12" fmla="*/ 0 60000 65536"/>
                <a:gd name="T13" fmla="*/ 0 60000 65536"/>
                <a:gd name="T14" fmla="*/ 0 60000 65536"/>
                <a:gd name="T15" fmla="*/ 0 w 26"/>
                <a:gd name="T16" fmla="*/ 0 h 20"/>
                <a:gd name="T17" fmla="*/ 26 w 26"/>
                <a:gd name="T18" fmla="*/ 20 h 20"/>
              </a:gdLst>
              <a:ahLst/>
              <a:cxnLst>
                <a:cxn ang="T10">
                  <a:pos x="T0" y="T1"/>
                </a:cxn>
                <a:cxn ang="T11">
                  <a:pos x="T2" y="T3"/>
                </a:cxn>
                <a:cxn ang="T12">
                  <a:pos x="T4" y="T5"/>
                </a:cxn>
                <a:cxn ang="T13">
                  <a:pos x="T6" y="T7"/>
                </a:cxn>
                <a:cxn ang="T14">
                  <a:pos x="T8" y="T9"/>
                </a:cxn>
              </a:cxnLst>
              <a:rect l="T15" t="T16" r="T17" b="T18"/>
              <a:pathLst>
                <a:path w="26" h="20">
                  <a:moveTo>
                    <a:pt x="26" y="0"/>
                  </a:moveTo>
                  <a:lnTo>
                    <a:pt x="13" y="10"/>
                  </a:lnTo>
                  <a:lnTo>
                    <a:pt x="0" y="20"/>
                  </a:lnTo>
                  <a:lnTo>
                    <a:pt x="13" y="11"/>
                  </a:lnTo>
                  <a:lnTo>
                    <a:pt x="26" y="0"/>
                  </a:lnTo>
                  <a:close/>
                </a:path>
              </a:pathLst>
            </a:custGeom>
            <a:solidFill>
              <a:srgbClr val="C9AD00"/>
            </a:solidFill>
            <a:ln w="9525">
              <a:noFill/>
              <a:round/>
              <a:headEnd/>
              <a:tailEnd/>
            </a:ln>
          </p:spPr>
          <p:txBody>
            <a:bodyPr/>
            <a:lstStyle/>
            <a:p>
              <a:endParaRPr lang="en-US"/>
            </a:p>
          </p:txBody>
        </p:sp>
        <p:sp>
          <p:nvSpPr>
            <p:cNvPr id="40161" name="Freeform 1225"/>
            <p:cNvSpPr>
              <a:spLocks/>
            </p:cNvSpPr>
            <p:nvPr/>
          </p:nvSpPr>
          <p:spPr bwMode="auto">
            <a:xfrm>
              <a:off x="1301" y="2534"/>
              <a:ext cx="42" cy="79"/>
            </a:xfrm>
            <a:custGeom>
              <a:avLst/>
              <a:gdLst>
                <a:gd name="T0" fmla="*/ 0 w 251"/>
                <a:gd name="T1" fmla="*/ 0 h 477"/>
                <a:gd name="T2" fmla="*/ 0 w 251"/>
                <a:gd name="T3" fmla="*/ 0 h 477"/>
                <a:gd name="T4" fmla="*/ 0 w 251"/>
                <a:gd name="T5" fmla="*/ 0 h 477"/>
                <a:gd name="T6" fmla="*/ 0 w 251"/>
                <a:gd name="T7" fmla="*/ 0 h 477"/>
                <a:gd name="T8" fmla="*/ 0 w 251"/>
                <a:gd name="T9" fmla="*/ 0 h 477"/>
                <a:gd name="T10" fmla="*/ 0 w 251"/>
                <a:gd name="T11" fmla="*/ 0 h 477"/>
                <a:gd name="T12" fmla="*/ 0 w 251"/>
                <a:gd name="T13" fmla="*/ 0 h 477"/>
                <a:gd name="T14" fmla="*/ 0 w 251"/>
                <a:gd name="T15" fmla="*/ 0 h 477"/>
                <a:gd name="T16" fmla="*/ 0 w 251"/>
                <a:gd name="T17" fmla="*/ 0 h 477"/>
                <a:gd name="T18" fmla="*/ 0 w 251"/>
                <a:gd name="T19" fmla="*/ 0 h 477"/>
                <a:gd name="T20" fmla="*/ 0 w 251"/>
                <a:gd name="T21" fmla="*/ 0 h 477"/>
                <a:gd name="T22" fmla="*/ 0 w 251"/>
                <a:gd name="T23" fmla="*/ 0 h 477"/>
                <a:gd name="T24" fmla="*/ 0 w 251"/>
                <a:gd name="T25" fmla="*/ 0 h 477"/>
                <a:gd name="T26" fmla="*/ 0 w 251"/>
                <a:gd name="T27" fmla="*/ 0 h 477"/>
                <a:gd name="T28" fmla="*/ 0 w 251"/>
                <a:gd name="T29" fmla="*/ 0 h 477"/>
                <a:gd name="T30" fmla="*/ 0 w 251"/>
                <a:gd name="T31" fmla="*/ 0 h 477"/>
                <a:gd name="T32" fmla="*/ 0 w 251"/>
                <a:gd name="T33" fmla="*/ 0 h 477"/>
                <a:gd name="T34" fmla="*/ 0 w 251"/>
                <a:gd name="T35" fmla="*/ 0 h 477"/>
                <a:gd name="T36" fmla="*/ 0 w 251"/>
                <a:gd name="T37" fmla="*/ 0 h 477"/>
                <a:gd name="T38" fmla="*/ 0 w 251"/>
                <a:gd name="T39" fmla="*/ 0 h 477"/>
                <a:gd name="T40" fmla="*/ 0 w 251"/>
                <a:gd name="T41" fmla="*/ 0 h 477"/>
                <a:gd name="T42" fmla="*/ 0 w 251"/>
                <a:gd name="T43" fmla="*/ 0 h 477"/>
                <a:gd name="T44" fmla="*/ 0 w 251"/>
                <a:gd name="T45" fmla="*/ 0 h 477"/>
                <a:gd name="T46" fmla="*/ 0 w 251"/>
                <a:gd name="T47" fmla="*/ 0 h 477"/>
                <a:gd name="T48" fmla="*/ 0 w 251"/>
                <a:gd name="T49" fmla="*/ 0 h 477"/>
                <a:gd name="T50" fmla="*/ 0 w 251"/>
                <a:gd name="T51" fmla="*/ 0 h 477"/>
                <a:gd name="T52" fmla="*/ 0 w 251"/>
                <a:gd name="T53" fmla="*/ 0 h 477"/>
                <a:gd name="T54" fmla="*/ 0 w 251"/>
                <a:gd name="T55" fmla="*/ 0 h 477"/>
                <a:gd name="T56" fmla="*/ 0 w 251"/>
                <a:gd name="T57" fmla="*/ 0 h 477"/>
                <a:gd name="T58" fmla="*/ 0 w 251"/>
                <a:gd name="T59" fmla="*/ 0 h 477"/>
                <a:gd name="T60" fmla="*/ 0 w 251"/>
                <a:gd name="T61" fmla="*/ 0 h 477"/>
                <a:gd name="T62" fmla="*/ 0 w 251"/>
                <a:gd name="T63" fmla="*/ 0 h 477"/>
                <a:gd name="T64" fmla="*/ 0 w 251"/>
                <a:gd name="T65" fmla="*/ 0 h 477"/>
                <a:gd name="T66" fmla="*/ 0 w 251"/>
                <a:gd name="T67" fmla="*/ 0 h 477"/>
                <a:gd name="T68" fmla="*/ 0 w 251"/>
                <a:gd name="T69" fmla="*/ 0 h 477"/>
                <a:gd name="T70" fmla="*/ 0 w 251"/>
                <a:gd name="T71" fmla="*/ 0 h 4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1"/>
                <a:gd name="T109" fmla="*/ 0 h 477"/>
                <a:gd name="T110" fmla="*/ 251 w 251"/>
                <a:gd name="T111" fmla="*/ 477 h 47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1" h="477">
                  <a:moveTo>
                    <a:pt x="183" y="34"/>
                  </a:moveTo>
                  <a:lnTo>
                    <a:pt x="183" y="34"/>
                  </a:lnTo>
                  <a:lnTo>
                    <a:pt x="182" y="74"/>
                  </a:lnTo>
                  <a:lnTo>
                    <a:pt x="180" y="112"/>
                  </a:lnTo>
                  <a:lnTo>
                    <a:pt x="174" y="151"/>
                  </a:lnTo>
                  <a:lnTo>
                    <a:pt x="167" y="186"/>
                  </a:lnTo>
                  <a:lnTo>
                    <a:pt x="159" y="220"/>
                  </a:lnTo>
                  <a:lnTo>
                    <a:pt x="148" y="252"/>
                  </a:lnTo>
                  <a:lnTo>
                    <a:pt x="143" y="266"/>
                  </a:lnTo>
                  <a:lnTo>
                    <a:pt x="137" y="280"/>
                  </a:lnTo>
                  <a:lnTo>
                    <a:pt x="130" y="294"/>
                  </a:lnTo>
                  <a:lnTo>
                    <a:pt x="124" y="308"/>
                  </a:lnTo>
                  <a:lnTo>
                    <a:pt x="117" y="319"/>
                  </a:lnTo>
                  <a:lnTo>
                    <a:pt x="110" y="331"/>
                  </a:lnTo>
                  <a:lnTo>
                    <a:pt x="102" y="343"/>
                  </a:lnTo>
                  <a:lnTo>
                    <a:pt x="95" y="352"/>
                  </a:lnTo>
                  <a:lnTo>
                    <a:pt x="87" y="361"/>
                  </a:lnTo>
                  <a:lnTo>
                    <a:pt x="79" y="370"/>
                  </a:lnTo>
                  <a:lnTo>
                    <a:pt x="72" y="377"/>
                  </a:lnTo>
                  <a:lnTo>
                    <a:pt x="64" y="384"/>
                  </a:lnTo>
                  <a:lnTo>
                    <a:pt x="56" y="390"/>
                  </a:lnTo>
                  <a:lnTo>
                    <a:pt x="48" y="396"/>
                  </a:lnTo>
                  <a:lnTo>
                    <a:pt x="40" y="399"/>
                  </a:lnTo>
                  <a:lnTo>
                    <a:pt x="32" y="403"/>
                  </a:lnTo>
                  <a:lnTo>
                    <a:pt x="24" y="405"/>
                  </a:lnTo>
                  <a:lnTo>
                    <a:pt x="17" y="407"/>
                  </a:lnTo>
                  <a:lnTo>
                    <a:pt x="9" y="408"/>
                  </a:lnTo>
                  <a:lnTo>
                    <a:pt x="0" y="408"/>
                  </a:lnTo>
                  <a:lnTo>
                    <a:pt x="0" y="477"/>
                  </a:lnTo>
                  <a:lnTo>
                    <a:pt x="14" y="477"/>
                  </a:lnTo>
                  <a:lnTo>
                    <a:pt x="29" y="474"/>
                  </a:lnTo>
                  <a:lnTo>
                    <a:pt x="43" y="471"/>
                  </a:lnTo>
                  <a:lnTo>
                    <a:pt x="56" y="466"/>
                  </a:lnTo>
                  <a:lnTo>
                    <a:pt x="70" y="460"/>
                  </a:lnTo>
                  <a:lnTo>
                    <a:pt x="83" y="454"/>
                  </a:lnTo>
                  <a:lnTo>
                    <a:pt x="94" y="447"/>
                  </a:lnTo>
                  <a:lnTo>
                    <a:pt x="106" y="437"/>
                  </a:lnTo>
                  <a:lnTo>
                    <a:pt x="117" y="428"/>
                  </a:lnTo>
                  <a:lnTo>
                    <a:pt x="128" y="418"/>
                  </a:lnTo>
                  <a:lnTo>
                    <a:pt x="138" y="406"/>
                  </a:lnTo>
                  <a:lnTo>
                    <a:pt x="148" y="395"/>
                  </a:lnTo>
                  <a:lnTo>
                    <a:pt x="158" y="382"/>
                  </a:lnTo>
                  <a:lnTo>
                    <a:pt x="167" y="368"/>
                  </a:lnTo>
                  <a:lnTo>
                    <a:pt x="176" y="354"/>
                  </a:lnTo>
                  <a:lnTo>
                    <a:pt x="184" y="339"/>
                  </a:lnTo>
                  <a:lnTo>
                    <a:pt x="191" y="324"/>
                  </a:lnTo>
                  <a:lnTo>
                    <a:pt x="199" y="308"/>
                  </a:lnTo>
                  <a:lnTo>
                    <a:pt x="206" y="292"/>
                  </a:lnTo>
                  <a:lnTo>
                    <a:pt x="212" y="273"/>
                  </a:lnTo>
                  <a:lnTo>
                    <a:pt x="224" y="238"/>
                  </a:lnTo>
                  <a:lnTo>
                    <a:pt x="234" y="200"/>
                  </a:lnTo>
                  <a:lnTo>
                    <a:pt x="241" y="161"/>
                  </a:lnTo>
                  <a:lnTo>
                    <a:pt x="247" y="120"/>
                  </a:lnTo>
                  <a:lnTo>
                    <a:pt x="250" y="78"/>
                  </a:lnTo>
                  <a:lnTo>
                    <a:pt x="251" y="34"/>
                  </a:lnTo>
                  <a:lnTo>
                    <a:pt x="250" y="26"/>
                  </a:lnTo>
                  <a:lnTo>
                    <a:pt x="249" y="20"/>
                  </a:lnTo>
                  <a:lnTo>
                    <a:pt x="246" y="13"/>
                  </a:lnTo>
                  <a:lnTo>
                    <a:pt x="241" y="8"/>
                  </a:lnTo>
                  <a:lnTo>
                    <a:pt x="235" y="5"/>
                  </a:lnTo>
                  <a:lnTo>
                    <a:pt x="229" y="3"/>
                  </a:lnTo>
                  <a:lnTo>
                    <a:pt x="224" y="0"/>
                  </a:lnTo>
                  <a:lnTo>
                    <a:pt x="218" y="0"/>
                  </a:lnTo>
                  <a:lnTo>
                    <a:pt x="211" y="0"/>
                  </a:lnTo>
                  <a:lnTo>
                    <a:pt x="205" y="3"/>
                  </a:lnTo>
                  <a:lnTo>
                    <a:pt x="199" y="5"/>
                  </a:lnTo>
                  <a:lnTo>
                    <a:pt x="194" y="8"/>
                  </a:lnTo>
                  <a:lnTo>
                    <a:pt x="190" y="13"/>
                  </a:lnTo>
                  <a:lnTo>
                    <a:pt x="187" y="20"/>
                  </a:lnTo>
                  <a:lnTo>
                    <a:pt x="184" y="26"/>
                  </a:lnTo>
                  <a:lnTo>
                    <a:pt x="183" y="34"/>
                  </a:lnTo>
                  <a:close/>
                </a:path>
              </a:pathLst>
            </a:custGeom>
            <a:solidFill>
              <a:srgbClr val="1F1A17"/>
            </a:solidFill>
            <a:ln w="9525">
              <a:noFill/>
              <a:round/>
              <a:headEnd/>
              <a:tailEnd/>
            </a:ln>
          </p:spPr>
          <p:txBody>
            <a:bodyPr/>
            <a:lstStyle/>
            <a:p>
              <a:endParaRPr lang="en-US"/>
            </a:p>
          </p:txBody>
        </p:sp>
        <p:sp>
          <p:nvSpPr>
            <p:cNvPr id="40162" name="Freeform 1226"/>
            <p:cNvSpPr>
              <a:spLocks/>
            </p:cNvSpPr>
            <p:nvPr/>
          </p:nvSpPr>
          <p:spPr bwMode="auto">
            <a:xfrm>
              <a:off x="1295" y="2466"/>
              <a:ext cx="48" cy="74"/>
            </a:xfrm>
            <a:custGeom>
              <a:avLst/>
              <a:gdLst>
                <a:gd name="T0" fmla="*/ 0 w 285"/>
                <a:gd name="T1" fmla="*/ 0 h 443"/>
                <a:gd name="T2" fmla="*/ 0 w 285"/>
                <a:gd name="T3" fmla="*/ 0 h 443"/>
                <a:gd name="T4" fmla="*/ 0 w 285"/>
                <a:gd name="T5" fmla="*/ 0 h 443"/>
                <a:gd name="T6" fmla="*/ 0 w 285"/>
                <a:gd name="T7" fmla="*/ 0 h 443"/>
                <a:gd name="T8" fmla="*/ 0 w 285"/>
                <a:gd name="T9" fmla="*/ 0 h 443"/>
                <a:gd name="T10" fmla="*/ 0 w 285"/>
                <a:gd name="T11" fmla="*/ 0 h 443"/>
                <a:gd name="T12" fmla="*/ 0 w 285"/>
                <a:gd name="T13" fmla="*/ 0 h 443"/>
                <a:gd name="T14" fmla="*/ 0 w 285"/>
                <a:gd name="T15" fmla="*/ 0 h 443"/>
                <a:gd name="T16" fmla="*/ 0 w 285"/>
                <a:gd name="T17" fmla="*/ 0 h 443"/>
                <a:gd name="T18" fmla="*/ 0 w 285"/>
                <a:gd name="T19" fmla="*/ 0 h 443"/>
                <a:gd name="T20" fmla="*/ 0 w 285"/>
                <a:gd name="T21" fmla="*/ 0 h 443"/>
                <a:gd name="T22" fmla="*/ 0 w 285"/>
                <a:gd name="T23" fmla="*/ 0 h 443"/>
                <a:gd name="T24" fmla="*/ 0 w 285"/>
                <a:gd name="T25" fmla="*/ 0 h 443"/>
                <a:gd name="T26" fmla="*/ 0 w 285"/>
                <a:gd name="T27" fmla="*/ 0 h 443"/>
                <a:gd name="T28" fmla="*/ 0 w 285"/>
                <a:gd name="T29" fmla="*/ 0 h 443"/>
                <a:gd name="T30" fmla="*/ 0 w 285"/>
                <a:gd name="T31" fmla="*/ 0 h 443"/>
                <a:gd name="T32" fmla="*/ 0 w 285"/>
                <a:gd name="T33" fmla="*/ 0 h 443"/>
                <a:gd name="T34" fmla="*/ 0 w 285"/>
                <a:gd name="T35" fmla="*/ 0 h 443"/>
                <a:gd name="T36" fmla="*/ 0 w 285"/>
                <a:gd name="T37" fmla="*/ 0 h 443"/>
                <a:gd name="T38" fmla="*/ 0 w 285"/>
                <a:gd name="T39" fmla="*/ 0 h 443"/>
                <a:gd name="T40" fmla="*/ 0 w 285"/>
                <a:gd name="T41" fmla="*/ 0 h 443"/>
                <a:gd name="T42" fmla="*/ 0 w 285"/>
                <a:gd name="T43" fmla="*/ 0 h 443"/>
                <a:gd name="T44" fmla="*/ 0 w 285"/>
                <a:gd name="T45" fmla="*/ 0 h 443"/>
                <a:gd name="T46" fmla="*/ 0 w 285"/>
                <a:gd name="T47" fmla="*/ 0 h 443"/>
                <a:gd name="T48" fmla="*/ 0 w 285"/>
                <a:gd name="T49" fmla="*/ 0 h 443"/>
                <a:gd name="T50" fmla="*/ 0 w 285"/>
                <a:gd name="T51" fmla="*/ 0 h 443"/>
                <a:gd name="T52" fmla="*/ 0 w 285"/>
                <a:gd name="T53" fmla="*/ 0 h 443"/>
                <a:gd name="T54" fmla="*/ 0 w 285"/>
                <a:gd name="T55" fmla="*/ 0 h 443"/>
                <a:gd name="T56" fmla="*/ 0 w 285"/>
                <a:gd name="T57" fmla="*/ 0 h 443"/>
                <a:gd name="T58" fmla="*/ 0 w 285"/>
                <a:gd name="T59" fmla="*/ 0 h 443"/>
                <a:gd name="T60" fmla="*/ 0 w 285"/>
                <a:gd name="T61" fmla="*/ 0 h 443"/>
                <a:gd name="T62" fmla="*/ 0 w 285"/>
                <a:gd name="T63" fmla="*/ 0 h 443"/>
                <a:gd name="T64" fmla="*/ 0 w 285"/>
                <a:gd name="T65" fmla="*/ 0 h 443"/>
                <a:gd name="T66" fmla="*/ 0 w 285"/>
                <a:gd name="T67" fmla="*/ 0 h 443"/>
                <a:gd name="T68" fmla="*/ 0 w 285"/>
                <a:gd name="T69" fmla="*/ 0 h 443"/>
                <a:gd name="T70" fmla="*/ 0 w 285"/>
                <a:gd name="T71" fmla="*/ 0 h 44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5"/>
                <a:gd name="T109" fmla="*/ 0 h 443"/>
                <a:gd name="T110" fmla="*/ 285 w 285"/>
                <a:gd name="T111" fmla="*/ 443 h 44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5" h="443">
                  <a:moveTo>
                    <a:pt x="34" y="68"/>
                  </a:moveTo>
                  <a:lnTo>
                    <a:pt x="34" y="68"/>
                  </a:lnTo>
                  <a:lnTo>
                    <a:pt x="43" y="69"/>
                  </a:lnTo>
                  <a:lnTo>
                    <a:pt x="51" y="70"/>
                  </a:lnTo>
                  <a:lnTo>
                    <a:pt x="58" y="71"/>
                  </a:lnTo>
                  <a:lnTo>
                    <a:pt x="66" y="74"/>
                  </a:lnTo>
                  <a:lnTo>
                    <a:pt x="74" y="77"/>
                  </a:lnTo>
                  <a:lnTo>
                    <a:pt x="82" y="82"/>
                  </a:lnTo>
                  <a:lnTo>
                    <a:pt x="90" y="88"/>
                  </a:lnTo>
                  <a:lnTo>
                    <a:pt x="98" y="93"/>
                  </a:lnTo>
                  <a:lnTo>
                    <a:pt x="106" y="100"/>
                  </a:lnTo>
                  <a:lnTo>
                    <a:pt x="113" y="107"/>
                  </a:lnTo>
                  <a:lnTo>
                    <a:pt x="121" y="115"/>
                  </a:lnTo>
                  <a:lnTo>
                    <a:pt x="129" y="125"/>
                  </a:lnTo>
                  <a:lnTo>
                    <a:pt x="136" y="135"/>
                  </a:lnTo>
                  <a:lnTo>
                    <a:pt x="144" y="147"/>
                  </a:lnTo>
                  <a:lnTo>
                    <a:pt x="151" y="158"/>
                  </a:lnTo>
                  <a:lnTo>
                    <a:pt x="158" y="170"/>
                  </a:lnTo>
                  <a:lnTo>
                    <a:pt x="164" y="183"/>
                  </a:lnTo>
                  <a:lnTo>
                    <a:pt x="171" y="196"/>
                  </a:lnTo>
                  <a:lnTo>
                    <a:pt x="177" y="211"/>
                  </a:lnTo>
                  <a:lnTo>
                    <a:pt x="182" y="225"/>
                  </a:lnTo>
                  <a:lnTo>
                    <a:pt x="193" y="258"/>
                  </a:lnTo>
                  <a:lnTo>
                    <a:pt x="201" y="291"/>
                  </a:lnTo>
                  <a:lnTo>
                    <a:pt x="208" y="327"/>
                  </a:lnTo>
                  <a:lnTo>
                    <a:pt x="214" y="364"/>
                  </a:lnTo>
                  <a:lnTo>
                    <a:pt x="216" y="403"/>
                  </a:lnTo>
                  <a:lnTo>
                    <a:pt x="217" y="443"/>
                  </a:lnTo>
                  <a:lnTo>
                    <a:pt x="285" y="443"/>
                  </a:lnTo>
                  <a:lnTo>
                    <a:pt x="284" y="400"/>
                  </a:lnTo>
                  <a:lnTo>
                    <a:pt x="281" y="357"/>
                  </a:lnTo>
                  <a:lnTo>
                    <a:pt x="275" y="317"/>
                  </a:lnTo>
                  <a:lnTo>
                    <a:pt x="268" y="276"/>
                  </a:lnTo>
                  <a:lnTo>
                    <a:pt x="258" y="239"/>
                  </a:lnTo>
                  <a:lnTo>
                    <a:pt x="246" y="203"/>
                  </a:lnTo>
                  <a:lnTo>
                    <a:pt x="240" y="186"/>
                  </a:lnTo>
                  <a:lnTo>
                    <a:pt x="233" y="170"/>
                  </a:lnTo>
                  <a:lnTo>
                    <a:pt x="225" y="154"/>
                  </a:lnTo>
                  <a:lnTo>
                    <a:pt x="218" y="139"/>
                  </a:lnTo>
                  <a:lnTo>
                    <a:pt x="209" y="124"/>
                  </a:lnTo>
                  <a:lnTo>
                    <a:pt x="201" y="110"/>
                  </a:lnTo>
                  <a:lnTo>
                    <a:pt x="192" y="96"/>
                  </a:lnTo>
                  <a:lnTo>
                    <a:pt x="182" y="83"/>
                  </a:lnTo>
                  <a:lnTo>
                    <a:pt x="172" y="71"/>
                  </a:lnTo>
                  <a:lnTo>
                    <a:pt x="162" y="60"/>
                  </a:lnTo>
                  <a:lnTo>
                    <a:pt x="151" y="50"/>
                  </a:lnTo>
                  <a:lnTo>
                    <a:pt x="140" y="40"/>
                  </a:lnTo>
                  <a:lnTo>
                    <a:pt x="128" y="31"/>
                  </a:lnTo>
                  <a:lnTo>
                    <a:pt x="117" y="23"/>
                  </a:lnTo>
                  <a:lnTo>
                    <a:pt x="104" y="17"/>
                  </a:lnTo>
                  <a:lnTo>
                    <a:pt x="90" y="11"/>
                  </a:lnTo>
                  <a:lnTo>
                    <a:pt x="77" y="7"/>
                  </a:lnTo>
                  <a:lnTo>
                    <a:pt x="63" y="3"/>
                  </a:lnTo>
                  <a:lnTo>
                    <a:pt x="48" y="1"/>
                  </a:lnTo>
                  <a:lnTo>
                    <a:pt x="34" y="0"/>
                  </a:lnTo>
                  <a:lnTo>
                    <a:pt x="26" y="1"/>
                  </a:lnTo>
                  <a:lnTo>
                    <a:pt x="19" y="3"/>
                  </a:lnTo>
                  <a:lnTo>
                    <a:pt x="14" y="7"/>
                  </a:lnTo>
                  <a:lnTo>
                    <a:pt x="9" y="11"/>
                  </a:lnTo>
                  <a:lnTo>
                    <a:pt x="6" y="16"/>
                  </a:lnTo>
                  <a:lnTo>
                    <a:pt x="2" y="22"/>
                  </a:lnTo>
                  <a:lnTo>
                    <a:pt x="1" y="28"/>
                  </a:lnTo>
                  <a:lnTo>
                    <a:pt x="0" y="34"/>
                  </a:lnTo>
                  <a:lnTo>
                    <a:pt x="1" y="40"/>
                  </a:lnTo>
                  <a:lnTo>
                    <a:pt x="2" y="47"/>
                  </a:lnTo>
                  <a:lnTo>
                    <a:pt x="6" y="53"/>
                  </a:lnTo>
                  <a:lnTo>
                    <a:pt x="9" y="58"/>
                  </a:lnTo>
                  <a:lnTo>
                    <a:pt x="14" y="62"/>
                  </a:lnTo>
                  <a:lnTo>
                    <a:pt x="19" y="66"/>
                  </a:lnTo>
                  <a:lnTo>
                    <a:pt x="26" y="68"/>
                  </a:lnTo>
                  <a:lnTo>
                    <a:pt x="34" y="68"/>
                  </a:lnTo>
                  <a:close/>
                </a:path>
              </a:pathLst>
            </a:custGeom>
            <a:solidFill>
              <a:srgbClr val="1F1A17"/>
            </a:solidFill>
            <a:ln w="9525">
              <a:noFill/>
              <a:round/>
              <a:headEnd/>
              <a:tailEnd/>
            </a:ln>
          </p:spPr>
          <p:txBody>
            <a:bodyPr/>
            <a:lstStyle/>
            <a:p>
              <a:endParaRPr lang="en-US"/>
            </a:p>
          </p:txBody>
        </p:sp>
        <p:sp>
          <p:nvSpPr>
            <p:cNvPr id="40163" name="Freeform 1227"/>
            <p:cNvSpPr>
              <a:spLocks/>
            </p:cNvSpPr>
            <p:nvPr/>
          </p:nvSpPr>
          <p:spPr bwMode="auto">
            <a:xfrm>
              <a:off x="1259" y="2466"/>
              <a:ext cx="42" cy="79"/>
            </a:xfrm>
            <a:custGeom>
              <a:avLst/>
              <a:gdLst>
                <a:gd name="T0" fmla="*/ 0 w 250"/>
                <a:gd name="T1" fmla="*/ 0 h 477"/>
                <a:gd name="T2" fmla="*/ 0 w 250"/>
                <a:gd name="T3" fmla="*/ 0 h 477"/>
                <a:gd name="T4" fmla="*/ 0 w 250"/>
                <a:gd name="T5" fmla="*/ 0 h 477"/>
                <a:gd name="T6" fmla="*/ 0 w 250"/>
                <a:gd name="T7" fmla="*/ 0 h 477"/>
                <a:gd name="T8" fmla="*/ 0 w 250"/>
                <a:gd name="T9" fmla="*/ 0 h 477"/>
                <a:gd name="T10" fmla="*/ 0 w 250"/>
                <a:gd name="T11" fmla="*/ 0 h 477"/>
                <a:gd name="T12" fmla="*/ 0 w 250"/>
                <a:gd name="T13" fmla="*/ 0 h 477"/>
                <a:gd name="T14" fmla="*/ 0 w 250"/>
                <a:gd name="T15" fmla="*/ 0 h 477"/>
                <a:gd name="T16" fmla="*/ 0 w 250"/>
                <a:gd name="T17" fmla="*/ 0 h 477"/>
                <a:gd name="T18" fmla="*/ 0 w 250"/>
                <a:gd name="T19" fmla="*/ 0 h 477"/>
                <a:gd name="T20" fmla="*/ 0 w 250"/>
                <a:gd name="T21" fmla="*/ 0 h 477"/>
                <a:gd name="T22" fmla="*/ 0 w 250"/>
                <a:gd name="T23" fmla="*/ 0 h 477"/>
                <a:gd name="T24" fmla="*/ 0 w 250"/>
                <a:gd name="T25" fmla="*/ 0 h 477"/>
                <a:gd name="T26" fmla="*/ 0 w 250"/>
                <a:gd name="T27" fmla="*/ 0 h 477"/>
                <a:gd name="T28" fmla="*/ 0 w 250"/>
                <a:gd name="T29" fmla="*/ 0 h 477"/>
                <a:gd name="T30" fmla="*/ 0 w 250"/>
                <a:gd name="T31" fmla="*/ 0 h 477"/>
                <a:gd name="T32" fmla="*/ 0 w 250"/>
                <a:gd name="T33" fmla="*/ 0 h 477"/>
                <a:gd name="T34" fmla="*/ 0 w 250"/>
                <a:gd name="T35" fmla="*/ 0 h 477"/>
                <a:gd name="T36" fmla="*/ 0 w 250"/>
                <a:gd name="T37" fmla="*/ 0 h 477"/>
                <a:gd name="T38" fmla="*/ 0 w 250"/>
                <a:gd name="T39" fmla="*/ 0 h 477"/>
                <a:gd name="T40" fmla="*/ 0 w 250"/>
                <a:gd name="T41" fmla="*/ 0 h 477"/>
                <a:gd name="T42" fmla="*/ 0 w 250"/>
                <a:gd name="T43" fmla="*/ 0 h 477"/>
                <a:gd name="T44" fmla="*/ 0 w 250"/>
                <a:gd name="T45" fmla="*/ 0 h 477"/>
                <a:gd name="T46" fmla="*/ 0 w 250"/>
                <a:gd name="T47" fmla="*/ 0 h 477"/>
                <a:gd name="T48" fmla="*/ 0 w 250"/>
                <a:gd name="T49" fmla="*/ 0 h 477"/>
                <a:gd name="T50" fmla="*/ 0 w 250"/>
                <a:gd name="T51" fmla="*/ 0 h 477"/>
                <a:gd name="T52" fmla="*/ 0 w 250"/>
                <a:gd name="T53" fmla="*/ 0 h 477"/>
                <a:gd name="T54" fmla="*/ 0 w 250"/>
                <a:gd name="T55" fmla="*/ 0 h 477"/>
                <a:gd name="T56" fmla="*/ 0 w 250"/>
                <a:gd name="T57" fmla="*/ 0 h 477"/>
                <a:gd name="T58" fmla="*/ 0 w 250"/>
                <a:gd name="T59" fmla="*/ 0 h 477"/>
                <a:gd name="T60" fmla="*/ 0 w 250"/>
                <a:gd name="T61" fmla="*/ 0 h 477"/>
                <a:gd name="T62" fmla="*/ 0 w 250"/>
                <a:gd name="T63" fmla="*/ 0 h 477"/>
                <a:gd name="T64" fmla="*/ 0 w 250"/>
                <a:gd name="T65" fmla="*/ 0 h 477"/>
                <a:gd name="T66" fmla="*/ 0 w 250"/>
                <a:gd name="T67" fmla="*/ 0 h 477"/>
                <a:gd name="T68" fmla="*/ 0 w 250"/>
                <a:gd name="T69" fmla="*/ 0 h 477"/>
                <a:gd name="T70" fmla="*/ 0 w 250"/>
                <a:gd name="T71" fmla="*/ 0 h 4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0"/>
                <a:gd name="T109" fmla="*/ 0 h 477"/>
                <a:gd name="T110" fmla="*/ 250 w 250"/>
                <a:gd name="T111" fmla="*/ 477 h 47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0" h="477">
                  <a:moveTo>
                    <a:pt x="67" y="443"/>
                  </a:moveTo>
                  <a:lnTo>
                    <a:pt x="67" y="443"/>
                  </a:lnTo>
                  <a:lnTo>
                    <a:pt x="68" y="403"/>
                  </a:lnTo>
                  <a:lnTo>
                    <a:pt x="71" y="364"/>
                  </a:lnTo>
                  <a:lnTo>
                    <a:pt x="76" y="327"/>
                  </a:lnTo>
                  <a:lnTo>
                    <a:pt x="83" y="291"/>
                  </a:lnTo>
                  <a:lnTo>
                    <a:pt x="92" y="258"/>
                  </a:lnTo>
                  <a:lnTo>
                    <a:pt x="102" y="225"/>
                  </a:lnTo>
                  <a:lnTo>
                    <a:pt x="108" y="211"/>
                  </a:lnTo>
                  <a:lnTo>
                    <a:pt x="114" y="196"/>
                  </a:lnTo>
                  <a:lnTo>
                    <a:pt x="120" y="183"/>
                  </a:lnTo>
                  <a:lnTo>
                    <a:pt x="127" y="170"/>
                  </a:lnTo>
                  <a:lnTo>
                    <a:pt x="134" y="158"/>
                  </a:lnTo>
                  <a:lnTo>
                    <a:pt x="141" y="147"/>
                  </a:lnTo>
                  <a:lnTo>
                    <a:pt x="148" y="135"/>
                  </a:lnTo>
                  <a:lnTo>
                    <a:pt x="156" y="125"/>
                  </a:lnTo>
                  <a:lnTo>
                    <a:pt x="164" y="115"/>
                  </a:lnTo>
                  <a:lnTo>
                    <a:pt x="171" y="107"/>
                  </a:lnTo>
                  <a:lnTo>
                    <a:pt x="179" y="100"/>
                  </a:lnTo>
                  <a:lnTo>
                    <a:pt x="187" y="93"/>
                  </a:lnTo>
                  <a:lnTo>
                    <a:pt x="195" y="87"/>
                  </a:lnTo>
                  <a:lnTo>
                    <a:pt x="203" y="82"/>
                  </a:lnTo>
                  <a:lnTo>
                    <a:pt x="211" y="77"/>
                  </a:lnTo>
                  <a:lnTo>
                    <a:pt x="218" y="74"/>
                  </a:lnTo>
                  <a:lnTo>
                    <a:pt x="226" y="71"/>
                  </a:lnTo>
                  <a:lnTo>
                    <a:pt x="234" y="70"/>
                  </a:lnTo>
                  <a:lnTo>
                    <a:pt x="242" y="69"/>
                  </a:lnTo>
                  <a:lnTo>
                    <a:pt x="250" y="68"/>
                  </a:lnTo>
                  <a:lnTo>
                    <a:pt x="250" y="0"/>
                  </a:lnTo>
                  <a:lnTo>
                    <a:pt x="235" y="1"/>
                  </a:lnTo>
                  <a:lnTo>
                    <a:pt x="222" y="3"/>
                  </a:lnTo>
                  <a:lnTo>
                    <a:pt x="208" y="7"/>
                  </a:lnTo>
                  <a:lnTo>
                    <a:pt x="195" y="11"/>
                  </a:lnTo>
                  <a:lnTo>
                    <a:pt x="181" y="17"/>
                  </a:lnTo>
                  <a:lnTo>
                    <a:pt x="168" y="23"/>
                  </a:lnTo>
                  <a:lnTo>
                    <a:pt x="157" y="31"/>
                  </a:lnTo>
                  <a:lnTo>
                    <a:pt x="145" y="40"/>
                  </a:lnTo>
                  <a:lnTo>
                    <a:pt x="134" y="50"/>
                  </a:lnTo>
                  <a:lnTo>
                    <a:pt x="122" y="60"/>
                  </a:lnTo>
                  <a:lnTo>
                    <a:pt x="112" y="71"/>
                  </a:lnTo>
                  <a:lnTo>
                    <a:pt x="102" y="83"/>
                  </a:lnTo>
                  <a:lnTo>
                    <a:pt x="93" y="96"/>
                  </a:lnTo>
                  <a:lnTo>
                    <a:pt x="84" y="110"/>
                  </a:lnTo>
                  <a:lnTo>
                    <a:pt x="75" y="124"/>
                  </a:lnTo>
                  <a:lnTo>
                    <a:pt x="67" y="139"/>
                  </a:lnTo>
                  <a:lnTo>
                    <a:pt x="59" y="154"/>
                  </a:lnTo>
                  <a:lnTo>
                    <a:pt x="52" y="170"/>
                  </a:lnTo>
                  <a:lnTo>
                    <a:pt x="45" y="186"/>
                  </a:lnTo>
                  <a:lnTo>
                    <a:pt x="38" y="203"/>
                  </a:lnTo>
                  <a:lnTo>
                    <a:pt x="26" y="239"/>
                  </a:lnTo>
                  <a:lnTo>
                    <a:pt x="17" y="276"/>
                  </a:lnTo>
                  <a:lnTo>
                    <a:pt x="10" y="317"/>
                  </a:lnTo>
                  <a:lnTo>
                    <a:pt x="4" y="357"/>
                  </a:lnTo>
                  <a:lnTo>
                    <a:pt x="1" y="400"/>
                  </a:lnTo>
                  <a:lnTo>
                    <a:pt x="0" y="443"/>
                  </a:lnTo>
                  <a:lnTo>
                    <a:pt x="0" y="451"/>
                  </a:lnTo>
                  <a:lnTo>
                    <a:pt x="2" y="458"/>
                  </a:lnTo>
                  <a:lnTo>
                    <a:pt x="5" y="464"/>
                  </a:lnTo>
                  <a:lnTo>
                    <a:pt x="10" y="468"/>
                  </a:lnTo>
                  <a:lnTo>
                    <a:pt x="15" y="473"/>
                  </a:lnTo>
                  <a:lnTo>
                    <a:pt x="20" y="475"/>
                  </a:lnTo>
                  <a:lnTo>
                    <a:pt x="27" y="476"/>
                  </a:lnTo>
                  <a:lnTo>
                    <a:pt x="33" y="477"/>
                  </a:lnTo>
                  <a:lnTo>
                    <a:pt x="40" y="476"/>
                  </a:lnTo>
                  <a:lnTo>
                    <a:pt x="46" y="475"/>
                  </a:lnTo>
                  <a:lnTo>
                    <a:pt x="52" y="473"/>
                  </a:lnTo>
                  <a:lnTo>
                    <a:pt x="56" y="468"/>
                  </a:lnTo>
                  <a:lnTo>
                    <a:pt x="61" y="464"/>
                  </a:lnTo>
                  <a:lnTo>
                    <a:pt x="64" y="458"/>
                  </a:lnTo>
                  <a:lnTo>
                    <a:pt x="67" y="451"/>
                  </a:lnTo>
                  <a:lnTo>
                    <a:pt x="67" y="443"/>
                  </a:lnTo>
                  <a:close/>
                </a:path>
              </a:pathLst>
            </a:custGeom>
            <a:solidFill>
              <a:srgbClr val="1F1A17"/>
            </a:solidFill>
            <a:ln w="9525">
              <a:noFill/>
              <a:round/>
              <a:headEnd/>
              <a:tailEnd/>
            </a:ln>
          </p:spPr>
          <p:txBody>
            <a:bodyPr/>
            <a:lstStyle/>
            <a:p>
              <a:endParaRPr lang="en-US"/>
            </a:p>
          </p:txBody>
        </p:sp>
        <p:sp>
          <p:nvSpPr>
            <p:cNvPr id="40164" name="Freeform 1228"/>
            <p:cNvSpPr>
              <a:spLocks/>
            </p:cNvSpPr>
            <p:nvPr/>
          </p:nvSpPr>
          <p:spPr bwMode="auto">
            <a:xfrm>
              <a:off x="1259" y="2540"/>
              <a:ext cx="48" cy="73"/>
            </a:xfrm>
            <a:custGeom>
              <a:avLst/>
              <a:gdLst>
                <a:gd name="T0" fmla="*/ 0 w 284"/>
                <a:gd name="T1" fmla="*/ 0 h 443"/>
                <a:gd name="T2" fmla="*/ 0 w 284"/>
                <a:gd name="T3" fmla="*/ 0 h 443"/>
                <a:gd name="T4" fmla="*/ 0 w 284"/>
                <a:gd name="T5" fmla="*/ 0 h 443"/>
                <a:gd name="T6" fmla="*/ 0 w 284"/>
                <a:gd name="T7" fmla="*/ 0 h 443"/>
                <a:gd name="T8" fmla="*/ 0 w 284"/>
                <a:gd name="T9" fmla="*/ 0 h 443"/>
                <a:gd name="T10" fmla="*/ 0 w 284"/>
                <a:gd name="T11" fmla="*/ 0 h 443"/>
                <a:gd name="T12" fmla="*/ 0 w 284"/>
                <a:gd name="T13" fmla="*/ 0 h 443"/>
                <a:gd name="T14" fmla="*/ 0 w 284"/>
                <a:gd name="T15" fmla="*/ 0 h 443"/>
                <a:gd name="T16" fmla="*/ 0 w 284"/>
                <a:gd name="T17" fmla="*/ 0 h 443"/>
                <a:gd name="T18" fmla="*/ 0 w 284"/>
                <a:gd name="T19" fmla="*/ 0 h 443"/>
                <a:gd name="T20" fmla="*/ 0 w 284"/>
                <a:gd name="T21" fmla="*/ 0 h 443"/>
                <a:gd name="T22" fmla="*/ 0 w 284"/>
                <a:gd name="T23" fmla="*/ 0 h 443"/>
                <a:gd name="T24" fmla="*/ 0 w 284"/>
                <a:gd name="T25" fmla="*/ 0 h 443"/>
                <a:gd name="T26" fmla="*/ 0 w 284"/>
                <a:gd name="T27" fmla="*/ 0 h 443"/>
                <a:gd name="T28" fmla="*/ 0 w 284"/>
                <a:gd name="T29" fmla="*/ 0 h 443"/>
                <a:gd name="T30" fmla="*/ 0 w 284"/>
                <a:gd name="T31" fmla="*/ 0 h 443"/>
                <a:gd name="T32" fmla="*/ 0 w 284"/>
                <a:gd name="T33" fmla="*/ 0 h 443"/>
                <a:gd name="T34" fmla="*/ 0 w 284"/>
                <a:gd name="T35" fmla="*/ 0 h 443"/>
                <a:gd name="T36" fmla="*/ 0 w 284"/>
                <a:gd name="T37" fmla="*/ 0 h 443"/>
                <a:gd name="T38" fmla="*/ 0 w 284"/>
                <a:gd name="T39" fmla="*/ 0 h 443"/>
                <a:gd name="T40" fmla="*/ 0 w 284"/>
                <a:gd name="T41" fmla="*/ 0 h 443"/>
                <a:gd name="T42" fmla="*/ 0 w 284"/>
                <a:gd name="T43" fmla="*/ 0 h 443"/>
                <a:gd name="T44" fmla="*/ 0 w 284"/>
                <a:gd name="T45" fmla="*/ 0 h 443"/>
                <a:gd name="T46" fmla="*/ 0 w 284"/>
                <a:gd name="T47" fmla="*/ 0 h 443"/>
                <a:gd name="T48" fmla="*/ 0 w 284"/>
                <a:gd name="T49" fmla="*/ 0 h 443"/>
                <a:gd name="T50" fmla="*/ 0 w 284"/>
                <a:gd name="T51" fmla="*/ 0 h 443"/>
                <a:gd name="T52" fmla="*/ 0 w 284"/>
                <a:gd name="T53" fmla="*/ 0 h 443"/>
                <a:gd name="T54" fmla="*/ 0 w 284"/>
                <a:gd name="T55" fmla="*/ 0 h 443"/>
                <a:gd name="T56" fmla="*/ 0 w 284"/>
                <a:gd name="T57" fmla="*/ 0 h 443"/>
                <a:gd name="T58" fmla="*/ 0 w 284"/>
                <a:gd name="T59" fmla="*/ 0 h 443"/>
                <a:gd name="T60" fmla="*/ 0 w 284"/>
                <a:gd name="T61" fmla="*/ 0 h 443"/>
                <a:gd name="T62" fmla="*/ 0 w 284"/>
                <a:gd name="T63" fmla="*/ 0 h 443"/>
                <a:gd name="T64" fmla="*/ 0 w 284"/>
                <a:gd name="T65" fmla="*/ 0 h 443"/>
                <a:gd name="T66" fmla="*/ 0 w 284"/>
                <a:gd name="T67" fmla="*/ 0 h 443"/>
                <a:gd name="T68" fmla="*/ 0 w 284"/>
                <a:gd name="T69" fmla="*/ 0 h 443"/>
                <a:gd name="T70" fmla="*/ 0 w 284"/>
                <a:gd name="T71" fmla="*/ 0 h 44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4"/>
                <a:gd name="T109" fmla="*/ 0 h 443"/>
                <a:gd name="T110" fmla="*/ 284 w 284"/>
                <a:gd name="T111" fmla="*/ 443 h 44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4" h="443">
                  <a:moveTo>
                    <a:pt x="250" y="374"/>
                  </a:moveTo>
                  <a:lnTo>
                    <a:pt x="250" y="374"/>
                  </a:lnTo>
                  <a:lnTo>
                    <a:pt x="242" y="374"/>
                  </a:lnTo>
                  <a:lnTo>
                    <a:pt x="234" y="373"/>
                  </a:lnTo>
                  <a:lnTo>
                    <a:pt x="226" y="371"/>
                  </a:lnTo>
                  <a:lnTo>
                    <a:pt x="218" y="369"/>
                  </a:lnTo>
                  <a:lnTo>
                    <a:pt x="211" y="365"/>
                  </a:lnTo>
                  <a:lnTo>
                    <a:pt x="203" y="362"/>
                  </a:lnTo>
                  <a:lnTo>
                    <a:pt x="195" y="356"/>
                  </a:lnTo>
                  <a:lnTo>
                    <a:pt x="187" y="350"/>
                  </a:lnTo>
                  <a:lnTo>
                    <a:pt x="179" y="343"/>
                  </a:lnTo>
                  <a:lnTo>
                    <a:pt x="171" y="336"/>
                  </a:lnTo>
                  <a:lnTo>
                    <a:pt x="164" y="327"/>
                  </a:lnTo>
                  <a:lnTo>
                    <a:pt x="156" y="318"/>
                  </a:lnTo>
                  <a:lnTo>
                    <a:pt x="148" y="309"/>
                  </a:lnTo>
                  <a:lnTo>
                    <a:pt x="141" y="297"/>
                  </a:lnTo>
                  <a:lnTo>
                    <a:pt x="134" y="285"/>
                  </a:lnTo>
                  <a:lnTo>
                    <a:pt x="127" y="274"/>
                  </a:lnTo>
                  <a:lnTo>
                    <a:pt x="120" y="260"/>
                  </a:lnTo>
                  <a:lnTo>
                    <a:pt x="114" y="246"/>
                  </a:lnTo>
                  <a:lnTo>
                    <a:pt x="108" y="232"/>
                  </a:lnTo>
                  <a:lnTo>
                    <a:pt x="102" y="218"/>
                  </a:lnTo>
                  <a:lnTo>
                    <a:pt x="92" y="186"/>
                  </a:lnTo>
                  <a:lnTo>
                    <a:pt x="83" y="152"/>
                  </a:lnTo>
                  <a:lnTo>
                    <a:pt x="76" y="117"/>
                  </a:lnTo>
                  <a:lnTo>
                    <a:pt x="71" y="78"/>
                  </a:lnTo>
                  <a:lnTo>
                    <a:pt x="68" y="40"/>
                  </a:lnTo>
                  <a:lnTo>
                    <a:pt x="67" y="0"/>
                  </a:lnTo>
                  <a:lnTo>
                    <a:pt x="0" y="0"/>
                  </a:lnTo>
                  <a:lnTo>
                    <a:pt x="1" y="44"/>
                  </a:lnTo>
                  <a:lnTo>
                    <a:pt x="4" y="86"/>
                  </a:lnTo>
                  <a:lnTo>
                    <a:pt x="10" y="127"/>
                  </a:lnTo>
                  <a:lnTo>
                    <a:pt x="17" y="166"/>
                  </a:lnTo>
                  <a:lnTo>
                    <a:pt x="26" y="204"/>
                  </a:lnTo>
                  <a:lnTo>
                    <a:pt x="38" y="239"/>
                  </a:lnTo>
                  <a:lnTo>
                    <a:pt x="45" y="258"/>
                  </a:lnTo>
                  <a:lnTo>
                    <a:pt x="52" y="274"/>
                  </a:lnTo>
                  <a:lnTo>
                    <a:pt x="59" y="290"/>
                  </a:lnTo>
                  <a:lnTo>
                    <a:pt x="67" y="305"/>
                  </a:lnTo>
                  <a:lnTo>
                    <a:pt x="75" y="320"/>
                  </a:lnTo>
                  <a:lnTo>
                    <a:pt x="84" y="334"/>
                  </a:lnTo>
                  <a:lnTo>
                    <a:pt x="93" y="348"/>
                  </a:lnTo>
                  <a:lnTo>
                    <a:pt x="102" y="361"/>
                  </a:lnTo>
                  <a:lnTo>
                    <a:pt x="112" y="372"/>
                  </a:lnTo>
                  <a:lnTo>
                    <a:pt x="122" y="384"/>
                  </a:lnTo>
                  <a:lnTo>
                    <a:pt x="134" y="394"/>
                  </a:lnTo>
                  <a:lnTo>
                    <a:pt x="145" y="403"/>
                  </a:lnTo>
                  <a:lnTo>
                    <a:pt x="157" y="413"/>
                  </a:lnTo>
                  <a:lnTo>
                    <a:pt x="168" y="420"/>
                  </a:lnTo>
                  <a:lnTo>
                    <a:pt x="181" y="426"/>
                  </a:lnTo>
                  <a:lnTo>
                    <a:pt x="195" y="432"/>
                  </a:lnTo>
                  <a:lnTo>
                    <a:pt x="208" y="437"/>
                  </a:lnTo>
                  <a:lnTo>
                    <a:pt x="222" y="440"/>
                  </a:lnTo>
                  <a:lnTo>
                    <a:pt x="235" y="443"/>
                  </a:lnTo>
                  <a:lnTo>
                    <a:pt x="250" y="443"/>
                  </a:lnTo>
                  <a:lnTo>
                    <a:pt x="259" y="443"/>
                  </a:lnTo>
                  <a:lnTo>
                    <a:pt x="266" y="440"/>
                  </a:lnTo>
                  <a:lnTo>
                    <a:pt x="271" y="437"/>
                  </a:lnTo>
                  <a:lnTo>
                    <a:pt x="276" y="432"/>
                  </a:lnTo>
                  <a:lnTo>
                    <a:pt x="279" y="428"/>
                  </a:lnTo>
                  <a:lnTo>
                    <a:pt x="282" y="422"/>
                  </a:lnTo>
                  <a:lnTo>
                    <a:pt x="284" y="415"/>
                  </a:lnTo>
                  <a:lnTo>
                    <a:pt x="284" y="409"/>
                  </a:lnTo>
                  <a:lnTo>
                    <a:pt x="284" y="402"/>
                  </a:lnTo>
                  <a:lnTo>
                    <a:pt x="282" y="396"/>
                  </a:lnTo>
                  <a:lnTo>
                    <a:pt x="279" y="391"/>
                  </a:lnTo>
                  <a:lnTo>
                    <a:pt x="276" y="386"/>
                  </a:lnTo>
                  <a:lnTo>
                    <a:pt x="271" y="381"/>
                  </a:lnTo>
                  <a:lnTo>
                    <a:pt x="266" y="378"/>
                  </a:lnTo>
                  <a:lnTo>
                    <a:pt x="259" y="376"/>
                  </a:lnTo>
                  <a:lnTo>
                    <a:pt x="250" y="374"/>
                  </a:lnTo>
                  <a:close/>
                </a:path>
              </a:pathLst>
            </a:custGeom>
            <a:solidFill>
              <a:srgbClr val="1F1A17"/>
            </a:solidFill>
            <a:ln w="9525">
              <a:noFill/>
              <a:round/>
              <a:headEnd/>
              <a:tailEnd/>
            </a:ln>
          </p:spPr>
          <p:txBody>
            <a:bodyPr/>
            <a:lstStyle/>
            <a:p>
              <a:endParaRPr lang="en-US"/>
            </a:p>
          </p:txBody>
        </p:sp>
        <p:sp>
          <p:nvSpPr>
            <p:cNvPr id="40165" name="Freeform 1229"/>
            <p:cNvSpPr>
              <a:spLocks/>
            </p:cNvSpPr>
            <p:nvPr/>
          </p:nvSpPr>
          <p:spPr bwMode="auto">
            <a:xfrm>
              <a:off x="1034" y="2520"/>
              <a:ext cx="98" cy="121"/>
            </a:xfrm>
            <a:custGeom>
              <a:avLst/>
              <a:gdLst>
                <a:gd name="T0" fmla="*/ 0 w 588"/>
                <a:gd name="T1" fmla="*/ 0 h 731"/>
                <a:gd name="T2" fmla="*/ 0 w 588"/>
                <a:gd name="T3" fmla="*/ 0 h 731"/>
                <a:gd name="T4" fmla="*/ 0 w 588"/>
                <a:gd name="T5" fmla="*/ 0 h 731"/>
                <a:gd name="T6" fmla="*/ 0 w 588"/>
                <a:gd name="T7" fmla="*/ 0 h 731"/>
                <a:gd name="T8" fmla="*/ 0 w 588"/>
                <a:gd name="T9" fmla="*/ 0 h 731"/>
                <a:gd name="T10" fmla="*/ 0 w 588"/>
                <a:gd name="T11" fmla="*/ 0 h 731"/>
                <a:gd name="T12" fmla="*/ 0 w 588"/>
                <a:gd name="T13" fmla="*/ 0 h 731"/>
                <a:gd name="T14" fmla="*/ 0 w 588"/>
                <a:gd name="T15" fmla="*/ 0 h 731"/>
                <a:gd name="T16" fmla="*/ 0 w 588"/>
                <a:gd name="T17" fmla="*/ 0 h 731"/>
                <a:gd name="T18" fmla="*/ 0 w 588"/>
                <a:gd name="T19" fmla="*/ 0 h 731"/>
                <a:gd name="T20" fmla="*/ 0 w 588"/>
                <a:gd name="T21" fmla="*/ 0 h 731"/>
                <a:gd name="T22" fmla="*/ 0 w 588"/>
                <a:gd name="T23" fmla="*/ 0 h 731"/>
                <a:gd name="T24" fmla="*/ 0 w 588"/>
                <a:gd name="T25" fmla="*/ 0 h 731"/>
                <a:gd name="T26" fmla="*/ 0 w 588"/>
                <a:gd name="T27" fmla="*/ 0 h 731"/>
                <a:gd name="T28" fmla="*/ 0 w 588"/>
                <a:gd name="T29" fmla="*/ 0 h 731"/>
                <a:gd name="T30" fmla="*/ 0 w 588"/>
                <a:gd name="T31" fmla="*/ 0 h 731"/>
                <a:gd name="T32" fmla="*/ 0 w 588"/>
                <a:gd name="T33" fmla="*/ 0 h 731"/>
                <a:gd name="T34" fmla="*/ 0 w 588"/>
                <a:gd name="T35" fmla="*/ 0 h 731"/>
                <a:gd name="T36" fmla="*/ 0 w 588"/>
                <a:gd name="T37" fmla="*/ 0 h 731"/>
                <a:gd name="T38" fmla="*/ 0 w 588"/>
                <a:gd name="T39" fmla="*/ 0 h 731"/>
                <a:gd name="T40" fmla="*/ 0 w 588"/>
                <a:gd name="T41" fmla="*/ 0 h 731"/>
                <a:gd name="T42" fmla="*/ 0 w 588"/>
                <a:gd name="T43" fmla="*/ 0 h 731"/>
                <a:gd name="T44" fmla="*/ 0 w 588"/>
                <a:gd name="T45" fmla="*/ 0 h 731"/>
                <a:gd name="T46" fmla="*/ 0 w 588"/>
                <a:gd name="T47" fmla="*/ 0 h 731"/>
                <a:gd name="T48" fmla="*/ 0 w 588"/>
                <a:gd name="T49" fmla="*/ 0 h 731"/>
                <a:gd name="T50" fmla="*/ 0 w 588"/>
                <a:gd name="T51" fmla="*/ 0 h 731"/>
                <a:gd name="T52" fmla="*/ 0 w 588"/>
                <a:gd name="T53" fmla="*/ 0 h 731"/>
                <a:gd name="T54" fmla="*/ 0 w 588"/>
                <a:gd name="T55" fmla="*/ 0 h 731"/>
                <a:gd name="T56" fmla="*/ 0 w 588"/>
                <a:gd name="T57" fmla="*/ 0 h 731"/>
                <a:gd name="T58" fmla="*/ 0 w 588"/>
                <a:gd name="T59" fmla="*/ 0 h 731"/>
                <a:gd name="T60" fmla="*/ 0 w 588"/>
                <a:gd name="T61" fmla="*/ 0 h 731"/>
                <a:gd name="T62" fmla="*/ 0 w 588"/>
                <a:gd name="T63" fmla="*/ 0 h 731"/>
                <a:gd name="T64" fmla="*/ 0 w 588"/>
                <a:gd name="T65" fmla="*/ 0 h 731"/>
                <a:gd name="T66" fmla="*/ 0 w 588"/>
                <a:gd name="T67" fmla="*/ 0 h 731"/>
                <a:gd name="T68" fmla="*/ 0 w 588"/>
                <a:gd name="T69" fmla="*/ 0 h 731"/>
                <a:gd name="T70" fmla="*/ 0 w 588"/>
                <a:gd name="T71" fmla="*/ 0 h 731"/>
                <a:gd name="T72" fmla="*/ 0 w 588"/>
                <a:gd name="T73" fmla="*/ 0 h 731"/>
                <a:gd name="T74" fmla="*/ 0 w 588"/>
                <a:gd name="T75" fmla="*/ 0 h 731"/>
                <a:gd name="T76" fmla="*/ 0 w 588"/>
                <a:gd name="T77" fmla="*/ 0 h 731"/>
                <a:gd name="T78" fmla="*/ 0 w 588"/>
                <a:gd name="T79" fmla="*/ 0 h 731"/>
                <a:gd name="T80" fmla="*/ 0 w 588"/>
                <a:gd name="T81" fmla="*/ 0 h 7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8"/>
                <a:gd name="T124" fmla="*/ 0 h 731"/>
                <a:gd name="T125" fmla="*/ 588 w 588"/>
                <a:gd name="T126" fmla="*/ 731 h 73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8" h="731">
                  <a:moveTo>
                    <a:pt x="588" y="520"/>
                  </a:moveTo>
                  <a:lnTo>
                    <a:pt x="583" y="491"/>
                  </a:lnTo>
                  <a:lnTo>
                    <a:pt x="576" y="461"/>
                  </a:lnTo>
                  <a:lnTo>
                    <a:pt x="565" y="430"/>
                  </a:lnTo>
                  <a:lnTo>
                    <a:pt x="554" y="398"/>
                  </a:lnTo>
                  <a:lnTo>
                    <a:pt x="539" y="366"/>
                  </a:lnTo>
                  <a:lnTo>
                    <a:pt x="522" y="334"/>
                  </a:lnTo>
                  <a:lnTo>
                    <a:pt x="505" y="301"/>
                  </a:lnTo>
                  <a:lnTo>
                    <a:pt x="484" y="268"/>
                  </a:lnTo>
                  <a:lnTo>
                    <a:pt x="460" y="232"/>
                  </a:lnTo>
                  <a:lnTo>
                    <a:pt x="435" y="199"/>
                  </a:lnTo>
                  <a:lnTo>
                    <a:pt x="407" y="167"/>
                  </a:lnTo>
                  <a:lnTo>
                    <a:pt x="380" y="138"/>
                  </a:lnTo>
                  <a:lnTo>
                    <a:pt x="352" y="111"/>
                  </a:lnTo>
                  <a:lnTo>
                    <a:pt x="324" y="87"/>
                  </a:lnTo>
                  <a:lnTo>
                    <a:pt x="295" y="66"/>
                  </a:lnTo>
                  <a:lnTo>
                    <a:pt x="267" y="48"/>
                  </a:lnTo>
                  <a:lnTo>
                    <a:pt x="253" y="40"/>
                  </a:lnTo>
                  <a:lnTo>
                    <a:pt x="238" y="32"/>
                  </a:lnTo>
                  <a:lnTo>
                    <a:pt x="224" y="25"/>
                  </a:lnTo>
                  <a:lnTo>
                    <a:pt x="211" y="19"/>
                  </a:lnTo>
                  <a:lnTo>
                    <a:pt x="197" y="14"/>
                  </a:lnTo>
                  <a:lnTo>
                    <a:pt x="184" y="10"/>
                  </a:lnTo>
                  <a:lnTo>
                    <a:pt x="171" y="6"/>
                  </a:lnTo>
                  <a:lnTo>
                    <a:pt x="158" y="4"/>
                  </a:lnTo>
                  <a:lnTo>
                    <a:pt x="145" y="2"/>
                  </a:lnTo>
                  <a:lnTo>
                    <a:pt x="133" y="0"/>
                  </a:lnTo>
                  <a:lnTo>
                    <a:pt x="121" y="0"/>
                  </a:lnTo>
                  <a:lnTo>
                    <a:pt x="110" y="2"/>
                  </a:lnTo>
                  <a:lnTo>
                    <a:pt x="98" y="4"/>
                  </a:lnTo>
                  <a:lnTo>
                    <a:pt x="88" y="6"/>
                  </a:lnTo>
                  <a:lnTo>
                    <a:pt x="77" y="10"/>
                  </a:lnTo>
                  <a:lnTo>
                    <a:pt x="67" y="14"/>
                  </a:lnTo>
                  <a:lnTo>
                    <a:pt x="58" y="20"/>
                  </a:lnTo>
                  <a:lnTo>
                    <a:pt x="48" y="26"/>
                  </a:lnTo>
                  <a:lnTo>
                    <a:pt x="41" y="34"/>
                  </a:lnTo>
                  <a:lnTo>
                    <a:pt x="33" y="42"/>
                  </a:lnTo>
                  <a:lnTo>
                    <a:pt x="28" y="50"/>
                  </a:lnTo>
                  <a:lnTo>
                    <a:pt x="22" y="59"/>
                  </a:lnTo>
                  <a:lnTo>
                    <a:pt x="16" y="70"/>
                  </a:lnTo>
                  <a:lnTo>
                    <a:pt x="12" y="80"/>
                  </a:lnTo>
                  <a:lnTo>
                    <a:pt x="8" y="92"/>
                  </a:lnTo>
                  <a:lnTo>
                    <a:pt x="6" y="105"/>
                  </a:lnTo>
                  <a:lnTo>
                    <a:pt x="3" y="117"/>
                  </a:lnTo>
                  <a:lnTo>
                    <a:pt x="1" y="130"/>
                  </a:lnTo>
                  <a:lnTo>
                    <a:pt x="1" y="144"/>
                  </a:lnTo>
                  <a:lnTo>
                    <a:pt x="0" y="158"/>
                  </a:lnTo>
                  <a:lnTo>
                    <a:pt x="1" y="173"/>
                  </a:lnTo>
                  <a:lnTo>
                    <a:pt x="2" y="188"/>
                  </a:lnTo>
                  <a:lnTo>
                    <a:pt x="3" y="203"/>
                  </a:lnTo>
                  <a:lnTo>
                    <a:pt x="6" y="219"/>
                  </a:lnTo>
                  <a:lnTo>
                    <a:pt x="9" y="235"/>
                  </a:lnTo>
                  <a:lnTo>
                    <a:pt x="12" y="253"/>
                  </a:lnTo>
                  <a:lnTo>
                    <a:pt x="23" y="286"/>
                  </a:lnTo>
                  <a:lnTo>
                    <a:pt x="34" y="321"/>
                  </a:lnTo>
                  <a:lnTo>
                    <a:pt x="49" y="357"/>
                  </a:lnTo>
                  <a:lnTo>
                    <a:pt x="67" y="393"/>
                  </a:lnTo>
                  <a:lnTo>
                    <a:pt x="88" y="430"/>
                  </a:lnTo>
                  <a:lnTo>
                    <a:pt x="110" y="465"/>
                  </a:lnTo>
                  <a:lnTo>
                    <a:pt x="129" y="494"/>
                  </a:lnTo>
                  <a:lnTo>
                    <a:pt x="149" y="521"/>
                  </a:lnTo>
                  <a:lnTo>
                    <a:pt x="169" y="546"/>
                  </a:lnTo>
                  <a:lnTo>
                    <a:pt x="189" y="569"/>
                  </a:lnTo>
                  <a:lnTo>
                    <a:pt x="211" y="593"/>
                  </a:lnTo>
                  <a:lnTo>
                    <a:pt x="233" y="613"/>
                  </a:lnTo>
                  <a:lnTo>
                    <a:pt x="255" y="633"/>
                  </a:lnTo>
                  <a:lnTo>
                    <a:pt x="277" y="652"/>
                  </a:lnTo>
                  <a:lnTo>
                    <a:pt x="299" y="668"/>
                  </a:lnTo>
                  <a:lnTo>
                    <a:pt x="322" y="683"/>
                  </a:lnTo>
                  <a:lnTo>
                    <a:pt x="344" y="696"/>
                  </a:lnTo>
                  <a:lnTo>
                    <a:pt x="366" y="707"/>
                  </a:lnTo>
                  <a:lnTo>
                    <a:pt x="387" y="716"/>
                  </a:lnTo>
                  <a:lnTo>
                    <a:pt x="408" y="723"/>
                  </a:lnTo>
                  <a:lnTo>
                    <a:pt x="429" y="729"/>
                  </a:lnTo>
                  <a:lnTo>
                    <a:pt x="448" y="731"/>
                  </a:lnTo>
                  <a:lnTo>
                    <a:pt x="460" y="701"/>
                  </a:lnTo>
                  <a:lnTo>
                    <a:pt x="473" y="671"/>
                  </a:lnTo>
                  <a:lnTo>
                    <a:pt x="488" y="643"/>
                  </a:lnTo>
                  <a:lnTo>
                    <a:pt x="504" y="616"/>
                  </a:lnTo>
                  <a:lnTo>
                    <a:pt x="522" y="590"/>
                  </a:lnTo>
                  <a:lnTo>
                    <a:pt x="543" y="565"/>
                  </a:lnTo>
                  <a:lnTo>
                    <a:pt x="565" y="542"/>
                  </a:lnTo>
                  <a:lnTo>
                    <a:pt x="588" y="520"/>
                  </a:lnTo>
                  <a:close/>
                </a:path>
              </a:pathLst>
            </a:custGeom>
            <a:solidFill>
              <a:srgbClr val="948307"/>
            </a:solidFill>
            <a:ln w="9525">
              <a:noFill/>
              <a:round/>
              <a:headEnd/>
              <a:tailEnd/>
            </a:ln>
          </p:spPr>
          <p:txBody>
            <a:bodyPr/>
            <a:lstStyle/>
            <a:p>
              <a:endParaRPr lang="en-US"/>
            </a:p>
          </p:txBody>
        </p:sp>
        <p:sp>
          <p:nvSpPr>
            <p:cNvPr id="40166" name="Freeform 1230"/>
            <p:cNvSpPr>
              <a:spLocks/>
            </p:cNvSpPr>
            <p:nvPr/>
          </p:nvSpPr>
          <p:spPr bwMode="auto">
            <a:xfrm>
              <a:off x="1055" y="2547"/>
              <a:ext cx="50" cy="60"/>
            </a:xfrm>
            <a:custGeom>
              <a:avLst/>
              <a:gdLst>
                <a:gd name="T0" fmla="*/ 0 w 304"/>
                <a:gd name="T1" fmla="*/ 0 h 355"/>
                <a:gd name="T2" fmla="*/ 0 w 304"/>
                <a:gd name="T3" fmla="*/ 0 h 355"/>
                <a:gd name="T4" fmla="*/ 0 w 304"/>
                <a:gd name="T5" fmla="*/ 0 h 355"/>
                <a:gd name="T6" fmla="*/ 0 w 304"/>
                <a:gd name="T7" fmla="*/ 0 h 355"/>
                <a:gd name="T8" fmla="*/ 0 w 304"/>
                <a:gd name="T9" fmla="*/ 0 h 355"/>
                <a:gd name="T10" fmla="*/ 0 w 304"/>
                <a:gd name="T11" fmla="*/ 0 h 355"/>
                <a:gd name="T12" fmla="*/ 0 w 304"/>
                <a:gd name="T13" fmla="*/ 0 h 355"/>
                <a:gd name="T14" fmla="*/ 0 w 304"/>
                <a:gd name="T15" fmla="*/ 0 h 355"/>
                <a:gd name="T16" fmla="*/ 0 w 304"/>
                <a:gd name="T17" fmla="*/ 0 h 355"/>
                <a:gd name="T18" fmla="*/ 0 w 304"/>
                <a:gd name="T19" fmla="*/ 0 h 355"/>
                <a:gd name="T20" fmla="*/ 0 w 304"/>
                <a:gd name="T21" fmla="*/ 0 h 355"/>
                <a:gd name="T22" fmla="*/ 0 w 304"/>
                <a:gd name="T23" fmla="*/ 0 h 355"/>
                <a:gd name="T24" fmla="*/ 0 w 304"/>
                <a:gd name="T25" fmla="*/ 0 h 355"/>
                <a:gd name="T26" fmla="*/ 0 w 304"/>
                <a:gd name="T27" fmla="*/ 0 h 355"/>
                <a:gd name="T28" fmla="*/ 0 w 304"/>
                <a:gd name="T29" fmla="*/ 0 h 355"/>
                <a:gd name="T30" fmla="*/ 0 w 304"/>
                <a:gd name="T31" fmla="*/ 0 h 355"/>
                <a:gd name="T32" fmla="*/ 0 w 304"/>
                <a:gd name="T33" fmla="*/ 0 h 355"/>
                <a:gd name="T34" fmla="*/ 0 w 304"/>
                <a:gd name="T35" fmla="*/ 0 h 355"/>
                <a:gd name="T36" fmla="*/ 0 w 304"/>
                <a:gd name="T37" fmla="*/ 0 h 355"/>
                <a:gd name="T38" fmla="*/ 0 w 304"/>
                <a:gd name="T39" fmla="*/ 0 h 355"/>
                <a:gd name="T40" fmla="*/ 0 w 304"/>
                <a:gd name="T41" fmla="*/ 0 h 355"/>
                <a:gd name="T42" fmla="*/ 0 w 304"/>
                <a:gd name="T43" fmla="*/ 0 h 355"/>
                <a:gd name="T44" fmla="*/ 0 w 304"/>
                <a:gd name="T45" fmla="*/ 0 h 355"/>
                <a:gd name="T46" fmla="*/ 0 w 304"/>
                <a:gd name="T47" fmla="*/ 0 h 355"/>
                <a:gd name="T48" fmla="*/ 0 w 304"/>
                <a:gd name="T49" fmla="*/ 0 h 355"/>
                <a:gd name="T50" fmla="*/ 0 w 304"/>
                <a:gd name="T51" fmla="*/ 0 h 355"/>
                <a:gd name="T52" fmla="*/ 0 w 304"/>
                <a:gd name="T53" fmla="*/ 0 h 355"/>
                <a:gd name="T54" fmla="*/ 0 w 304"/>
                <a:gd name="T55" fmla="*/ 0 h 355"/>
                <a:gd name="T56" fmla="*/ 0 w 304"/>
                <a:gd name="T57" fmla="*/ 0 h 355"/>
                <a:gd name="T58" fmla="*/ 0 w 304"/>
                <a:gd name="T59" fmla="*/ 0 h 355"/>
                <a:gd name="T60" fmla="*/ 0 w 304"/>
                <a:gd name="T61" fmla="*/ 0 h 355"/>
                <a:gd name="T62" fmla="*/ 0 w 304"/>
                <a:gd name="T63" fmla="*/ 0 h 355"/>
                <a:gd name="T64" fmla="*/ 0 w 304"/>
                <a:gd name="T65" fmla="*/ 0 h 355"/>
                <a:gd name="T66" fmla="*/ 0 w 304"/>
                <a:gd name="T67" fmla="*/ 0 h 355"/>
                <a:gd name="T68" fmla="*/ 0 w 304"/>
                <a:gd name="T69" fmla="*/ 0 h 355"/>
                <a:gd name="T70" fmla="*/ 0 w 304"/>
                <a:gd name="T71" fmla="*/ 0 h 355"/>
                <a:gd name="T72" fmla="*/ 0 w 304"/>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4"/>
                <a:gd name="T112" fmla="*/ 0 h 355"/>
                <a:gd name="T113" fmla="*/ 304 w 304"/>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4" h="355">
                  <a:moveTo>
                    <a:pt x="281" y="0"/>
                  </a:moveTo>
                  <a:lnTo>
                    <a:pt x="259" y="16"/>
                  </a:lnTo>
                  <a:lnTo>
                    <a:pt x="238" y="32"/>
                  </a:lnTo>
                  <a:lnTo>
                    <a:pt x="217" y="50"/>
                  </a:lnTo>
                  <a:lnTo>
                    <a:pt x="196" y="67"/>
                  </a:lnTo>
                  <a:lnTo>
                    <a:pt x="177" y="86"/>
                  </a:lnTo>
                  <a:lnTo>
                    <a:pt x="157" y="104"/>
                  </a:lnTo>
                  <a:lnTo>
                    <a:pt x="139" y="124"/>
                  </a:lnTo>
                  <a:lnTo>
                    <a:pt x="120" y="143"/>
                  </a:lnTo>
                  <a:lnTo>
                    <a:pt x="103" y="164"/>
                  </a:lnTo>
                  <a:lnTo>
                    <a:pt x="87" y="185"/>
                  </a:lnTo>
                  <a:lnTo>
                    <a:pt x="70" y="207"/>
                  </a:lnTo>
                  <a:lnTo>
                    <a:pt x="54" y="229"/>
                  </a:lnTo>
                  <a:lnTo>
                    <a:pt x="40" y="252"/>
                  </a:lnTo>
                  <a:lnTo>
                    <a:pt x="26" y="275"/>
                  </a:lnTo>
                  <a:lnTo>
                    <a:pt x="13" y="298"/>
                  </a:lnTo>
                  <a:lnTo>
                    <a:pt x="0" y="323"/>
                  </a:lnTo>
                  <a:lnTo>
                    <a:pt x="11" y="339"/>
                  </a:lnTo>
                  <a:lnTo>
                    <a:pt x="23" y="355"/>
                  </a:lnTo>
                  <a:lnTo>
                    <a:pt x="36" y="330"/>
                  </a:lnTo>
                  <a:lnTo>
                    <a:pt x="48" y="305"/>
                  </a:lnTo>
                  <a:lnTo>
                    <a:pt x="62" y="282"/>
                  </a:lnTo>
                  <a:lnTo>
                    <a:pt x="77" y="259"/>
                  </a:lnTo>
                  <a:lnTo>
                    <a:pt x="92" y="236"/>
                  </a:lnTo>
                  <a:lnTo>
                    <a:pt x="108" y="214"/>
                  </a:lnTo>
                  <a:lnTo>
                    <a:pt x="125" y="193"/>
                  </a:lnTo>
                  <a:lnTo>
                    <a:pt x="142" y="171"/>
                  </a:lnTo>
                  <a:lnTo>
                    <a:pt x="161" y="151"/>
                  </a:lnTo>
                  <a:lnTo>
                    <a:pt x="179" y="132"/>
                  </a:lnTo>
                  <a:lnTo>
                    <a:pt x="199" y="112"/>
                  </a:lnTo>
                  <a:lnTo>
                    <a:pt x="218" y="94"/>
                  </a:lnTo>
                  <a:lnTo>
                    <a:pt x="239" y="76"/>
                  </a:lnTo>
                  <a:lnTo>
                    <a:pt x="260" y="59"/>
                  </a:lnTo>
                  <a:lnTo>
                    <a:pt x="282" y="43"/>
                  </a:lnTo>
                  <a:lnTo>
                    <a:pt x="304" y="27"/>
                  </a:lnTo>
                  <a:lnTo>
                    <a:pt x="292" y="14"/>
                  </a:lnTo>
                  <a:lnTo>
                    <a:pt x="281" y="0"/>
                  </a:lnTo>
                  <a:close/>
                </a:path>
              </a:pathLst>
            </a:custGeom>
            <a:solidFill>
              <a:srgbClr val="968405"/>
            </a:solidFill>
            <a:ln w="9525">
              <a:noFill/>
              <a:round/>
              <a:headEnd/>
              <a:tailEnd/>
            </a:ln>
          </p:spPr>
          <p:txBody>
            <a:bodyPr/>
            <a:lstStyle/>
            <a:p>
              <a:endParaRPr lang="en-US"/>
            </a:p>
          </p:txBody>
        </p:sp>
        <p:sp>
          <p:nvSpPr>
            <p:cNvPr id="40167" name="Freeform 1231"/>
            <p:cNvSpPr>
              <a:spLocks/>
            </p:cNvSpPr>
            <p:nvPr/>
          </p:nvSpPr>
          <p:spPr bwMode="auto">
            <a:xfrm>
              <a:off x="1057" y="2550"/>
              <a:ext cx="50" cy="59"/>
            </a:xfrm>
            <a:custGeom>
              <a:avLst/>
              <a:gdLst>
                <a:gd name="T0" fmla="*/ 0 w 304"/>
                <a:gd name="T1" fmla="*/ 0 h 356"/>
                <a:gd name="T2" fmla="*/ 0 w 304"/>
                <a:gd name="T3" fmla="*/ 0 h 356"/>
                <a:gd name="T4" fmla="*/ 0 w 304"/>
                <a:gd name="T5" fmla="*/ 0 h 356"/>
                <a:gd name="T6" fmla="*/ 0 w 304"/>
                <a:gd name="T7" fmla="*/ 0 h 356"/>
                <a:gd name="T8" fmla="*/ 0 w 304"/>
                <a:gd name="T9" fmla="*/ 0 h 356"/>
                <a:gd name="T10" fmla="*/ 0 w 304"/>
                <a:gd name="T11" fmla="*/ 0 h 356"/>
                <a:gd name="T12" fmla="*/ 0 w 304"/>
                <a:gd name="T13" fmla="*/ 0 h 356"/>
                <a:gd name="T14" fmla="*/ 0 w 304"/>
                <a:gd name="T15" fmla="*/ 0 h 356"/>
                <a:gd name="T16" fmla="*/ 0 w 304"/>
                <a:gd name="T17" fmla="*/ 0 h 356"/>
                <a:gd name="T18" fmla="*/ 0 w 304"/>
                <a:gd name="T19" fmla="*/ 0 h 356"/>
                <a:gd name="T20" fmla="*/ 0 w 304"/>
                <a:gd name="T21" fmla="*/ 0 h 356"/>
                <a:gd name="T22" fmla="*/ 0 w 304"/>
                <a:gd name="T23" fmla="*/ 0 h 356"/>
                <a:gd name="T24" fmla="*/ 0 w 304"/>
                <a:gd name="T25" fmla="*/ 0 h 356"/>
                <a:gd name="T26" fmla="*/ 0 w 304"/>
                <a:gd name="T27" fmla="*/ 0 h 356"/>
                <a:gd name="T28" fmla="*/ 0 w 304"/>
                <a:gd name="T29" fmla="*/ 0 h 356"/>
                <a:gd name="T30" fmla="*/ 0 w 304"/>
                <a:gd name="T31" fmla="*/ 0 h 356"/>
                <a:gd name="T32" fmla="*/ 0 w 304"/>
                <a:gd name="T33" fmla="*/ 0 h 356"/>
                <a:gd name="T34" fmla="*/ 0 w 304"/>
                <a:gd name="T35" fmla="*/ 0 h 356"/>
                <a:gd name="T36" fmla="*/ 0 w 304"/>
                <a:gd name="T37" fmla="*/ 0 h 356"/>
                <a:gd name="T38" fmla="*/ 0 w 304"/>
                <a:gd name="T39" fmla="*/ 0 h 356"/>
                <a:gd name="T40" fmla="*/ 0 w 304"/>
                <a:gd name="T41" fmla="*/ 0 h 356"/>
                <a:gd name="T42" fmla="*/ 0 w 304"/>
                <a:gd name="T43" fmla="*/ 0 h 356"/>
                <a:gd name="T44" fmla="*/ 0 w 304"/>
                <a:gd name="T45" fmla="*/ 0 h 356"/>
                <a:gd name="T46" fmla="*/ 0 w 304"/>
                <a:gd name="T47" fmla="*/ 0 h 356"/>
                <a:gd name="T48" fmla="*/ 0 w 304"/>
                <a:gd name="T49" fmla="*/ 0 h 356"/>
                <a:gd name="T50" fmla="*/ 0 w 304"/>
                <a:gd name="T51" fmla="*/ 0 h 356"/>
                <a:gd name="T52" fmla="*/ 0 w 304"/>
                <a:gd name="T53" fmla="*/ 0 h 356"/>
                <a:gd name="T54" fmla="*/ 0 w 304"/>
                <a:gd name="T55" fmla="*/ 0 h 356"/>
                <a:gd name="T56" fmla="*/ 0 w 304"/>
                <a:gd name="T57" fmla="*/ 0 h 356"/>
                <a:gd name="T58" fmla="*/ 0 w 304"/>
                <a:gd name="T59" fmla="*/ 0 h 356"/>
                <a:gd name="T60" fmla="*/ 0 w 304"/>
                <a:gd name="T61" fmla="*/ 0 h 356"/>
                <a:gd name="T62" fmla="*/ 0 w 304"/>
                <a:gd name="T63" fmla="*/ 0 h 356"/>
                <a:gd name="T64" fmla="*/ 0 w 304"/>
                <a:gd name="T65" fmla="*/ 0 h 356"/>
                <a:gd name="T66" fmla="*/ 0 w 304"/>
                <a:gd name="T67" fmla="*/ 0 h 356"/>
                <a:gd name="T68" fmla="*/ 0 w 304"/>
                <a:gd name="T69" fmla="*/ 0 h 356"/>
                <a:gd name="T70" fmla="*/ 0 w 304"/>
                <a:gd name="T71" fmla="*/ 0 h 356"/>
                <a:gd name="T72" fmla="*/ 0 w 304"/>
                <a:gd name="T73" fmla="*/ 0 h 3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4"/>
                <a:gd name="T112" fmla="*/ 0 h 356"/>
                <a:gd name="T113" fmla="*/ 304 w 304"/>
                <a:gd name="T114" fmla="*/ 356 h 3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4" h="356">
                  <a:moveTo>
                    <a:pt x="281" y="0"/>
                  </a:moveTo>
                  <a:lnTo>
                    <a:pt x="259" y="15"/>
                  </a:lnTo>
                  <a:lnTo>
                    <a:pt x="237" y="31"/>
                  </a:lnTo>
                  <a:lnTo>
                    <a:pt x="217" y="48"/>
                  </a:lnTo>
                  <a:lnTo>
                    <a:pt x="196" y="67"/>
                  </a:lnTo>
                  <a:lnTo>
                    <a:pt x="176" y="84"/>
                  </a:lnTo>
                  <a:lnTo>
                    <a:pt x="158" y="104"/>
                  </a:lnTo>
                  <a:lnTo>
                    <a:pt x="138" y="124"/>
                  </a:lnTo>
                  <a:lnTo>
                    <a:pt x="121" y="143"/>
                  </a:lnTo>
                  <a:lnTo>
                    <a:pt x="103" y="164"/>
                  </a:lnTo>
                  <a:lnTo>
                    <a:pt x="86" y="186"/>
                  </a:lnTo>
                  <a:lnTo>
                    <a:pt x="70" y="208"/>
                  </a:lnTo>
                  <a:lnTo>
                    <a:pt x="55" y="230"/>
                  </a:lnTo>
                  <a:lnTo>
                    <a:pt x="40" y="253"/>
                  </a:lnTo>
                  <a:lnTo>
                    <a:pt x="26" y="276"/>
                  </a:lnTo>
                  <a:lnTo>
                    <a:pt x="13" y="301"/>
                  </a:lnTo>
                  <a:lnTo>
                    <a:pt x="0" y="325"/>
                  </a:lnTo>
                  <a:lnTo>
                    <a:pt x="12" y="341"/>
                  </a:lnTo>
                  <a:lnTo>
                    <a:pt x="25" y="356"/>
                  </a:lnTo>
                  <a:lnTo>
                    <a:pt x="36" y="331"/>
                  </a:lnTo>
                  <a:lnTo>
                    <a:pt x="49" y="306"/>
                  </a:lnTo>
                  <a:lnTo>
                    <a:pt x="63" y="283"/>
                  </a:lnTo>
                  <a:lnTo>
                    <a:pt x="77" y="260"/>
                  </a:lnTo>
                  <a:lnTo>
                    <a:pt x="93" y="237"/>
                  </a:lnTo>
                  <a:lnTo>
                    <a:pt x="108" y="215"/>
                  </a:lnTo>
                  <a:lnTo>
                    <a:pt x="125" y="193"/>
                  </a:lnTo>
                  <a:lnTo>
                    <a:pt x="143" y="172"/>
                  </a:lnTo>
                  <a:lnTo>
                    <a:pt x="160" y="151"/>
                  </a:lnTo>
                  <a:lnTo>
                    <a:pt x="178" y="132"/>
                  </a:lnTo>
                  <a:lnTo>
                    <a:pt x="198" y="112"/>
                  </a:lnTo>
                  <a:lnTo>
                    <a:pt x="218" y="94"/>
                  </a:lnTo>
                  <a:lnTo>
                    <a:pt x="239" y="76"/>
                  </a:lnTo>
                  <a:lnTo>
                    <a:pt x="259" y="59"/>
                  </a:lnTo>
                  <a:lnTo>
                    <a:pt x="281" y="43"/>
                  </a:lnTo>
                  <a:lnTo>
                    <a:pt x="304" y="26"/>
                  </a:lnTo>
                  <a:lnTo>
                    <a:pt x="293" y="13"/>
                  </a:lnTo>
                  <a:lnTo>
                    <a:pt x="281" y="0"/>
                  </a:lnTo>
                  <a:close/>
                </a:path>
              </a:pathLst>
            </a:custGeom>
            <a:solidFill>
              <a:srgbClr val="988705"/>
            </a:solidFill>
            <a:ln w="9525">
              <a:noFill/>
              <a:round/>
              <a:headEnd/>
              <a:tailEnd/>
            </a:ln>
          </p:spPr>
          <p:txBody>
            <a:bodyPr/>
            <a:lstStyle/>
            <a:p>
              <a:endParaRPr lang="en-US"/>
            </a:p>
          </p:txBody>
        </p:sp>
        <p:sp>
          <p:nvSpPr>
            <p:cNvPr id="40168" name="Freeform 1232"/>
            <p:cNvSpPr>
              <a:spLocks/>
            </p:cNvSpPr>
            <p:nvPr/>
          </p:nvSpPr>
          <p:spPr bwMode="auto">
            <a:xfrm>
              <a:off x="1058" y="2552"/>
              <a:ext cx="51" cy="60"/>
            </a:xfrm>
            <a:custGeom>
              <a:avLst/>
              <a:gdLst>
                <a:gd name="T0" fmla="*/ 0 w 303"/>
                <a:gd name="T1" fmla="*/ 0 h 358"/>
                <a:gd name="T2" fmla="*/ 0 w 303"/>
                <a:gd name="T3" fmla="*/ 0 h 358"/>
                <a:gd name="T4" fmla="*/ 0 w 303"/>
                <a:gd name="T5" fmla="*/ 0 h 358"/>
                <a:gd name="T6" fmla="*/ 0 w 303"/>
                <a:gd name="T7" fmla="*/ 0 h 358"/>
                <a:gd name="T8" fmla="*/ 0 w 303"/>
                <a:gd name="T9" fmla="*/ 0 h 358"/>
                <a:gd name="T10" fmla="*/ 0 w 303"/>
                <a:gd name="T11" fmla="*/ 0 h 358"/>
                <a:gd name="T12" fmla="*/ 0 w 303"/>
                <a:gd name="T13" fmla="*/ 0 h 358"/>
                <a:gd name="T14" fmla="*/ 0 w 303"/>
                <a:gd name="T15" fmla="*/ 0 h 358"/>
                <a:gd name="T16" fmla="*/ 0 w 303"/>
                <a:gd name="T17" fmla="*/ 0 h 358"/>
                <a:gd name="T18" fmla="*/ 0 w 303"/>
                <a:gd name="T19" fmla="*/ 0 h 358"/>
                <a:gd name="T20" fmla="*/ 0 w 303"/>
                <a:gd name="T21" fmla="*/ 0 h 358"/>
                <a:gd name="T22" fmla="*/ 0 w 303"/>
                <a:gd name="T23" fmla="*/ 0 h 358"/>
                <a:gd name="T24" fmla="*/ 0 w 303"/>
                <a:gd name="T25" fmla="*/ 0 h 358"/>
                <a:gd name="T26" fmla="*/ 0 w 303"/>
                <a:gd name="T27" fmla="*/ 0 h 358"/>
                <a:gd name="T28" fmla="*/ 0 w 303"/>
                <a:gd name="T29" fmla="*/ 0 h 358"/>
                <a:gd name="T30" fmla="*/ 0 w 303"/>
                <a:gd name="T31" fmla="*/ 0 h 358"/>
                <a:gd name="T32" fmla="*/ 0 w 303"/>
                <a:gd name="T33" fmla="*/ 0 h 358"/>
                <a:gd name="T34" fmla="*/ 0 w 303"/>
                <a:gd name="T35" fmla="*/ 0 h 358"/>
                <a:gd name="T36" fmla="*/ 0 w 303"/>
                <a:gd name="T37" fmla="*/ 0 h 358"/>
                <a:gd name="T38" fmla="*/ 0 w 303"/>
                <a:gd name="T39" fmla="*/ 0 h 358"/>
                <a:gd name="T40" fmla="*/ 0 w 303"/>
                <a:gd name="T41" fmla="*/ 0 h 358"/>
                <a:gd name="T42" fmla="*/ 0 w 303"/>
                <a:gd name="T43" fmla="*/ 0 h 358"/>
                <a:gd name="T44" fmla="*/ 0 w 303"/>
                <a:gd name="T45" fmla="*/ 0 h 358"/>
                <a:gd name="T46" fmla="*/ 0 w 303"/>
                <a:gd name="T47" fmla="*/ 0 h 358"/>
                <a:gd name="T48" fmla="*/ 0 w 303"/>
                <a:gd name="T49" fmla="*/ 0 h 358"/>
                <a:gd name="T50" fmla="*/ 0 w 303"/>
                <a:gd name="T51" fmla="*/ 0 h 358"/>
                <a:gd name="T52" fmla="*/ 0 w 303"/>
                <a:gd name="T53" fmla="*/ 0 h 358"/>
                <a:gd name="T54" fmla="*/ 0 w 303"/>
                <a:gd name="T55" fmla="*/ 0 h 358"/>
                <a:gd name="T56" fmla="*/ 0 w 303"/>
                <a:gd name="T57" fmla="*/ 0 h 358"/>
                <a:gd name="T58" fmla="*/ 0 w 303"/>
                <a:gd name="T59" fmla="*/ 0 h 358"/>
                <a:gd name="T60" fmla="*/ 0 w 303"/>
                <a:gd name="T61" fmla="*/ 0 h 358"/>
                <a:gd name="T62" fmla="*/ 0 w 303"/>
                <a:gd name="T63" fmla="*/ 0 h 358"/>
                <a:gd name="T64" fmla="*/ 0 w 303"/>
                <a:gd name="T65" fmla="*/ 0 h 358"/>
                <a:gd name="T66" fmla="*/ 0 w 303"/>
                <a:gd name="T67" fmla="*/ 0 h 358"/>
                <a:gd name="T68" fmla="*/ 0 w 303"/>
                <a:gd name="T69" fmla="*/ 0 h 358"/>
                <a:gd name="T70" fmla="*/ 0 w 303"/>
                <a:gd name="T71" fmla="*/ 0 h 358"/>
                <a:gd name="T72" fmla="*/ 0 w 303"/>
                <a:gd name="T73" fmla="*/ 0 h 3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3"/>
                <a:gd name="T112" fmla="*/ 0 h 358"/>
                <a:gd name="T113" fmla="*/ 303 w 303"/>
                <a:gd name="T114" fmla="*/ 358 h 3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3" h="358">
                  <a:moveTo>
                    <a:pt x="281" y="0"/>
                  </a:moveTo>
                  <a:lnTo>
                    <a:pt x="259" y="16"/>
                  </a:lnTo>
                  <a:lnTo>
                    <a:pt x="237" y="32"/>
                  </a:lnTo>
                  <a:lnTo>
                    <a:pt x="216" y="49"/>
                  </a:lnTo>
                  <a:lnTo>
                    <a:pt x="195" y="67"/>
                  </a:lnTo>
                  <a:lnTo>
                    <a:pt x="176" y="85"/>
                  </a:lnTo>
                  <a:lnTo>
                    <a:pt x="156" y="105"/>
                  </a:lnTo>
                  <a:lnTo>
                    <a:pt x="138" y="124"/>
                  </a:lnTo>
                  <a:lnTo>
                    <a:pt x="119" y="144"/>
                  </a:lnTo>
                  <a:lnTo>
                    <a:pt x="102" y="166"/>
                  </a:lnTo>
                  <a:lnTo>
                    <a:pt x="85" y="187"/>
                  </a:lnTo>
                  <a:lnTo>
                    <a:pt x="69" y="209"/>
                  </a:lnTo>
                  <a:lnTo>
                    <a:pt x="54" y="232"/>
                  </a:lnTo>
                  <a:lnTo>
                    <a:pt x="39" y="255"/>
                  </a:lnTo>
                  <a:lnTo>
                    <a:pt x="25" y="278"/>
                  </a:lnTo>
                  <a:lnTo>
                    <a:pt x="13" y="303"/>
                  </a:lnTo>
                  <a:lnTo>
                    <a:pt x="0" y="328"/>
                  </a:lnTo>
                  <a:lnTo>
                    <a:pt x="13" y="343"/>
                  </a:lnTo>
                  <a:lnTo>
                    <a:pt x="25" y="358"/>
                  </a:lnTo>
                  <a:lnTo>
                    <a:pt x="37" y="333"/>
                  </a:lnTo>
                  <a:lnTo>
                    <a:pt x="50" y="308"/>
                  </a:lnTo>
                  <a:lnTo>
                    <a:pt x="62" y="284"/>
                  </a:lnTo>
                  <a:lnTo>
                    <a:pt x="76" y="261"/>
                  </a:lnTo>
                  <a:lnTo>
                    <a:pt x="91" y="238"/>
                  </a:lnTo>
                  <a:lnTo>
                    <a:pt x="107" y="216"/>
                  </a:lnTo>
                  <a:lnTo>
                    <a:pt x="124" y="194"/>
                  </a:lnTo>
                  <a:lnTo>
                    <a:pt x="141" y="173"/>
                  </a:lnTo>
                  <a:lnTo>
                    <a:pt x="159" y="152"/>
                  </a:lnTo>
                  <a:lnTo>
                    <a:pt x="178" y="133"/>
                  </a:lnTo>
                  <a:lnTo>
                    <a:pt x="196" y="113"/>
                  </a:lnTo>
                  <a:lnTo>
                    <a:pt x="217" y="94"/>
                  </a:lnTo>
                  <a:lnTo>
                    <a:pt x="237" y="77"/>
                  </a:lnTo>
                  <a:lnTo>
                    <a:pt x="259" y="60"/>
                  </a:lnTo>
                  <a:lnTo>
                    <a:pt x="280" y="44"/>
                  </a:lnTo>
                  <a:lnTo>
                    <a:pt x="303" y="27"/>
                  </a:lnTo>
                  <a:lnTo>
                    <a:pt x="292" y="13"/>
                  </a:lnTo>
                  <a:lnTo>
                    <a:pt x="281" y="0"/>
                  </a:lnTo>
                  <a:close/>
                </a:path>
              </a:pathLst>
            </a:custGeom>
            <a:solidFill>
              <a:srgbClr val="9B8902"/>
            </a:solidFill>
            <a:ln w="9525">
              <a:noFill/>
              <a:round/>
              <a:headEnd/>
              <a:tailEnd/>
            </a:ln>
          </p:spPr>
          <p:txBody>
            <a:bodyPr/>
            <a:lstStyle/>
            <a:p>
              <a:endParaRPr lang="en-US"/>
            </a:p>
          </p:txBody>
        </p:sp>
        <p:sp>
          <p:nvSpPr>
            <p:cNvPr id="40169" name="Freeform 1233"/>
            <p:cNvSpPr>
              <a:spLocks/>
            </p:cNvSpPr>
            <p:nvPr/>
          </p:nvSpPr>
          <p:spPr bwMode="auto">
            <a:xfrm>
              <a:off x="1061" y="2554"/>
              <a:ext cx="50" cy="60"/>
            </a:xfrm>
            <a:custGeom>
              <a:avLst/>
              <a:gdLst>
                <a:gd name="T0" fmla="*/ 0 w 300"/>
                <a:gd name="T1" fmla="*/ 0 h 359"/>
                <a:gd name="T2" fmla="*/ 0 w 300"/>
                <a:gd name="T3" fmla="*/ 0 h 359"/>
                <a:gd name="T4" fmla="*/ 0 w 300"/>
                <a:gd name="T5" fmla="*/ 0 h 359"/>
                <a:gd name="T6" fmla="*/ 0 w 300"/>
                <a:gd name="T7" fmla="*/ 0 h 359"/>
                <a:gd name="T8" fmla="*/ 0 w 300"/>
                <a:gd name="T9" fmla="*/ 0 h 359"/>
                <a:gd name="T10" fmla="*/ 0 w 300"/>
                <a:gd name="T11" fmla="*/ 0 h 359"/>
                <a:gd name="T12" fmla="*/ 0 w 300"/>
                <a:gd name="T13" fmla="*/ 0 h 359"/>
                <a:gd name="T14" fmla="*/ 0 w 300"/>
                <a:gd name="T15" fmla="*/ 0 h 359"/>
                <a:gd name="T16" fmla="*/ 0 w 300"/>
                <a:gd name="T17" fmla="*/ 0 h 359"/>
                <a:gd name="T18" fmla="*/ 0 w 300"/>
                <a:gd name="T19" fmla="*/ 0 h 359"/>
                <a:gd name="T20" fmla="*/ 0 w 300"/>
                <a:gd name="T21" fmla="*/ 0 h 359"/>
                <a:gd name="T22" fmla="*/ 0 w 300"/>
                <a:gd name="T23" fmla="*/ 0 h 359"/>
                <a:gd name="T24" fmla="*/ 0 w 300"/>
                <a:gd name="T25" fmla="*/ 0 h 359"/>
                <a:gd name="T26" fmla="*/ 0 w 300"/>
                <a:gd name="T27" fmla="*/ 0 h 359"/>
                <a:gd name="T28" fmla="*/ 0 w 300"/>
                <a:gd name="T29" fmla="*/ 0 h 359"/>
                <a:gd name="T30" fmla="*/ 0 w 300"/>
                <a:gd name="T31" fmla="*/ 0 h 359"/>
                <a:gd name="T32" fmla="*/ 0 w 300"/>
                <a:gd name="T33" fmla="*/ 0 h 359"/>
                <a:gd name="T34" fmla="*/ 0 w 300"/>
                <a:gd name="T35" fmla="*/ 0 h 359"/>
                <a:gd name="T36" fmla="*/ 0 w 300"/>
                <a:gd name="T37" fmla="*/ 0 h 359"/>
                <a:gd name="T38" fmla="*/ 0 w 300"/>
                <a:gd name="T39" fmla="*/ 0 h 359"/>
                <a:gd name="T40" fmla="*/ 0 w 300"/>
                <a:gd name="T41" fmla="*/ 0 h 359"/>
                <a:gd name="T42" fmla="*/ 0 w 300"/>
                <a:gd name="T43" fmla="*/ 0 h 359"/>
                <a:gd name="T44" fmla="*/ 0 w 300"/>
                <a:gd name="T45" fmla="*/ 0 h 359"/>
                <a:gd name="T46" fmla="*/ 0 w 300"/>
                <a:gd name="T47" fmla="*/ 0 h 359"/>
                <a:gd name="T48" fmla="*/ 0 w 300"/>
                <a:gd name="T49" fmla="*/ 0 h 359"/>
                <a:gd name="T50" fmla="*/ 0 w 300"/>
                <a:gd name="T51" fmla="*/ 0 h 359"/>
                <a:gd name="T52" fmla="*/ 0 w 300"/>
                <a:gd name="T53" fmla="*/ 0 h 359"/>
                <a:gd name="T54" fmla="*/ 0 w 300"/>
                <a:gd name="T55" fmla="*/ 0 h 359"/>
                <a:gd name="T56" fmla="*/ 0 w 300"/>
                <a:gd name="T57" fmla="*/ 0 h 359"/>
                <a:gd name="T58" fmla="*/ 0 w 300"/>
                <a:gd name="T59" fmla="*/ 0 h 359"/>
                <a:gd name="T60" fmla="*/ 0 w 300"/>
                <a:gd name="T61" fmla="*/ 0 h 359"/>
                <a:gd name="T62" fmla="*/ 0 w 300"/>
                <a:gd name="T63" fmla="*/ 0 h 359"/>
                <a:gd name="T64" fmla="*/ 0 w 300"/>
                <a:gd name="T65" fmla="*/ 0 h 359"/>
                <a:gd name="T66" fmla="*/ 0 w 300"/>
                <a:gd name="T67" fmla="*/ 0 h 359"/>
                <a:gd name="T68" fmla="*/ 0 w 300"/>
                <a:gd name="T69" fmla="*/ 0 h 359"/>
                <a:gd name="T70" fmla="*/ 0 w 300"/>
                <a:gd name="T71" fmla="*/ 0 h 359"/>
                <a:gd name="T72" fmla="*/ 0 w 300"/>
                <a:gd name="T73" fmla="*/ 0 h 3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0"/>
                <a:gd name="T112" fmla="*/ 0 h 359"/>
                <a:gd name="T113" fmla="*/ 300 w 300"/>
                <a:gd name="T114" fmla="*/ 359 h 3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0" h="359">
                  <a:moveTo>
                    <a:pt x="279" y="0"/>
                  </a:moveTo>
                  <a:lnTo>
                    <a:pt x="256" y="17"/>
                  </a:lnTo>
                  <a:lnTo>
                    <a:pt x="234" y="33"/>
                  </a:lnTo>
                  <a:lnTo>
                    <a:pt x="214" y="50"/>
                  </a:lnTo>
                  <a:lnTo>
                    <a:pt x="193" y="68"/>
                  </a:lnTo>
                  <a:lnTo>
                    <a:pt x="173" y="86"/>
                  </a:lnTo>
                  <a:lnTo>
                    <a:pt x="153" y="106"/>
                  </a:lnTo>
                  <a:lnTo>
                    <a:pt x="135" y="125"/>
                  </a:lnTo>
                  <a:lnTo>
                    <a:pt x="118" y="146"/>
                  </a:lnTo>
                  <a:lnTo>
                    <a:pt x="100" y="167"/>
                  </a:lnTo>
                  <a:lnTo>
                    <a:pt x="83" y="189"/>
                  </a:lnTo>
                  <a:lnTo>
                    <a:pt x="68" y="211"/>
                  </a:lnTo>
                  <a:lnTo>
                    <a:pt x="52" y="233"/>
                  </a:lnTo>
                  <a:lnTo>
                    <a:pt x="38" y="257"/>
                  </a:lnTo>
                  <a:lnTo>
                    <a:pt x="24" y="280"/>
                  </a:lnTo>
                  <a:lnTo>
                    <a:pt x="11" y="305"/>
                  </a:lnTo>
                  <a:lnTo>
                    <a:pt x="0" y="330"/>
                  </a:lnTo>
                  <a:lnTo>
                    <a:pt x="12" y="345"/>
                  </a:lnTo>
                  <a:lnTo>
                    <a:pt x="25" y="359"/>
                  </a:lnTo>
                  <a:lnTo>
                    <a:pt x="35" y="335"/>
                  </a:lnTo>
                  <a:lnTo>
                    <a:pt x="48" y="309"/>
                  </a:lnTo>
                  <a:lnTo>
                    <a:pt x="61" y="286"/>
                  </a:lnTo>
                  <a:lnTo>
                    <a:pt x="76" y="262"/>
                  </a:lnTo>
                  <a:lnTo>
                    <a:pt x="90" y="239"/>
                  </a:lnTo>
                  <a:lnTo>
                    <a:pt x="106" y="217"/>
                  </a:lnTo>
                  <a:lnTo>
                    <a:pt x="122" y="195"/>
                  </a:lnTo>
                  <a:lnTo>
                    <a:pt x="140" y="174"/>
                  </a:lnTo>
                  <a:lnTo>
                    <a:pt x="157" y="153"/>
                  </a:lnTo>
                  <a:lnTo>
                    <a:pt x="175" y="133"/>
                  </a:lnTo>
                  <a:lnTo>
                    <a:pt x="195" y="114"/>
                  </a:lnTo>
                  <a:lnTo>
                    <a:pt x="215" y="95"/>
                  </a:lnTo>
                  <a:lnTo>
                    <a:pt x="234" y="78"/>
                  </a:lnTo>
                  <a:lnTo>
                    <a:pt x="256" y="61"/>
                  </a:lnTo>
                  <a:lnTo>
                    <a:pt x="277" y="44"/>
                  </a:lnTo>
                  <a:lnTo>
                    <a:pt x="300" y="28"/>
                  </a:lnTo>
                  <a:lnTo>
                    <a:pt x="290" y="14"/>
                  </a:lnTo>
                  <a:lnTo>
                    <a:pt x="279" y="0"/>
                  </a:lnTo>
                  <a:close/>
                </a:path>
              </a:pathLst>
            </a:custGeom>
            <a:solidFill>
              <a:srgbClr val="9D8B00"/>
            </a:solidFill>
            <a:ln w="9525">
              <a:noFill/>
              <a:round/>
              <a:headEnd/>
              <a:tailEnd/>
            </a:ln>
          </p:spPr>
          <p:txBody>
            <a:bodyPr/>
            <a:lstStyle/>
            <a:p>
              <a:endParaRPr lang="en-US"/>
            </a:p>
          </p:txBody>
        </p:sp>
        <p:sp>
          <p:nvSpPr>
            <p:cNvPr id="40170" name="Freeform 1234"/>
            <p:cNvSpPr>
              <a:spLocks/>
            </p:cNvSpPr>
            <p:nvPr/>
          </p:nvSpPr>
          <p:spPr bwMode="auto">
            <a:xfrm>
              <a:off x="1063" y="2556"/>
              <a:ext cx="49" cy="60"/>
            </a:xfrm>
            <a:custGeom>
              <a:avLst/>
              <a:gdLst>
                <a:gd name="T0" fmla="*/ 0 w 298"/>
                <a:gd name="T1" fmla="*/ 0 h 359"/>
                <a:gd name="T2" fmla="*/ 0 w 298"/>
                <a:gd name="T3" fmla="*/ 0 h 359"/>
                <a:gd name="T4" fmla="*/ 0 w 298"/>
                <a:gd name="T5" fmla="*/ 0 h 359"/>
                <a:gd name="T6" fmla="*/ 0 w 298"/>
                <a:gd name="T7" fmla="*/ 0 h 359"/>
                <a:gd name="T8" fmla="*/ 0 w 298"/>
                <a:gd name="T9" fmla="*/ 0 h 359"/>
                <a:gd name="T10" fmla="*/ 0 w 298"/>
                <a:gd name="T11" fmla="*/ 0 h 359"/>
                <a:gd name="T12" fmla="*/ 0 w 298"/>
                <a:gd name="T13" fmla="*/ 0 h 359"/>
                <a:gd name="T14" fmla="*/ 0 w 298"/>
                <a:gd name="T15" fmla="*/ 0 h 359"/>
                <a:gd name="T16" fmla="*/ 0 w 298"/>
                <a:gd name="T17" fmla="*/ 0 h 359"/>
                <a:gd name="T18" fmla="*/ 0 w 298"/>
                <a:gd name="T19" fmla="*/ 0 h 359"/>
                <a:gd name="T20" fmla="*/ 0 w 298"/>
                <a:gd name="T21" fmla="*/ 0 h 359"/>
                <a:gd name="T22" fmla="*/ 0 w 298"/>
                <a:gd name="T23" fmla="*/ 0 h 359"/>
                <a:gd name="T24" fmla="*/ 0 w 298"/>
                <a:gd name="T25" fmla="*/ 0 h 359"/>
                <a:gd name="T26" fmla="*/ 0 w 298"/>
                <a:gd name="T27" fmla="*/ 0 h 359"/>
                <a:gd name="T28" fmla="*/ 0 w 298"/>
                <a:gd name="T29" fmla="*/ 0 h 359"/>
                <a:gd name="T30" fmla="*/ 0 w 298"/>
                <a:gd name="T31" fmla="*/ 0 h 359"/>
                <a:gd name="T32" fmla="*/ 0 w 298"/>
                <a:gd name="T33" fmla="*/ 0 h 359"/>
                <a:gd name="T34" fmla="*/ 0 w 298"/>
                <a:gd name="T35" fmla="*/ 0 h 359"/>
                <a:gd name="T36" fmla="*/ 0 w 298"/>
                <a:gd name="T37" fmla="*/ 0 h 359"/>
                <a:gd name="T38" fmla="*/ 0 w 298"/>
                <a:gd name="T39" fmla="*/ 0 h 359"/>
                <a:gd name="T40" fmla="*/ 0 w 298"/>
                <a:gd name="T41" fmla="*/ 0 h 359"/>
                <a:gd name="T42" fmla="*/ 0 w 298"/>
                <a:gd name="T43" fmla="*/ 0 h 359"/>
                <a:gd name="T44" fmla="*/ 0 w 298"/>
                <a:gd name="T45" fmla="*/ 0 h 359"/>
                <a:gd name="T46" fmla="*/ 0 w 298"/>
                <a:gd name="T47" fmla="*/ 0 h 359"/>
                <a:gd name="T48" fmla="*/ 0 w 298"/>
                <a:gd name="T49" fmla="*/ 0 h 359"/>
                <a:gd name="T50" fmla="*/ 0 w 298"/>
                <a:gd name="T51" fmla="*/ 0 h 359"/>
                <a:gd name="T52" fmla="*/ 0 w 298"/>
                <a:gd name="T53" fmla="*/ 0 h 359"/>
                <a:gd name="T54" fmla="*/ 0 w 298"/>
                <a:gd name="T55" fmla="*/ 0 h 359"/>
                <a:gd name="T56" fmla="*/ 0 w 298"/>
                <a:gd name="T57" fmla="*/ 0 h 359"/>
                <a:gd name="T58" fmla="*/ 0 w 298"/>
                <a:gd name="T59" fmla="*/ 0 h 359"/>
                <a:gd name="T60" fmla="*/ 0 w 298"/>
                <a:gd name="T61" fmla="*/ 0 h 359"/>
                <a:gd name="T62" fmla="*/ 0 w 298"/>
                <a:gd name="T63" fmla="*/ 0 h 359"/>
                <a:gd name="T64" fmla="*/ 0 w 298"/>
                <a:gd name="T65" fmla="*/ 0 h 359"/>
                <a:gd name="T66" fmla="*/ 0 w 298"/>
                <a:gd name="T67" fmla="*/ 0 h 359"/>
                <a:gd name="T68" fmla="*/ 0 w 298"/>
                <a:gd name="T69" fmla="*/ 0 h 359"/>
                <a:gd name="T70" fmla="*/ 0 w 298"/>
                <a:gd name="T71" fmla="*/ 0 h 359"/>
                <a:gd name="T72" fmla="*/ 0 w 298"/>
                <a:gd name="T73" fmla="*/ 0 h 3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8"/>
                <a:gd name="T112" fmla="*/ 0 h 359"/>
                <a:gd name="T113" fmla="*/ 298 w 298"/>
                <a:gd name="T114" fmla="*/ 359 h 3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8" h="359">
                  <a:moveTo>
                    <a:pt x="278" y="0"/>
                  </a:moveTo>
                  <a:lnTo>
                    <a:pt x="255" y="17"/>
                  </a:lnTo>
                  <a:lnTo>
                    <a:pt x="234" y="33"/>
                  </a:lnTo>
                  <a:lnTo>
                    <a:pt x="212" y="50"/>
                  </a:lnTo>
                  <a:lnTo>
                    <a:pt x="192" y="67"/>
                  </a:lnTo>
                  <a:lnTo>
                    <a:pt x="171" y="86"/>
                  </a:lnTo>
                  <a:lnTo>
                    <a:pt x="153" y="106"/>
                  </a:lnTo>
                  <a:lnTo>
                    <a:pt x="134" y="125"/>
                  </a:lnTo>
                  <a:lnTo>
                    <a:pt x="116" y="146"/>
                  </a:lnTo>
                  <a:lnTo>
                    <a:pt x="99" y="167"/>
                  </a:lnTo>
                  <a:lnTo>
                    <a:pt x="82" y="189"/>
                  </a:lnTo>
                  <a:lnTo>
                    <a:pt x="66" y="211"/>
                  </a:lnTo>
                  <a:lnTo>
                    <a:pt x="51" y="234"/>
                  </a:lnTo>
                  <a:lnTo>
                    <a:pt x="37" y="257"/>
                  </a:lnTo>
                  <a:lnTo>
                    <a:pt x="25" y="281"/>
                  </a:lnTo>
                  <a:lnTo>
                    <a:pt x="12" y="306"/>
                  </a:lnTo>
                  <a:lnTo>
                    <a:pt x="0" y="331"/>
                  </a:lnTo>
                  <a:lnTo>
                    <a:pt x="13" y="345"/>
                  </a:lnTo>
                  <a:lnTo>
                    <a:pt x="26" y="359"/>
                  </a:lnTo>
                  <a:lnTo>
                    <a:pt x="36" y="335"/>
                  </a:lnTo>
                  <a:lnTo>
                    <a:pt x="49" y="309"/>
                  </a:lnTo>
                  <a:lnTo>
                    <a:pt x="62" y="286"/>
                  </a:lnTo>
                  <a:lnTo>
                    <a:pt x="76" y="262"/>
                  </a:lnTo>
                  <a:lnTo>
                    <a:pt x="89" y="239"/>
                  </a:lnTo>
                  <a:lnTo>
                    <a:pt x="106" y="217"/>
                  </a:lnTo>
                  <a:lnTo>
                    <a:pt x="122" y="195"/>
                  </a:lnTo>
                  <a:lnTo>
                    <a:pt x="138" y="174"/>
                  </a:lnTo>
                  <a:lnTo>
                    <a:pt x="155" y="153"/>
                  </a:lnTo>
                  <a:lnTo>
                    <a:pt x="174" y="133"/>
                  </a:lnTo>
                  <a:lnTo>
                    <a:pt x="193" y="114"/>
                  </a:lnTo>
                  <a:lnTo>
                    <a:pt x="213" y="95"/>
                  </a:lnTo>
                  <a:lnTo>
                    <a:pt x="233" y="78"/>
                  </a:lnTo>
                  <a:lnTo>
                    <a:pt x="255" y="60"/>
                  </a:lnTo>
                  <a:lnTo>
                    <a:pt x="276" y="44"/>
                  </a:lnTo>
                  <a:lnTo>
                    <a:pt x="298" y="29"/>
                  </a:lnTo>
                  <a:lnTo>
                    <a:pt x="288" y="14"/>
                  </a:lnTo>
                  <a:lnTo>
                    <a:pt x="278" y="0"/>
                  </a:lnTo>
                  <a:close/>
                </a:path>
              </a:pathLst>
            </a:custGeom>
            <a:solidFill>
              <a:srgbClr val="A08D00"/>
            </a:solidFill>
            <a:ln w="9525">
              <a:noFill/>
              <a:round/>
              <a:headEnd/>
              <a:tailEnd/>
            </a:ln>
          </p:spPr>
          <p:txBody>
            <a:bodyPr/>
            <a:lstStyle/>
            <a:p>
              <a:endParaRPr lang="en-US"/>
            </a:p>
          </p:txBody>
        </p:sp>
        <p:sp>
          <p:nvSpPr>
            <p:cNvPr id="40171" name="Freeform 1235"/>
            <p:cNvSpPr>
              <a:spLocks/>
            </p:cNvSpPr>
            <p:nvPr/>
          </p:nvSpPr>
          <p:spPr bwMode="auto">
            <a:xfrm>
              <a:off x="1065" y="2559"/>
              <a:ext cx="49" cy="59"/>
            </a:xfrm>
            <a:custGeom>
              <a:avLst/>
              <a:gdLst>
                <a:gd name="T0" fmla="*/ 0 w 295"/>
                <a:gd name="T1" fmla="*/ 0 h 359"/>
                <a:gd name="T2" fmla="*/ 0 w 295"/>
                <a:gd name="T3" fmla="*/ 0 h 359"/>
                <a:gd name="T4" fmla="*/ 0 w 295"/>
                <a:gd name="T5" fmla="*/ 0 h 359"/>
                <a:gd name="T6" fmla="*/ 0 w 295"/>
                <a:gd name="T7" fmla="*/ 0 h 359"/>
                <a:gd name="T8" fmla="*/ 0 w 295"/>
                <a:gd name="T9" fmla="*/ 0 h 359"/>
                <a:gd name="T10" fmla="*/ 0 w 295"/>
                <a:gd name="T11" fmla="*/ 0 h 359"/>
                <a:gd name="T12" fmla="*/ 0 w 295"/>
                <a:gd name="T13" fmla="*/ 0 h 359"/>
                <a:gd name="T14" fmla="*/ 0 w 295"/>
                <a:gd name="T15" fmla="*/ 0 h 359"/>
                <a:gd name="T16" fmla="*/ 0 w 295"/>
                <a:gd name="T17" fmla="*/ 0 h 359"/>
                <a:gd name="T18" fmla="*/ 0 w 295"/>
                <a:gd name="T19" fmla="*/ 0 h 359"/>
                <a:gd name="T20" fmla="*/ 0 w 295"/>
                <a:gd name="T21" fmla="*/ 0 h 359"/>
                <a:gd name="T22" fmla="*/ 0 w 295"/>
                <a:gd name="T23" fmla="*/ 0 h 359"/>
                <a:gd name="T24" fmla="*/ 0 w 295"/>
                <a:gd name="T25" fmla="*/ 0 h 359"/>
                <a:gd name="T26" fmla="*/ 0 w 295"/>
                <a:gd name="T27" fmla="*/ 0 h 359"/>
                <a:gd name="T28" fmla="*/ 0 w 295"/>
                <a:gd name="T29" fmla="*/ 0 h 359"/>
                <a:gd name="T30" fmla="*/ 0 w 295"/>
                <a:gd name="T31" fmla="*/ 0 h 359"/>
                <a:gd name="T32" fmla="*/ 0 w 295"/>
                <a:gd name="T33" fmla="*/ 0 h 359"/>
                <a:gd name="T34" fmla="*/ 0 w 295"/>
                <a:gd name="T35" fmla="*/ 0 h 359"/>
                <a:gd name="T36" fmla="*/ 0 w 295"/>
                <a:gd name="T37" fmla="*/ 0 h 359"/>
                <a:gd name="T38" fmla="*/ 0 w 295"/>
                <a:gd name="T39" fmla="*/ 0 h 359"/>
                <a:gd name="T40" fmla="*/ 0 w 295"/>
                <a:gd name="T41" fmla="*/ 0 h 359"/>
                <a:gd name="T42" fmla="*/ 0 w 295"/>
                <a:gd name="T43" fmla="*/ 0 h 359"/>
                <a:gd name="T44" fmla="*/ 0 w 295"/>
                <a:gd name="T45" fmla="*/ 0 h 359"/>
                <a:gd name="T46" fmla="*/ 0 w 295"/>
                <a:gd name="T47" fmla="*/ 0 h 359"/>
                <a:gd name="T48" fmla="*/ 0 w 295"/>
                <a:gd name="T49" fmla="*/ 0 h 359"/>
                <a:gd name="T50" fmla="*/ 0 w 295"/>
                <a:gd name="T51" fmla="*/ 0 h 359"/>
                <a:gd name="T52" fmla="*/ 0 w 295"/>
                <a:gd name="T53" fmla="*/ 0 h 359"/>
                <a:gd name="T54" fmla="*/ 0 w 295"/>
                <a:gd name="T55" fmla="*/ 0 h 359"/>
                <a:gd name="T56" fmla="*/ 0 w 295"/>
                <a:gd name="T57" fmla="*/ 0 h 359"/>
                <a:gd name="T58" fmla="*/ 0 w 295"/>
                <a:gd name="T59" fmla="*/ 0 h 359"/>
                <a:gd name="T60" fmla="*/ 0 w 295"/>
                <a:gd name="T61" fmla="*/ 0 h 359"/>
                <a:gd name="T62" fmla="*/ 0 w 295"/>
                <a:gd name="T63" fmla="*/ 0 h 359"/>
                <a:gd name="T64" fmla="*/ 0 w 295"/>
                <a:gd name="T65" fmla="*/ 0 h 359"/>
                <a:gd name="T66" fmla="*/ 0 w 295"/>
                <a:gd name="T67" fmla="*/ 0 h 359"/>
                <a:gd name="T68" fmla="*/ 0 w 295"/>
                <a:gd name="T69" fmla="*/ 0 h 359"/>
                <a:gd name="T70" fmla="*/ 0 w 295"/>
                <a:gd name="T71" fmla="*/ 0 h 359"/>
                <a:gd name="T72" fmla="*/ 0 w 295"/>
                <a:gd name="T73" fmla="*/ 0 h 3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5"/>
                <a:gd name="T112" fmla="*/ 0 h 359"/>
                <a:gd name="T113" fmla="*/ 295 w 295"/>
                <a:gd name="T114" fmla="*/ 359 h 3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5" h="359">
                  <a:moveTo>
                    <a:pt x="275" y="0"/>
                  </a:moveTo>
                  <a:lnTo>
                    <a:pt x="252" y="16"/>
                  </a:lnTo>
                  <a:lnTo>
                    <a:pt x="231" y="33"/>
                  </a:lnTo>
                  <a:lnTo>
                    <a:pt x="209" y="50"/>
                  </a:lnTo>
                  <a:lnTo>
                    <a:pt x="190" y="67"/>
                  </a:lnTo>
                  <a:lnTo>
                    <a:pt x="170" y="86"/>
                  </a:lnTo>
                  <a:lnTo>
                    <a:pt x="150" y="105"/>
                  </a:lnTo>
                  <a:lnTo>
                    <a:pt x="132" y="125"/>
                  </a:lnTo>
                  <a:lnTo>
                    <a:pt x="115" y="146"/>
                  </a:lnTo>
                  <a:lnTo>
                    <a:pt x="97" y="167"/>
                  </a:lnTo>
                  <a:lnTo>
                    <a:pt x="81" y="189"/>
                  </a:lnTo>
                  <a:lnTo>
                    <a:pt x="65" y="211"/>
                  </a:lnTo>
                  <a:lnTo>
                    <a:pt x="51" y="234"/>
                  </a:lnTo>
                  <a:lnTo>
                    <a:pt x="36" y="258"/>
                  </a:lnTo>
                  <a:lnTo>
                    <a:pt x="23" y="281"/>
                  </a:lnTo>
                  <a:lnTo>
                    <a:pt x="10" y="307"/>
                  </a:lnTo>
                  <a:lnTo>
                    <a:pt x="0" y="331"/>
                  </a:lnTo>
                  <a:lnTo>
                    <a:pt x="13" y="345"/>
                  </a:lnTo>
                  <a:lnTo>
                    <a:pt x="26" y="359"/>
                  </a:lnTo>
                  <a:lnTo>
                    <a:pt x="37" y="334"/>
                  </a:lnTo>
                  <a:lnTo>
                    <a:pt x="49" y="309"/>
                  </a:lnTo>
                  <a:lnTo>
                    <a:pt x="61" y="286"/>
                  </a:lnTo>
                  <a:lnTo>
                    <a:pt x="74" y="262"/>
                  </a:lnTo>
                  <a:lnTo>
                    <a:pt x="89" y="238"/>
                  </a:lnTo>
                  <a:lnTo>
                    <a:pt x="104" y="216"/>
                  </a:lnTo>
                  <a:lnTo>
                    <a:pt x="119" y="195"/>
                  </a:lnTo>
                  <a:lnTo>
                    <a:pt x="137" y="174"/>
                  </a:lnTo>
                  <a:lnTo>
                    <a:pt x="154" y="153"/>
                  </a:lnTo>
                  <a:lnTo>
                    <a:pt x="171" y="133"/>
                  </a:lnTo>
                  <a:lnTo>
                    <a:pt x="191" y="115"/>
                  </a:lnTo>
                  <a:lnTo>
                    <a:pt x="211" y="96"/>
                  </a:lnTo>
                  <a:lnTo>
                    <a:pt x="230" y="78"/>
                  </a:lnTo>
                  <a:lnTo>
                    <a:pt x="251" y="60"/>
                  </a:lnTo>
                  <a:lnTo>
                    <a:pt x="273" y="44"/>
                  </a:lnTo>
                  <a:lnTo>
                    <a:pt x="295" y="29"/>
                  </a:lnTo>
                  <a:lnTo>
                    <a:pt x="285" y="14"/>
                  </a:lnTo>
                  <a:lnTo>
                    <a:pt x="275" y="0"/>
                  </a:lnTo>
                  <a:close/>
                </a:path>
              </a:pathLst>
            </a:custGeom>
            <a:solidFill>
              <a:srgbClr val="A28E00"/>
            </a:solidFill>
            <a:ln w="9525">
              <a:noFill/>
              <a:round/>
              <a:headEnd/>
              <a:tailEnd/>
            </a:ln>
          </p:spPr>
          <p:txBody>
            <a:bodyPr/>
            <a:lstStyle/>
            <a:p>
              <a:endParaRPr lang="en-US"/>
            </a:p>
          </p:txBody>
        </p:sp>
        <p:sp>
          <p:nvSpPr>
            <p:cNvPr id="40172" name="Freeform 1236"/>
            <p:cNvSpPr>
              <a:spLocks/>
            </p:cNvSpPr>
            <p:nvPr/>
          </p:nvSpPr>
          <p:spPr bwMode="auto">
            <a:xfrm>
              <a:off x="1067" y="2561"/>
              <a:ext cx="49" cy="60"/>
            </a:xfrm>
            <a:custGeom>
              <a:avLst/>
              <a:gdLst>
                <a:gd name="T0" fmla="*/ 0 w 291"/>
                <a:gd name="T1" fmla="*/ 0 h 358"/>
                <a:gd name="T2" fmla="*/ 0 w 291"/>
                <a:gd name="T3" fmla="*/ 0 h 358"/>
                <a:gd name="T4" fmla="*/ 0 w 291"/>
                <a:gd name="T5" fmla="*/ 0 h 358"/>
                <a:gd name="T6" fmla="*/ 0 w 291"/>
                <a:gd name="T7" fmla="*/ 0 h 358"/>
                <a:gd name="T8" fmla="*/ 0 w 291"/>
                <a:gd name="T9" fmla="*/ 0 h 358"/>
                <a:gd name="T10" fmla="*/ 0 w 291"/>
                <a:gd name="T11" fmla="*/ 0 h 358"/>
                <a:gd name="T12" fmla="*/ 0 w 291"/>
                <a:gd name="T13" fmla="*/ 0 h 358"/>
                <a:gd name="T14" fmla="*/ 0 w 291"/>
                <a:gd name="T15" fmla="*/ 0 h 358"/>
                <a:gd name="T16" fmla="*/ 0 w 291"/>
                <a:gd name="T17" fmla="*/ 0 h 358"/>
                <a:gd name="T18" fmla="*/ 0 w 291"/>
                <a:gd name="T19" fmla="*/ 0 h 358"/>
                <a:gd name="T20" fmla="*/ 0 w 291"/>
                <a:gd name="T21" fmla="*/ 0 h 358"/>
                <a:gd name="T22" fmla="*/ 0 w 291"/>
                <a:gd name="T23" fmla="*/ 0 h 358"/>
                <a:gd name="T24" fmla="*/ 0 w 291"/>
                <a:gd name="T25" fmla="*/ 0 h 358"/>
                <a:gd name="T26" fmla="*/ 0 w 291"/>
                <a:gd name="T27" fmla="*/ 0 h 358"/>
                <a:gd name="T28" fmla="*/ 0 w 291"/>
                <a:gd name="T29" fmla="*/ 0 h 358"/>
                <a:gd name="T30" fmla="*/ 0 w 291"/>
                <a:gd name="T31" fmla="*/ 0 h 358"/>
                <a:gd name="T32" fmla="*/ 0 w 291"/>
                <a:gd name="T33" fmla="*/ 0 h 358"/>
                <a:gd name="T34" fmla="*/ 0 w 291"/>
                <a:gd name="T35" fmla="*/ 0 h 358"/>
                <a:gd name="T36" fmla="*/ 0 w 291"/>
                <a:gd name="T37" fmla="*/ 0 h 358"/>
                <a:gd name="T38" fmla="*/ 0 w 291"/>
                <a:gd name="T39" fmla="*/ 0 h 358"/>
                <a:gd name="T40" fmla="*/ 0 w 291"/>
                <a:gd name="T41" fmla="*/ 0 h 358"/>
                <a:gd name="T42" fmla="*/ 0 w 291"/>
                <a:gd name="T43" fmla="*/ 0 h 358"/>
                <a:gd name="T44" fmla="*/ 0 w 291"/>
                <a:gd name="T45" fmla="*/ 0 h 358"/>
                <a:gd name="T46" fmla="*/ 0 w 291"/>
                <a:gd name="T47" fmla="*/ 0 h 358"/>
                <a:gd name="T48" fmla="*/ 0 w 291"/>
                <a:gd name="T49" fmla="*/ 0 h 358"/>
                <a:gd name="T50" fmla="*/ 0 w 291"/>
                <a:gd name="T51" fmla="*/ 0 h 358"/>
                <a:gd name="T52" fmla="*/ 0 w 291"/>
                <a:gd name="T53" fmla="*/ 0 h 358"/>
                <a:gd name="T54" fmla="*/ 0 w 291"/>
                <a:gd name="T55" fmla="*/ 0 h 358"/>
                <a:gd name="T56" fmla="*/ 0 w 291"/>
                <a:gd name="T57" fmla="*/ 0 h 358"/>
                <a:gd name="T58" fmla="*/ 0 w 291"/>
                <a:gd name="T59" fmla="*/ 0 h 358"/>
                <a:gd name="T60" fmla="*/ 0 w 291"/>
                <a:gd name="T61" fmla="*/ 0 h 358"/>
                <a:gd name="T62" fmla="*/ 0 w 291"/>
                <a:gd name="T63" fmla="*/ 0 h 358"/>
                <a:gd name="T64" fmla="*/ 0 w 291"/>
                <a:gd name="T65" fmla="*/ 0 h 358"/>
                <a:gd name="T66" fmla="*/ 0 w 291"/>
                <a:gd name="T67" fmla="*/ 0 h 358"/>
                <a:gd name="T68" fmla="*/ 0 w 291"/>
                <a:gd name="T69" fmla="*/ 0 h 358"/>
                <a:gd name="T70" fmla="*/ 0 w 291"/>
                <a:gd name="T71" fmla="*/ 0 h 358"/>
                <a:gd name="T72" fmla="*/ 0 w 291"/>
                <a:gd name="T73" fmla="*/ 0 h 358"/>
                <a:gd name="T74" fmla="*/ 0 w 291"/>
                <a:gd name="T75" fmla="*/ 0 h 358"/>
                <a:gd name="T76" fmla="*/ 0 w 291"/>
                <a:gd name="T77" fmla="*/ 0 h 3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91"/>
                <a:gd name="T118" fmla="*/ 0 h 358"/>
                <a:gd name="T119" fmla="*/ 291 w 291"/>
                <a:gd name="T120" fmla="*/ 358 h 3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91" h="358">
                  <a:moveTo>
                    <a:pt x="272" y="0"/>
                  </a:moveTo>
                  <a:lnTo>
                    <a:pt x="250" y="15"/>
                  </a:lnTo>
                  <a:lnTo>
                    <a:pt x="229" y="31"/>
                  </a:lnTo>
                  <a:lnTo>
                    <a:pt x="207" y="49"/>
                  </a:lnTo>
                  <a:lnTo>
                    <a:pt x="187" y="66"/>
                  </a:lnTo>
                  <a:lnTo>
                    <a:pt x="167" y="85"/>
                  </a:lnTo>
                  <a:lnTo>
                    <a:pt x="148" y="104"/>
                  </a:lnTo>
                  <a:lnTo>
                    <a:pt x="129" y="124"/>
                  </a:lnTo>
                  <a:lnTo>
                    <a:pt x="112" y="145"/>
                  </a:lnTo>
                  <a:lnTo>
                    <a:pt x="96" y="166"/>
                  </a:lnTo>
                  <a:lnTo>
                    <a:pt x="80" y="188"/>
                  </a:lnTo>
                  <a:lnTo>
                    <a:pt x="63" y="210"/>
                  </a:lnTo>
                  <a:lnTo>
                    <a:pt x="50" y="233"/>
                  </a:lnTo>
                  <a:lnTo>
                    <a:pt x="36" y="257"/>
                  </a:lnTo>
                  <a:lnTo>
                    <a:pt x="23" y="280"/>
                  </a:lnTo>
                  <a:lnTo>
                    <a:pt x="10" y="306"/>
                  </a:lnTo>
                  <a:lnTo>
                    <a:pt x="0" y="330"/>
                  </a:lnTo>
                  <a:lnTo>
                    <a:pt x="13" y="344"/>
                  </a:lnTo>
                  <a:lnTo>
                    <a:pt x="26" y="358"/>
                  </a:lnTo>
                  <a:lnTo>
                    <a:pt x="37" y="332"/>
                  </a:lnTo>
                  <a:lnTo>
                    <a:pt x="48" y="308"/>
                  </a:lnTo>
                  <a:lnTo>
                    <a:pt x="60" y="284"/>
                  </a:lnTo>
                  <a:lnTo>
                    <a:pt x="74" y="260"/>
                  </a:lnTo>
                  <a:lnTo>
                    <a:pt x="88" y="237"/>
                  </a:lnTo>
                  <a:lnTo>
                    <a:pt x="103" y="215"/>
                  </a:lnTo>
                  <a:lnTo>
                    <a:pt x="118" y="193"/>
                  </a:lnTo>
                  <a:lnTo>
                    <a:pt x="134" y="173"/>
                  </a:lnTo>
                  <a:lnTo>
                    <a:pt x="151" y="152"/>
                  </a:lnTo>
                  <a:lnTo>
                    <a:pt x="170" y="132"/>
                  </a:lnTo>
                  <a:lnTo>
                    <a:pt x="188" y="114"/>
                  </a:lnTo>
                  <a:lnTo>
                    <a:pt x="208" y="95"/>
                  </a:lnTo>
                  <a:lnTo>
                    <a:pt x="228" y="78"/>
                  </a:lnTo>
                  <a:lnTo>
                    <a:pt x="248" y="60"/>
                  </a:lnTo>
                  <a:lnTo>
                    <a:pt x="269" y="44"/>
                  </a:lnTo>
                  <a:lnTo>
                    <a:pt x="291" y="29"/>
                  </a:lnTo>
                  <a:lnTo>
                    <a:pt x="288" y="23"/>
                  </a:lnTo>
                  <a:lnTo>
                    <a:pt x="284" y="18"/>
                  </a:lnTo>
                  <a:lnTo>
                    <a:pt x="278" y="8"/>
                  </a:lnTo>
                  <a:lnTo>
                    <a:pt x="272" y="0"/>
                  </a:lnTo>
                  <a:close/>
                </a:path>
              </a:pathLst>
            </a:custGeom>
            <a:solidFill>
              <a:srgbClr val="A49000"/>
            </a:solidFill>
            <a:ln w="9525">
              <a:noFill/>
              <a:round/>
              <a:headEnd/>
              <a:tailEnd/>
            </a:ln>
          </p:spPr>
          <p:txBody>
            <a:bodyPr/>
            <a:lstStyle/>
            <a:p>
              <a:endParaRPr lang="en-US"/>
            </a:p>
          </p:txBody>
        </p:sp>
        <p:sp>
          <p:nvSpPr>
            <p:cNvPr id="40173" name="Freeform 1237"/>
            <p:cNvSpPr>
              <a:spLocks/>
            </p:cNvSpPr>
            <p:nvPr/>
          </p:nvSpPr>
          <p:spPr bwMode="auto">
            <a:xfrm>
              <a:off x="1069" y="2564"/>
              <a:ext cx="48" cy="59"/>
            </a:xfrm>
            <a:custGeom>
              <a:avLst/>
              <a:gdLst>
                <a:gd name="T0" fmla="*/ 0 w 287"/>
                <a:gd name="T1" fmla="*/ 0 h 356"/>
                <a:gd name="T2" fmla="*/ 0 w 287"/>
                <a:gd name="T3" fmla="*/ 0 h 356"/>
                <a:gd name="T4" fmla="*/ 0 w 287"/>
                <a:gd name="T5" fmla="*/ 0 h 356"/>
                <a:gd name="T6" fmla="*/ 0 w 287"/>
                <a:gd name="T7" fmla="*/ 0 h 356"/>
                <a:gd name="T8" fmla="*/ 0 w 287"/>
                <a:gd name="T9" fmla="*/ 0 h 356"/>
                <a:gd name="T10" fmla="*/ 0 w 287"/>
                <a:gd name="T11" fmla="*/ 0 h 356"/>
                <a:gd name="T12" fmla="*/ 0 w 287"/>
                <a:gd name="T13" fmla="*/ 0 h 356"/>
                <a:gd name="T14" fmla="*/ 0 w 287"/>
                <a:gd name="T15" fmla="*/ 0 h 356"/>
                <a:gd name="T16" fmla="*/ 0 w 287"/>
                <a:gd name="T17" fmla="*/ 0 h 356"/>
                <a:gd name="T18" fmla="*/ 0 w 287"/>
                <a:gd name="T19" fmla="*/ 0 h 356"/>
                <a:gd name="T20" fmla="*/ 0 w 287"/>
                <a:gd name="T21" fmla="*/ 0 h 356"/>
                <a:gd name="T22" fmla="*/ 0 w 287"/>
                <a:gd name="T23" fmla="*/ 0 h 356"/>
                <a:gd name="T24" fmla="*/ 0 w 287"/>
                <a:gd name="T25" fmla="*/ 0 h 356"/>
                <a:gd name="T26" fmla="*/ 0 w 287"/>
                <a:gd name="T27" fmla="*/ 0 h 356"/>
                <a:gd name="T28" fmla="*/ 0 w 287"/>
                <a:gd name="T29" fmla="*/ 0 h 356"/>
                <a:gd name="T30" fmla="*/ 0 w 287"/>
                <a:gd name="T31" fmla="*/ 0 h 356"/>
                <a:gd name="T32" fmla="*/ 0 w 287"/>
                <a:gd name="T33" fmla="*/ 0 h 356"/>
                <a:gd name="T34" fmla="*/ 0 w 287"/>
                <a:gd name="T35" fmla="*/ 0 h 356"/>
                <a:gd name="T36" fmla="*/ 0 w 287"/>
                <a:gd name="T37" fmla="*/ 0 h 356"/>
                <a:gd name="T38" fmla="*/ 0 w 287"/>
                <a:gd name="T39" fmla="*/ 0 h 356"/>
                <a:gd name="T40" fmla="*/ 0 w 287"/>
                <a:gd name="T41" fmla="*/ 0 h 356"/>
                <a:gd name="T42" fmla="*/ 0 w 287"/>
                <a:gd name="T43" fmla="*/ 0 h 356"/>
                <a:gd name="T44" fmla="*/ 0 w 287"/>
                <a:gd name="T45" fmla="*/ 0 h 356"/>
                <a:gd name="T46" fmla="*/ 0 w 287"/>
                <a:gd name="T47" fmla="*/ 0 h 356"/>
                <a:gd name="T48" fmla="*/ 0 w 287"/>
                <a:gd name="T49" fmla="*/ 0 h 356"/>
                <a:gd name="T50" fmla="*/ 0 w 287"/>
                <a:gd name="T51" fmla="*/ 0 h 356"/>
                <a:gd name="T52" fmla="*/ 0 w 287"/>
                <a:gd name="T53" fmla="*/ 0 h 356"/>
                <a:gd name="T54" fmla="*/ 0 w 287"/>
                <a:gd name="T55" fmla="*/ 0 h 356"/>
                <a:gd name="T56" fmla="*/ 0 w 287"/>
                <a:gd name="T57" fmla="*/ 0 h 356"/>
                <a:gd name="T58" fmla="*/ 0 w 287"/>
                <a:gd name="T59" fmla="*/ 0 h 356"/>
                <a:gd name="T60" fmla="*/ 0 w 287"/>
                <a:gd name="T61" fmla="*/ 0 h 356"/>
                <a:gd name="T62" fmla="*/ 0 w 287"/>
                <a:gd name="T63" fmla="*/ 0 h 356"/>
                <a:gd name="T64" fmla="*/ 0 w 287"/>
                <a:gd name="T65" fmla="*/ 0 h 356"/>
                <a:gd name="T66" fmla="*/ 0 w 287"/>
                <a:gd name="T67" fmla="*/ 0 h 356"/>
                <a:gd name="T68" fmla="*/ 0 w 287"/>
                <a:gd name="T69" fmla="*/ 0 h 356"/>
                <a:gd name="T70" fmla="*/ 0 w 287"/>
                <a:gd name="T71" fmla="*/ 0 h 356"/>
                <a:gd name="T72" fmla="*/ 0 w 287"/>
                <a:gd name="T73" fmla="*/ 0 h 356"/>
                <a:gd name="T74" fmla="*/ 0 w 287"/>
                <a:gd name="T75" fmla="*/ 0 h 356"/>
                <a:gd name="T76" fmla="*/ 0 w 287"/>
                <a:gd name="T77" fmla="*/ 0 h 3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87"/>
                <a:gd name="T118" fmla="*/ 0 h 356"/>
                <a:gd name="T119" fmla="*/ 287 w 287"/>
                <a:gd name="T120" fmla="*/ 356 h 3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87" h="356">
                  <a:moveTo>
                    <a:pt x="269" y="0"/>
                  </a:moveTo>
                  <a:lnTo>
                    <a:pt x="247" y="15"/>
                  </a:lnTo>
                  <a:lnTo>
                    <a:pt x="225" y="31"/>
                  </a:lnTo>
                  <a:lnTo>
                    <a:pt x="204" y="49"/>
                  </a:lnTo>
                  <a:lnTo>
                    <a:pt x="185" y="67"/>
                  </a:lnTo>
                  <a:lnTo>
                    <a:pt x="165" y="86"/>
                  </a:lnTo>
                  <a:lnTo>
                    <a:pt x="145" y="104"/>
                  </a:lnTo>
                  <a:lnTo>
                    <a:pt x="128" y="124"/>
                  </a:lnTo>
                  <a:lnTo>
                    <a:pt x="111" y="145"/>
                  </a:lnTo>
                  <a:lnTo>
                    <a:pt x="93" y="166"/>
                  </a:lnTo>
                  <a:lnTo>
                    <a:pt x="78" y="187"/>
                  </a:lnTo>
                  <a:lnTo>
                    <a:pt x="63" y="209"/>
                  </a:lnTo>
                  <a:lnTo>
                    <a:pt x="48" y="233"/>
                  </a:lnTo>
                  <a:lnTo>
                    <a:pt x="35" y="257"/>
                  </a:lnTo>
                  <a:lnTo>
                    <a:pt x="23" y="280"/>
                  </a:lnTo>
                  <a:lnTo>
                    <a:pt x="11" y="305"/>
                  </a:lnTo>
                  <a:lnTo>
                    <a:pt x="0" y="330"/>
                  </a:lnTo>
                  <a:lnTo>
                    <a:pt x="13" y="344"/>
                  </a:lnTo>
                  <a:lnTo>
                    <a:pt x="27" y="356"/>
                  </a:lnTo>
                  <a:lnTo>
                    <a:pt x="37" y="331"/>
                  </a:lnTo>
                  <a:lnTo>
                    <a:pt x="48" y="307"/>
                  </a:lnTo>
                  <a:lnTo>
                    <a:pt x="60" y="283"/>
                  </a:lnTo>
                  <a:lnTo>
                    <a:pt x="74" y="259"/>
                  </a:lnTo>
                  <a:lnTo>
                    <a:pt x="86" y="237"/>
                  </a:lnTo>
                  <a:lnTo>
                    <a:pt x="101" y="215"/>
                  </a:lnTo>
                  <a:lnTo>
                    <a:pt x="116" y="193"/>
                  </a:lnTo>
                  <a:lnTo>
                    <a:pt x="132" y="172"/>
                  </a:lnTo>
                  <a:lnTo>
                    <a:pt x="150" y="152"/>
                  </a:lnTo>
                  <a:lnTo>
                    <a:pt x="167" y="132"/>
                  </a:lnTo>
                  <a:lnTo>
                    <a:pt x="186" y="113"/>
                  </a:lnTo>
                  <a:lnTo>
                    <a:pt x="204" y="95"/>
                  </a:lnTo>
                  <a:lnTo>
                    <a:pt x="224" y="78"/>
                  </a:lnTo>
                  <a:lnTo>
                    <a:pt x="245" y="61"/>
                  </a:lnTo>
                  <a:lnTo>
                    <a:pt x="265" y="45"/>
                  </a:lnTo>
                  <a:lnTo>
                    <a:pt x="287" y="30"/>
                  </a:lnTo>
                  <a:lnTo>
                    <a:pt x="279" y="16"/>
                  </a:lnTo>
                  <a:lnTo>
                    <a:pt x="271" y="4"/>
                  </a:lnTo>
                  <a:lnTo>
                    <a:pt x="270" y="2"/>
                  </a:lnTo>
                  <a:lnTo>
                    <a:pt x="269" y="0"/>
                  </a:lnTo>
                  <a:close/>
                </a:path>
              </a:pathLst>
            </a:custGeom>
            <a:solidFill>
              <a:srgbClr val="A79200"/>
            </a:solidFill>
            <a:ln w="9525">
              <a:noFill/>
              <a:round/>
              <a:headEnd/>
              <a:tailEnd/>
            </a:ln>
          </p:spPr>
          <p:txBody>
            <a:bodyPr/>
            <a:lstStyle/>
            <a:p>
              <a:endParaRPr lang="en-US"/>
            </a:p>
          </p:txBody>
        </p:sp>
        <p:sp>
          <p:nvSpPr>
            <p:cNvPr id="40174" name="Freeform 1238"/>
            <p:cNvSpPr>
              <a:spLocks/>
            </p:cNvSpPr>
            <p:nvPr/>
          </p:nvSpPr>
          <p:spPr bwMode="auto">
            <a:xfrm>
              <a:off x="1071" y="2566"/>
              <a:ext cx="48" cy="59"/>
            </a:xfrm>
            <a:custGeom>
              <a:avLst/>
              <a:gdLst>
                <a:gd name="T0" fmla="*/ 0 w 284"/>
                <a:gd name="T1" fmla="*/ 0 h 353"/>
                <a:gd name="T2" fmla="*/ 0 w 284"/>
                <a:gd name="T3" fmla="*/ 0 h 353"/>
                <a:gd name="T4" fmla="*/ 0 w 284"/>
                <a:gd name="T5" fmla="*/ 0 h 353"/>
                <a:gd name="T6" fmla="*/ 0 w 284"/>
                <a:gd name="T7" fmla="*/ 0 h 353"/>
                <a:gd name="T8" fmla="*/ 0 w 284"/>
                <a:gd name="T9" fmla="*/ 0 h 353"/>
                <a:gd name="T10" fmla="*/ 0 w 284"/>
                <a:gd name="T11" fmla="*/ 0 h 353"/>
                <a:gd name="T12" fmla="*/ 0 w 284"/>
                <a:gd name="T13" fmla="*/ 0 h 353"/>
                <a:gd name="T14" fmla="*/ 0 w 284"/>
                <a:gd name="T15" fmla="*/ 0 h 353"/>
                <a:gd name="T16" fmla="*/ 0 w 284"/>
                <a:gd name="T17" fmla="*/ 0 h 353"/>
                <a:gd name="T18" fmla="*/ 0 w 284"/>
                <a:gd name="T19" fmla="*/ 0 h 353"/>
                <a:gd name="T20" fmla="*/ 0 w 284"/>
                <a:gd name="T21" fmla="*/ 0 h 353"/>
                <a:gd name="T22" fmla="*/ 0 w 284"/>
                <a:gd name="T23" fmla="*/ 0 h 353"/>
                <a:gd name="T24" fmla="*/ 0 w 284"/>
                <a:gd name="T25" fmla="*/ 0 h 353"/>
                <a:gd name="T26" fmla="*/ 0 w 284"/>
                <a:gd name="T27" fmla="*/ 0 h 353"/>
                <a:gd name="T28" fmla="*/ 0 w 284"/>
                <a:gd name="T29" fmla="*/ 0 h 353"/>
                <a:gd name="T30" fmla="*/ 0 w 284"/>
                <a:gd name="T31" fmla="*/ 0 h 353"/>
                <a:gd name="T32" fmla="*/ 0 w 284"/>
                <a:gd name="T33" fmla="*/ 0 h 353"/>
                <a:gd name="T34" fmla="*/ 0 w 284"/>
                <a:gd name="T35" fmla="*/ 0 h 353"/>
                <a:gd name="T36" fmla="*/ 0 w 284"/>
                <a:gd name="T37" fmla="*/ 0 h 353"/>
                <a:gd name="T38" fmla="*/ 0 w 284"/>
                <a:gd name="T39" fmla="*/ 0 h 353"/>
                <a:gd name="T40" fmla="*/ 0 w 284"/>
                <a:gd name="T41" fmla="*/ 0 h 353"/>
                <a:gd name="T42" fmla="*/ 0 w 284"/>
                <a:gd name="T43" fmla="*/ 0 h 353"/>
                <a:gd name="T44" fmla="*/ 0 w 284"/>
                <a:gd name="T45" fmla="*/ 0 h 353"/>
                <a:gd name="T46" fmla="*/ 0 w 284"/>
                <a:gd name="T47" fmla="*/ 0 h 353"/>
                <a:gd name="T48" fmla="*/ 0 w 284"/>
                <a:gd name="T49" fmla="*/ 0 h 353"/>
                <a:gd name="T50" fmla="*/ 0 w 284"/>
                <a:gd name="T51" fmla="*/ 0 h 353"/>
                <a:gd name="T52" fmla="*/ 0 w 284"/>
                <a:gd name="T53" fmla="*/ 0 h 353"/>
                <a:gd name="T54" fmla="*/ 0 w 284"/>
                <a:gd name="T55" fmla="*/ 0 h 353"/>
                <a:gd name="T56" fmla="*/ 0 w 284"/>
                <a:gd name="T57" fmla="*/ 0 h 353"/>
                <a:gd name="T58" fmla="*/ 0 w 284"/>
                <a:gd name="T59" fmla="*/ 0 h 353"/>
                <a:gd name="T60" fmla="*/ 0 w 284"/>
                <a:gd name="T61" fmla="*/ 0 h 353"/>
                <a:gd name="T62" fmla="*/ 0 w 284"/>
                <a:gd name="T63" fmla="*/ 0 h 353"/>
                <a:gd name="T64" fmla="*/ 0 w 284"/>
                <a:gd name="T65" fmla="*/ 0 h 353"/>
                <a:gd name="T66" fmla="*/ 0 w 284"/>
                <a:gd name="T67" fmla="*/ 0 h 353"/>
                <a:gd name="T68" fmla="*/ 0 w 284"/>
                <a:gd name="T69" fmla="*/ 0 h 353"/>
                <a:gd name="T70" fmla="*/ 0 w 284"/>
                <a:gd name="T71" fmla="*/ 0 h 353"/>
                <a:gd name="T72" fmla="*/ 0 w 284"/>
                <a:gd name="T73" fmla="*/ 0 h 3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4"/>
                <a:gd name="T112" fmla="*/ 0 h 353"/>
                <a:gd name="T113" fmla="*/ 284 w 284"/>
                <a:gd name="T114" fmla="*/ 353 h 35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4" h="353">
                  <a:moveTo>
                    <a:pt x="265" y="0"/>
                  </a:moveTo>
                  <a:lnTo>
                    <a:pt x="243" y="15"/>
                  </a:lnTo>
                  <a:lnTo>
                    <a:pt x="222" y="31"/>
                  </a:lnTo>
                  <a:lnTo>
                    <a:pt x="202" y="49"/>
                  </a:lnTo>
                  <a:lnTo>
                    <a:pt x="182" y="66"/>
                  </a:lnTo>
                  <a:lnTo>
                    <a:pt x="162" y="85"/>
                  </a:lnTo>
                  <a:lnTo>
                    <a:pt x="144" y="103"/>
                  </a:lnTo>
                  <a:lnTo>
                    <a:pt x="125" y="123"/>
                  </a:lnTo>
                  <a:lnTo>
                    <a:pt x="108" y="144"/>
                  </a:lnTo>
                  <a:lnTo>
                    <a:pt x="92" y="164"/>
                  </a:lnTo>
                  <a:lnTo>
                    <a:pt x="77" y="186"/>
                  </a:lnTo>
                  <a:lnTo>
                    <a:pt x="62" y="208"/>
                  </a:lnTo>
                  <a:lnTo>
                    <a:pt x="48" y="231"/>
                  </a:lnTo>
                  <a:lnTo>
                    <a:pt x="34" y="255"/>
                  </a:lnTo>
                  <a:lnTo>
                    <a:pt x="22" y="279"/>
                  </a:lnTo>
                  <a:lnTo>
                    <a:pt x="11" y="303"/>
                  </a:lnTo>
                  <a:lnTo>
                    <a:pt x="0" y="329"/>
                  </a:lnTo>
                  <a:lnTo>
                    <a:pt x="14" y="341"/>
                  </a:lnTo>
                  <a:lnTo>
                    <a:pt x="28" y="353"/>
                  </a:lnTo>
                  <a:lnTo>
                    <a:pt x="37" y="329"/>
                  </a:lnTo>
                  <a:lnTo>
                    <a:pt x="49" y="304"/>
                  </a:lnTo>
                  <a:lnTo>
                    <a:pt x="61" y="281"/>
                  </a:lnTo>
                  <a:lnTo>
                    <a:pt x="72" y="258"/>
                  </a:lnTo>
                  <a:lnTo>
                    <a:pt x="86" y="235"/>
                  </a:lnTo>
                  <a:lnTo>
                    <a:pt x="100" y="213"/>
                  </a:lnTo>
                  <a:lnTo>
                    <a:pt x="115" y="192"/>
                  </a:lnTo>
                  <a:lnTo>
                    <a:pt x="131" y="171"/>
                  </a:lnTo>
                  <a:lnTo>
                    <a:pt x="147" y="151"/>
                  </a:lnTo>
                  <a:lnTo>
                    <a:pt x="165" y="132"/>
                  </a:lnTo>
                  <a:lnTo>
                    <a:pt x="183" y="112"/>
                  </a:lnTo>
                  <a:lnTo>
                    <a:pt x="202" y="95"/>
                  </a:lnTo>
                  <a:lnTo>
                    <a:pt x="221" y="78"/>
                  </a:lnTo>
                  <a:lnTo>
                    <a:pt x="241" y="60"/>
                  </a:lnTo>
                  <a:lnTo>
                    <a:pt x="262" y="45"/>
                  </a:lnTo>
                  <a:lnTo>
                    <a:pt x="284" y="30"/>
                  </a:lnTo>
                  <a:lnTo>
                    <a:pt x="274" y="15"/>
                  </a:lnTo>
                  <a:lnTo>
                    <a:pt x="265" y="0"/>
                  </a:lnTo>
                  <a:close/>
                </a:path>
              </a:pathLst>
            </a:custGeom>
            <a:solidFill>
              <a:srgbClr val="A99400"/>
            </a:solidFill>
            <a:ln w="9525">
              <a:noFill/>
              <a:round/>
              <a:headEnd/>
              <a:tailEnd/>
            </a:ln>
          </p:spPr>
          <p:txBody>
            <a:bodyPr/>
            <a:lstStyle/>
            <a:p>
              <a:endParaRPr lang="en-US"/>
            </a:p>
          </p:txBody>
        </p:sp>
        <p:sp>
          <p:nvSpPr>
            <p:cNvPr id="40175" name="Freeform 1239"/>
            <p:cNvSpPr>
              <a:spLocks/>
            </p:cNvSpPr>
            <p:nvPr/>
          </p:nvSpPr>
          <p:spPr bwMode="auto">
            <a:xfrm>
              <a:off x="1074" y="2569"/>
              <a:ext cx="46" cy="58"/>
            </a:xfrm>
            <a:custGeom>
              <a:avLst/>
              <a:gdLst>
                <a:gd name="T0" fmla="*/ 0 w 278"/>
                <a:gd name="T1" fmla="*/ 0 h 349"/>
                <a:gd name="T2" fmla="*/ 0 w 278"/>
                <a:gd name="T3" fmla="*/ 0 h 349"/>
                <a:gd name="T4" fmla="*/ 0 w 278"/>
                <a:gd name="T5" fmla="*/ 0 h 349"/>
                <a:gd name="T6" fmla="*/ 0 w 278"/>
                <a:gd name="T7" fmla="*/ 0 h 349"/>
                <a:gd name="T8" fmla="*/ 0 w 278"/>
                <a:gd name="T9" fmla="*/ 0 h 349"/>
                <a:gd name="T10" fmla="*/ 0 w 278"/>
                <a:gd name="T11" fmla="*/ 0 h 349"/>
                <a:gd name="T12" fmla="*/ 0 w 278"/>
                <a:gd name="T13" fmla="*/ 0 h 349"/>
                <a:gd name="T14" fmla="*/ 0 w 278"/>
                <a:gd name="T15" fmla="*/ 0 h 349"/>
                <a:gd name="T16" fmla="*/ 0 w 278"/>
                <a:gd name="T17" fmla="*/ 0 h 349"/>
                <a:gd name="T18" fmla="*/ 0 w 278"/>
                <a:gd name="T19" fmla="*/ 0 h 349"/>
                <a:gd name="T20" fmla="*/ 0 w 278"/>
                <a:gd name="T21" fmla="*/ 0 h 349"/>
                <a:gd name="T22" fmla="*/ 0 w 278"/>
                <a:gd name="T23" fmla="*/ 0 h 349"/>
                <a:gd name="T24" fmla="*/ 0 w 278"/>
                <a:gd name="T25" fmla="*/ 0 h 349"/>
                <a:gd name="T26" fmla="*/ 0 w 278"/>
                <a:gd name="T27" fmla="*/ 0 h 349"/>
                <a:gd name="T28" fmla="*/ 0 w 278"/>
                <a:gd name="T29" fmla="*/ 0 h 349"/>
                <a:gd name="T30" fmla="*/ 0 w 278"/>
                <a:gd name="T31" fmla="*/ 0 h 349"/>
                <a:gd name="T32" fmla="*/ 0 w 278"/>
                <a:gd name="T33" fmla="*/ 0 h 349"/>
                <a:gd name="T34" fmla="*/ 0 w 278"/>
                <a:gd name="T35" fmla="*/ 0 h 349"/>
                <a:gd name="T36" fmla="*/ 0 w 278"/>
                <a:gd name="T37" fmla="*/ 0 h 349"/>
                <a:gd name="T38" fmla="*/ 0 w 278"/>
                <a:gd name="T39" fmla="*/ 0 h 349"/>
                <a:gd name="T40" fmla="*/ 0 w 278"/>
                <a:gd name="T41" fmla="*/ 0 h 349"/>
                <a:gd name="T42" fmla="*/ 0 w 278"/>
                <a:gd name="T43" fmla="*/ 0 h 349"/>
                <a:gd name="T44" fmla="*/ 0 w 278"/>
                <a:gd name="T45" fmla="*/ 0 h 349"/>
                <a:gd name="T46" fmla="*/ 0 w 278"/>
                <a:gd name="T47" fmla="*/ 0 h 349"/>
                <a:gd name="T48" fmla="*/ 0 w 278"/>
                <a:gd name="T49" fmla="*/ 0 h 349"/>
                <a:gd name="T50" fmla="*/ 0 w 278"/>
                <a:gd name="T51" fmla="*/ 0 h 349"/>
                <a:gd name="T52" fmla="*/ 0 w 278"/>
                <a:gd name="T53" fmla="*/ 0 h 349"/>
                <a:gd name="T54" fmla="*/ 0 w 278"/>
                <a:gd name="T55" fmla="*/ 0 h 349"/>
                <a:gd name="T56" fmla="*/ 0 w 278"/>
                <a:gd name="T57" fmla="*/ 0 h 349"/>
                <a:gd name="T58" fmla="*/ 0 w 278"/>
                <a:gd name="T59" fmla="*/ 0 h 349"/>
                <a:gd name="T60" fmla="*/ 0 w 278"/>
                <a:gd name="T61" fmla="*/ 0 h 349"/>
                <a:gd name="T62" fmla="*/ 0 w 278"/>
                <a:gd name="T63" fmla="*/ 0 h 349"/>
                <a:gd name="T64" fmla="*/ 0 w 278"/>
                <a:gd name="T65" fmla="*/ 0 h 349"/>
                <a:gd name="T66" fmla="*/ 0 w 278"/>
                <a:gd name="T67" fmla="*/ 0 h 349"/>
                <a:gd name="T68" fmla="*/ 0 w 278"/>
                <a:gd name="T69" fmla="*/ 0 h 349"/>
                <a:gd name="T70" fmla="*/ 0 w 278"/>
                <a:gd name="T71" fmla="*/ 0 h 349"/>
                <a:gd name="T72" fmla="*/ 0 w 278"/>
                <a:gd name="T73" fmla="*/ 0 h 3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8"/>
                <a:gd name="T112" fmla="*/ 0 h 349"/>
                <a:gd name="T113" fmla="*/ 278 w 278"/>
                <a:gd name="T114" fmla="*/ 349 h 3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8" h="349">
                  <a:moveTo>
                    <a:pt x="260" y="0"/>
                  </a:moveTo>
                  <a:lnTo>
                    <a:pt x="238" y="15"/>
                  </a:lnTo>
                  <a:lnTo>
                    <a:pt x="218" y="31"/>
                  </a:lnTo>
                  <a:lnTo>
                    <a:pt x="197" y="48"/>
                  </a:lnTo>
                  <a:lnTo>
                    <a:pt x="177" y="65"/>
                  </a:lnTo>
                  <a:lnTo>
                    <a:pt x="159" y="83"/>
                  </a:lnTo>
                  <a:lnTo>
                    <a:pt x="140" y="102"/>
                  </a:lnTo>
                  <a:lnTo>
                    <a:pt x="123" y="122"/>
                  </a:lnTo>
                  <a:lnTo>
                    <a:pt x="105" y="142"/>
                  </a:lnTo>
                  <a:lnTo>
                    <a:pt x="89" y="163"/>
                  </a:lnTo>
                  <a:lnTo>
                    <a:pt x="74" y="185"/>
                  </a:lnTo>
                  <a:lnTo>
                    <a:pt x="59" y="207"/>
                  </a:lnTo>
                  <a:lnTo>
                    <a:pt x="47" y="229"/>
                  </a:lnTo>
                  <a:lnTo>
                    <a:pt x="33" y="253"/>
                  </a:lnTo>
                  <a:lnTo>
                    <a:pt x="21" y="277"/>
                  </a:lnTo>
                  <a:lnTo>
                    <a:pt x="10" y="301"/>
                  </a:lnTo>
                  <a:lnTo>
                    <a:pt x="0" y="326"/>
                  </a:lnTo>
                  <a:lnTo>
                    <a:pt x="14" y="338"/>
                  </a:lnTo>
                  <a:lnTo>
                    <a:pt x="28" y="349"/>
                  </a:lnTo>
                  <a:lnTo>
                    <a:pt x="37" y="325"/>
                  </a:lnTo>
                  <a:lnTo>
                    <a:pt x="48" y="302"/>
                  </a:lnTo>
                  <a:lnTo>
                    <a:pt x="59" y="279"/>
                  </a:lnTo>
                  <a:lnTo>
                    <a:pt x="71" y="256"/>
                  </a:lnTo>
                  <a:lnTo>
                    <a:pt x="85" y="234"/>
                  </a:lnTo>
                  <a:lnTo>
                    <a:pt x="99" y="212"/>
                  </a:lnTo>
                  <a:lnTo>
                    <a:pt x="112" y="190"/>
                  </a:lnTo>
                  <a:lnTo>
                    <a:pt x="129" y="170"/>
                  </a:lnTo>
                  <a:lnTo>
                    <a:pt x="145" y="149"/>
                  </a:lnTo>
                  <a:lnTo>
                    <a:pt x="161" y="131"/>
                  </a:lnTo>
                  <a:lnTo>
                    <a:pt x="179" y="112"/>
                  </a:lnTo>
                  <a:lnTo>
                    <a:pt x="198" y="94"/>
                  </a:lnTo>
                  <a:lnTo>
                    <a:pt x="216" y="77"/>
                  </a:lnTo>
                  <a:lnTo>
                    <a:pt x="236" y="60"/>
                  </a:lnTo>
                  <a:lnTo>
                    <a:pt x="257" y="45"/>
                  </a:lnTo>
                  <a:lnTo>
                    <a:pt x="278" y="30"/>
                  </a:lnTo>
                  <a:lnTo>
                    <a:pt x="270" y="15"/>
                  </a:lnTo>
                  <a:lnTo>
                    <a:pt x="260" y="0"/>
                  </a:lnTo>
                  <a:close/>
                </a:path>
              </a:pathLst>
            </a:custGeom>
            <a:solidFill>
              <a:srgbClr val="AB9600"/>
            </a:solidFill>
            <a:ln w="9525">
              <a:noFill/>
              <a:round/>
              <a:headEnd/>
              <a:tailEnd/>
            </a:ln>
          </p:spPr>
          <p:txBody>
            <a:bodyPr/>
            <a:lstStyle/>
            <a:p>
              <a:endParaRPr lang="en-US"/>
            </a:p>
          </p:txBody>
        </p:sp>
        <p:sp>
          <p:nvSpPr>
            <p:cNvPr id="40176" name="Freeform 1240"/>
            <p:cNvSpPr>
              <a:spLocks/>
            </p:cNvSpPr>
            <p:nvPr/>
          </p:nvSpPr>
          <p:spPr bwMode="auto">
            <a:xfrm>
              <a:off x="1076" y="2571"/>
              <a:ext cx="45" cy="58"/>
            </a:xfrm>
            <a:custGeom>
              <a:avLst/>
              <a:gdLst>
                <a:gd name="T0" fmla="*/ 0 w 272"/>
                <a:gd name="T1" fmla="*/ 0 h 346"/>
                <a:gd name="T2" fmla="*/ 0 w 272"/>
                <a:gd name="T3" fmla="*/ 0 h 346"/>
                <a:gd name="T4" fmla="*/ 0 w 272"/>
                <a:gd name="T5" fmla="*/ 0 h 346"/>
                <a:gd name="T6" fmla="*/ 0 w 272"/>
                <a:gd name="T7" fmla="*/ 0 h 346"/>
                <a:gd name="T8" fmla="*/ 0 w 272"/>
                <a:gd name="T9" fmla="*/ 0 h 346"/>
                <a:gd name="T10" fmla="*/ 0 w 272"/>
                <a:gd name="T11" fmla="*/ 0 h 346"/>
                <a:gd name="T12" fmla="*/ 0 w 272"/>
                <a:gd name="T13" fmla="*/ 0 h 346"/>
                <a:gd name="T14" fmla="*/ 0 w 272"/>
                <a:gd name="T15" fmla="*/ 0 h 346"/>
                <a:gd name="T16" fmla="*/ 0 w 272"/>
                <a:gd name="T17" fmla="*/ 0 h 346"/>
                <a:gd name="T18" fmla="*/ 0 w 272"/>
                <a:gd name="T19" fmla="*/ 0 h 346"/>
                <a:gd name="T20" fmla="*/ 0 w 272"/>
                <a:gd name="T21" fmla="*/ 0 h 346"/>
                <a:gd name="T22" fmla="*/ 0 w 272"/>
                <a:gd name="T23" fmla="*/ 0 h 346"/>
                <a:gd name="T24" fmla="*/ 0 w 272"/>
                <a:gd name="T25" fmla="*/ 0 h 346"/>
                <a:gd name="T26" fmla="*/ 0 w 272"/>
                <a:gd name="T27" fmla="*/ 0 h 346"/>
                <a:gd name="T28" fmla="*/ 0 w 272"/>
                <a:gd name="T29" fmla="*/ 0 h 346"/>
                <a:gd name="T30" fmla="*/ 0 w 272"/>
                <a:gd name="T31" fmla="*/ 0 h 346"/>
                <a:gd name="T32" fmla="*/ 0 w 272"/>
                <a:gd name="T33" fmla="*/ 0 h 346"/>
                <a:gd name="T34" fmla="*/ 0 w 272"/>
                <a:gd name="T35" fmla="*/ 0 h 346"/>
                <a:gd name="T36" fmla="*/ 0 w 272"/>
                <a:gd name="T37" fmla="*/ 0 h 346"/>
                <a:gd name="T38" fmla="*/ 0 w 272"/>
                <a:gd name="T39" fmla="*/ 0 h 346"/>
                <a:gd name="T40" fmla="*/ 0 w 272"/>
                <a:gd name="T41" fmla="*/ 0 h 346"/>
                <a:gd name="T42" fmla="*/ 0 w 272"/>
                <a:gd name="T43" fmla="*/ 0 h 346"/>
                <a:gd name="T44" fmla="*/ 0 w 272"/>
                <a:gd name="T45" fmla="*/ 0 h 346"/>
                <a:gd name="T46" fmla="*/ 0 w 272"/>
                <a:gd name="T47" fmla="*/ 0 h 346"/>
                <a:gd name="T48" fmla="*/ 0 w 272"/>
                <a:gd name="T49" fmla="*/ 0 h 346"/>
                <a:gd name="T50" fmla="*/ 0 w 272"/>
                <a:gd name="T51" fmla="*/ 0 h 346"/>
                <a:gd name="T52" fmla="*/ 0 w 272"/>
                <a:gd name="T53" fmla="*/ 0 h 346"/>
                <a:gd name="T54" fmla="*/ 0 w 272"/>
                <a:gd name="T55" fmla="*/ 0 h 346"/>
                <a:gd name="T56" fmla="*/ 0 w 272"/>
                <a:gd name="T57" fmla="*/ 0 h 346"/>
                <a:gd name="T58" fmla="*/ 0 w 272"/>
                <a:gd name="T59" fmla="*/ 0 h 346"/>
                <a:gd name="T60" fmla="*/ 0 w 272"/>
                <a:gd name="T61" fmla="*/ 0 h 346"/>
                <a:gd name="T62" fmla="*/ 0 w 272"/>
                <a:gd name="T63" fmla="*/ 0 h 346"/>
                <a:gd name="T64" fmla="*/ 0 w 272"/>
                <a:gd name="T65" fmla="*/ 0 h 346"/>
                <a:gd name="T66" fmla="*/ 0 w 272"/>
                <a:gd name="T67" fmla="*/ 0 h 346"/>
                <a:gd name="T68" fmla="*/ 0 w 272"/>
                <a:gd name="T69" fmla="*/ 0 h 346"/>
                <a:gd name="T70" fmla="*/ 0 w 272"/>
                <a:gd name="T71" fmla="*/ 0 h 346"/>
                <a:gd name="T72" fmla="*/ 0 w 272"/>
                <a:gd name="T73" fmla="*/ 0 h 3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2"/>
                <a:gd name="T112" fmla="*/ 0 h 346"/>
                <a:gd name="T113" fmla="*/ 272 w 272"/>
                <a:gd name="T114" fmla="*/ 346 h 3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2" h="346">
                  <a:moveTo>
                    <a:pt x="256" y="0"/>
                  </a:moveTo>
                  <a:lnTo>
                    <a:pt x="234" y="15"/>
                  </a:lnTo>
                  <a:lnTo>
                    <a:pt x="213" y="30"/>
                  </a:lnTo>
                  <a:lnTo>
                    <a:pt x="193" y="48"/>
                  </a:lnTo>
                  <a:lnTo>
                    <a:pt x="174" y="65"/>
                  </a:lnTo>
                  <a:lnTo>
                    <a:pt x="155" y="82"/>
                  </a:lnTo>
                  <a:lnTo>
                    <a:pt x="137" y="102"/>
                  </a:lnTo>
                  <a:lnTo>
                    <a:pt x="119" y="121"/>
                  </a:lnTo>
                  <a:lnTo>
                    <a:pt x="103" y="141"/>
                  </a:lnTo>
                  <a:lnTo>
                    <a:pt x="87" y="162"/>
                  </a:lnTo>
                  <a:lnTo>
                    <a:pt x="72" y="183"/>
                  </a:lnTo>
                  <a:lnTo>
                    <a:pt x="58" y="205"/>
                  </a:lnTo>
                  <a:lnTo>
                    <a:pt x="44" y="228"/>
                  </a:lnTo>
                  <a:lnTo>
                    <a:pt x="33" y="251"/>
                  </a:lnTo>
                  <a:lnTo>
                    <a:pt x="21" y="274"/>
                  </a:lnTo>
                  <a:lnTo>
                    <a:pt x="9" y="299"/>
                  </a:lnTo>
                  <a:lnTo>
                    <a:pt x="0" y="323"/>
                  </a:lnTo>
                  <a:lnTo>
                    <a:pt x="14" y="336"/>
                  </a:lnTo>
                  <a:lnTo>
                    <a:pt x="29" y="346"/>
                  </a:lnTo>
                  <a:lnTo>
                    <a:pt x="37" y="323"/>
                  </a:lnTo>
                  <a:lnTo>
                    <a:pt x="48" y="299"/>
                  </a:lnTo>
                  <a:lnTo>
                    <a:pt x="59" y="275"/>
                  </a:lnTo>
                  <a:lnTo>
                    <a:pt x="71" y="254"/>
                  </a:lnTo>
                  <a:lnTo>
                    <a:pt x="83" y="232"/>
                  </a:lnTo>
                  <a:lnTo>
                    <a:pt x="96" y="210"/>
                  </a:lnTo>
                  <a:lnTo>
                    <a:pt x="111" y="189"/>
                  </a:lnTo>
                  <a:lnTo>
                    <a:pt x="126" y="169"/>
                  </a:lnTo>
                  <a:lnTo>
                    <a:pt x="141" y="149"/>
                  </a:lnTo>
                  <a:lnTo>
                    <a:pt x="159" y="130"/>
                  </a:lnTo>
                  <a:lnTo>
                    <a:pt x="176" y="111"/>
                  </a:lnTo>
                  <a:lnTo>
                    <a:pt x="193" y="94"/>
                  </a:lnTo>
                  <a:lnTo>
                    <a:pt x="212" y="77"/>
                  </a:lnTo>
                  <a:lnTo>
                    <a:pt x="231" y="60"/>
                  </a:lnTo>
                  <a:lnTo>
                    <a:pt x="251" y="45"/>
                  </a:lnTo>
                  <a:lnTo>
                    <a:pt x="272" y="30"/>
                  </a:lnTo>
                  <a:lnTo>
                    <a:pt x="264" y="15"/>
                  </a:lnTo>
                  <a:lnTo>
                    <a:pt x="256" y="0"/>
                  </a:lnTo>
                  <a:close/>
                </a:path>
              </a:pathLst>
            </a:custGeom>
            <a:solidFill>
              <a:srgbClr val="AD9700"/>
            </a:solidFill>
            <a:ln w="9525">
              <a:noFill/>
              <a:round/>
              <a:headEnd/>
              <a:tailEnd/>
            </a:ln>
          </p:spPr>
          <p:txBody>
            <a:bodyPr/>
            <a:lstStyle/>
            <a:p>
              <a:endParaRPr lang="en-US"/>
            </a:p>
          </p:txBody>
        </p:sp>
        <p:sp>
          <p:nvSpPr>
            <p:cNvPr id="40177" name="Freeform 1241"/>
            <p:cNvSpPr>
              <a:spLocks/>
            </p:cNvSpPr>
            <p:nvPr/>
          </p:nvSpPr>
          <p:spPr bwMode="auto">
            <a:xfrm>
              <a:off x="1078" y="2574"/>
              <a:ext cx="45" cy="57"/>
            </a:xfrm>
            <a:custGeom>
              <a:avLst/>
              <a:gdLst>
                <a:gd name="T0" fmla="*/ 0 w 266"/>
                <a:gd name="T1" fmla="*/ 0 h 343"/>
                <a:gd name="T2" fmla="*/ 0 w 266"/>
                <a:gd name="T3" fmla="*/ 0 h 343"/>
                <a:gd name="T4" fmla="*/ 0 w 266"/>
                <a:gd name="T5" fmla="*/ 0 h 343"/>
                <a:gd name="T6" fmla="*/ 0 w 266"/>
                <a:gd name="T7" fmla="*/ 0 h 343"/>
                <a:gd name="T8" fmla="*/ 0 w 266"/>
                <a:gd name="T9" fmla="*/ 0 h 343"/>
                <a:gd name="T10" fmla="*/ 0 w 266"/>
                <a:gd name="T11" fmla="*/ 0 h 343"/>
                <a:gd name="T12" fmla="*/ 0 w 266"/>
                <a:gd name="T13" fmla="*/ 0 h 343"/>
                <a:gd name="T14" fmla="*/ 0 w 266"/>
                <a:gd name="T15" fmla="*/ 0 h 343"/>
                <a:gd name="T16" fmla="*/ 0 w 266"/>
                <a:gd name="T17" fmla="*/ 0 h 343"/>
                <a:gd name="T18" fmla="*/ 0 w 266"/>
                <a:gd name="T19" fmla="*/ 0 h 343"/>
                <a:gd name="T20" fmla="*/ 0 w 266"/>
                <a:gd name="T21" fmla="*/ 0 h 343"/>
                <a:gd name="T22" fmla="*/ 0 w 266"/>
                <a:gd name="T23" fmla="*/ 0 h 343"/>
                <a:gd name="T24" fmla="*/ 0 w 266"/>
                <a:gd name="T25" fmla="*/ 0 h 343"/>
                <a:gd name="T26" fmla="*/ 0 w 266"/>
                <a:gd name="T27" fmla="*/ 0 h 343"/>
                <a:gd name="T28" fmla="*/ 0 w 266"/>
                <a:gd name="T29" fmla="*/ 0 h 343"/>
                <a:gd name="T30" fmla="*/ 0 w 266"/>
                <a:gd name="T31" fmla="*/ 0 h 343"/>
                <a:gd name="T32" fmla="*/ 0 w 266"/>
                <a:gd name="T33" fmla="*/ 0 h 343"/>
                <a:gd name="T34" fmla="*/ 0 w 266"/>
                <a:gd name="T35" fmla="*/ 0 h 343"/>
                <a:gd name="T36" fmla="*/ 0 w 266"/>
                <a:gd name="T37" fmla="*/ 0 h 343"/>
                <a:gd name="T38" fmla="*/ 0 w 266"/>
                <a:gd name="T39" fmla="*/ 0 h 343"/>
                <a:gd name="T40" fmla="*/ 0 w 266"/>
                <a:gd name="T41" fmla="*/ 0 h 343"/>
                <a:gd name="T42" fmla="*/ 0 w 266"/>
                <a:gd name="T43" fmla="*/ 0 h 343"/>
                <a:gd name="T44" fmla="*/ 0 w 266"/>
                <a:gd name="T45" fmla="*/ 0 h 343"/>
                <a:gd name="T46" fmla="*/ 0 w 266"/>
                <a:gd name="T47" fmla="*/ 0 h 343"/>
                <a:gd name="T48" fmla="*/ 0 w 266"/>
                <a:gd name="T49" fmla="*/ 0 h 343"/>
                <a:gd name="T50" fmla="*/ 0 w 266"/>
                <a:gd name="T51" fmla="*/ 0 h 343"/>
                <a:gd name="T52" fmla="*/ 0 w 266"/>
                <a:gd name="T53" fmla="*/ 0 h 343"/>
                <a:gd name="T54" fmla="*/ 0 w 266"/>
                <a:gd name="T55" fmla="*/ 0 h 343"/>
                <a:gd name="T56" fmla="*/ 0 w 266"/>
                <a:gd name="T57" fmla="*/ 0 h 343"/>
                <a:gd name="T58" fmla="*/ 0 w 266"/>
                <a:gd name="T59" fmla="*/ 0 h 343"/>
                <a:gd name="T60" fmla="*/ 0 w 266"/>
                <a:gd name="T61" fmla="*/ 0 h 343"/>
                <a:gd name="T62" fmla="*/ 0 w 266"/>
                <a:gd name="T63" fmla="*/ 0 h 343"/>
                <a:gd name="T64" fmla="*/ 0 w 266"/>
                <a:gd name="T65" fmla="*/ 0 h 343"/>
                <a:gd name="T66" fmla="*/ 0 w 266"/>
                <a:gd name="T67" fmla="*/ 0 h 343"/>
                <a:gd name="T68" fmla="*/ 0 w 266"/>
                <a:gd name="T69" fmla="*/ 0 h 343"/>
                <a:gd name="T70" fmla="*/ 0 w 266"/>
                <a:gd name="T71" fmla="*/ 0 h 343"/>
                <a:gd name="T72" fmla="*/ 0 w 266"/>
                <a:gd name="T73" fmla="*/ 0 h 3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6"/>
                <a:gd name="T112" fmla="*/ 0 h 343"/>
                <a:gd name="T113" fmla="*/ 266 w 266"/>
                <a:gd name="T114" fmla="*/ 343 h 3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6" h="343">
                  <a:moveTo>
                    <a:pt x="250" y="0"/>
                  </a:moveTo>
                  <a:lnTo>
                    <a:pt x="229" y="15"/>
                  </a:lnTo>
                  <a:lnTo>
                    <a:pt x="208" y="30"/>
                  </a:lnTo>
                  <a:lnTo>
                    <a:pt x="188" y="47"/>
                  </a:lnTo>
                  <a:lnTo>
                    <a:pt x="170" y="64"/>
                  </a:lnTo>
                  <a:lnTo>
                    <a:pt x="151" y="82"/>
                  </a:lnTo>
                  <a:lnTo>
                    <a:pt x="133" y="101"/>
                  </a:lnTo>
                  <a:lnTo>
                    <a:pt x="117" y="119"/>
                  </a:lnTo>
                  <a:lnTo>
                    <a:pt x="101" y="140"/>
                  </a:lnTo>
                  <a:lnTo>
                    <a:pt x="84" y="160"/>
                  </a:lnTo>
                  <a:lnTo>
                    <a:pt x="71" y="182"/>
                  </a:lnTo>
                  <a:lnTo>
                    <a:pt x="57" y="204"/>
                  </a:lnTo>
                  <a:lnTo>
                    <a:pt x="43" y="226"/>
                  </a:lnTo>
                  <a:lnTo>
                    <a:pt x="31" y="249"/>
                  </a:lnTo>
                  <a:lnTo>
                    <a:pt x="20" y="272"/>
                  </a:lnTo>
                  <a:lnTo>
                    <a:pt x="9" y="295"/>
                  </a:lnTo>
                  <a:lnTo>
                    <a:pt x="0" y="321"/>
                  </a:lnTo>
                  <a:lnTo>
                    <a:pt x="15" y="331"/>
                  </a:lnTo>
                  <a:lnTo>
                    <a:pt x="29" y="343"/>
                  </a:lnTo>
                  <a:lnTo>
                    <a:pt x="38" y="318"/>
                  </a:lnTo>
                  <a:lnTo>
                    <a:pt x="47" y="295"/>
                  </a:lnTo>
                  <a:lnTo>
                    <a:pt x="58" y="273"/>
                  </a:lnTo>
                  <a:lnTo>
                    <a:pt x="69" y="250"/>
                  </a:lnTo>
                  <a:lnTo>
                    <a:pt x="82" y="229"/>
                  </a:lnTo>
                  <a:lnTo>
                    <a:pt x="95" y="207"/>
                  </a:lnTo>
                  <a:lnTo>
                    <a:pt x="109" y="188"/>
                  </a:lnTo>
                  <a:lnTo>
                    <a:pt x="124" y="167"/>
                  </a:lnTo>
                  <a:lnTo>
                    <a:pt x="139" y="148"/>
                  </a:lnTo>
                  <a:lnTo>
                    <a:pt x="155" y="129"/>
                  </a:lnTo>
                  <a:lnTo>
                    <a:pt x="172" y="111"/>
                  </a:lnTo>
                  <a:lnTo>
                    <a:pt x="190" y="94"/>
                  </a:lnTo>
                  <a:lnTo>
                    <a:pt x="207" y="77"/>
                  </a:lnTo>
                  <a:lnTo>
                    <a:pt x="227" y="60"/>
                  </a:lnTo>
                  <a:lnTo>
                    <a:pt x="246" y="45"/>
                  </a:lnTo>
                  <a:lnTo>
                    <a:pt x="266" y="32"/>
                  </a:lnTo>
                  <a:lnTo>
                    <a:pt x="258" y="15"/>
                  </a:lnTo>
                  <a:lnTo>
                    <a:pt x="250" y="0"/>
                  </a:lnTo>
                  <a:close/>
                </a:path>
              </a:pathLst>
            </a:custGeom>
            <a:solidFill>
              <a:srgbClr val="B09A00"/>
            </a:solidFill>
            <a:ln w="9525">
              <a:noFill/>
              <a:round/>
              <a:headEnd/>
              <a:tailEnd/>
            </a:ln>
          </p:spPr>
          <p:txBody>
            <a:bodyPr/>
            <a:lstStyle/>
            <a:p>
              <a:endParaRPr lang="en-US"/>
            </a:p>
          </p:txBody>
        </p:sp>
        <p:sp>
          <p:nvSpPr>
            <p:cNvPr id="40178" name="Freeform 1242"/>
            <p:cNvSpPr>
              <a:spLocks/>
            </p:cNvSpPr>
            <p:nvPr/>
          </p:nvSpPr>
          <p:spPr bwMode="auto">
            <a:xfrm>
              <a:off x="1081" y="2576"/>
              <a:ext cx="43" cy="56"/>
            </a:xfrm>
            <a:custGeom>
              <a:avLst/>
              <a:gdLst>
                <a:gd name="T0" fmla="*/ 0 w 259"/>
                <a:gd name="T1" fmla="*/ 0 h 337"/>
                <a:gd name="T2" fmla="*/ 0 w 259"/>
                <a:gd name="T3" fmla="*/ 0 h 337"/>
                <a:gd name="T4" fmla="*/ 0 w 259"/>
                <a:gd name="T5" fmla="*/ 0 h 337"/>
                <a:gd name="T6" fmla="*/ 0 w 259"/>
                <a:gd name="T7" fmla="*/ 0 h 337"/>
                <a:gd name="T8" fmla="*/ 0 w 259"/>
                <a:gd name="T9" fmla="*/ 0 h 337"/>
                <a:gd name="T10" fmla="*/ 0 w 259"/>
                <a:gd name="T11" fmla="*/ 0 h 337"/>
                <a:gd name="T12" fmla="*/ 0 w 259"/>
                <a:gd name="T13" fmla="*/ 0 h 337"/>
                <a:gd name="T14" fmla="*/ 0 w 259"/>
                <a:gd name="T15" fmla="*/ 0 h 337"/>
                <a:gd name="T16" fmla="*/ 0 w 259"/>
                <a:gd name="T17" fmla="*/ 0 h 337"/>
                <a:gd name="T18" fmla="*/ 0 w 259"/>
                <a:gd name="T19" fmla="*/ 0 h 337"/>
                <a:gd name="T20" fmla="*/ 0 w 259"/>
                <a:gd name="T21" fmla="*/ 0 h 337"/>
                <a:gd name="T22" fmla="*/ 0 w 259"/>
                <a:gd name="T23" fmla="*/ 0 h 337"/>
                <a:gd name="T24" fmla="*/ 0 w 259"/>
                <a:gd name="T25" fmla="*/ 0 h 337"/>
                <a:gd name="T26" fmla="*/ 0 w 259"/>
                <a:gd name="T27" fmla="*/ 0 h 337"/>
                <a:gd name="T28" fmla="*/ 0 w 259"/>
                <a:gd name="T29" fmla="*/ 0 h 337"/>
                <a:gd name="T30" fmla="*/ 0 w 259"/>
                <a:gd name="T31" fmla="*/ 0 h 337"/>
                <a:gd name="T32" fmla="*/ 0 w 259"/>
                <a:gd name="T33" fmla="*/ 0 h 337"/>
                <a:gd name="T34" fmla="*/ 0 w 259"/>
                <a:gd name="T35" fmla="*/ 0 h 337"/>
                <a:gd name="T36" fmla="*/ 0 w 259"/>
                <a:gd name="T37" fmla="*/ 0 h 337"/>
                <a:gd name="T38" fmla="*/ 0 w 259"/>
                <a:gd name="T39" fmla="*/ 0 h 337"/>
                <a:gd name="T40" fmla="*/ 0 w 259"/>
                <a:gd name="T41" fmla="*/ 0 h 337"/>
                <a:gd name="T42" fmla="*/ 0 w 259"/>
                <a:gd name="T43" fmla="*/ 0 h 337"/>
                <a:gd name="T44" fmla="*/ 0 w 259"/>
                <a:gd name="T45" fmla="*/ 0 h 337"/>
                <a:gd name="T46" fmla="*/ 0 w 259"/>
                <a:gd name="T47" fmla="*/ 0 h 337"/>
                <a:gd name="T48" fmla="*/ 0 w 259"/>
                <a:gd name="T49" fmla="*/ 0 h 337"/>
                <a:gd name="T50" fmla="*/ 0 w 259"/>
                <a:gd name="T51" fmla="*/ 0 h 337"/>
                <a:gd name="T52" fmla="*/ 0 w 259"/>
                <a:gd name="T53" fmla="*/ 0 h 337"/>
                <a:gd name="T54" fmla="*/ 0 w 259"/>
                <a:gd name="T55" fmla="*/ 0 h 337"/>
                <a:gd name="T56" fmla="*/ 0 w 259"/>
                <a:gd name="T57" fmla="*/ 0 h 337"/>
                <a:gd name="T58" fmla="*/ 0 w 259"/>
                <a:gd name="T59" fmla="*/ 0 h 337"/>
                <a:gd name="T60" fmla="*/ 0 w 259"/>
                <a:gd name="T61" fmla="*/ 0 h 337"/>
                <a:gd name="T62" fmla="*/ 0 w 259"/>
                <a:gd name="T63" fmla="*/ 0 h 337"/>
                <a:gd name="T64" fmla="*/ 0 w 259"/>
                <a:gd name="T65" fmla="*/ 0 h 337"/>
                <a:gd name="T66" fmla="*/ 0 w 259"/>
                <a:gd name="T67" fmla="*/ 0 h 337"/>
                <a:gd name="T68" fmla="*/ 0 w 259"/>
                <a:gd name="T69" fmla="*/ 0 h 337"/>
                <a:gd name="T70" fmla="*/ 0 w 259"/>
                <a:gd name="T71" fmla="*/ 0 h 337"/>
                <a:gd name="T72" fmla="*/ 0 w 259"/>
                <a:gd name="T73" fmla="*/ 0 h 3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9"/>
                <a:gd name="T112" fmla="*/ 0 h 337"/>
                <a:gd name="T113" fmla="*/ 259 w 259"/>
                <a:gd name="T114" fmla="*/ 337 h 3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9" h="337">
                  <a:moveTo>
                    <a:pt x="243" y="0"/>
                  </a:moveTo>
                  <a:lnTo>
                    <a:pt x="222" y="15"/>
                  </a:lnTo>
                  <a:lnTo>
                    <a:pt x="202" y="30"/>
                  </a:lnTo>
                  <a:lnTo>
                    <a:pt x="183" y="47"/>
                  </a:lnTo>
                  <a:lnTo>
                    <a:pt x="164" y="64"/>
                  </a:lnTo>
                  <a:lnTo>
                    <a:pt x="147" y="81"/>
                  </a:lnTo>
                  <a:lnTo>
                    <a:pt x="130" y="100"/>
                  </a:lnTo>
                  <a:lnTo>
                    <a:pt x="112" y="119"/>
                  </a:lnTo>
                  <a:lnTo>
                    <a:pt x="97" y="139"/>
                  </a:lnTo>
                  <a:lnTo>
                    <a:pt x="82" y="159"/>
                  </a:lnTo>
                  <a:lnTo>
                    <a:pt x="67" y="180"/>
                  </a:lnTo>
                  <a:lnTo>
                    <a:pt x="54" y="202"/>
                  </a:lnTo>
                  <a:lnTo>
                    <a:pt x="42" y="224"/>
                  </a:lnTo>
                  <a:lnTo>
                    <a:pt x="30" y="245"/>
                  </a:lnTo>
                  <a:lnTo>
                    <a:pt x="19" y="269"/>
                  </a:lnTo>
                  <a:lnTo>
                    <a:pt x="8" y="293"/>
                  </a:lnTo>
                  <a:lnTo>
                    <a:pt x="0" y="316"/>
                  </a:lnTo>
                  <a:lnTo>
                    <a:pt x="14" y="328"/>
                  </a:lnTo>
                  <a:lnTo>
                    <a:pt x="29" y="337"/>
                  </a:lnTo>
                  <a:lnTo>
                    <a:pt x="37" y="314"/>
                  </a:lnTo>
                  <a:lnTo>
                    <a:pt x="46" y="292"/>
                  </a:lnTo>
                  <a:lnTo>
                    <a:pt x="57" y="270"/>
                  </a:lnTo>
                  <a:lnTo>
                    <a:pt x="68" y="248"/>
                  </a:lnTo>
                  <a:lnTo>
                    <a:pt x="80" y="226"/>
                  </a:lnTo>
                  <a:lnTo>
                    <a:pt x="93" y="205"/>
                  </a:lnTo>
                  <a:lnTo>
                    <a:pt x="105" y="185"/>
                  </a:lnTo>
                  <a:lnTo>
                    <a:pt x="120" y="166"/>
                  </a:lnTo>
                  <a:lnTo>
                    <a:pt x="135" y="147"/>
                  </a:lnTo>
                  <a:lnTo>
                    <a:pt x="150" y="129"/>
                  </a:lnTo>
                  <a:lnTo>
                    <a:pt x="167" y="110"/>
                  </a:lnTo>
                  <a:lnTo>
                    <a:pt x="184" y="94"/>
                  </a:lnTo>
                  <a:lnTo>
                    <a:pt x="201" y="77"/>
                  </a:lnTo>
                  <a:lnTo>
                    <a:pt x="220" y="62"/>
                  </a:lnTo>
                  <a:lnTo>
                    <a:pt x="239" y="47"/>
                  </a:lnTo>
                  <a:lnTo>
                    <a:pt x="259" y="33"/>
                  </a:lnTo>
                  <a:lnTo>
                    <a:pt x="251" y="17"/>
                  </a:lnTo>
                  <a:lnTo>
                    <a:pt x="243" y="0"/>
                  </a:lnTo>
                  <a:close/>
                </a:path>
              </a:pathLst>
            </a:custGeom>
            <a:solidFill>
              <a:srgbClr val="B49C00"/>
            </a:solidFill>
            <a:ln w="9525">
              <a:noFill/>
              <a:round/>
              <a:headEnd/>
              <a:tailEnd/>
            </a:ln>
          </p:spPr>
          <p:txBody>
            <a:bodyPr/>
            <a:lstStyle/>
            <a:p>
              <a:endParaRPr lang="en-US"/>
            </a:p>
          </p:txBody>
        </p:sp>
        <p:sp>
          <p:nvSpPr>
            <p:cNvPr id="40179" name="Freeform 1243"/>
            <p:cNvSpPr>
              <a:spLocks/>
            </p:cNvSpPr>
            <p:nvPr/>
          </p:nvSpPr>
          <p:spPr bwMode="auto">
            <a:xfrm>
              <a:off x="1083" y="2579"/>
              <a:ext cx="42" cy="55"/>
            </a:xfrm>
            <a:custGeom>
              <a:avLst/>
              <a:gdLst>
                <a:gd name="T0" fmla="*/ 0 w 252"/>
                <a:gd name="T1" fmla="*/ 0 h 330"/>
                <a:gd name="T2" fmla="*/ 0 w 252"/>
                <a:gd name="T3" fmla="*/ 0 h 330"/>
                <a:gd name="T4" fmla="*/ 0 w 252"/>
                <a:gd name="T5" fmla="*/ 0 h 330"/>
                <a:gd name="T6" fmla="*/ 0 w 252"/>
                <a:gd name="T7" fmla="*/ 0 h 330"/>
                <a:gd name="T8" fmla="*/ 0 w 252"/>
                <a:gd name="T9" fmla="*/ 0 h 330"/>
                <a:gd name="T10" fmla="*/ 0 w 252"/>
                <a:gd name="T11" fmla="*/ 0 h 330"/>
                <a:gd name="T12" fmla="*/ 0 w 252"/>
                <a:gd name="T13" fmla="*/ 0 h 330"/>
                <a:gd name="T14" fmla="*/ 0 w 252"/>
                <a:gd name="T15" fmla="*/ 0 h 330"/>
                <a:gd name="T16" fmla="*/ 0 w 252"/>
                <a:gd name="T17" fmla="*/ 0 h 330"/>
                <a:gd name="T18" fmla="*/ 0 w 252"/>
                <a:gd name="T19" fmla="*/ 0 h 330"/>
                <a:gd name="T20" fmla="*/ 0 w 252"/>
                <a:gd name="T21" fmla="*/ 0 h 330"/>
                <a:gd name="T22" fmla="*/ 0 w 252"/>
                <a:gd name="T23" fmla="*/ 0 h 330"/>
                <a:gd name="T24" fmla="*/ 0 w 252"/>
                <a:gd name="T25" fmla="*/ 0 h 330"/>
                <a:gd name="T26" fmla="*/ 0 w 252"/>
                <a:gd name="T27" fmla="*/ 0 h 330"/>
                <a:gd name="T28" fmla="*/ 0 w 252"/>
                <a:gd name="T29" fmla="*/ 0 h 330"/>
                <a:gd name="T30" fmla="*/ 0 w 252"/>
                <a:gd name="T31" fmla="*/ 0 h 330"/>
                <a:gd name="T32" fmla="*/ 0 w 252"/>
                <a:gd name="T33" fmla="*/ 0 h 330"/>
                <a:gd name="T34" fmla="*/ 0 w 252"/>
                <a:gd name="T35" fmla="*/ 0 h 330"/>
                <a:gd name="T36" fmla="*/ 0 w 252"/>
                <a:gd name="T37" fmla="*/ 0 h 330"/>
                <a:gd name="T38" fmla="*/ 0 w 252"/>
                <a:gd name="T39" fmla="*/ 0 h 330"/>
                <a:gd name="T40" fmla="*/ 0 w 252"/>
                <a:gd name="T41" fmla="*/ 0 h 330"/>
                <a:gd name="T42" fmla="*/ 0 w 252"/>
                <a:gd name="T43" fmla="*/ 0 h 330"/>
                <a:gd name="T44" fmla="*/ 0 w 252"/>
                <a:gd name="T45" fmla="*/ 0 h 330"/>
                <a:gd name="T46" fmla="*/ 0 w 252"/>
                <a:gd name="T47" fmla="*/ 0 h 330"/>
                <a:gd name="T48" fmla="*/ 0 w 252"/>
                <a:gd name="T49" fmla="*/ 0 h 330"/>
                <a:gd name="T50" fmla="*/ 0 w 252"/>
                <a:gd name="T51" fmla="*/ 0 h 330"/>
                <a:gd name="T52" fmla="*/ 0 w 252"/>
                <a:gd name="T53" fmla="*/ 0 h 330"/>
                <a:gd name="T54" fmla="*/ 0 w 252"/>
                <a:gd name="T55" fmla="*/ 0 h 330"/>
                <a:gd name="T56" fmla="*/ 0 w 252"/>
                <a:gd name="T57" fmla="*/ 0 h 330"/>
                <a:gd name="T58" fmla="*/ 0 w 252"/>
                <a:gd name="T59" fmla="*/ 0 h 330"/>
                <a:gd name="T60" fmla="*/ 0 w 252"/>
                <a:gd name="T61" fmla="*/ 0 h 330"/>
                <a:gd name="T62" fmla="*/ 0 w 252"/>
                <a:gd name="T63" fmla="*/ 0 h 330"/>
                <a:gd name="T64" fmla="*/ 0 w 252"/>
                <a:gd name="T65" fmla="*/ 0 h 330"/>
                <a:gd name="T66" fmla="*/ 0 w 252"/>
                <a:gd name="T67" fmla="*/ 0 h 330"/>
                <a:gd name="T68" fmla="*/ 0 w 252"/>
                <a:gd name="T69" fmla="*/ 0 h 330"/>
                <a:gd name="T70" fmla="*/ 0 w 252"/>
                <a:gd name="T71" fmla="*/ 0 h 330"/>
                <a:gd name="T72" fmla="*/ 0 w 252"/>
                <a:gd name="T73" fmla="*/ 0 h 3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2"/>
                <a:gd name="T112" fmla="*/ 0 h 330"/>
                <a:gd name="T113" fmla="*/ 252 w 252"/>
                <a:gd name="T114" fmla="*/ 330 h 33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2" h="330">
                  <a:moveTo>
                    <a:pt x="237" y="0"/>
                  </a:moveTo>
                  <a:lnTo>
                    <a:pt x="217" y="13"/>
                  </a:lnTo>
                  <a:lnTo>
                    <a:pt x="198" y="28"/>
                  </a:lnTo>
                  <a:lnTo>
                    <a:pt x="178" y="45"/>
                  </a:lnTo>
                  <a:lnTo>
                    <a:pt x="161" y="62"/>
                  </a:lnTo>
                  <a:lnTo>
                    <a:pt x="143" y="79"/>
                  </a:lnTo>
                  <a:lnTo>
                    <a:pt x="126" y="97"/>
                  </a:lnTo>
                  <a:lnTo>
                    <a:pt x="110" y="116"/>
                  </a:lnTo>
                  <a:lnTo>
                    <a:pt x="95" y="135"/>
                  </a:lnTo>
                  <a:lnTo>
                    <a:pt x="80" y="156"/>
                  </a:lnTo>
                  <a:lnTo>
                    <a:pt x="66" y="175"/>
                  </a:lnTo>
                  <a:lnTo>
                    <a:pt x="53" y="197"/>
                  </a:lnTo>
                  <a:lnTo>
                    <a:pt x="40" y="218"/>
                  </a:lnTo>
                  <a:lnTo>
                    <a:pt x="29" y="241"/>
                  </a:lnTo>
                  <a:lnTo>
                    <a:pt x="18" y="263"/>
                  </a:lnTo>
                  <a:lnTo>
                    <a:pt x="9" y="286"/>
                  </a:lnTo>
                  <a:lnTo>
                    <a:pt x="0" y="311"/>
                  </a:lnTo>
                  <a:lnTo>
                    <a:pt x="15" y="321"/>
                  </a:lnTo>
                  <a:lnTo>
                    <a:pt x="30" y="330"/>
                  </a:lnTo>
                  <a:lnTo>
                    <a:pt x="38" y="307"/>
                  </a:lnTo>
                  <a:lnTo>
                    <a:pt x="47" y="285"/>
                  </a:lnTo>
                  <a:lnTo>
                    <a:pt x="57" y="263"/>
                  </a:lnTo>
                  <a:lnTo>
                    <a:pt x="67" y="242"/>
                  </a:lnTo>
                  <a:lnTo>
                    <a:pt x="79" y="222"/>
                  </a:lnTo>
                  <a:lnTo>
                    <a:pt x="91" y="201"/>
                  </a:lnTo>
                  <a:lnTo>
                    <a:pt x="104" y="181"/>
                  </a:lnTo>
                  <a:lnTo>
                    <a:pt x="118" y="163"/>
                  </a:lnTo>
                  <a:lnTo>
                    <a:pt x="132" y="144"/>
                  </a:lnTo>
                  <a:lnTo>
                    <a:pt x="147" y="126"/>
                  </a:lnTo>
                  <a:lnTo>
                    <a:pt x="163" y="108"/>
                  </a:lnTo>
                  <a:lnTo>
                    <a:pt x="179" y="92"/>
                  </a:lnTo>
                  <a:lnTo>
                    <a:pt x="196" y="76"/>
                  </a:lnTo>
                  <a:lnTo>
                    <a:pt x="214" y="60"/>
                  </a:lnTo>
                  <a:lnTo>
                    <a:pt x="232" y="46"/>
                  </a:lnTo>
                  <a:lnTo>
                    <a:pt x="252" y="32"/>
                  </a:lnTo>
                  <a:lnTo>
                    <a:pt x="245" y="16"/>
                  </a:lnTo>
                  <a:lnTo>
                    <a:pt x="237" y="0"/>
                  </a:lnTo>
                  <a:close/>
                </a:path>
              </a:pathLst>
            </a:custGeom>
            <a:solidFill>
              <a:srgbClr val="B79E00"/>
            </a:solidFill>
            <a:ln w="9525">
              <a:noFill/>
              <a:round/>
              <a:headEnd/>
              <a:tailEnd/>
            </a:ln>
          </p:spPr>
          <p:txBody>
            <a:bodyPr/>
            <a:lstStyle/>
            <a:p>
              <a:endParaRPr lang="en-US"/>
            </a:p>
          </p:txBody>
        </p:sp>
        <p:sp>
          <p:nvSpPr>
            <p:cNvPr id="40180" name="Freeform 1244"/>
            <p:cNvSpPr>
              <a:spLocks/>
            </p:cNvSpPr>
            <p:nvPr/>
          </p:nvSpPr>
          <p:spPr bwMode="auto">
            <a:xfrm>
              <a:off x="1086" y="2581"/>
              <a:ext cx="40" cy="54"/>
            </a:xfrm>
            <a:custGeom>
              <a:avLst/>
              <a:gdLst>
                <a:gd name="T0" fmla="*/ 0 w 244"/>
                <a:gd name="T1" fmla="*/ 0 h 324"/>
                <a:gd name="T2" fmla="*/ 0 w 244"/>
                <a:gd name="T3" fmla="*/ 0 h 324"/>
                <a:gd name="T4" fmla="*/ 0 w 244"/>
                <a:gd name="T5" fmla="*/ 0 h 324"/>
                <a:gd name="T6" fmla="*/ 0 w 244"/>
                <a:gd name="T7" fmla="*/ 0 h 324"/>
                <a:gd name="T8" fmla="*/ 0 w 244"/>
                <a:gd name="T9" fmla="*/ 0 h 324"/>
                <a:gd name="T10" fmla="*/ 0 w 244"/>
                <a:gd name="T11" fmla="*/ 0 h 324"/>
                <a:gd name="T12" fmla="*/ 0 w 244"/>
                <a:gd name="T13" fmla="*/ 0 h 324"/>
                <a:gd name="T14" fmla="*/ 0 w 244"/>
                <a:gd name="T15" fmla="*/ 0 h 324"/>
                <a:gd name="T16" fmla="*/ 0 w 244"/>
                <a:gd name="T17" fmla="*/ 0 h 324"/>
                <a:gd name="T18" fmla="*/ 0 w 244"/>
                <a:gd name="T19" fmla="*/ 0 h 324"/>
                <a:gd name="T20" fmla="*/ 0 w 244"/>
                <a:gd name="T21" fmla="*/ 0 h 324"/>
                <a:gd name="T22" fmla="*/ 0 w 244"/>
                <a:gd name="T23" fmla="*/ 0 h 324"/>
                <a:gd name="T24" fmla="*/ 0 w 244"/>
                <a:gd name="T25" fmla="*/ 0 h 324"/>
                <a:gd name="T26" fmla="*/ 0 w 244"/>
                <a:gd name="T27" fmla="*/ 0 h 324"/>
                <a:gd name="T28" fmla="*/ 0 w 244"/>
                <a:gd name="T29" fmla="*/ 0 h 324"/>
                <a:gd name="T30" fmla="*/ 0 w 244"/>
                <a:gd name="T31" fmla="*/ 0 h 324"/>
                <a:gd name="T32" fmla="*/ 0 w 244"/>
                <a:gd name="T33" fmla="*/ 0 h 324"/>
                <a:gd name="T34" fmla="*/ 0 w 244"/>
                <a:gd name="T35" fmla="*/ 0 h 324"/>
                <a:gd name="T36" fmla="*/ 0 w 244"/>
                <a:gd name="T37" fmla="*/ 0 h 324"/>
                <a:gd name="T38" fmla="*/ 0 w 244"/>
                <a:gd name="T39" fmla="*/ 0 h 324"/>
                <a:gd name="T40" fmla="*/ 0 w 244"/>
                <a:gd name="T41" fmla="*/ 0 h 324"/>
                <a:gd name="T42" fmla="*/ 0 w 244"/>
                <a:gd name="T43" fmla="*/ 0 h 324"/>
                <a:gd name="T44" fmla="*/ 0 w 244"/>
                <a:gd name="T45" fmla="*/ 0 h 324"/>
                <a:gd name="T46" fmla="*/ 0 w 244"/>
                <a:gd name="T47" fmla="*/ 0 h 324"/>
                <a:gd name="T48" fmla="*/ 0 w 244"/>
                <a:gd name="T49" fmla="*/ 0 h 324"/>
                <a:gd name="T50" fmla="*/ 0 w 244"/>
                <a:gd name="T51" fmla="*/ 0 h 324"/>
                <a:gd name="T52" fmla="*/ 0 w 244"/>
                <a:gd name="T53" fmla="*/ 0 h 324"/>
                <a:gd name="T54" fmla="*/ 0 w 244"/>
                <a:gd name="T55" fmla="*/ 0 h 324"/>
                <a:gd name="T56" fmla="*/ 0 w 244"/>
                <a:gd name="T57" fmla="*/ 0 h 324"/>
                <a:gd name="T58" fmla="*/ 0 w 244"/>
                <a:gd name="T59" fmla="*/ 0 h 324"/>
                <a:gd name="T60" fmla="*/ 0 w 244"/>
                <a:gd name="T61" fmla="*/ 0 h 324"/>
                <a:gd name="T62" fmla="*/ 0 w 244"/>
                <a:gd name="T63" fmla="*/ 0 h 324"/>
                <a:gd name="T64" fmla="*/ 0 w 244"/>
                <a:gd name="T65" fmla="*/ 0 h 324"/>
                <a:gd name="T66" fmla="*/ 0 w 244"/>
                <a:gd name="T67" fmla="*/ 0 h 324"/>
                <a:gd name="T68" fmla="*/ 0 w 244"/>
                <a:gd name="T69" fmla="*/ 0 h 324"/>
                <a:gd name="T70" fmla="*/ 0 w 244"/>
                <a:gd name="T71" fmla="*/ 0 h 324"/>
                <a:gd name="T72" fmla="*/ 0 w 244"/>
                <a:gd name="T73" fmla="*/ 0 h 3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4"/>
                <a:gd name="T112" fmla="*/ 0 h 324"/>
                <a:gd name="T113" fmla="*/ 244 w 244"/>
                <a:gd name="T114" fmla="*/ 324 h 3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4" h="324">
                  <a:moveTo>
                    <a:pt x="230" y="0"/>
                  </a:moveTo>
                  <a:lnTo>
                    <a:pt x="210" y="14"/>
                  </a:lnTo>
                  <a:lnTo>
                    <a:pt x="191" y="29"/>
                  </a:lnTo>
                  <a:lnTo>
                    <a:pt x="172" y="44"/>
                  </a:lnTo>
                  <a:lnTo>
                    <a:pt x="155" y="61"/>
                  </a:lnTo>
                  <a:lnTo>
                    <a:pt x="138" y="77"/>
                  </a:lnTo>
                  <a:lnTo>
                    <a:pt x="121" y="96"/>
                  </a:lnTo>
                  <a:lnTo>
                    <a:pt x="106" y="114"/>
                  </a:lnTo>
                  <a:lnTo>
                    <a:pt x="91" y="133"/>
                  </a:lnTo>
                  <a:lnTo>
                    <a:pt x="76" y="152"/>
                  </a:lnTo>
                  <a:lnTo>
                    <a:pt x="64" y="172"/>
                  </a:lnTo>
                  <a:lnTo>
                    <a:pt x="51" y="193"/>
                  </a:lnTo>
                  <a:lnTo>
                    <a:pt x="39" y="215"/>
                  </a:lnTo>
                  <a:lnTo>
                    <a:pt x="28" y="237"/>
                  </a:lnTo>
                  <a:lnTo>
                    <a:pt x="17" y="259"/>
                  </a:lnTo>
                  <a:lnTo>
                    <a:pt x="8" y="281"/>
                  </a:lnTo>
                  <a:lnTo>
                    <a:pt x="0" y="304"/>
                  </a:lnTo>
                  <a:lnTo>
                    <a:pt x="15" y="314"/>
                  </a:lnTo>
                  <a:lnTo>
                    <a:pt x="31" y="324"/>
                  </a:lnTo>
                  <a:lnTo>
                    <a:pt x="38" y="302"/>
                  </a:lnTo>
                  <a:lnTo>
                    <a:pt x="47" y="280"/>
                  </a:lnTo>
                  <a:lnTo>
                    <a:pt x="57" y="259"/>
                  </a:lnTo>
                  <a:lnTo>
                    <a:pt x="66" y="238"/>
                  </a:lnTo>
                  <a:lnTo>
                    <a:pt x="77" y="217"/>
                  </a:lnTo>
                  <a:lnTo>
                    <a:pt x="89" y="197"/>
                  </a:lnTo>
                  <a:lnTo>
                    <a:pt x="102" y="178"/>
                  </a:lnTo>
                  <a:lnTo>
                    <a:pt x="114" y="159"/>
                  </a:lnTo>
                  <a:lnTo>
                    <a:pt x="128" y="142"/>
                  </a:lnTo>
                  <a:lnTo>
                    <a:pt x="143" y="125"/>
                  </a:lnTo>
                  <a:lnTo>
                    <a:pt x="158" y="107"/>
                  </a:lnTo>
                  <a:lnTo>
                    <a:pt x="173" y="91"/>
                  </a:lnTo>
                  <a:lnTo>
                    <a:pt x="191" y="75"/>
                  </a:lnTo>
                  <a:lnTo>
                    <a:pt x="208" y="60"/>
                  </a:lnTo>
                  <a:lnTo>
                    <a:pt x="225" y="46"/>
                  </a:lnTo>
                  <a:lnTo>
                    <a:pt x="244" y="32"/>
                  </a:lnTo>
                  <a:lnTo>
                    <a:pt x="237" y="16"/>
                  </a:lnTo>
                  <a:lnTo>
                    <a:pt x="230" y="0"/>
                  </a:lnTo>
                  <a:close/>
                </a:path>
              </a:pathLst>
            </a:custGeom>
            <a:solidFill>
              <a:srgbClr val="B9A000"/>
            </a:solidFill>
            <a:ln w="9525">
              <a:noFill/>
              <a:round/>
              <a:headEnd/>
              <a:tailEnd/>
            </a:ln>
          </p:spPr>
          <p:txBody>
            <a:bodyPr/>
            <a:lstStyle/>
            <a:p>
              <a:endParaRPr lang="en-US"/>
            </a:p>
          </p:txBody>
        </p:sp>
        <p:sp>
          <p:nvSpPr>
            <p:cNvPr id="40181" name="Freeform 1245"/>
            <p:cNvSpPr>
              <a:spLocks/>
            </p:cNvSpPr>
            <p:nvPr/>
          </p:nvSpPr>
          <p:spPr bwMode="auto">
            <a:xfrm>
              <a:off x="1088" y="2584"/>
              <a:ext cx="39" cy="53"/>
            </a:xfrm>
            <a:custGeom>
              <a:avLst/>
              <a:gdLst>
                <a:gd name="T0" fmla="*/ 0 w 235"/>
                <a:gd name="T1" fmla="*/ 0 h 316"/>
                <a:gd name="T2" fmla="*/ 0 w 235"/>
                <a:gd name="T3" fmla="*/ 0 h 316"/>
                <a:gd name="T4" fmla="*/ 0 w 235"/>
                <a:gd name="T5" fmla="*/ 0 h 316"/>
                <a:gd name="T6" fmla="*/ 0 w 235"/>
                <a:gd name="T7" fmla="*/ 0 h 316"/>
                <a:gd name="T8" fmla="*/ 0 w 235"/>
                <a:gd name="T9" fmla="*/ 0 h 316"/>
                <a:gd name="T10" fmla="*/ 0 w 235"/>
                <a:gd name="T11" fmla="*/ 0 h 316"/>
                <a:gd name="T12" fmla="*/ 0 w 235"/>
                <a:gd name="T13" fmla="*/ 0 h 316"/>
                <a:gd name="T14" fmla="*/ 0 w 235"/>
                <a:gd name="T15" fmla="*/ 0 h 316"/>
                <a:gd name="T16" fmla="*/ 0 w 235"/>
                <a:gd name="T17" fmla="*/ 0 h 316"/>
                <a:gd name="T18" fmla="*/ 0 w 235"/>
                <a:gd name="T19" fmla="*/ 0 h 316"/>
                <a:gd name="T20" fmla="*/ 0 w 235"/>
                <a:gd name="T21" fmla="*/ 0 h 316"/>
                <a:gd name="T22" fmla="*/ 0 w 235"/>
                <a:gd name="T23" fmla="*/ 0 h 316"/>
                <a:gd name="T24" fmla="*/ 0 w 235"/>
                <a:gd name="T25" fmla="*/ 0 h 316"/>
                <a:gd name="T26" fmla="*/ 0 w 235"/>
                <a:gd name="T27" fmla="*/ 0 h 316"/>
                <a:gd name="T28" fmla="*/ 0 w 235"/>
                <a:gd name="T29" fmla="*/ 0 h 316"/>
                <a:gd name="T30" fmla="*/ 0 w 235"/>
                <a:gd name="T31" fmla="*/ 0 h 316"/>
                <a:gd name="T32" fmla="*/ 0 w 235"/>
                <a:gd name="T33" fmla="*/ 0 h 316"/>
                <a:gd name="T34" fmla="*/ 0 w 235"/>
                <a:gd name="T35" fmla="*/ 0 h 316"/>
                <a:gd name="T36" fmla="*/ 0 w 235"/>
                <a:gd name="T37" fmla="*/ 0 h 316"/>
                <a:gd name="T38" fmla="*/ 0 w 235"/>
                <a:gd name="T39" fmla="*/ 0 h 316"/>
                <a:gd name="T40" fmla="*/ 0 w 235"/>
                <a:gd name="T41" fmla="*/ 0 h 316"/>
                <a:gd name="T42" fmla="*/ 0 w 235"/>
                <a:gd name="T43" fmla="*/ 0 h 316"/>
                <a:gd name="T44" fmla="*/ 0 w 235"/>
                <a:gd name="T45" fmla="*/ 0 h 316"/>
                <a:gd name="T46" fmla="*/ 0 w 235"/>
                <a:gd name="T47" fmla="*/ 0 h 316"/>
                <a:gd name="T48" fmla="*/ 0 w 235"/>
                <a:gd name="T49" fmla="*/ 0 h 316"/>
                <a:gd name="T50" fmla="*/ 0 w 235"/>
                <a:gd name="T51" fmla="*/ 0 h 316"/>
                <a:gd name="T52" fmla="*/ 0 w 235"/>
                <a:gd name="T53" fmla="*/ 0 h 316"/>
                <a:gd name="T54" fmla="*/ 0 w 235"/>
                <a:gd name="T55" fmla="*/ 0 h 316"/>
                <a:gd name="T56" fmla="*/ 0 w 235"/>
                <a:gd name="T57" fmla="*/ 0 h 316"/>
                <a:gd name="T58" fmla="*/ 0 w 235"/>
                <a:gd name="T59" fmla="*/ 0 h 316"/>
                <a:gd name="T60" fmla="*/ 0 w 235"/>
                <a:gd name="T61" fmla="*/ 0 h 316"/>
                <a:gd name="T62" fmla="*/ 0 w 235"/>
                <a:gd name="T63" fmla="*/ 0 h 316"/>
                <a:gd name="T64" fmla="*/ 0 w 235"/>
                <a:gd name="T65" fmla="*/ 0 h 316"/>
                <a:gd name="T66" fmla="*/ 0 w 235"/>
                <a:gd name="T67" fmla="*/ 0 h 316"/>
                <a:gd name="T68" fmla="*/ 0 w 235"/>
                <a:gd name="T69" fmla="*/ 0 h 316"/>
                <a:gd name="T70" fmla="*/ 0 w 235"/>
                <a:gd name="T71" fmla="*/ 0 h 316"/>
                <a:gd name="T72" fmla="*/ 0 w 235"/>
                <a:gd name="T73" fmla="*/ 0 h 3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5"/>
                <a:gd name="T112" fmla="*/ 0 h 316"/>
                <a:gd name="T113" fmla="*/ 235 w 235"/>
                <a:gd name="T114" fmla="*/ 316 h 3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5" h="316">
                  <a:moveTo>
                    <a:pt x="222" y="0"/>
                  </a:moveTo>
                  <a:lnTo>
                    <a:pt x="202" y="14"/>
                  </a:lnTo>
                  <a:lnTo>
                    <a:pt x="184" y="28"/>
                  </a:lnTo>
                  <a:lnTo>
                    <a:pt x="166" y="44"/>
                  </a:lnTo>
                  <a:lnTo>
                    <a:pt x="149" y="60"/>
                  </a:lnTo>
                  <a:lnTo>
                    <a:pt x="133" y="76"/>
                  </a:lnTo>
                  <a:lnTo>
                    <a:pt x="117" y="94"/>
                  </a:lnTo>
                  <a:lnTo>
                    <a:pt x="102" y="112"/>
                  </a:lnTo>
                  <a:lnTo>
                    <a:pt x="88" y="131"/>
                  </a:lnTo>
                  <a:lnTo>
                    <a:pt x="74" y="149"/>
                  </a:lnTo>
                  <a:lnTo>
                    <a:pt x="61" y="169"/>
                  </a:lnTo>
                  <a:lnTo>
                    <a:pt x="49" y="190"/>
                  </a:lnTo>
                  <a:lnTo>
                    <a:pt x="37" y="210"/>
                  </a:lnTo>
                  <a:lnTo>
                    <a:pt x="27" y="231"/>
                  </a:lnTo>
                  <a:lnTo>
                    <a:pt x="17" y="253"/>
                  </a:lnTo>
                  <a:lnTo>
                    <a:pt x="8" y="275"/>
                  </a:lnTo>
                  <a:lnTo>
                    <a:pt x="0" y="298"/>
                  </a:lnTo>
                  <a:lnTo>
                    <a:pt x="16" y="308"/>
                  </a:lnTo>
                  <a:lnTo>
                    <a:pt x="31" y="316"/>
                  </a:lnTo>
                  <a:lnTo>
                    <a:pt x="38" y="294"/>
                  </a:lnTo>
                  <a:lnTo>
                    <a:pt x="46" y="273"/>
                  </a:lnTo>
                  <a:lnTo>
                    <a:pt x="55" y="252"/>
                  </a:lnTo>
                  <a:lnTo>
                    <a:pt x="65" y="232"/>
                  </a:lnTo>
                  <a:lnTo>
                    <a:pt x="75" y="213"/>
                  </a:lnTo>
                  <a:lnTo>
                    <a:pt x="87" y="194"/>
                  </a:lnTo>
                  <a:lnTo>
                    <a:pt x="98" y="176"/>
                  </a:lnTo>
                  <a:lnTo>
                    <a:pt x="111" y="157"/>
                  </a:lnTo>
                  <a:lnTo>
                    <a:pt x="125" y="140"/>
                  </a:lnTo>
                  <a:lnTo>
                    <a:pt x="139" y="122"/>
                  </a:lnTo>
                  <a:lnTo>
                    <a:pt x="153" y="106"/>
                  </a:lnTo>
                  <a:lnTo>
                    <a:pt x="169" y="90"/>
                  </a:lnTo>
                  <a:lnTo>
                    <a:pt x="184" y="75"/>
                  </a:lnTo>
                  <a:lnTo>
                    <a:pt x="200" y="60"/>
                  </a:lnTo>
                  <a:lnTo>
                    <a:pt x="217" y="46"/>
                  </a:lnTo>
                  <a:lnTo>
                    <a:pt x="235" y="32"/>
                  </a:lnTo>
                  <a:lnTo>
                    <a:pt x="229" y="16"/>
                  </a:lnTo>
                  <a:lnTo>
                    <a:pt x="222" y="0"/>
                  </a:lnTo>
                  <a:close/>
                </a:path>
              </a:pathLst>
            </a:custGeom>
            <a:solidFill>
              <a:srgbClr val="BBA200"/>
            </a:solidFill>
            <a:ln w="9525">
              <a:noFill/>
              <a:round/>
              <a:headEnd/>
              <a:tailEnd/>
            </a:ln>
          </p:spPr>
          <p:txBody>
            <a:bodyPr/>
            <a:lstStyle/>
            <a:p>
              <a:endParaRPr lang="en-US"/>
            </a:p>
          </p:txBody>
        </p:sp>
        <p:sp>
          <p:nvSpPr>
            <p:cNvPr id="40182" name="Freeform 1246"/>
            <p:cNvSpPr>
              <a:spLocks/>
            </p:cNvSpPr>
            <p:nvPr/>
          </p:nvSpPr>
          <p:spPr bwMode="auto">
            <a:xfrm>
              <a:off x="1091" y="2587"/>
              <a:ext cx="37" cy="51"/>
            </a:xfrm>
            <a:custGeom>
              <a:avLst/>
              <a:gdLst>
                <a:gd name="T0" fmla="*/ 0 w 226"/>
                <a:gd name="T1" fmla="*/ 0 h 307"/>
                <a:gd name="T2" fmla="*/ 0 w 226"/>
                <a:gd name="T3" fmla="*/ 0 h 307"/>
                <a:gd name="T4" fmla="*/ 0 w 226"/>
                <a:gd name="T5" fmla="*/ 0 h 307"/>
                <a:gd name="T6" fmla="*/ 0 w 226"/>
                <a:gd name="T7" fmla="*/ 0 h 307"/>
                <a:gd name="T8" fmla="*/ 0 w 226"/>
                <a:gd name="T9" fmla="*/ 0 h 307"/>
                <a:gd name="T10" fmla="*/ 0 w 226"/>
                <a:gd name="T11" fmla="*/ 0 h 307"/>
                <a:gd name="T12" fmla="*/ 0 w 226"/>
                <a:gd name="T13" fmla="*/ 0 h 307"/>
                <a:gd name="T14" fmla="*/ 0 w 226"/>
                <a:gd name="T15" fmla="*/ 0 h 307"/>
                <a:gd name="T16" fmla="*/ 0 w 226"/>
                <a:gd name="T17" fmla="*/ 0 h 307"/>
                <a:gd name="T18" fmla="*/ 0 w 226"/>
                <a:gd name="T19" fmla="*/ 0 h 307"/>
                <a:gd name="T20" fmla="*/ 0 w 226"/>
                <a:gd name="T21" fmla="*/ 0 h 307"/>
                <a:gd name="T22" fmla="*/ 0 w 226"/>
                <a:gd name="T23" fmla="*/ 0 h 307"/>
                <a:gd name="T24" fmla="*/ 0 w 226"/>
                <a:gd name="T25" fmla="*/ 0 h 307"/>
                <a:gd name="T26" fmla="*/ 0 w 226"/>
                <a:gd name="T27" fmla="*/ 0 h 307"/>
                <a:gd name="T28" fmla="*/ 0 w 226"/>
                <a:gd name="T29" fmla="*/ 0 h 307"/>
                <a:gd name="T30" fmla="*/ 0 w 226"/>
                <a:gd name="T31" fmla="*/ 0 h 307"/>
                <a:gd name="T32" fmla="*/ 0 w 226"/>
                <a:gd name="T33" fmla="*/ 0 h 307"/>
                <a:gd name="T34" fmla="*/ 0 w 226"/>
                <a:gd name="T35" fmla="*/ 0 h 307"/>
                <a:gd name="T36" fmla="*/ 0 w 226"/>
                <a:gd name="T37" fmla="*/ 0 h 307"/>
                <a:gd name="T38" fmla="*/ 0 w 226"/>
                <a:gd name="T39" fmla="*/ 0 h 307"/>
                <a:gd name="T40" fmla="*/ 0 w 226"/>
                <a:gd name="T41" fmla="*/ 0 h 307"/>
                <a:gd name="T42" fmla="*/ 0 w 226"/>
                <a:gd name="T43" fmla="*/ 0 h 307"/>
                <a:gd name="T44" fmla="*/ 0 w 226"/>
                <a:gd name="T45" fmla="*/ 0 h 307"/>
                <a:gd name="T46" fmla="*/ 0 w 226"/>
                <a:gd name="T47" fmla="*/ 0 h 307"/>
                <a:gd name="T48" fmla="*/ 0 w 226"/>
                <a:gd name="T49" fmla="*/ 0 h 307"/>
                <a:gd name="T50" fmla="*/ 0 w 226"/>
                <a:gd name="T51" fmla="*/ 0 h 307"/>
                <a:gd name="T52" fmla="*/ 0 w 226"/>
                <a:gd name="T53" fmla="*/ 0 h 307"/>
                <a:gd name="T54" fmla="*/ 0 w 226"/>
                <a:gd name="T55" fmla="*/ 0 h 307"/>
                <a:gd name="T56" fmla="*/ 0 w 226"/>
                <a:gd name="T57" fmla="*/ 0 h 307"/>
                <a:gd name="T58" fmla="*/ 0 w 226"/>
                <a:gd name="T59" fmla="*/ 0 h 307"/>
                <a:gd name="T60" fmla="*/ 0 w 226"/>
                <a:gd name="T61" fmla="*/ 0 h 307"/>
                <a:gd name="T62" fmla="*/ 0 w 226"/>
                <a:gd name="T63" fmla="*/ 0 h 307"/>
                <a:gd name="T64" fmla="*/ 0 w 226"/>
                <a:gd name="T65" fmla="*/ 0 h 307"/>
                <a:gd name="T66" fmla="*/ 0 w 226"/>
                <a:gd name="T67" fmla="*/ 0 h 307"/>
                <a:gd name="T68" fmla="*/ 0 w 226"/>
                <a:gd name="T69" fmla="*/ 0 h 307"/>
                <a:gd name="T70" fmla="*/ 0 w 226"/>
                <a:gd name="T71" fmla="*/ 0 h 307"/>
                <a:gd name="T72" fmla="*/ 0 w 226"/>
                <a:gd name="T73" fmla="*/ 0 h 3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6"/>
                <a:gd name="T112" fmla="*/ 0 h 307"/>
                <a:gd name="T113" fmla="*/ 226 w 226"/>
                <a:gd name="T114" fmla="*/ 307 h 3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6" h="307">
                  <a:moveTo>
                    <a:pt x="213" y="0"/>
                  </a:moveTo>
                  <a:lnTo>
                    <a:pt x="194" y="14"/>
                  </a:lnTo>
                  <a:lnTo>
                    <a:pt x="177" y="28"/>
                  </a:lnTo>
                  <a:lnTo>
                    <a:pt x="160" y="43"/>
                  </a:lnTo>
                  <a:lnTo>
                    <a:pt x="142" y="59"/>
                  </a:lnTo>
                  <a:lnTo>
                    <a:pt x="127" y="75"/>
                  </a:lnTo>
                  <a:lnTo>
                    <a:pt x="112" y="93"/>
                  </a:lnTo>
                  <a:lnTo>
                    <a:pt x="97" y="110"/>
                  </a:lnTo>
                  <a:lnTo>
                    <a:pt x="83" y="127"/>
                  </a:lnTo>
                  <a:lnTo>
                    <a:pt x="71" y="146"/>
                  </a:lnTo>
                  <a:lnTo>
                    <a:pt x="58" y="165"/>
                  </a:lnTo>
                  <a:lnTo>
                    <a:pt x="46" y="185"/>
                  </a:lnTo>
                  <a:lnTo>
                    <a:pt x="35" y="206"/>
                  </a:lnTo>
                  <a:lnTo>
                    <a:pt x="26" y="227"/>
                  </a:lnTo>
                  <a:lnTo>
                    <a:pt x="16" y="248"/>
                  </a:lnTo>
                  <a:lnTo>
                    <a:pt x="7" y="270"/>
                  </a:lnTo>
                  <a:lnTo>
                    <a:pt x="0" y="292"/>
                  </a:lnTo>
                  <a:lnTo>
                    <a:pt x="15" y="300"/>
                  </a:lnTo>
                  <a:lnTo>
                    <a:pt x="31" y="307"/>
                  </a:lnTo>
                  <a:lnTo>
                    <a:pt x="38" y="286"/>
                  </a:lnTo>
                  <a:lnTo>
                    <a:pt x="45" y="266"/>
                  </a:lnTo>
                  <a:lnTo>
                    <a:pt x="55" y="246"/>
                  </a:lnTo>
                  <a:lnTo>
                    <a:pt x="64" y="227"/>
                  </a:lnTo>
                  <a:lnTo>
                    <a:pt x="73" y="208"/>
                  </a:lnTo>
                  <a:lnTo>
                    <a:pt x="83" y="190"/>
                  </a:lnTo>
                  <a:lnTo>
                    <a:pt x="95" y="171"/>
                  </a:lnTo>
                  <a:lnTo>
                    <a:pt x="108" y="154"/>
                  </a:lnTo>
                  <a:lnTo>
                    <a:pt x="119" y="138"/>
                  </a:lnTo>
                  <a:lnTo>
                    <a:pt x="133" y="120"/>
                  </a:lnTo>
                  <a:lnTo>
                    <a:pt x="147" y="105"/>
                  </a:lnTo>
                  <a:lnTo>
                    <a:pt x="161" y="89"/>
                  </a:lnTo>
                  <a:lnTo>
                    <a:pt x="176" y="75"/>
                  </a:lnTo>
                  <a:lnTo>
                    <a:pt x="192" y="60"/>
                  </a:lnTo>
                  <a:lnTo>
                    <a:pt x="208" y="47"/>
                  </a:lnTo>
                  <a:lnTo>
                    <a:pt x="226" y="34"/>
                  </a:lnTo>
                  <a:lnTo>
                    <a:pt x="219" y="17"/>
                  </a:lnTo>
                  <a:lnTo>
                    <a:pt x="213" y="0"/>
                  </a:lnTo>
                  <a:close/>
                </a:path>
              </a:pathLst>
            </a:custGeom>
            <a:solidFill>
              <a:srgbClr val="BEA400"/>
            </a:solidFill>
            <a:ln w="9525">
              <a:noFill/>
              <a:round/>
              <a:headEnd/>
              <a:tailEnd/>
            </a:ln>
          </p:spPr>
          <p:txBody>
            <a:bodyPr/>
            <a:lstStyle/>
            <a:p>
              <a:endParaRPr lang="en-US"/>
            </a:p>
          </p:txBody>
        </p:sp>
        <p:sp>
          <p:nvSpPr>
            <p:cNvPr id="40183" name="Freeform 1247"/>
            <p:cNvSpPr>
              <a:spLocks/>
            </p:cNvSpPr>
            <p:nvPr/>
          </p:nvSpPr>
          <p:spPr bwMode="auto">
            <a:xfrm>
              <a:off x="1093" y="2590"/>
              <a:ext cx="36" cy="49"/>
            </a:xfrm>
            <a:custGeom>
              <a:avLst/>
              <a:gdLst>
                <a:gd name="T0" fmla="*/ 0 w 215"/>
                <a:gd name="T1" fmla="*/ 0 h 297"/>
                <a:gd name="T2" fmla="*/ 0 w 215"/>
                <a:gd name="T3" fmla="*/ 0 h 297"/>
                <a:gd name="T4" fmla="*/ 0 w 215"/>
                <a:gd name="T5" fmla="*/ 0 h 297"/>
                <a:gd name="T6" fmla="*/ 0 w 215"/>
                <a:gd name="T7" fmla="*/ 0 h 297"/>
                <a:gd name="T8" fmla="*/ 0 w 215"/>
                <a:gd name="T9" fmla="*/ 0 h 297"/>
                <a:gd name="T10" fmla="*/ 0 w 215"/>
                <a:gd name="T11" fmla="*/ 0 h 297"/>
                <a:gd name="T12" fmla="*/ 0 w 215"/>
                <a:gd name="T13" fmla="*/ 0 h 297"/>
                <a:gd name="T14" fmla="*/ 0 w 215"/>
                <a:gd name="T15" fmla="*/ 0 h 297"/>
                <a:gd name="T16" fmla="*/ 0 w 215"/>
                <a:gd name="T17" fmla="*/ 0 h 297"/>
                <a:gd name="T18" fmla="*/ 0 w 215"/>
                <a:gd name="T19" fmla="*/ 0 h 297"/>
                <a:gd name="T20" fmla="*/ 0 w 215"/>
                <a:gd name="T21" fmla="*/ 0 h 297"/>
                <a:gd name="T22" fmla="*/ 0 w 215"/>
                <a:gd name="T23" fmla="*/ 0 h 297"/>
                <a:gd name="T24" fmla="*/ 0 w 215"/>
                <a:gd name="T25" fmla="*/ 0 h 297"/>
                <a:gd name="T26" fmla="*/ 0 w 215"/>
                <a:gd name="T27" fmla="*/ 0 h 297"/>
                <a:gd name="T28" fmla="*/ 0 w 215"/>
                <a:gd name="T29" fmla="*/ 0 h 297"/>
                <a:gd name="T30" fmla="*/ 0 w 215"/>
                <a:gd name="T31" fmla="*/ 0 h 297"/>
                <a:gd name="T32" fmla="*/ 0 w 215"/>
                <a:gd name="T33" fmla="*/ 0 h 297"/>
                <a:gd name="T34" fmla="*/ 0 w 215"/>
                <a:gd name="T35" fmla="*/ 0 h 297"/>
                <a:gd name="T36" fmla="*/ 0 w 215"/>
                <a:gd name="T37" fmla="*/ 0 h 297"/>
                <a:gd name="T38" fmla="*/ 0 w 215"/>
                <a:gd name="T39" fmla="*/ 0 h 297"/>
                <a:gd name="T40" fmla="*/ 0 w 215"/>
                <a:gd name="T41" fmla="*/ 0 h 297"/>
                <a:gd name="T42" fmla="*/ 0 w 215"/>
                <a:gd name="T43" fmla="*/ 0 h 297"/>
                <a:gd name="T44" fmla="*/ 0 w 215"/>
                <a:gd name="T45" fmla="*/ 0 h 297"/>
                <a:gd name="T46" fmla="*/ 0 w 215"/>
                <a:gd name="T47" fmla="*/ 0 h 297"/>
                <a:gd name="T48" fmla="*/ 0 w 215"/>
                <a:gd name="T49" fmla="*/ 0 h 297"/>
                <a:gd name="T50" fmla="*/ 0 w 215"/>
                <a:gd name="T51" fmla="*/ 0 h 297"/>
                <a:gd name="T52" fmla="*/ 0 w 215"/>
                <a:gd name="T53" fmla="*/ 0 h 297"/>
                <a:gd name="T54" fmla="*/ 0 w 215"/>
                <a:gd name="T55" fmla="*/ 0 h 297"/>
                <a:gd name="T56" fmla="*/ 0 w 215"/>
                <a:gd name="T57" fmla="*/ 0 h 297"/>
                <a:gd name="T58" fmla="*/ 0 w 215"/>
                <a:gd name="T59" fmla="*/ 0 h 297"/>
                <a:gd name="T60" fmla="*/ 0 w 215"/>
                <a:gd name="T61" fmla="*/ 0 h 297"/>
                <a:gd name="T62" fmla="*/ 0 w 215"/>
                <a:gd name="T63" fmla="*/ 0 h 297"/>
                <a:gd name="T64" fmla="*/ 0 w 215"/>
                <a:gd name="T65" fmla="*/ 0 h 297"/>
                <a:gd name="T66" fmla="*/ 0 w 215"/>
                <a:gd name="T67" fmla="*/ 0 h 297"/>
                <a:gd name="T68" fmla="*/ 0 w 215"/>
                <a:gd name="T69" fmla="*/ 0 h 297"/>
                <a:gd name="T70" fmla="*/ 0 w 215"/>
                <a:gd name="T71" fmla="*/ 0 h 297"/>
                <a:gd name="T72" fmla="*/ 0 w 215"/>
                <a:gd name="T73" fmla="*/ 0 h 297"/>
                <a:gd name="T74" fmla="*/ 0 w 215"/>
                <a:gd name="T75" fmla="*/ 0 h 297"/>
                <a:gd name="T76" fmla="*/ 0 w 215"/>
                <a:gd name="T77" fmla="*/ 0 h 29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5"/>
                <a:gd name="T118" fmla="*/ 0 h 297"/>
                <a:gd name="T119" fmla="*/ 215 w 215"/>
                <a:gd name="T120" fmla="*/ 297 h 29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5" h="297">
                  <a:moveTo>
                    <a:pt x="204" y="0"/>
                  </a:moveTo>
                  <a:lnTo>
                    <a:pt x="186" y="14"/>
                  </a:lnTo>
                  <a:lnTo>
                    <a:pt x="169" y="28"/>
                  </a:lnTo>
                  <a:lnTo>
                    <a:pt x="153" y="43"/>
                  </a:lnTo>
                  <a:lnTo>
                    <a:pt x="138" y="58"/>
                  </a:lnTo>
                  <a:lnTo>
                    <a:pt x="122" y="74"/>
                  </a:lnTo>
                  <a:lnTo>
                    <a:pt x="108" y="90"/>
                  </a:lnTo>
                  <a:lnTo>
                    <a:pt x="94" y="108"/>
                  </a:lnTo>
                  <a:lnTo>
                    <a:pt x="80" y="125"/>
                  </a:lnTo>
                  <a:lnTo>
                    <a:pt x="67" y="144"/>
                  </a:lnTo>
                  <a:lnTo>
                    <a:pt x="56" y="162"/>
                  </a:lnTo>
                  <a:lnTo>
                    <a:pt x="44" y="181"/>
                  </a:lnTo>
                  <a:lnTo>
                    <a:pt x="34" y="200"/>
                  </a:lnTo>
                  <a:lnTo>
                    <a:pt x="24" y="220"/>
                  </a:lnTo>
                  <a:lnTo>
                    <a:pt x="15" y="241"/>
                  </a:lnTo>
                  <a:lnTo>
                    <a:pt x="7" y="262"/>
                  </a:lnTo>
                  <a:lnTo>
                    <a:pt x="0" y="284"/>
                  </a:lnTo>
                  <a:lnTo>
                    <a:pt x="16" y="291"/>
                  </a:lnTo>
                  <a:lnTo>
                    <a:pt x="33" y="297"/>
                  </a:lnTo>
                  <a:lnTo>
                    <a:pt x="40" y="278"/>
                  </a:lnTo>
                  <a:lnTo>
                    <a:pt x="46" y="258"/>
                  </a:lnTo>
                  <a:lnTo>
                    <a:pt x="55" y="240"/>
                  </a:lnTo>
                  <a:lnTo>
                    <a:pt x="63" y="221"/>
                  </a:lnTo>
                  <a:lnTo>
                    <a:pt x="72" y="203"/>
                  </a:lnTo>
                  <a:lnTo>
                    <a:pt x="82" y="185"/>
                  </a:lnTo>
                  <a:lnTo>
                    <a:pt x="93" y="168"/>
                  </a:lnTo>
                  <a:lnTo>
                    <a:pt x="104" y="152"/>
                  </a:lnTo>
                  <a:lnTo>
                    <a:pt x="116" y="136"/>
                  </a:lnTo>
                  <a:lnTo>
                    <a:pt x="129" y="119"/>
                  </a:lnTo>
                  <a:lnTo>
                    <a:pt x="141" y="104"/>
                  </a:lnTo>
                  <a:lnTo>
                    <a:pt x="155" y="89"/>
                  </a:lnTo>
                  <a:lnTo>
                    <a:pt x="170" y="75"/>
                  </a:lnTo>
                  <a:lnTo>
                    <a:pt x="184" y="62"/>
                  </a:lnTo>
                  <a:lnTo>
                    <a:pt x="200" y="48"/>
                  </a:lnTo>
                  <a:lnTo>
                    <a:pt x="215" y="36"/>
                  </a:lnTo>
                  <a:lnTo>
                    <a:pt x="213" y="27"/>
                  </a:lnTo>
                  <a:lnTo>
                    <a:pt x="211" y="19"/>
                  </a:lnTo>
                  <a:lnTo>
                    <a:pt x="207" y="10"/>
                  </a:lnTo>
                  <a:lnTo>
                    <a:pt x="204" y="0"/>
                  </a:lnTo>
                  <a:close/>
                </a:path>
              </a:pathLst>
            </a:custGeom>
            <a:solidFill>
              <a:srgbClr val="C1A600"/>
            </a:solidFill>
            <a:ln w="9525">
              <a:noFill/>
              <a:round/>
              <a:headEnd/>
              <a:tailEnd/>
            </a:ln>
          </p:spPr>
          <p:txBody>
            <a:bodyPr/>
            <a:lstStyle/>
            <a:p>
              <a:endParaRPr lang="en-US"/>
            </a:p>
          </p:txBody>
        </p:sp>
        <p:sp>
          <p:nvSpPr>
            <p:cNvPr id="40184" name="Freeform 1248"/>
            <p:cNvSpPr>
              <a:spLocks/>
            </p:cNvSpPr>
            <p:nvPr/>
          </p:nvSpPr>
          <p:spPr bwMode="auto">
            <a:xfrm>
              <a:off x="1096" y="2592"/>
              <a:ext cx="34" cy="48"/>
            </a:xfrm>
            <a:custGeom>
              <a:avLst/>
              <a:gdLst>
                <a:gd name="T0" fmla="*/ 0 w 205"/>
                <a:gd name="T1" fmla="*/ 0 h 285"/>
                <a:gd name="T2" fmla="*/ 0 w 205"/>
                <a:gd name="T3" fmla="*/ 0 h 285"/>
                <a:gd name="T4" fmla="*/ 0 w 205"/>
                <a:gd name="T5" fmla="*/ 0 h 285"/>
                <a:gd name="T6" fmla="*/ 0 w 205"/>
                <a:gd name="T7" fmla="*/ 0 h 285"/>
                <a:gd name="T8" fmla="*/ 0 w 205"/>
                <a:gd name="T9" fmla="*/ 0 h 285"/>
                <a:gd name="T10" fmla="*/ 0 w 205"/>
                <a:gd name="T11" fmla="*/ 0 h 285"/>
                <a:gd name="T12" fmla="*/ 0 w 205"/>
                <a:gd name="T13" fmla="*/ 0 h 285"/>
                <a:gd name="T14" fmla="*/ 0 w 205"/>
                <a:gd name="T15" fmla="*/ 0 h 285"/>
                <a:gd name="T16" fmla="*/ 0 w 205"/>
                <a:gd name="T17" fmla="*/ 0 h 285"/>
                <a:gd name="T18" fmla="*/ 0 w 205"/>
                <a:gd name="T19" fmla="*/ 0 h 285"/>
                <a:gd name="T20" fmla="*/ 0 w 205"/>
                <a:gd name="T21" fmla="*/ 0 h 285"/>
                <a:gd name="T22" fmla="*/ 0 w 205"/>
                <a:gd name="T23" fmla="*/ 0 h 285"/>
                <a:gd name="T24" fmla="*/ 0 w 205"/>
                <a:gd name="T25" fmla="*/ 0 h 285"/>
                <a:gd name="T26" fmla="*/ 0 w 205"/>
                <a:gd name="T27" fmla="*/ 0 h 285"/>
                <a:gd name="T28" fmla="*/ 0 w 205"/>
                <a:gd name="T29" fmla="*/ 0 h 285"/>
                <a:gd name="T30" fmla="*/ 0 w 205"/>
                <a:gd name="T31" fmla="*/ 0 h 285"/>
                <a:gd name="T32" fmla="*/ 0 w 205"/>
                <a:gd name="T33" fmla="*/ 0 h 285"/>
                <a:gd name="T34" fmla="*/ 0 w 205"/>
                <a:gd name="T35" fmla="*/ 0 h 285"/>
                <a:gd name="T36" fmla="*/ 0 w 205"/>
                <a:gd name="T37" fmla="*/ 0 h 285"/>
                <a:gd name="T38" fmla="*/ 0 w 205"/>
                <a:gd name="T39" fmla="*/ 0 h 285"/>
                <a:gd name="T40" fmla="*/ 0 w 205"/>
                <a:gd name="T41" fmla="*/ 0 h 285"/>
                <a:gd name="T42" fmla="*/ 0 w 205"/>
                <a:gd name="T43" fmla="*/ 0 h 285"/>
                <a:gd name="T44" fmla="*/ 0 w 205"/>
                <a:gd name="T45" fmla="*/ 0 h 285"/>
                <a:gd name="T46" fmla="*/ 0 w 205"/>
                <a:gd name="T47" fmla="*/ 0 h 285"/>
                <a:gd name="T48" fmla="*/ 0 w 205"/>
                <a:gd name="T49" fmla="*/ 0 h 285"/>
                <a:gd name="T50" fmla="*/ 0 w 205"/>
                <a:gd name="T51" fmla="*/ 0 h 285"/>
                <a:gd name="T52" fmla="*/ 0 w 205"/>
                <a:gd name="T53" fmla="*/ 0 h 285"/>
                <a:gd name="T54" fmla="*/ 0 w 205"/>
                <a:gd name="T55" fmla="*/ 0 h 285"/>
                <a:gd name="T56" fmla="*/ 0 w 205"/>
                <a:gd name="T57" fmla="*/ 0 h 285"/>
                <a:gd name="T58" fmla="*/ 0 w 205"/>
                <a:gd name="T59" fmla="*/ 0 h 285"/>
                <a:gd name="T60" fmla="*/ 0 w 205"/>
                <a:gd name="T61" fmla="*/ 0 h 285"/>
                <a:gd name="T62" fmla="*/ 0 w 205"/>
                <a:gd name="T63" fmla="*/ 0 h 285"/>
                <a:gd name="T64" fmla="*/ 0 w 205"/>
                <a:gd name="T65" fmla="*/ 0 h 285"/>
                <a:gd name="T66" fmla="*/ 0 w 205"/>
                <a:gd name="T67" fmla="*/ 0 h 285"/>
                <a:gd name="T68" fmla="*/ 0 w 205"/>
                <a:gd name="T69" fmla="*/ 0 h 285"/>
                <a:gd name="T70" fmla="*/ 0 w 205"/>
                <a:gd name="T71" fmla="*/ 0 h 285"/>
                <a:gd name="T72" fmla="*/ 0 w 205"/>
                <a:gd name="T73" fmla="*/ 0 h 285"/>
                <a:gd name="T74" fmla="*/ 0 w 205"/>
                <a:gd name="T75" fmla="*/ 0 h 285"/>
                <a:gd name="T76" fmla="*/ 0 w 205"/>
                <a:gd name="T77" fmla="*/ 0 h 2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5"/>
                <a:gd name="T118" fmla="*/ 0 h 285"/>
                <a:gd name="T119" fmla="*/ 205 w 205"/>
                <a:gd name="T120" fmla="*/ 285 h 28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5" h="285">
                  <a:moveTo>
                    <a:pt x="195" y="0"/>
                  </a:moveTo>
                  <a:lnTo>
                    <a:pt x="177" y="13"/>
                  </a:lnTo>
                  <a:lnTo>
                    <a:pt x="161" y="26"/>
                  </a:lnTo>
                  <a:lnTo>
                    <a:pt x="145" y="41"/>
                  </a:lnTo>
                  <a:lnTo>
                    <a:pt x="130" y="55"/>
                  </a:lnTo>
                  <a:lnTo>
                    <a:pt x="116" y="71"/>
                  </a:lnTo>
                  <a:lnTo>
                    <a:pt x="102" y="86"/>
                  </a:lnTo>
                  <a:lnTo>
                    <a:pt x="88" y="104"/>
                  </a:lnTo>
                  <a:lnTo>
                    <a:pt x="77" y="120"/>
                  </a:lnTo>
                  <a:lnTo>
                    <a:pt x="64" y="137"/>
                  </a:lnTo>
                  <a:lnTo>
                    <a:pt x="52" y="156"/>
                  </a:lnTo>
                  <a:lnTo>
                    <a:pt x="42" y="174"/>
                  </a:lnTo>
                  <a:lnTo>
                    <a:pt x="33" y="193"/>
                  </a:lnTo>
                  <a:lnTo>
                    <a:pt x="24" y="212"/>
                  </a:lnTo>
                  <a:lnTo>
                    <a:pt x="14" y="232"/>
                  </a:lnTo>
                  <a:lnTo>
                    <a:pt x="7" y="252"/>
                  </a:lnTo>
                  <a:lnTo>
                    <a:pt x="0" y="273"/>
                  </a:lnTo>
                  <a:lnTo>
                    <a:pt x="17" y="279"/>
                  </a:lnTo>
                  <a:lnTo>
                    <a:pt x="33" y="285"/>
                  </a:lnTo>
                  <a:lnTo>
                    <a:pt x="39" y="267"/>
                  </a:lnTo>
                  <a:lnTo>
                    <a:pt x="45" y="248"/>
                  </a:lnTo>
                  <a:lnTo>
                    <a:pt x="54" y="230"/>
                  </a:lnTo>
                  <a:lnTo>
                    <a:pt x="62" y="212"/>
                  </a:lnTo>
                  <a:lnTo>
                    <a:pt x="70" y="195"/>
                  </a:lnTo>
                  <a:lnTo>
                    <a:pt x="80" y="179"/>
                  </a:lnTo>
                  <a:lnTo>
                    <a:pt x="89" y="163"/>
                  </a:lnTo>
                  <a:lnTo>
                    <a:pt x="100" y="146"/>
                  </a:lnTo>
                  <a:lnTo>
                    <a:pt x="111" y="131"/>
                  </a:lnTo>
                  <a:lnTo>
                    <a:pt x="123" y="116"/>
                  </a:lnTo>
                  <a:lnTo>
                    <a:pt x="136" y="101"/>
                  </a:lnTo>
                  <a:lnTo>
                    <a:pt x="148" y="88"/>
                  </a:lnTo>
                  <a:lnTo>
                    <a:pt x="162" y="74"/>
                  </a:lnTo>
                  <a:lnTo>
                    <a:pt x="176" y="61"/>
                  </a:lnTo>
                  <a:lnTo>
                    <a:pt x="190" y="48"/>
                  </a:lnTo>
                  <a:lnTo>
                    <a:pt x="205" y="35"/>
                  </a:lnTo>
                  <a:lnTo>
                    <a:pt x="203" y="27"/>
                  </a:lnTo>
                  <a:lnTo>
                    <a:pt x="199" y="18"/>
                  </a:lnTo>
                  <a:lnTo>
                    <a:pt x="197" y="9"/>
                  </a:lnTo>
                  <a:lnTo>
                    <a:pt x="195" y="0"/>
                  </a:lnTo>
                  <a:close/>
                </a:path>
              </a:pathLst>
            </a:custGeom>
            <a:solidFill>
              <a:srgbClr val="C4A800"/>
            </a:solidFill>
            <a:ln w="9525">
              <a:noFill/>
              <a:round/>
              <a:headEnd/>
              <a:tailEnd/>
            </a:ln>
          </p:spPr>
          <p:txBody>
            <a:bodyPr/>
            <a:lstStyle/>
            <a:p>
              <a:endParaRPr lang="en-US"/>
            </a:p>
          </p:txBody>
        </p:sp>
        <p:sp>
          <p:nvSpPr>
            <p:cNvPr id="40185" name="Freeform 1249"/>
            <p:cNvSpPr>
              <a:spLocks/>
            </p:cNvSpPr>
            <p:nvPr/>
          </p:nvSpPr>
          <p:spPr bwMode="auto">
            <a:xfrm>
              <a:off x="1099" y="2596"/>
              <a:ext cx="32" cy="45"/>
            </a:xfrm>
            <a:custGeom>
              <a:avLst/>
              <a:gdLst>
                <a:gd name="T0" fmla="*/ 0 w 193"/>
                <a:gd name="T1" fmla="*/ 0 h 272"/>
                <a:gd name="T2" fmla="*/ 0 w 193"/>
                <a:gd name="T3" fmla="*/ 0 h 272"/>
                <a:gd name="T4" fmla="*/ 0 w 193"/>
                <a:gd name="T5" fmla="*/ 0 h 272"/>
                <a:gd name="T6" fmla="*/ 0 w 193"/>
                <a:gd name="T7" fmla="*/ 0 h 272"/>
                <a:gd name="T8" fmla="*/ 0 w 193"/>
                <a:gd name="T9" fmla="*/ 0 h 272"/>
                <a:gd name="T10" fmla="*/ 0 w 193"/>
                <a:gd name="T11" fmla="*/ 0 h 272"/>
                <a:gd name="T12" fmla="*/ 0 w 193"/>
                <a:gd name="T13" fmla="*/ 0 h 272"/>
                <a:gd name="T14" fmla="*/ 0 w 193"/>
                <a:gd name="T15" fmla="*/ 0 h 272"/>
                <a:gd name="T16" fmla="*/ 0 w 193"/>
                <a:gd name="T17" fmla="*/ 0 h 272"/>
                <a:gd name="T18" fmla="*/ 0 w 193"/>
                <a:gd name="T19" fmla="*/ 0 h 272"/>
                <a:gd name="T20" fmla="*/ 0 w 193"/>
                <a:gd name="T21" fmla="*/ 0 h 272"/>
                <a:gd name="T22" fmla="*/ 0 w 193"/>
                <a:gd name="T23" fmla="*/ 0 h 272"/>
                <a:gd name="T24" fmla="*/ 0 w 193"/>
                <a:gd name="T25" fmla="*/ 0 h 272"/>
                <a:gd name="T26" fmla="*/ 0 w 193"/>
                <a:gd name="T27" fmla="*/ 0 h 272"/>
                <a:gd name="T28" fmla="*/ 0 w 193"/>
                <a:gd name="T29" fmla="*/ 0 h 272"/>
                <a:gd name="T30" fmla="*/ 0 w 193"/>
                <a:gd name="T31" fmla="*/ 0 h 272"/>
                <a:gd name="T32" fmla="*/ 0 w 193"/>
                <a:gd name="T33" fmla="*/ 0 h 272"/>
                <a:gd name="T34" fmla="*/ 0 w 193"/>
                <a:gd name="T35" fmla="*/ 0 h 272"/>
                <a:gd name="T36" fmla="*/ 0 w 193"/>
                <a:gd name="T37" fmla="*/ 0 h 272"/>
                <a:gd name="T38" fmla="*/ 0 w 193"/>
                <a:gd name="T39" fmla="*/ 0 h 272"/>
                <a:gd name="T40" fmla="*/ 0 w 193"/>
                <a:gd name="T41" fmla="*/ 0 h 272"/>
                <a:gd name="T42" fmla="*/ 0 w 193"/>
                <a:gd name="T43" fmla="*/ 0 h 272"/>
                <a:gd name="T44" fmla="*/ 0 w 193"/>
                <a:gd name="T45" fmla="*/ 0 h 272"/>
                <a:gd name="T46" fmla="*/ 0 w 193"/>
                <a:gd name="T47" fmla="*/ 0 h 272"/>
                <a:gd name="T48" fmla="*/ 0 w 193"/>
                <a:gd name="T49" fmla="*/ 0 h 272"/>
                <a:gd name="T50" fmla="*/ 0 w 193"/>
                <a:gd name="T51" fmla="*/ 0 h 272"/>
                <a:gd name="T52" fmla="*/ 0 w 193"/>
                <a:gd name="T53" fmla="*/ 0 h 272"/>
                <a:gd name="T54" fmla="*/ 0 w 193"/>
                <a:gd name="T55" fmla="*/ 0 h 272"/>
                <a:gd name="T56" fmla="*/ 0 w 193"/>
                <a:gd name="T57" fmla="*/ 0 h 272"/>
                <a:gd name="T58" fmla="*/ 0 w 193"/>
                <a:gd name="T59" fmla="*/ 0 h 272"/>
                <a:gd name="T60" fmla="*/ 0 w 193"/>
                <a:gd name="T61" fmla="*/ 0 h 272"/>
                <a:gd name="T62" fmla="*/ 0 w 193"/>
                <a:gd name="T63" fmla="*/ 0 h 272"/>
                <a:gd name="T64" fmla="*/ 0 w 193"/>
                <a:gd name="T65" fmla="*/ 0 h 272"/>
                <a:gd name="T66" fmla="*/ 0 w 193"/>
                <a:gd name="T67" fmla="*/ 0 h 272"/>
                <a:gd name="T68" fmla="*/ 0 w 193"/>
                <a:gd name="T69" fmla="*/ 0 h 272"/>
                <a:gd name="T70" fmla="*/ 0 w 193"/>
                <a:gd name="T71" fmla="*/ 0 h 272"/>
                <a:gd name="T72" fmla="*/ 0 w 193"/>
                <a:gd name="T73" fmla="*/ 0 h 272"/>
                <a:gd name="T74" fmla="*/ 0 w 193"/>
                <a:gd name="T75" fmla="*/ 0 h 272"/>
                <a:gd name="T76" fmla="*/ 0 w 193"/>
                <a:gd name="T77" fmla="*/ 0 h 2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3"/>
                <a:gd name="T118" fmla="*/ 0 h 272"/>
                <a:gd name="T119" fmla="*/ 193 w 193"/>
                <a:gd name="T120" fmla="*/ 272 h 27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3" h="272">
                  <a:moveTo>
                    <a:pt x="182" y="0"/>
                  </a:moveTo>
                  <a:lnTo>
                    <a:pt x="167" y="12"/>
                  </a:lnTo>
                  <a:lnTo>
                    <a:pt x="151" y="26"/>
                  </a:lnTo>
                  <a:lnTo>
                    <a:pt x="137" y="39"/>
                  </a:lnTo>
                  <a:lnTo>
                    <a:pt x="122" y="53"/>
                  </a:lnTo>
                  <a:lnTo>
                    <a:pt x="108" y="68"/>
                  </a:lnTo>
                  <a:lnTo>
                    <a:pt x="96" y="83"/>
                  </a:lnTo>
                  <a:lnTo>
                    <a:pt x="83" y="100"/>
                  </a:lnTo>
                  <a:lnTo>
                    <a:pt x="71" y="116"/>
                  </a:lnTo>
                  <a:lnTo>
                    <a:pt x="60" y="132"/>
                  </a:lnTo>
                  <a:lnTo>
                    <a:pt x="49" y="149"/>
                  </a:lnTo>
                  <a:lnTo>
                    <a:pt x="39" y="167"/>
                  </a:lnTo>
                  <a:lnTo>
                    <a:pt x="30" y="185"/>
                  </a:lnTo>
                  <a:lnTo>
                    <a:pt x="22" y="204"/>
                  </a:lnTo>
                  <a:lnTo>
                    <a:pt x="13" y="222"/>
                  </a:lnTo>
                  <a:lnTo>
                    <a:pt x="7" y="242"/>
                  </a:lnTo>
                  <a:lnTo>
                    <a:pt x="0" y="261"/>
                  </a:lnTo>
                  <a:lnTo>
                    <a:pt x="17" y="267"/>
                  </a:lnTo>
                  <a:lnTo>
                    <a:pt x="33" y="272"/>
                  </a:lnTo>
                  <a:lnTo>
                    <a:pt x="39" y="255"/>
                  </a:lnTo>
                  <a:lnTo>
                    <a:pt x="45" y="237"/>
                  </a:lnTo>
                  <a:lnTo>
                    <a:pt x="52" y="220"/>
                  </a:lnTo>
                  <a:lnTo>
                    <a:pt x="60" y="204"/>
                  </a:lnTo>
                  <a:lnTo>
                    <a:pt x="68" y="187"/>
                  </a:lnTo>
                  <a:lnTo>
                    <a:pt x="76" y="172"/>
                  </a:lnTo>
                  <a:lnTo>
                    <a:pt x="86" y="156"/>
                  </a:lnTo>
                  <a:lnTo>
                    <a:pt x="96" y="141"/>
                  </a:lnTo>
                  <a:lnTo>
                    <a:pt x="106" y="127"/>
                  </a:lnTo>
                  <a:lnTo>
                    <a:pt x="116" y="112"/>
                  </a:lnTo>
                  <a:lnTo>
                    <a:pt x="128" y="98"/>
                  </a:lnTo>
                  <a:lnTo>
                    <a:pt x="141" y="86"/>
                  </a:lnTo>
                  <a:lnTo>
                    <a:pt x="152" y="73"/>
                  </a:lnTo>
                  <a:lnTo>
                    <a:pt x="165" y="60"/>
                  </a:lnTo>
                  <a:lnTo>
                    <a:pt x="179" y="48"/>
                  </a:lnTo>
                  <a:lnTo>
                    <a:pt x="193" y="36"/>
                  </a:lnTo>
                  <a:lnTo>
                    <a:pt x="190" y="28"/>
                  </a:lnTo>
                  <a:lnTo>
                    <a:pt x="188" y="19"/>
                  </a:lnTo>
                  <a:lnTo>
                    <a:pt x="186" y="9"/>
                  </a:lnTo>
                  <a:lnTo>
                    <a:pt x="182" y="0"/>
                  </a:lnTo>
                  <a:close/>
                </a:path>
              </a:pathLst>
            </a:custGeom>
            <a:solidFill>
              <a:srgbClr val="C7AB00"/>
            </a:solidFill>
            <a:ln w="9525">
              <a:noFill/>
              <a:round/>
              <a:headEnd/>
              <a:tailEnd/>
            </a:ln>
          </p:spPr>
          <p:txBody>
            <a:bodyPr/>
            <a:lstStyle/>
            <a:p>
              <a:endParaRPr lang="en-US"/>
            </a:p>
          </p:txBody>
        </p:sp>
        <p:sp>
          <p:nvSpPr>
            <p:cNvPr id="40186" name="Freeform 1250"/>
            <p:cNvSpPr>
              <a:spLocks/>
            </p:cNvSpPr>
            <p:nvPr/>
          </p:nvSpPr>
          <p:spPr bwMode="auto">
            <a:xfrm>
              <a:off x="1101" y="2598"/>
              <a:ext cx="31" cy="43"/>
            </a:xfrm>
            <a:custGeom>
              <a:avLst/>
              <a:gdLst>
                <a:gd name="T0" fmla="*/ 0 w 180"/>
                <a:gd name="T1" fmla="*/ 0 h 258"/>
                <a:gd name="T2" fmla="*/ 0 w 180"/>
                <a:gd name="T3" fmla="*/ 0 h 258"/>
                <a:gd name="T4" fmla="*/ 0 w 180"/>
                <a:gd name="T5" fmla="*/ 0 h 258"/>
                <a:gd name="T6" fmla="*/ 0 w 180"/>
                <a:gd name="T7" fmla="*/ 0 h 258"/>
                <a:gd name="T8" fmla="*/ 0 w 180"/>
                <a:gd name="T9" fmla="*/ 0 h 258"/>
                <a:gd name="T10" fmla="*/ 0 w 180"/>
                <a:gd name="T11" fmla="*/ 0 h 258"/>
                <a:gd name="T12" fmla="*/ 0 w 180"/>
                <a:gd name="T13" fmla="*/ 0 h 258"/>
                <a:gd name="T14" fmla="*/ 0 w 180"/>
                <a:gd name="T15" fmla="*/ 0 h 258"/>
                <a:gd name="T16" fmla="*/ 0 w 180"/>
                <a:gd name="T17" fmla="*/ 0 h 258"/>
                <a:gd name="T18" fmla="*/ 0 w 180"/>
                <a:gd name="T19" fmla="*/ 0 h 258"/>
                <a:gd name="T20" fmla="*/ 0 w 180"/>
                <a:gd name="T21" fmla="*/ 0 h 258"/>
                <a:gd name="T22" fmla="*/ 0 w 180"/>
                <a:gd name="T23" fmla="*/ 0 h 258"/>
                <a:gd name="T24" fmla="*/ 0 w 180"/>
                <a:gd name="T25" fmla="*/ 0 h 258"/>
                <a:gd name="T26" fmla="*/ 0 w 180"/>
                <a:gd name="T27" fmla="*/ 0 h 258"/>
                <a:gd name="T28" fmla="*/ 0 w 180"/>
                <a:gd name="T29" fmla="*/ 0 h 258"/>
                <a:gd name="T30" fmla="*/ 0 w 180"/>
                <a:gd name="T31" fmla="*/ 0 h 258"/>
                <a:gd name="T32" fmla="*/ 0 w 180"/>
                <a:gd name="T33" fmla="*/ 0 h 258"/>
                <a:gd name="T34" fmla="*/ 0 w 180"/>
                <a:gd name="T35" fmla="*/ 0 h 258"/>
                <a:gd name="T36" fmla="*/ 0 w 180"/>
                <a:gd name="T37" fmla="*/ 0 h 258"/>
                <a:gd name="T38" fmla="*/ 0 w 180"/>
                <a:gd name="T39" fmla="*/ 0 h 258"/>
                <a:gd name="T40" fmla="*/ 0 w 180"/>
                <a:gd name="T41" fmla="*/ 0 h 258"/>
                <a:gd name="T42" fmla="*/ 0 w 180"/>
                <a:gd name="T43" fmla="*/ 0 h 258"/>
                <a:gd name="T44" fmla="*/ 0 w 180"/>
                <a:gd name="T45" fmla="*/ 0 h 258"/>
                <a:gd name="T46" fmla="*/ 0 w 180"/>
                <a:gd name="T47" fmla="*/ 0 h 258"/>
                <a:gd name="T48" fmla="*/ 0 w 180"/>
                <a:gd name="T49" fmla="*/ 0 h 258"/>
                <a:gd name="T50" fmla="*/ 0 w 180"/>
                <a:gd name="T51" fmla="*/ 0 h 258"/>
                <a:gd name="T52" fmla="*/ 0 w 180"/>
                <a:gd name="T53" fmla="*/ 0 h 258"/>
                <a:gd name="T54" fmla="*/ 0 w 180"/>
                <a:gd name="T55" fmla="*/ 0 h 258"/>
                <a:gd name="T56" fmla="*/ 0 w 180"/>
                <a:gd name="T57" fmla="*/ 0 h 258"/>
                <a:gd name="T58" fmla="*/ 0 w 180"/>
                <a:gd name="T59" fmla="*/ 0 h 258"/>
                <a:gd name="T60" fmla="*/ 0 w 180"/>
                <a:gd name="T61" fmla="*/ 0 h 258"/>
                <a:gd name="T62" fmla="*/ 0 w 180"/>
                <a:gd name="T63" fmla="*/ 0 h 258"/>
                <a:gd name="T64" fmla="*/ 0 w 180"/>
                <a:gd name="T65" fmla="*/ 0 h 258"/>
                <a:gd name="T66" fmla="*/ 0 w 180"/>
                <a:gd name="T67" fmla="*/ 0 h 258"/>
                <a:gd name="T68" fmla="*/ 0 w 180"/>
                <a:gd name="T69" fmla="*/ 0 h 258"/>
                <a:gd name="T70" fmla="*/ 0 w 180"/>
                <a:gd name="T71" fmla="*/ 0 h 258"/>
                <a:gd name="T72" fmla="*/ 0 w 180"/>
                <a:gd name="T73" fmla="*/ 0 h 2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0"/>
                <a:gd name="T112" fmla="*/ 0 h 258"/>
                <a:gd name="T113" fmla="*/ 180 w 180"/>
                <a:gd name="T114" fmla="*/ 258 h 2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0" h="258">
                  <a:moveTo>
                    <a:pt x="172" y="0"/>
                  </a:moveTo>
                  <a:lnTo>
                    <a:pt x="157" y="13"/>
                  </a:lnTo>
                  <a:lnTo>
                    <a:pt x="143" y="26"/>
                  </a:lnTo>
                  <a:lnTo>
                    <a:pt x="129" y="39"/>
                  </a:lnTo>
                  <a:lnTo>
                    <a:pt x="115" y="53"/>
                  </a:lnTo>
                  <a:lnTo>
                    <a:pt x="103" y="66"/>
                  </a:lnTo>
                  <a:lnTo>
                    <a:pt x="90" y="81"/>
                  </a:lnTo>
                  <a:lnTo>
                    <a:pt x="78" y="96"/>
                  </a:lnTo>
                  <a:lnTo>
                    <a:pt x="67" y="111"/>
                  </a:lnTo>
                  <a:lnTo>
                    <a:pt x="56" y="128"/>
                  </a:lnTo>
                  <a:lnTo>
                    <a:pt x="47" y="144"/>
                  </a:lnTo>
                  <a:lnTo>
                    <a:pt x="37" y="160"/>
                  </a:lnTo>
                  <a:lnTo>
                    <a:pt x="29" y="177"/>
                  </a:lnTo>
                  <a:lnTo>
                    <a:pt x="21" y="195"/>
                  </a:lnTo>
                  <a:lnTo>
                    <a:pt x="12" y="213"/>
                  </a:lnTo>
                  <a:lnTo>
                    <a:pt x="6" y="232"/>
                  </a:lnTo>
                  <a:lnTo>
                    <a:pt x="0" y="250"/>
                  </a:lnTo>
                  <a:lnTo>
                    <a:pt x="17" y="255"/>
                  </a:lnTo>
                  <a:lnTo>
                    <a:pt x="34" y="258"/>
                  </a:lnTo>
                  <a:lnTo>
                    <a:pt x="39" y="242"/>
                  </a:lnTo>
                  <a:lnTo>
                    <a:pt x="45" y="226"/>
                  </a:lnTo>
                  <a:lnTo>
                    <a:pt x="52" y="211"/>
                  </a:lnTo>
                  <a:lnTo>
                    <a:pt x="59" y="195"/>
                  </a:lnTo>
                  <a:lnTo>
                    <a:pt x="67" y="180"/>
                  </a:lnTo>
                  <a:lnTo>
                    <a:pt x="75" y="166"/>
                  </a:lnTo>
                  <a:lnTo>
                    <a:pt x="83" y="151"/>
                  </a:lnTo>
                  <a:lnTo>
                    <a:pt x="92" y="137"/>
                  </a:lnTo>
                  <a:lnTo>
                    <a:pt x="102" y="123"/>
                  </a:lnTo>
                  <a:lnTo>
                    <a:pt x="112" y="110"/>
                  </a:lnTo>
                  <a:lnTo>
                    <a:pt x="122" y="98"/>
                  </a:lnTo>
                  <a:lnTo>
                    <a:pt x="133" y="85"/>
                  </a:lnTo>
                  <a:lnTo>
                    <a:pt x="156" y="61"/>
                  </a:lnTo>
                  <a:lnTo>
                    <a:pt x="180" y="39"/>
                  </a:lnTo>
                  <a:lnTo>
                    <a:pt x="179" y="29"/>
                  </a:lnTo>
                  <a:lnTo>
                    <a:pt x="177" y="20"/>
                  </a:lnTo>
                  <a:lnTo>
                    <a:pt x="174" y="11"/>
                  </a:lnTo>
                  <a:lnTo>
                    <a:pt x="172" y="0"/>
                  </a:lnTo>
                  <a:close/>
                </a:path>
              </a:pathLst>
            </a:custGeom>
            <a:solidFill>
              <a:srgbClr val="C9AD00"/>
            </a:solidFill>
            <a:ln w="9525">
              <a:noFill/>
              <a:round/>
              <a:headEnd/>
              <a:tailEnd/>
            </a:ln>
          </p:spPr>
          <p:txBody>
            <a:bodyPr/>
            <a:lstStyle/>
            <a:p>
              <a:endParaRPr lang="en-US"/>
            </a:p>
          </p:txBody>
        </p:sp>
        <p:sp>
          <p:nvSpPr>
            <p:cNvPr id="40187" name="Freeform 1251"/>
            <p:cNvSpPr>
              <a:spLocks/>
            </p:cNvSpPr>
            <p:nvPr/>
          </p:nvSpPr>
          <p:spPr bwMode="auto">
            <a:xfrm>
              <a:off x="1104" y="2601"/>
              <a:ext cx="28" cy="41"/>
            </a:xfrm>
            <a:custGeom>
              <a:avLst/>
              <a:gdLst>
                <a:gd name="T0" fmla="*/ 0 w 167"/>
                <a:gd name="T1" fmla="*/ 0 h 241"/>
                <a:gd name="T2" fmla="*/ 0 w 167"/>
                <a:gd name="T3" fmla="*/ 0 h 241"/>
                <a:gd name="T4" fmla="*/ 0 w 167"/>
                <a:gd name="T5" fmla="*/ 0 h 241"/>
                <a:gd name="T6" fmla="*/ 0 w 167"/>
                <a:gd name="T7" fmla="*/ 0 h 241"/>
                <a:gd name="T8" fmla="*/ 0 w 167"/>
                <a:gd name="T9" fmla="*/ 0 h 241"/>
                <a:gd name="T10" fmla="*/ 0 w 167"/>
                <a:gd name="T11" fmla="*/ 0 h 241"/>
                <a:gd name="T12" fmla="*/ 0 w 167"/>
                <a:gd name="T13" fmla="*/ 0 h 241"/>
                <a:gd name="T14" fmla="*/ 0 w 167"/>
                <a:gd name="T15" fmla="*/ 0 h 241"/>
                <a:gd name="T16" fmla="*/ 0 w 167"/>
                <a:gd name="T17" fmla="*/ 0 h 241"/>
                <a:gd name="T18" fmla="*/ 0 w 167"/>
                <a:gd name="T19" fmla="*/ 0 h 241"/>
                <a:gd name="T20" fmla="*/ 0 w 167"/>
                <a:gd name="T21" fmla="*/ 0 h 241"/>
                <a:gd name="T22" fmla="*/ 0 w 167"/>
                <a:gd name="T23" fmla="*/ 0 h 241"/>
                <a:gd name="T24" fmla="*/ 0 w 167"/>
                <a:gd name="T25" fmla="*/ 0 h 241"/>
                <a:gd name="T26" fmla="*/ 0 w 167"/>
                <a:gd name="T27" fmla="*/ 0 h 241"/>
                <a:gd name="T28" fmla="*/ 0 w 167"/>
                <a:gd name="T29" fmla="*/ 0 h 241"/>
                <a:gd name="T30" fmla="*/ 0 w 167"/>
                <a:gd name="T31" fmla="*/ 0 h 241"/>
                <a:gd name="T32" fmla="*/ 0 w 167"/>
                <a:gd name="T33" fmla="*/ 0 h 241"/>
                <a:gd name="T34" fmla="*/ 0 w 167"/>
                <a:gd name="T35" fmla="*/ 0 h 241"/>
                <a:gd name="T36" fmla="*/ 0 w 167"/>
                <a:gd name="T37" fmla="*/ 0 h 241"/>
                <a:gd name="T38" fmla="*/ 0 w 167"/>
                <a:gd name="T39" fmla="*/ 0 h 241"/>
                <a:gd name="T40" fmla="*/ 0 w 167"/>
                <a:gd name="T41" fmla="*/ 0 h 241"/>
                <a:gd name="T42" fmla="*/ 0 w 167"/>
                <a:gd name="T43" fmla="*/ 0 h 241"/>
                <a:gd name="T44" fmla="*/ 0 w 167"/>
                <a:gd name="T45" fmla="*/ 0 h 241"/>
                <a:gd name="T46" fmla="*/ 0 w 167"/>
                <a:gd name="T47" fmla="*/ 0 h 241"/>
                <a:gd name="T48" fmla="*/ 0 w 167"/>
                <a:gd name="T49" fmla="*/ 0 h 241"/>
                <a:gd name="T50" fmla="*/ 0 w 167"/>
                <a:gd name="T51" fmla="*/ 0 h 241"/>
                <a:gd name="T52" fmla="*/ 0 w 167"/>
                <a:gd name="T53" fmla="*/ 0 h 241"/>
                <a:gd name="T54" fmla="*/ 0 w 167"/>
                <a:gd name="T55" fmla="*/ 0 h 241"/>
                <a:gd name="T56" fmla="*/ 0 w 167"/>
                <a:gd name="T57" fmla="*/ 0 h 241"/>
                <a:gd name="T58" fmla="*/ 0 w 167"/>
                <a:gd name="T59" fmla="*/ 0 h 241"/>
                <a:gd name="T60" fmla="*/ 0 w 167"/>
                <a:gd name="T61" fmla="*/ 0 h 241"/>
                <a:gd name="T62" fmla="*/ 0 w 167"/>
                <a:gd name="T63" fmla="*/ 0 h 241"/>
                <a:gd name="T64" fmla="*/ 0 w 167"/>
                <a:gd name="T65" fmla="*/ 0 h 2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7"/>
                <a:gd name="T100" fmla="*/ 0 h 241"/>
                <a:gd name="T101" fmla="*/ 167 w 167"/>
                <a:gd name="T102" fmla="*/ 241 h 2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7" h="241">
                  <a:moveTo>
                    <a:pt x="160" y="0"/>
                  </a:moveTo>
                  <a:lnTo>
                    <a:pt x="146" y="12"/>
                  </a:lnTo>
                  <a:lnTo>
                    <a:pt x="132" y="24"/>
                  </a:lnTo>
                  <a:lnTo>
                    <a:pt x="119" y="37"/>
                  </a:lnTo>
                  <a:lnTo>
                    <a:pt x="108" y="50"/>
                  </a:lnTo>
                  <a:lnTo>
                    <a:pt x="95" y="62"/>
                  </a:lnTo>
                  <a:lnTo>
                    <a:pt x="83" y="76"/>
                  </a:lnTo>
                  <a:lnTo>
                    <a:pt x="73" y="91"/>
                  </a:lnTo>
                  <a:lnTo>
                    <a:pt x="63" y="105"/>
                  </a:lnTo>
                  <a:lnTo>
                    <a:pt x="53" y="120"/>
                  </a:lnTo>
                  <a:lnTo>
                    <a:pt x="43" y="136"/>
                  </a:lnTo>
                  <a:lnTo>
                    <a:pt x="35" y="151"/>
                  </a:lnTo>
                  <a:lnTo>
                    <a:pt x="27" y="168"/>
                  </a:lnTo>
                  <a:lnTo>
                    <a:pt x="19" y="184"/>
                  </a:lnTo>
                  <a:lnTo>
                    <a:pt x="12" y="201"/>
                  </a:lnTo>
                  <a:lnTo>
                    <a:pt x="6" y="219"/>
                  </a:lnTo>
                  <a:lnTo>
                    <a:pt x="0" y="236"/>
                  </a:lnTo>
                  <a:lnTo>
                    <a:pt x="9" y="237"/>
                  </a:lnTo>
                  <a:lnTo>
                    <a:pt x="17" y="239"/>
                  </a:lnTo>
                  <a:lnTo>
                    <a:pt x="27" y="241"/>
                  </a:lnTo>
                  <a:lnTo>
                    <a:pt x="35" y="241"/>
                  </a:lnTo>
                  <a:lnTo>
                    <a:pt x="45" y="212"/>
                  </a:lnTo>
                  <a:lnTo>
                    <a:pt x="58" y="184"/>
                  </a:lnTo>
                  <a:lnTo>
                    <a:pt x="72" y="157"/>
                  </a:lnTo>
                  <a:lnTo>
                    <a:pt x="88" y="131"/>
                  </a:lnTo>
                  <a:lnTo>
                    <a:pt x="105" y="106"/>
                  </a:lnTo>
                  <a:lnTo>
                    <a:pt x="124" y="83"/>
                  </a:lnTo>
                  <a:lnTo>
                    <a:pt x="145" y="61"/>
                  </a:lnTo>
                  <a:lnTo>
                    <a:pt x="167" y="40"/>
                  </a:lnTo>
                  <a:lnTo>
                    <a:pt x="165" y="30"/>
                  </a:lnTo>
                  <a:lnTo>
                    <a:pt x="163" y="21"/>
                  </a:lnTo>
                  <a:lnTo>
                    <a:pt x="162" y="10"/>
                  </a:lnTo>
                  <a:lnTo>
                    <a:pt x="160" y="0"/>
                  </a:lnTo>
                  <a:close/>
                </a:path>
              </a:pathLst>
            </a:custGeom>
            <a:solidFill>
              <a:srgbClr val="CCAE00"/>
            </a:solidFill>
            <a:ln w="9525">
              <a:noFill/>
              <a:round/>
              <a:headEnd/>
              <a:tailEnd/>
            </a:ln>
          </p:spPr>
          <p:txBody>
            <a:bodyPr/>
            <a:lstStyle/>
            <a:p>
              <a:endParaRPr lang="en-US"/>
            </a:p>
          </p:txBody>
        </p:sp>
        <p:sp>
          <p:nvSpPr>
            <p:cNvPr id="40188" name="Freeform 1252"/>
            <p:cNvSpPr>
              <a:spLocks/>
            </p:cNvSpPr>
            <p:nvPr/>
          </p:nvSpPr>
          <p:spPr bwMode="auto">
            <a:xfrm>
              <a:off x="1107" y="2605"/>
              <a:ext cx="25" cy="37"/>
            </a:xfrm>
            <a:custGeom>
              <a:avLst/>
              <a:gdLst>
                <a:gd name="T0" fmla="*/ 0 w 152"/>
                <a:gd name="T1" fmla="*/ 0 h 221"/>
                <a:gd name="T2" fmla="*/ 0 w 152"/>
                <a:gd name="T3" fmla="*/ 0 h 221"/>
                <a:gd name="T4" fmla="*/ 0 w 152"/>
                <a:gd name="T5" fmla="*/ 0 h 221"/>
                <a:gd name="T6" fmla="*/ 0 w 152"/>
                <a:gd name="T7" fmla="*/ 0 h 221"/>
                <a:gd name="T8" fmla="*/ 0 w 152"/>
                <a:gd name="T9" fmla="*/ 0 h 221"/>
                <a:gd name="T10" fmla="*/ 0 w 152"/>
                <a:gd name="T11" fmla="*/ 0 h 221"/>
                <a:gd name="T12" fmla="*/ 0 w 152"/>
                <a:gd name="T13" fmla="*/ 0 h 221"/>
                <a:gd name="T14" fmla="*/ 0 w 152"/>
                <a:gd name="T15" fmla="*/ 0 h 221"/>
                <a:gd name="T16" fmla="*/ 0 w 152"/>
                <a:gd name="T17" fmla="*/ 0 h 221"/>
                <a:gd name="T18" fmla="*/ 0 w 152"/>
                <a:gd name="T19" fmla="*/ 0 h 221"/>
                <a:gd name="T20" fmla="*/ 0 w 152"/>
                <a:gd name="T21" fmla="*/ 0 h 221"/>
                <a:gd name="T22" fmla="*/ 0 w 152"/>
                <a:gd name="T23" fmla="*/ 0 h 221"/>
                <a:gd name="T24" fmla="*/ 0 w 152"/>
                <a:gd name="T25" fmla="*/ 0 h 221"/>
                <a:gd name="T26" fmla="*/ 0 w 152"/>
                <a:gd name="T27" fmla="*/ 0 h 221"/>
                <a:gd name="T28" fmla="*/ 0 w 152"/>
                <a:gd name="T29" fmla="*/ 0 h 221"/>
                <a:gd name="T30" fmla="*/ 0 w 152"/>
                <a:gd name="T31" fmla="*/ 0 h 221"/>
                <a:gd name="T32" fmla="*/ 0 w 152"/>
                <a:gd name="T33" fmla="*/ 0 h 221"/>
                <a:gd name="T34" fmla="*/ 0 w 152"/>
                <a:gd name="T35" fmla="*/ 0 h 221"/>
                <a:gd name="T36" fmla="*/ 0 w 152"/>
                <a:gd name="T37" fmla="*/ 0 h 221"/>
                <a:gd name="T38" fmla="*/ 0 w 152"/>
                <a:gd name="T39" fmla="*/ 0 h 221"/>
                <a:gd name="T40" fmla="*/ 0 w 152"/>
                <a:gd name="T41" fmla="*/ 0 h 221"/>
                <a:gd name="T42" fmla="*/ 0 w 152"/>
                <a:gd name="T43" fmla="*/ 0 h 221"/>
                <a:gd name="T44" fmla="*/ 0 w 152"/>
                <a:gd name="T45" fmla="*/ 0 h 221"/>
                <a:gd name="T46" fmla="*/ 0 w 152"/>
                <a:gd name="T47" fmla="*/ 0 h 221"/>
                <a:gd name="T48" fmla="*/ 0 w 152"/>
                <a:gd name="T49" fmla="*/ 0 h 221"/>
                <a:gd name="T50" fmla="*/ 0 w 152"/>
                <a:gd name="T51" fmla="*/ 0 h 221"/>
                <a:gd name="T52" fmla="*/ 0 w 152"/>
                <a:gd name="T53" fmla="*/ 0 h 221"/>
                <a:gd name="T54" fmla="*/ 0 w 152"/>
                <a:gd name="T55" fmla="*/ 0 h 221"/>
                <a:gd name="T56" fmla="*/ 0 w 152"/>
                <a:gd name="T57" fmla="*/ 0 h 221"/>
                <a:gd name="T58" fmla="*/ 0 w 152"/>
                <a:gd name="T59" fmla="*/ 0 h 221"/>
                <a:gd name="T60" fmla="*/ 0 w 152"/>
                <a:gd name="T61" fmla="*/ 0 h 2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2"/>
                <a:gd name="T94" fmla="*/ 0 h 221"/>
                <a:gd name="T95" fmla="*/ 152 w 152"/>
                <a:gd name="T96" fmla="*/ 221 h 22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2" h="221">
                  <a:moveTo>
                    <a:pt x="146" y="0"/>
                  </a:moveTo>
                  <a:lnTo>
                    <a:pt x="122" y="22"/>
                  </a:lnTo>
                  <a:lnTo>
                    <a:pt x="99" y="46"/>
                  </a:lnTo>
                  <a:lnTo>
                    <a:pt x="88" y="59"/>
                  </a:lnTo>
                  <a:lnTo>
                    <a:pt x="78" y="71"/>
                  </a:lnTo>
                  <a:lnTo>
                    <a:pt x="68" y="85"/>
                  </a:lnTo>
                  <a:lnTo>
                    <a:pt x="58" y="98"/>
                  </a:lnTo>
                  <a:lnTo>
                    <a:pt x="49" y="112"/>
                  </a:lnTo>
                  <a:lnTo>
                    <a:pt x="41" y="127"/>
                  </a:lnTo>
                  <a:lnTo>
                    <a:pt x="33" y="141"/>
                  </a:lnTo>
                  <a:lnTo>
                    <a:pt x="25" y="156"/>
                  </a:lnTo>
                  <a:lnTo>
                    <a:pt x="18" y="172"/>
                  </a:lnTo>
                  <a:lnTo>
                    <a:pt x="11" y="187"/>
                  </a:lnTo>
                  <a:lnTo>
                    <a:pt x="5" y="203"/>
                  </a:lnTo>
                  <a:lnTo>
                    <a:pt x="0" y="219"/>
                  </a:lnTo>
                  <a:lnTo>
                    <a:pt x="10" y="221"/>
                  </a:lnTo>
                  <a:lnTo>
                    <a:pt x="19" y="221"/>
                  </a:lnTo>
                  <a:lnTo>
                    <a:pt x="27" y="221"/>
                  </a:lnTo>
                  <a:lnTo>
                    <a:pt x="36" y="221"/>
                  </a:lnTo>
                  <a:lnTo>
                    <a:pt x="46" y="195"/>
                  </a:lnTo>
                  <a:lnTo>
                    <a:pt x="57" y="171"/>
                  </a:lnTo>
                  <a:lnTo>
                    <a:pt x="69" y="147"/>
                  </a:lnTo>
                  <a:lnTo>
                    <a:pt x="83" y="123"/>
                  </a:lnTo>
                  <a:lnTo>
                    <a:pt x="99" y="101"/>
                  </a:lnTo>
                  <a:lnTo>
                    <a:pt x="115" y="81"/>
                  </a:lnTo>
                  <a:lnTo>
                    <a:pt x="132" y="61"/>
                  </a:lnTo>
                  <a:lnTo>
                    <a:pt x="152" y="41"/>
                  </a:lnTo>
                  <a:lnTo>
                    <a:pt x="151" y="31"/>
                  </a:lnTo>
                  <a:lnTo>
                    <a:pt x="150" y="20"/>
                  </a:lnTo>
                  <a:lnTo>
                    <a:pt x="148" y="10"/>
                  </a:lnTo>
                  <a:lnTo>
                    <a:pt x="146" y="0"/>
                  </a:lnTo>
                  <a:close/>
                </a:path>
              </a:pathLst>
            </a:custGeom>
            <a:solidFill>
              <a:srgbClr val="CEB000"/>
            </a:solidFill>
            <a:ln w="9525">
              <a:noFill/>
              <a:round/>
              <a:headEnd/>
              <a:tailEnd/>
            </a:ln>
          </p:spPr>
          <p:txBody>
            <a:bodyPr/>
            <a:lstStyle/>
            <a:p>
              <a:endParaRPr lang="en-US"/>
            </a:p>
          </p:txBody>
        </p:sp>
        <p:sp>
          <p:nvSpPr>
            <p:cNvPr id="40189" name="Freeform 1253"/>
            <p:cNvSpPr>
              <a:spLocks/>
            </p:cNvSpPr>
            <p:nvPr/>
          </p:nvSpPr>
          <p:spPr bwMode="auto">
            <a:xfrm>
              <a:off x="1110" y="2608"/>
              <a:ext cx="23" cy="34"/>
            </a:xfrm>
            <a:custGeom>
              <a:avLst/>
              <a:gdLst>
                <a:gd name="T0" fmla="*/ 0 w 135"/>
                <a:gd name="T1" fmla="*/ 0 h 201"/>
                <a:gd name="T2" fmla="*/ 0 w 135"/>
                <a:gd name="T3" fmla="*/ 0 h 201"/>
                <a:gd name="T4" fmla="*/ 0 w 135"/>
                <a:gd name="T5" fmla="*/ 0 h 201"/>
                <a:gd name="T6" fmla="*/ 0 w 135"/>
                <a:gd name="T7" fmla="*/ 0 h 201"/>
                <a:gd name="T8" fmla="*/ 0 w 135"/>
                <a:gd name="T9" fmla="*/ 0 h 201"/>
                <a:gd name="T10" fmla="*/ 0 w 135"/>
                <a:gd name="T11" fmla="*/ 0 h 201"/>
                <a:gd name="T12" fmla="*/ 0 w 135"/>
                <a:gd name="T13" fmla="*/ 0 h 201"/>
                <a:gd name="T14" fmla="*/ 0 w 135"/>
                <a:gd name="T15" fmla="*/ 0 h 201"/>
                <a:gd name="T16" fmla="*/ 0 w 135"/>
                <a:gd name="T17" fmla="*/ 0 h 201"/>
                <a:gd name="T18" fmla="*/ 0 w 135"/>
                <a:gd name="T19" fmla="*/ 0 h 201"/>
                <a:gd name="T20" fmla="*/ 0 w 135"/>
                <a:gd name="T21" fmla="*/ 0 h 201"/>
                <a:gd name="T22" fmla="*/ 0 w 135"/>
                <a:gd name="T23" fmla="*/ 0 h 201"/>
                <a:gd name="T24" fmla="*/ 0 w 135"/>
                <a:gd name="T25" fmla="*/ 0 h 201"/>
                <a:gd name="T26" fmla="*/ 0 w 135"/>
                <a:gd name="T27" fmla="*/ 0 h 201"/>
                <a:gd name="T28" fmla="*/ 0 w 135"/>
                <a:gd name="T29" fmla="*/ 0 h 201"/>
                <a:gd name="T30" fmla="*/ 0 w 135"/>
                <a:gd name="T31" fmla="*/ 0 h 201"/>
                <a:gd name="T32" fmla="*/ 0 w 135"/>
                <a:gd name="T33" fmla="*/ 0 h 201"/>
                <a:gd name="T34" fmla="*/ 0 w 135"/>
                <a:gd name="T35" fmla="*/ 0 h 201"/>
                <a:gd name="T36" fmla="*/ 0 w 135"/>
                <a:gd name="T37" fmla="*/ 0 h 201"/>
                <a:gd name="T38" fmla="*/ 0 w 135"/>
                <a:gd name="T39" fmla="*/ 0 h 201"/>
                <a:gd name="T40" fmla="*/ 0 w 135"/>
                <a:gd name="T41" fmla="*/ 0 h 201"/>
                <a:gd name="T42" fmla="*/ 0 w 135"/>
                <a:gd name="T43" fmla="*/ 0 h 201"/>
                <a:gd name="T44" fmla="*/ 0 w 135"/>
                <a:gd name="T45" fmla="*/ 0 h 201"/>
                <a:gd name="T46" fmla="*/ 0 w 135"/>
                <a:gd name="T47" fmla="*/ 0 h 201"/>
                <a:gd name="T48" fmla="*/ 0 w 135"/>
                <a:gd name="T49" fmla="*/ 0 h 2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5"/>
                <a:gd name="T76" fmla="*/ 0 h 201"/>
                <a:gd name="T77" fmla="*/ 135 w 135"/>
                <a:gd name="T78" fmla="*/ 201 h 2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5" h="201">
                  <a:moveTo>
                    <a:pt x="132" y="0"/>
                  </a:moveTo>
                  <a:lnTo>
                    <a:pt x="110" y="21"/>
                  </a:lnTo>
                  <a:lnTo>
                    <a:pt x="89" y="43"/>
                  </a:lnTo>
                  <a:lnTo>
                    <a:pt x="70" y="66"/>
                  </a:lnTo>
                  <a:lnTo>
                    <a:pt x="53" y="91"/>
                  </a:lnTo>
                  <a:lnTo>
                    <a:pt x="37" y="117"/>
                  </a:lnTo>
                  <a:lnTo>
                    <a:pt x="23" y="144"/>
                  </a:lnTo>
                  <a:lnTo>
                    <a:pt x="10" y="172"/>
                  </a:lnTo>
                  <a:lnTo>
                    <a:pt x="0" y="201"/>
                  </a:lnTo>
                  <a:lnTo>
                    <a:pt x="9" y="201"/>
                  </a:lnTo>
                  <a:lnTo>
                    <a:pt x="19" y="201"/>
                  </a:lnTo>
                  <a:lnTo>
                    <a:pt x="29" y="199"/>
                  </a:lnTo>
                  <a:lnTo>
                    <a:pt x="38" y="198"/>
                  </a:lnTo>
                  <a:lnTo>
                    <a:pt x="46" y="176"/>
                  </a:lnTo>
                  <a:lnTo>
                    <a:pt x="55" y="155"/>
                  </a:lnTo>
                  <a:lnTo>
                    <a:pt x="66" y="136"/>
                  </a:lnTo>
                  <a:lnTo>
                    <a:pt x="78" y="116"/>
                  </a:lnTo>
                  <a:lnTo>
                    <a:pt x="91" y="96"/>
                  </a:lnTo>
                  <a:lnTo>
                    <a:pt x="104" y="79"/>
                  </a:lnTo>
                  <a:lnTo>
                    <a:pt x="119" y="62"/>
                  </a:lnTo>
                  <a:lnTo>
                    <a:pt x="135" y="44"/>
                  </a:lnTo>
                  <a:lnTo>
                    <a:pt x="134" y="34"/>
                  </a:lnTo>
                  <a:lnTo>
                    <a:pt x="134" y="22"/>
                  </a:lnTo>
                  <a:lnTo>
                    <a:pt x="133" y="12"/>
                  </a:lnTo>
                  <a:lnTo>
                    <a:pt x="132" y="0"/>
                  </a:lnTo>
                  <a:close/>
                </a:path>
              </a:pathLst>
            </a:custGeom>
            <a:solidFill>
              <a:srgbClr val="D2B300"/>
            </a:solidFill>
            <a:ln w="9525">
              <a:noFill/>
              <a:round/>
              <a:headEnd/>
              <a:tailEnd/>
            </a:ln>
          </p:spPr>
          <p:txBody>
            <a:bodyPr/>
            <a:lstStyle/>
            <a:p>
              <a:endParaRPr lang="en-US"/>
            </a:p>
          </p:txBody>
        </p:sp>
        <p:sp>
          <p:nvSpPr>
            <p:cNvPr id="40190" name="Freeform 1254"/>
            <p:cNvSpPr>
              <a:spLocks/>
            </p:cNvSpPr>
            <p:nvPr/>
          </p:nvSpPr>
          <p:spPr bwMode="auto">
            <a:xfrm>
              <a:off x="1113" y="2612"/>
              <a:ext cx="20" cy="30"/>
            </a:xfrm>
            <a:custGeom>
              <a:avLst/>
              <a:gdLst>
                <a:gd name="T0" fmla="*/ 0 w 117"/>
                <a:gd name="T1" fmla="*/ 0 h 180"/>
                <a:gd name="T2" fmla="*/ 0 w 117"/>
                <a:gd name="T3" fmla="*/ 0 h 180"/>
                <a:gd name="T4" fmla="*/ 0 w 117"/>
                <a:gd name="T5" fmla="*/ 0 h 180"/>
                <a:gd name="T6" fmla="*/ 0 w 117"/>
                <a:gd name="T7" fmla="*/ 0 h 180"/>
                <a:gd name="T8" fmla="*/ 0 w 117"/>
                <a:gd name="T9" fmla="*/ 0 h 180"/>
                <a:gd name="T10" fmla="*/ 0 w 117"/>
                <a:gd name="T11" fmla="*/ 0 h 180"/>
                <a:gd name="T12" fmla="*/ 0 w 117"/>
                <a:gd name="T13" fmla="*/ 0 h 180"/>
                <a:gd name="T14" fmla="*/ 0 w 117"/>
                <a:gd name="T15" fmla="*/ 0 h 180"/>
                <a:gd name="T16" fmla="*/ 0 w 117"/>
                <a:gd name="T17" fmla="*/ 0 h 180"/>
                <a:gd name="T18" fmla="*/ 0 w 117"/>
                <a:gd name="T19" fmla="*/ 0 h 180"/>
                <a:gd name="T20" fmla="*/ 0 w 117"/>
                <a:gd name="T21" fmla="*/ 0 h 180"/>
                <a:gd name="T22" fmla="*/ 0 w 117"/>
                <a:gd name="T23" fmla="*/ 0 h 180"/>
                <a:gd name="T24" fmla="*/ 0 w 117"/>
                <a:gd name="T25" fmla="*/ 0 h 180"/>
                <a:gd name="T26" fmla="*/ 0 w 117"/>
                <a:gd name="T27" fmla="*/ 0 h 180"/>
                <a:gd name="T28" fmla="*/ 0 w 117"/>
                <a:gd name="T29" fmla="*/ 0 h 180"/>
                <a:gd name="T30" fmla="*/ 0 w 117"/>
                <a:gd name="T31" fmla="*/ 0 h 180"/>
                <a:gd name="T32" fmla="*/ 0 w 117"/>
                <a:gd name="T33" fmla="*/ 0 h 180"/>
                <a:gd name="T34" fmla="*/ 0 w 117"/>
                <a:gd name="T35" fmla="*/ 0 h 180"/>
                <a:gd name="T36" fmla="*/ 0 w 117"/>
                <a:gd name="T37" fmla="*/ 0 h 180"/>
                <a:gd name="T38" fmla="*/ 0 w 117"/>
                <a:gd name="T39" fmla="*/ 0 h 180"/>
                <a:gd name="T40" fmla="*/ 0 w 117"/>
                <a:gd name="T41" fmla="*/ 0 h 180"/>
                <a:gd name="T42" fmla="*/ 0 w 117"/>
                <a:gd name="T43" fmla="*/ 0 h 180"/>
                <a:gd name="T44" fmla="*/ 0 w 117"/>
                <a:gd name="T45" fmla="*/ 0 h 180"/>
                <a:gd name="T46" fmla="*/ 0 w 117"/>
                <a:gd name="T47" fmla="*/ 0 h 180"/>
                <a:gd name="T48" fmla="*/ 0 w 117"/>
                <a:gd name="T49" fmla="*/ 0 h 1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7"/>
                <a:gd name="T76" fmla="*/ 0 h 180"/>
                <a:gd name="T77" fmla="*/ 117 w 117"/>
                <a:gd name="T78" fmla="*/ 180 h 1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7" h="180">
                  <a:moveTo>
                    <a:pt x="116" y="0"/>
                  </a:moveTo>
                  <a:lnTo>
                    <a:pt x="96" y="20"/>
                  </a:lnTo>
                  <a:lnTo>
                    <a:pt x="79" y="40"/>
                  </a:lnTo>
                  <a:lnTo>
                    <a:pt x="63" y="60"/>
                  </a:lnTo>
                  <a:lnTo>
                    <a:pt x="47" y="82"/>
                  </a:lnTo>
                  <a:lnTo>
                    <a:pt x="33" y="106"/>
                  </a:lnTo>
                  <a:lnTo>
                    <a:pt x="21" y="130"/>
                  </a:lnTo>
                  <a:lnTo>
                    <a:pt x="10" y="154"/>
                  </a:lnTo>
                  <a:lnTo>
                    <a:pt x="0" y="180"/>
                  </a:lnTo>
                  <a:lnTo>
                    <a:pt x="11" y="178"/>
                  </a:lnTo>
                  <a:lnTo>
                    <a:pt x="21" y="177"/>
                  </a:lnTo>
                  <a:lnTo>
                    <a:pt x="32" y="174"/>
                  </a:lnTo>
                  <a:lnTo>
                    <a:pt x="41" y="170"/>
                  </a:lnTo>
                  <a:lnTo>
                    <a:pt x="48" y="154"/>
                  </a:lnTo>
                  <a:lnTo>
                    <a:pt x="56" y="138"/>
                  </a:lnTo>
                  <a:lnTo>
                    <a:pt x="64" y="123"/>
                  </a:lnTo>
                  <a:lnTo>
                    <a:pt x="73" y="107"/>
                  </a:lnTo>
                  <a:lnTo>
                    <a:pt x="82" y="92"/>
                  </a:lnTo>
                  <a:lnTo>
                    <a:pt x="93" y="78"/>
                  </a:lnTo>
                  <a:lnTo>
                    <a:pt x="104" y="64"/>
                  </a:lnTo>
                  <a:lnTo>
                    <a:pt x="116" y="50"/>
                  </a:lnTo>
                  <a:lnTo>
                    <a:pt x="116" y="38"/>
                  </a:lnTo>
                  <a:lnTo>
                    <a:pt x="117" y="26"/>
                  </a:lnTo>
                  <a:lnTo>
                    <a:pt x="116" y="14"/>
                  </a:lnTo>
                  <a:lnTo>
                    <a:pt x="116" y="0"/>
                  </a:lnTo>
                  <a:close/>
                </a:path>
              </a:pathLst>
            </a:custGeom>
            <a:solidFill>
              <a:srgbClr val="D6B500"/>
            </a:solidFill>
            <a:ln w="9525">
              <a:noFill/>
              <a:round/>
              <a:headEnd/>
              <a:tailEnd/>
            </a:ln>
          </p:spPr>
          <p:txBody>
            <a:bodyPr/>
            <a:lstStyle/>
            <a:p>
              <a:endParaRPr lang="en-US"/>
            </a:p>
          </p:txBody>
        </p:sp>
        <p:sp>
          <p:nvSpPr>
            <p:cNvPr id="40191" name="Freeform 1255"/>
            <p:cNvSpPr>
              <a:spLocks/>
            </p:cNvSpPr>
            <p:nvPr/>
          </p:nvSpPr>
          <p:spPr bwMode="auto">
            <a:xfrm>
              <a:off x="1116" y="2616"/>
              <a:ext cx="17" cy="25"/>
            </a:xfrm>
            <a:custGeom>
              <a:avLst/>
              <a:gdLst>
                <a:gd name="T0" fmla="*/ 0 w 97"/>
                <a:gd name="T1" fmla="*/ 0 h 154"/>
                <a:gd name="T2" fmla="*/ 0 w 97"/>
                <a:gd name="T3" fmla="*/ 0 h 154"/>
                <a:gd name="T4" fmla="*/ 0 w 97"/>
                <a:gd name="T5" fmla="*/ 0 h 154"/>
                <a:gd name="T6" fmla="*/ 0 w 97"/>
                <a:gd name="T7" fmla="*/ 0 h 154"/>
                <a:gd name="T8" fmla="*/ 0 w 97"/>
                <a:gd name="T9" fmla="*/ 0 h 154"/>
                <a:gd name="T10" fmla="*/ 0 w 97"/>
                <a:gd name="T11" fmla="*/ 0 h 154"/>
                <a:gd name="T12" fmla="*/ 0 w 97"/>
                <a:gd name="T13" fmla="*/ 0 h 154"/>
                <a:gd name="T14" fmla="*/ 0 w 97"/>
                <a:gd name="T15" fmla="*/ 0 h 154"/>
                <a:gd name="T16" fmla="*/ 0 w 97"/>
                <a:gd name="T17" fmla="*/ 0 h 154"/>
                <a:gd name="T18" fmla="*/ 0 w 97"/>
                <a:gd name="T19" fmla="*/ 0 h 154"/>
                <a:gd name="T20" fmla="*/ 0 w 97"/>
                <a:gd name="T21" fmla="*/ 0 h 154"/>
                <a:gd name="T22" fmla="*/ 0 w 97"/>
                <a:gd name="T23" fmla="*/ 0 h 154"/>
                <a:gd name="T24" fmla="*/ 0 w 97"/>
                <a:gd name="T25" fmla="*/ 0 h 154"/>
                <a:gd name="T26" fmla="*/ 0 w 97"/>
                <a:gd name="T27" fmla="*/ 0 h 154"/>
                <a:gd name="T28" fmla="*/ 0 w 97"/>
                <a:gd name="T29" fmla="*/ 0 h 154"/>
                <a:gd name="T30" fmla="*/ 0 w 97"/>
                <a:gd name="T31" fmla="*/ 0 h 154"/>
                <a:gd name="T32" fmla="*/ 0 w 97"/>
                <a:gd name="T33" fmla="*/ 0 h 154"/>
                <a:gd name="T34" fmla="*/ 0 w 97"/>
                <a:gd name="T35" fmla="*/ 0 h 154"/>
                <a:gd name="T36" fmla="*/ 0 w 97"/>
                <a:gd name="T37" fmla="*/ 0 h 154"/>
                <a:gd name="T38" fmla="*/ 0 w 97"/>
                <a:gd name="T39" fmla="*/ 0 h 154"/>
                <a:gd name="T40" fmla="*/ 0 w 97"/>
                <a:gd name="T41" fmla="*/ 0 h 154"/>
                <a:gd name="T42" fmla="*/ 0 w 97"/>
                <a:gd name="T43" fmla="*/ 0 h 154"/>
                <a:gd name="T44" fmla="*/ 0 w 97"/>
                <a:gd name="T45" fmla="*/ 0 h 1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7"/>
                <a:gd name="T70" fmla="*/ 0 h 154"/>
                <a:gd name="T71" fmla="*/ 97 w 97"/>
                <a:gd name="T72" fmla="*/ 154 h 1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7" h="154">
                  <a:moveTo>
                    <a:pt x="97" y="0"/>
                  </a:moveTo>
                  <a:lnTo>
                    <a:pt x="81" y="18"/>
                  </a:lnTo>
                  <a:lnTo>
                    <a:pt x="66" y="35"/>
                  </a:lnTo>
                  <a:lnTo>
                    <a:pt x="53" y="52"/>
                  </a:lnTo>
                  <a:lnTo>
                    <a:pt x="40" y="72"/>
                  </a:lnTo>
                  <a:lnTo>
                    <a:pt x="28" y="92"/>
                  </a:lnTo>
                  <a:lnTo>
                    <a:pt x="17" y="111"/>
                  </a:lnTo>
                  <a:lnTo>
                    <a:pt x="8" y="132"/>
                  </a:lnTo>
                  <a:lnTo>
                    <a:pt x="0" y="154"/>
                  </a:lnTo>
                  <a:lnTo>
                    <a:pt x="8" y="152"/>
                  </a:lnTo>
                  <a:lnTo>
                    <a:pt x="15" y="150"/>
                  </a:lnTo>
                  <a:lnTo>
                    <a:pt x="23" y="147"/>
                  </a:lnTo>
                  <a:lnTo>
                    <a:pt x="30" y="144"/>
                  </a:lnTo>
                  <a:lnTo>
                    <a:pt x="38" y="138"/>
                  </a:lnTo>
                  <a:lnTo>
                    <a:pt x="46" y="133"/>
                  </a:lnTo>
                  <a:lnTo>
                    <a:pt x="55" y="114"/>
                  </a:lnTo>
                  <a:lnTo>
                    <a:pt x="66" y="96"/>
                  </a:lnTo>
                  <a:lnTo>
                    <a:pt x="77" y="79"/>
                  </a:lnTo>
                  <a:lnTo>
                    <a:pt x="90" y="62"/>
                  </a:lnTo>
                  <a:lnTo>
                    <a:pt x="92" y="48"/>
                  </a:lnTo>
                  <a:lnTo>
                    <a:pt x="95" y="33"/>
                  </a:lnTo>
                  <a:lnTo>
                    <a:pt x="96" y="18"/>
                  </a:lnTo>
                  <a:lnTo>
                    <a:pt x="97" y="0"/>
                  </a:lnTo>
                  <a:close/>
                </a:path>
              </a:pathLst>
            </a:custGeom>
            <a:solidFill>
              <a:srgbClr val="DAB800"/>
            </a:solidFill>
            <a:ln w="9525">
              <a:noFill/>
              <a:round/>
              <a:headEnd/>
              <a:tailEnd/>
            </a:ln>
          </p:spPr>
          <p:txBody>
            <a:bodyPr/>
            <a:lstStyle/>
            <a:p>
              <a:endParaRPr lang="en-US"/>
            </a:p>
          </p:txBody>
        </p:sp>
        <p:sp>
          <p:nvSpPr>
            <p:cNvPr id="40192" name="Freeform 1256"/>
            <p:cNvSpPr>
              <a:spLocks/>
            </p:cNvSpPr>
            <p:nvPr/>
          </p:nvSpPr>
          <p:spPr bwMode="auto">
            <a:xfrm>
              <a:off x="1120" y="2620"/>
              <a:ext cx="12" cy="20"/>
            </a:xfrm>
            <a:custGeom>
              <a:avLst/>
              <a:gdLst>
                <a:gd name="T0" fmla="*/ 0 w 75"/>
                <a:gd name="T1" fmla="*/ 0 h 120"/>
                <a:gd name="T2" fmla="*/ 0 w 75"/>
                <a:gd name="T3" fmla="*/ 0 h 120"/>
                <a:gd name="T4" fmla="*/ 0 w 75"/>
                <a:gd name="T5" fmla="*/ 0 h 120"/>
                <a:gd name="T6" fmla="*/ 0 w 75"/>
                <a:gd name="T7" fmla="*/ 0 h 120"/>
                <a:gd name="T8" fmla="*/ 0 w 75"/>
                <a:gd name="T9" fmla="*/ 0 h 120"/>
                <a:gd name="T10" fmla="*/ 0 w 75"/>
                <a:gd name="T11" fmla="*/ 0 h 120"/>
                <a:gd name="T12" fmla="*/ 0 w 75"/>
                <a:gd name="T13" fmla="*/ 0 h 120"/>
                <a:gd name="T14" fmla="*/ 0 w 75"/>
                <a:gd name="T15" fmla="*/ 0 h 120"/>
                <a:gd name="T16" fmla="*/ 0 w 75"/>
                <a:gd name="T17" fmla="*/ 0 h 120"/>
                <a:gd name="T18" fmla="*/ 0 w 75"/>
                <a:gd name="T19" fmla="*/ 0 h 120"/>
                <a:gd name="T20" fmla="*/ 0 w 75"/>
                <a:gd name="T21" fmla="*/ 0 h 120"/>
                <a:gd name="T22" fmla="*/ 0 w 75"/>
                <a:gd name="T23" fmla="*/ 0 h 120"/>
                <a:gd name="T24" fmla="*/ 0 w 75"/>
                <a:gd name="T25" fmla="*/ 0 h 120"/>
                <a:gd name="T26" fmla="*/ 0 w 75"/>
                <a:gd name="T27" fmla="*/ 0 h 120"/>
                <a:gd name="T28" fmla="*/ 0 w 75"/>
                <a:gd name="T29" fmla="*/ 0 h 120"/>
                <a:gd name="T30" fmla="*/ 0 w 75"/>
                <a:gd name="T31" fmla="*/ 0 h 120"/>
                <a:gd name="T32" fmla="*/ 0 w 75"/>
                <a:gd name="T33" fmla="*/ 0 h 120"/>
                <a:gd name="T34" fmla="*/ 0 w 75"/>
                <a:gd name="T35" fmla="*/ 0 h 120"/>
                <a:gd name="T36" fmla="*/ 0 w 75"/>
                <a:gd name="T37" fmla="*/ 0 h 120"/>
                <a:gd name="T38" fmla="*/ 0 w 75"/>
                <a:gd name="T39" fmla="*/ 0 h 120"/>
                <a:gd name="T40" fmla="*/ 0 w 75"/>
                <a:gd name="T41" fmla="*/ 0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120"/>
                <a:gd name="T65" fmla="*/ 75 w 75"/>
                <a:gd name="T66" fmla="*/ 120 h 1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120">
                  <a:moveTo>
                    <a:pt x="75" y="0"/>
                  </a:moveTo>
                  <a:lnTo>
                    <a:pt x="63" y="14"/>
                  </a:lnTo>
                  <a:lnTo>
                    <a:pt x="52" y="28"/>
                  </a:lnTo>
                  <a:lnTo>
                    <a:pt x="41" y="42"/>
                  </a:lnTo>
                  <a:lnTo>
                    <a:pt x="32" y="57"/>
                  </a:lnTo>
                  <a:lnTo>
                    <a:pt x="23" y="73"/>
                  </a:lnTo>
                  <a:lnTo>
                    <a:pt x="15" y="88"/>
                  </a:lnTo>
                  <a:lnTo>
                    <a:pt x="7" y="104"/>
                  </a:lnTo>
                  <a:lnTo>
                    <a:pt x="0" y="120"/>
                  </a:lnTo>
                  <a:lnTo>
                    <a:pt x="4" y="119"/>
                  </a:lnTo>
                  <a:lnTo>
                    <a:pt x="9" y="117"/>
                  </a:lnTo>
                  <a:lnTo>
                    <a:pt x="16" y="112"/>
                  </a:lnTo>
                  <a:lnTo>
                    <a:pt x="23" y="108"/>
                  </a:lnTo>
                  <a:lnTo>
                    <a:pt x="29" y="103"/>
                  </a:lnTo>
                  <a:lnTo>
                    <a:pt x="34" y="97"/>
                  </a:lnTo>
                  <a:lnTo>
                    <a:pt x="46" y="84"/>
                  </a:lnTo>
                  <a:lnTo>
                    <a:pt x="54" y="71"/>
                  </a:lnTo>
                  <a:lnTo>
                    <a:pt x="62" y="56"/>
                  </a:lnTo>
                  <a:lnTo>
                    <a:pt x="68" y="38"/>
                  </a:lnTo>
                  <a:lnTo>
                    <a:pt x="71" y="20"/>
                  </a:lnTo>
                  <a:lnTo>
                    <a:pt x="75" y="0"/>
                  </a:lnTo>
                  <a:close/>
                </a:path>
              </a:pathLst>
            </a:custGeom>
            <a:solidFill>
              <a:srgbClr val="DEBB00"/>
            </a:solidFill>
            <a:ln w="9525">
              <a:noFill/>
              <a:round/>
              <a:headEnd/>
              <a:tailEnd/>
            </a:ln>
          </p:spPr>
          <p:txBody>
            <a:bodyPr/>
            <a:lstStyle/>
            <a:p>
              <a:endParaRPr lang="en-US"/>
            </a:p>
          </p:txBody>
        </p:sp>
        <p:sp>
          <p:nvSpPr>
            <p:cNvPr id="40193" name="Freeform 1257"/>
            <p:cNvSpPr>
              <a:spLocks/>
            </p:cNvSpPr>
            <p:nvPr/>
          </p:nvSpPr>
          <p:spPr bwMode="auto">
            <a:xfrm>
              <a:off x="1124" y="2626"/>
              <a:ext cx="8" cy="12"/>
            </a:xfrm>
            <a:custGeom>
              <a:avLst/>
              <a:gdLst>
                <a:gd name="T0" fmla="*/ 0 w 44"/>
                <a:gd name="T1" fmla="*/ 0 h 71"/>
                <a:gd name="T2" fmla="*/ 0 w 44"/>
                <a:gd name="T3" fmla="*/ 0 h 71"/>
                <a:gd name="T4" fmla="*/ 0 w 44"/>
                <a:gd name="T5" fmla="*/ 0 h 71"/>
                <a:gd name="T6" fmla="*/ 0 w 44"/>
                <a:gd name="T7" fmla="*/ 0 h 71"/>
                <a:gd name="T8" fmla="*/ 0 w 44"/>
                <a:gd name="T9" fmla="*/ 0 h 71"/>
                <a:gd name="T10" fmla="*/ 0 w 44"/>
                <a:gd name="T11" fmla="*/ 0 h 71"/>
                <a:gd name="T12" fmla="*/ 0 w 44"/>
                <a:gd name="T13" fmla="*/ 0 h 71"/>
                <a:gd name="T14" fmla="*/ 0 w 44"/>
                <a:gd name="T15" fmla="*/ 0 h 71"/>
                <a:gd name="T16" fmla="*/ 0 w 44"/>
                <a:gd name="T17" fmla="*/ 0 h 71"/>
                <a:gd name="T18" fmla="*/ 0 w 44"/>
                <a:gd name="T19" fmla="*/ 0 h 71"/>
                <a:gd name="T20" fmla="*/ 0 w 44"/>
                <a:gd name="T21" fmla="*/ 0 h 71"/>
                <a:gd name="T22" fmla="*/ 0 w 44"/>
                <a:gd name="T23" fmla="*/ 0 h 71"/>
                <a:gd name="T24" fmla="*/ 0 w 44"/>
                <a:gd name="T25" fmla="*/ 0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71"/>
                <a:gd name="T41" fmla="*/ 44 w 44"/>
                <a:gd name="T42" fmla="*/ 71 h 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71">
                  <a:moveTo>
                    <a:pt x="44" y="0"/>
                  </a:moveTo>
                  <a:lnTo>
                    <a:pt x="31" y="17"/>
                  </a:lnTo>
                  <a:lnTo>
                    <a:pt x="20" y="34"/>
                  </a:lnTo>
                  <a:lnTo>
                    <a:pt x="9" y="52"/>
                  </a:lnTo>
                  <a:lnTo>
                    <a:pt x="0" y="71"/>
                  </a:lnTo>
                  <a:lnTo>
                    <a:pt x="7" y="64"/>
                  </a:lnTo>
                  <a:lnTo>
                    <a:pt x="15" y="58"/>
                  </a:lnTo>
                  <a:lnTo>
                    <a:pt x="21" y="49"/>
                  </a:lnTo>
                  <a:lnTo>
                    <a:pt x="27" y="40"/>
                  </a:lnTo>
                  <a:lnTo>
                    <a:pt x="31" y="31"/>
                  </a:lnTo>
                  <a:lnTo>
                    <a:pt x="36" y="22"/>
                  </a:lnTo>
                  <a:lnTo>
                    <a:pt x="41" y="11"/>
                  </a:lnTo>
                  <a:lnTo>
                    <a:pt x="44" y="0"/>
                  </a:lnTo>
                  <a:close/>
                </a:path>
              </a:pathLst>
            </a:custGeom>
            <a:solidFill>
              <a:srgbClr val="E1BD00"/>
            </a:solidFill>
            <a:ln w="9525">
              <a:noFill/>
              <a:round/>
              <a:headEnd/>
              <a:tailEnd/>
            </a:ln>
          </p:spPr>
          <p:txBody>
            <a:bodyPr/>
            <a:lstStyle/>
            <a:p>
              <a:endParaRPr lang="en-US"/>
            </a:p>
          </p:txBody>
        </p:sp>
        <p:sp>
          <p:nvSpPr>
            <p:cNvPr id="40194" name="Freeform 1258"/>
            <p:cNvSpPr>
              <a:spLocks/>
            </p:cNvSpPr>
            <p:nvPr/>
          </p:nvSpPr>
          <p:spPr bwMode="auto">
            <a:xfrm>
              <a:off x="1109" y="2559"/>
              <a:ext cx="29" cy="85"/>
            </a:xfrm>
            <a:custGeom>
              <a:avLst/>
              <a:gdLst>
                <a:gd name="T0" fmla="*/ 0 w 178"/>
                <a:gd name="T1" fmla="*/ 0 h 515"/>
                <a:gd name="T2" fmla="*/ 0 w 178"/>
                <a:gd name="T3" fmla="*/ 0 h 515"/>
                <a:gd name="T4" fmla="*/ 0 w 178"/>
                <a:gd name="T5" fmla="*/ 0 h 515"/>
                <a:gd name="T6" fmla="*/ 0 w 178"/>
                <a:gd name="T7" fmla="*/ 0 h 515"/>
                <a:gd name="T8" fmla="*/ 0 w 178"/>
                <a:gd name="T9" fmla="*/ 0 h 515"/>
                <a:gd name="T10" fmla="*/ 0 w 178"/>
                <a:gd name="T11" fmla="*/ 0 h 515"/>
                <a:gd name="T12" fmla="*/ 0 w 178"/>
                <a:gd name="T13" fmla="*/ 0 h 515"/>
                <a:gd name="T14" fmla="*/ 0 w 178"/>
                <a:gd name="T15" fmla="*/ 0 h 515"/>
                <a:gd name="T16" fmla="*/ 0 w 178"/>
                <a:gd name="T17" fmla="*/ 0 h 515"/>
                <a:gd name="T18" fmla="*/ 0 w 178"/>
                <a:gd name="T19" fmla="*/ 0 h 515"/>
                <a:gd name="T20" fmla="*/ 0 w 178"/>
                <a:gd name="T21" fmla="*/ 0 h 515"/>
                <a:gd name="T22" fmla="*/ 0 w 178"/>
                <a:gd name="T23" fmla="*/ 0 h 515"/>
                <a:gd name="T24" fmla="*/ 0 w 178"/>
                <a:gd name="T25" fmla="*/ 0 h 515"/>
                <a:gd name="T26" fmla="*/ 0 w 178"/>
                <a:gd name="T27" fmla="*/ 0 h 515"/>
                <a:gd name="T28" fmla="*/ 0 w 178"/>
                <a:gd name="T29" fmla="*/ 0 h 515"/>
                <a:gd name="T30" fmla="*/ 0 w 178"/>
                <a:gd name="T31" fmla="*/ 0 h 515"/>
                <a:gd name="T32" fmla="*/ 0 w 178"/>
                <a:gd name="T33" fmla="*/ 0 h 515"/>
                <a:gd name="T34" fmla="*/ 0 w 178"/>
                <a:gd name="T35" fmla="*/ 0 h 515"/>
                <a:gd name="T36" fmla="*/ 0 w 178"/>
                <a:gd name="T37" fmla="*/ 0 h 515"/>
                <a:gd name="T38" fmla="*/ 0 w 178"/>
                <a:gd name="T39" fmla="*/ 0 h 515"/>
                <a:gd name="T40" fmla="*/ 0 w 178"/>
                <a:gd name="T41" fmla="*/ 0 h 515"/>
                <a:gd name="T42" fmla="*/ 0 w 178"/>
                <a:gd name="T43" fmla="*/ 0 h 515"/>
                <a:gd name="T44" fmla="*/ 0 w 178"/>
                <a:gd name="T45" fmla="*/ 0 h 515"/>
                <a:gd name="T46" fmla="*/ 0 w 178"/>
                <a:gd name="T47" fmla="*/ 0 h 515"/>
                <a:gd name="T48" fmla="*/ 0 w 178"/>
                <a:gd name="T49" fmla="*/ 0 h 515"/>
                <a:gd name="T50" fmla="*/ 0 w 178"/>
                <a:gd name="T51" fmla="*/ 0 h 515"/>
                <a:gd name="T52" fmla="*/ 0 w 178"/>
                <a:gd name="T53" fmla="*/ 0 h 515"/>
                <a:gd name="T54" fmla="*/ 0 w 178"/>
                <a:gd name="T55" fmla="*/ 0 h 515"/>
                <a:gd name="T56" fmla="*/ 0 w 178"/>
                <a:gd name="T57" fmla="*/ 0 h 515"/>
                <a:gd name="T58" fmla="*/ 0 w 178"/>
                <a:gd name="T59" fmla="*/ 0 h 515"/>
                <a:gd name="T60" fmla="*/ 0 w 178"/>
                <a:gd name="T61" fmla="*/ 0 h 515"/>
                <a:gd name="T62" fmla="*/ 0 w 178"/>
                <a:gd name="T63" fmla="*/ 0 h 515"/>
                <a:gd name="T64" fmla="*/ 0 w 178"/>
                <a:gd name="T65" fmla="*/ 0 h 515"/>
                <a:gd name="T66" fmla="*/ 0 w 178"/>
                <a:gd name="T67" fmla="*/ 0 h 515"/>
                <a:gd name="T68" fmla="*/ 0 w 178"/>
                <a:gd name="T69" fmla="*/ 0 h 515"/>
                <a:gd name="T70" fmla="*/ 0 w 178"/>
                <a:gd name="T71" fmla="*/ 0 h 51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8"/>
                <a:gd name="T109" fmla="*/ 0 h 515"/>
                <a:gd name="T110" fmla="*/ 178 w 178"/>
                <a:gd name="T111" fmla="*/ 515 h 51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8" h="515">
                  <a:moveTo>
                    <a:pt x="5" y="52"/>
                  </a:moveTo>
                  <a:lnTo>
                    <a:pt x="5" y="52"/>
                  </a:lnTo>
                  <a:lnTo>
                    <a:pt x="27" y="88"/>
                  </a:lnTo>
                  <a:lnTo>
                    <a:pt x="47" y="123"/>
                  </a:lnTo>
                  <a:lnTo>
                    <a:pt x="63" y="157"/>
                  </a:lnTo>
                  <a:lnTo>
                    <a:pt x="77" y="191"/>
                  </a:lnTo>
                  <a:lnTo>
                    <a:pt x="89" y="224"/>
                  </a:lnTo>
                  <a:lnTo>
                    <a:pt x="98" y="257"/>
                  </a:lnTo>
                  <a:lnTo>
                    <a:pt x="101" y="272"/>
                  </a:lnTo>
                  <a:lnTo>
                    <a:pt x="105" y="287"/>
                  </a:lnTo>
                  <a:lnTo>
                    <a:pt x="107" y="301"/>
                  </a:lnTo>
                  <a:lnTo>
                    <a:pt x="108" y="315"/>
                  </a:lnTo>
                  <a:lnTo>
                    <a:pt x="109" y="329"/>
                  </a:lnTo>
                  <a:lnTo>
                    <a:pt x="109" y="342"/>
                  </a:lnTo>
                  <a:lnTo>
                    <a:pt x="109" y="355"/>
                  </a:lnTo>
                  <a:lnTo>
                    <a:pt x="108" y="367"/>
                  </a:lnTo>
                  <a:lnTo>
                    <a:pt x="107" y="378"/>
                  </a:lnTo>
                  <a:lnTo>
                    <a:pt x="105" y="389"/>
                  </a:lnTo>
                  <a:lnTo>
                    <a:pt x="102" y="398"/>
                  </a:lnTo>
                  <a:lnTo>
                    <a:pt x="100" y="407"/>
                  </a:lnTo>
                  <a:lnTo>
                    <a:pt x="97" y="416"/>
                  </a:lnTo>
                  <a:lnTo>
                    <a:pt x="93" y="423"/>
                  </a:lnTo>
                  <a:lnTo>
                    <a:pt x="89" y="430"/>
                  </a:lnTo>
                  <a:lnTo>
                    <a:pt x="84" y="436"/>
                  </a:lnTo>
                  <a:lnTo>
                    <a:pt x="79" y="442"/>
                  </a:lnTo>
                  <a:lnTo>
                    <a:pt x="74" y="448"/>
                  </a:lnTo>
                  <a:lnTo>
                    <a:pt x="68" y="451"/>
                  </a:lnTo>
                  <a:lnTo>
                    <a:pt x="61" y="456"/>
                  </a:lnTo>
                  <a:lnTo>
                    <a:pt x="93" y="515"/>
                  </a:lnTo>
                  <a:lnTo>
                    <a:pt x="105" y="508"/>
                  </a:lnTo>
                  <a:lnTo>
                    <a:pt x="116" y="500"/>
                  </a:lnTo>
                  <a:lnTo>
                    <a:pt x="127" y="490"/>
                  </a:lnTo>
                  <a:lnTo>
                    <a:pt x="136" y="480"/>
                  </a:lnTo>
                  <a:lnTo>
                    <a:pt x="145" y="468"/>
                  </a:lnTo>
                  <a:lnTo>
                    <a:pt x="152" y="457"/>
                  </a:lnTo>
                  <a:lnTo>
                    <a:pt x="158" y="444"/>
                  </a:lnTo>
                  <a:lnTo>
                    <a:pt x="164" y="430"/>
                  </a:lnTo>
                  <a:lnTo>
                    <a:pt x="168" y="416"/>
                  </a:lnTo>
                  <a:lnTo>
                    <a:pt x="172" y="403"/>
                  </a:lnTo>
                  <a:lnTo>
                    <a:pt x="174" y="387"/>
                  </a:lnTo>
                  <a:lnTo>
                    <a:pt x="176" y="372"/>
                  </a:lnTo>
                  <a:lnTo>
                    <a:pt x="178" y="357"/>
                  </a:lnTo>
                  <a:lnTo>
                    <a:pt x="178" y="341"/>
                  </a:lnTo>
                  <a:lnTo>
                    <a:pt x="176" y="325"/>
                  </a:lnTo>
                  <a:lnTo>
                    <a:pt x="175" y="309"/>
                  </a:lnTo>
                  <a:lnTo>
                    <a:pt x="174" y="292"/>
                  </a:lnTo>
                  <a:lnTo>
                    <a:pt x="171" y="275"/>
                  </a:lnTo>
                  <a:lnTo>
                    <a:pt x="168" y="258"/>
                  </a:lnTo>
                  <a:lnTo>
                    <a:pt x="164" y="239"/>
                  </a:lnTo>
                  <a:lnTo>
                    <a:pt x="153" y="204"/>
                  </a:lnTo>
                  <a:lnTo>
                    <a:pt x="141" y="167"/>
                  </a:lnTo>
                  <a:lnTo>
                    <a:pt x="126" y="130"/>
                  </a:lnTo>
                  <a:lnTo>
                    <a:pt x="107" y="91"/>
                  </a:lnTo>
                  <a:lnTo>
                    <a:pt x="86" y="53"/>
                  </a:lnTo>
                  <a:lnTo>
                    <a:pt x="63" y="15"/>
                  </a:lnTo>
                  <a:lnTo>
                    <a:pt x="57" y="9"/>
                  </a:lnTo>
                  <a:lnTo>
                    <a:pt x="52" y="5"/>
                  </a:lnTo>
                  <a:lnTo>
                    <a:pt x="46" y="1"/>
                  </a:lnTo>
                  <a:lnTo>
                    <a:pt x="40" y="0"/>
                  </a:lnTo>
                  <a:lnTo>
                    <a:pt x="33" y="0"/>
                  </a:lnTo>
                  <a:lnTo>
                    <a:pt x="27" y="0"/>
                  </a:lnTo>
                  <a:lnTo>
                    <a:pt x="22" y="2"/>
                  </a:lnTo>
                  <a:lnTo>
                    <a:pt x="16" y="6"/>
                  </a:lnTo>
                  <a:lnTo>
                    <a:pt x="11" y="9"/>
                  </a:lnTo>
                  <a:lnTo>
                    <a:pt x="6" y="14"/>
                  </a:lnTo>
                  <a:lnTo>
                    <a:pt x="3" y="20"/>
                  </a:lnTo>
                  <a:lnTo>
                    <a:pt x="1" y="26"/>
                  </a:lnTo>
                  <a:lnTo>
                    <a:pt x="0" y="31"/>
                  </a:lnTo>
                  <a:lnTo>
                    <a:pt x="0" y="38"/>
                  </a:lnTo>
                  <a:lnTo>
                    <a:pt x="2" y="45"/>
                  </a:lnTo>
                  <a:lnTo>
                    <a:pt x="5" y="52"/>
                  </a:lnTo>
                  <a:close/>
                </a:path>
              </a:pathLst>
            </a:custGeom>
            <a:solidFill>
              <a:srgbClr val="1F1A17"/>
            </a:solidFill>
            <a:ln w="9525">
              <a:noFill/>
              <a:round/>
              <a:headEnd/>
              <a:tailEnd/>
            </a:ln>
          </p:spPr>
          <p:txBody>
            <a:bodyPr/>
            <a:lstStyle/>
            <a:p>
              <a:endParaRPr lang="en-US"/>
            </a:p>
          </p:txBody>
        </p:sp>
        <p:sp>
          <p:nvSpPr>
            <p:cNvPr id="40195" name="Freeform 1259"/>
            <p:cNvSpPr>
              <a:spLocks/>
            </p:cNvSpPr>
            <p:nvPr/>
          </p:nvSpPr>
          <p:spPr bwMode="auto">
            <a:xfrm>
              <a:off x="1039" y="2514"/>
              <a:ext cx="80" cy="53"/>
            </a:xfrm>
            <a:custGeom>
              <a:avLst/>
              <a:gdLst>
                <a:gd name="T0" fmla="*/ 0 w 481"/>
                <a:gd name="T1" fmla="*/ 0 h 319"/>
                <a:gd name="T2" fmla="*/ 0 w 481"/>
                <a:gd name="T3" fmla="*/ 0 h 319"/>
                <a:gd name="T4" fmla="*/ 0 w 481"/>
                <a:gd name="T5" fmla="*/ 0 h 319"/>
                <a:gd name="T6" fmla="*/ 0 w 481"/>
                <a:gd name="T7" fmla="*/ 0 h 319"/>
                <a:gd name="T8" fmla="*/ 0 w 481"/>
                <a:gd name="T9" fmla="*/ 0 h 319"/>
                <a:gd name="T10" fmla="*/ 0 w 481"/>
                <a:gd name="T11" fmla="*/ 0 h 319"/>
                <a:gd name="T12" fmla="*/ 0 w 481"/>
                <a:gd name="T13" fmla="*/ 0 h 319"/>
                <a:gd name="T14" fmla="*/ 0 w 481"/>
                <a:gd name="T15" fmla="*/ 0 h 319"/>
                <a:gd name="T16" fmla="*/ 0 w 481"/>
                <a:gd name="T17" fmla="*/ 0 h 319"/>
                <a:gd name="T18" fmla="*/ 0 w 481"/>
                <a:gd name="T19" fmla="*/ 0 h 319"/>
                <a:gd name="T20" fmla="*/ 0 w 481"/>
                <a:gd name="T21" fmla="*/ 0 h 319"/>
                <a:gd name="T22" fmla="*/ 0 w 481"/>
                <a:gd name="T23" fmla="*/ 0 h 319"/>
                <a:gd name="T24" fmla="*/ 0 w 481"/>
                <a:gd name="T25" fmla="*/ 0 h 319"/>
                <a:gd name="T26" fmla="*/ 0 w 481"/>
                <a:gd name="T27" fmla="*/ 0 h 319"/>
                <a:gd name="T28" fmla="*/ 0 w 481"/>
                <a:gd name="T29" fmla="*/ 0 h 319"/>
                <a:gd name="T30" fmla="*/ 0 w 481"/>
                <a:gd name="T31" fmla="*/ 0 h 319"/>
                <a:gd name="T32" fmla="*/ 0 w 481"/>
                <a:gd name="T33" fmla="*/ 0 h 319"/>
                <a:gd name="T34" fmla="*/ 0 w 481"/>
                <a:gd name="T35" fmla="*/ 0 h 319"/>
                <a:gd name="T36" fmla="*/ 0 w 481"/>
                <a:gd name="T37" fmla="*/ 0 h 319"/>
                <a:gd name="T38" fmla="*/ 0 w 481"/>
                <a:gd name="T39" fmla="*/ 0 h 319"/>
                <a:gd name="T40" fmla="*/ 0 w 481"/>
                <a:gd name="T41" fmla="*/ 0 h 319"/>
                <a:gd name="T42" fmla="*/ 0 w 481"/>
                <a:gd name="T43" fmla="*/ 0 h 319"/>
                <a:gd name="T44" fmla="*/ 0 w 481"/>
                <a:gd name="T45" fmla="*/ 0 h 319"/>
                <a:gd name="T46" fmla="*/ 0 w 481"/>
                <a:gd name="T47" fmla="*/ 0 h 319"/>
                <a:gd name="T48" fmla="*/ 0 w 481"/>
                <a:gd name="T49" fmla="*/ 0 h 319"/>
                <a:gd name="T50" fmla="*/ 0 w 481"/>
                <a:gd name="T51" fmla="*/ 0 h 319"/>
                <a:gd name="T52" fmla="*/ 0 w 481"/>
                <a:gd name="T53" fmla="*/ 0 h 319"/>
                <a:gd name="T54" fmla="*/ 0 w 481"/>
                <a:gd name="T55" fmla="*/ 0 h 319"/>
                <a:gd name="T56" fmla="*/ 0 w 481"/>
                <a:gd name="T57" fmla="*/ 0 h 319"/>
                <a:gd name="T58" fmla="*/ 0 w 481"/>
                <a:gd name="T59" fmla="*/ 0 h 319"/>
                <a:gd name="T60" fmla="*/ 0 w 481"/>
                <a:gd name="T61" fmla="*/ 0 h 319"/>
                <a:gd name="T62" fmla="*/ 0 w 481"/>
                <a:gd name="T63" fmla="*/ 0 h 319"/>
                <a:gd name="T64" fmla="*/ 0 w 481"/>
                <a:gd name="T65" fmla="*/ 0 h 319"/>
                <a:gd name="T66" fmla="*/ 0 w 481"/>
                <a:gd name="T67" fmla="*/ 0 h 3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1"/>
                <a:gd name="T103" fmla="*/ 0 h 319"/>
                <a:gd name="T104" fmla="*/ 481 w 481"/>
                <a:gd name="T105" fmla="*/ 319 h 3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1" h="319">
                  <a:moveTo>
                    <a:pt x="51" y="77"/>
                  </a:moveTo>
                  <a:lnTo>
                    <a:pt x="51" y="77"/>
                  </a:lnTo>
                  <a:lnTo>
                    <a:pt x="58" y="74"/>
                  </a:lnTo>
                  <a:lnTo>
                    <a:pt x="65" y="72"/>
                  </a:lnTo>
                  <a:lnTo>
                    <a:pt x="73" y="69"/>
                  </a:lnTo>
                  <a:lnTo>
                    <a:pt x="81" y="68"/>
                  </a:lnTo>
                  <a:lnTo>
                    <a:pt x="90" y="68"/>
                  </a:lnTo>
                  <a:lnTo>
                    <a:pt x="100" y="68"/>
                  </a:lnTo>
                  <a:lnTo>
                    <a:pt x="110" y="68"/>
                  </a:lnTo>
                  <a:lnTo>
                    <a:pt x="120" y="70"/>
                  </a:lnTo>
                  <a:lnTo>
                    <a:pt x="131" y="73"/>
                  </a:lnTo>
                  <a:lnTo>
                    <a:pt x="142" y="75"/>
                  </a:lnTo>
                  <a:lnTo>
                    <a:pt x="154" y="80"/>
                  </a:lnTo>
                  <a:lnTo>
                    <a:pt x="165" y="84"/>
                  </a:lnTo>
                  <a:lnTo>
                    <a:pt x="178" y="89"/>
                  </a:lnTo>
                  <a:lnTo>
                    <a:pt x="191" y="95"/>
                  </a:lnTo>
                  <a:lnTo>
                    <a:pt x="204" y="102"/>
                  </a:lnTo>
                  <a:lnTo>
                    <a:pt x="216" y="110"/>
                  </a:lnTo>
                  <a:lnTo>
                    <a:pt x="243" y="127"/>
                  </a:lnTo>
                  <a:lnTo>
                    <a:pt x="271" y="147"/>
                  </a:lnTo>
                  <a:lnTo>
                    <a:pt x="297" y="170"/>
                  </a:lnTo>
                  <a:lnTo>
                    <a:pt x="324" y="195"/>
                  </a:lnTo>
                  <a:lnTo>
                    <a:pt x="350" y="223"/>
                  </a:lnTo>
                  <a:lnTo>
                    <a:pt x="376" y="253"/>
                  </a:lnTo>
                  <a:lnTo>
                    <a:pt x="400" y="286"/>
                  </a:lnTo>
                  <a:lnTo>
                    <a:pt x="423" y="319"/>
                  </a:lnTo>
                  <a:lnTo>
                    <a:pt x="481" y="282"/>
                  </a:lnTo>
                  <a:lnTo>
                    <a:pt x="456" y="245"/>
                  </a:lnTo>
                  <a:lnTo>
                    <a:pt x="428" y="210"/>
                  </a:lnTo>
                  <a:lnTo>
                    <a:pt x="400" y="178"/>
                  </a:lnTo>
                  <a:lnTo>
                    <a:pt x="372" y="148"/>
                  </a:lnTo>
                  <a:lnTo>
                    <a:pt x="342" y="119"/>
                  </a:lnTo>
                  <a:lnTo>
                    <a:pt x="312" y="95"/>
                  </a:lnTo>
                  <a:lnTo>
                    <a:pt x="282" y="72"/>
                  </a:lnTo>
                  <a:lnTo>
                    <a:pt x="252" y="52"/>
                  </a:lnTo>
                  <a:lnTo>
                    <a:pt x="237" y="43"/>
                  </a:lnTo>
                  <a:lnTo>
                    <a:pt x="222" y="35"/>
                  </a:lnTo>
                  <a:lnTo>
                    <a:pt x="207" y="28"/>
                  </a:lnTo>
                  <a:lnTo>
                    <a:pt x="192" y="21"/>
                  </a:lnTo>
                  <a:lnTo>
                    <a:pt x="176" y="15"/>
                  </a:lnTo>
                  <a:lnTo>
                    <a:pt x="161" y="10"/>
                  </a:lnTo>
                  <a:lnTo>
                    <a:pt x="147" y="6"/>
                  </a:lnTo>
                  <a:lnTo>
                    <a:pt x="132" y="3"/>
                  </a:lnTo>
                  <a:lnTo>
                    <a:pt x="117" y="1"/>
                  </a:lnTo>
                  <a:lnTo>
                    <a:pt x="102" y="0"/>
                  </a:lnTo>
                  <a:lnTo>
                    <a:pt x="88" y="0"/>
                  </a:lnTo>
                  <a:lnTo>
                    <a:pt x="73" y="1"/>
                  </a:lnTo>
                  <a:lnTo>
                    <a:pt x="59" y="3"/>
                  </a:lnTo>
                  <a:lnTo>
                    <a:pt x="45" y="7"/>
                  </a:lnTo>
                  <a:lnTo>
                    <a:pt x="33" y="11"/>
                  </a:lnTo>
                  <a:lnTo>
                    <a:pt x="19" y="17"/>
                  </a:lnTo>
                  <a:lnTo>
                    <a:pt x="13" y="22"/>
                  </a:lnTo>
                  <a:lnTo>
                    <a:pt x="7" y="27"/>
                  </a:lnTo>
                  <a:lnTo>
                    <a:pt x="4" y="32"/>
                  </a:lnTo>
                  <a:lnTo>
                    <a:pt x="1" y="39"/>
                  </a:lnTo>
                  <a:lnTo>
                    <a:pt x="0" y="45"/>
                  </a:lnTo>
                  <a:lnTo>
                    <a:pt x="1" y="51"/>
                  </a:lnTo>
                  <a:lnTo>
                    <a:pt x="2" y="58"/>
                  </a:lnTo>
                  <a:lnTo>
                    <a:pt x="5" y="64"/>
                  </a:lnTo>
                  <a:lnTo>
                    <a:pt x="8" y="68"/>
                  </a:lnTo>
                  <a:lnTo>
                    <a:pt x="13" y="73"/>
                  </a:lnTo>
                  <a:lnTo>
                    <a:pt x="17" y="77"/>
                  </a:lnTo>
                  <a:lnTo>
                    <a:pt x="23" y="80"/>
                  </a:lnTo>
                  <a:lnTo>
                    <a:pt x="29" y="82"/>
                  </a:lnTo>
                  <a:lnTo>
                    <a:pt x="36" y="82"/>
                  </a:lnTo>
                  <a:lnTo>
                    <a:pt x="43" y="81"/>
                  </a:lnTo>
                  <a:lnTo>
                    <a:pt x="51" y="77"/>
                  </a:lnTo>
                  <a:close/>
                </a:path>
              </a:pathLst>
            </a:custGeom>
            <a:solidFill>
              <a:srgbClr val="1F1A17"/>
            </a:solidFill>
            <a:ln w="9525">
              <a:noFill/>
              <a:round/>
              <a:headEnd/>
              <a:tailEnd/>
            </a:ln>
          </p:spPr>
          <p:txBody>
            <a:bodyPr/>
            <a:lstStyle/>
            <a:p>
              <a:endParaRPr lang="en-US"/>
            </a:p>
          </p:txBody>
        </p:sp>
        <p:sp>
          <p:nvSpPr>
            <p:cNvPr id="40196" name="Freeform 1260"/>
            <p:cNvSpPr>
              <a:spLocks/>
            </p:cNvSpPr>
            <p:nvPr/>
          </p:nvSpPr>
          <p:spPr bwMode="auto">
            <a:xfrm>
              <a:off x="1028" y="2517"/>
              <a:ext cx="30" cy="86"/>
            </a:xfrm>
            <a:custGeom>
              <a:avLst/>
              <a:gdLst>
                <a:gd name="T0" fmla="*/ 0 w 178"/>
                <a:gd name="T1" fmla="*/ 0 h 516"/>
                <a:gd name="T2" fmla="*/ 0 w 178"/>
                <a:gd name="T3" fmla="*/ 0 h 516"/>
                <a:gd name="T4" fmla="*/ 0 w 178"/>
                <a:gd name="T5" fmla="*/ 0 h 516"/>
                <a:gd name="T6" fmla="*/ 0 w 178"/>
                <a:gd name="T7" fmla="*/ 0 h 516"/>
                <a:gd name="T8" fmla="*/ 0 w 178"/>
                <a:gd name="T9" fmla="*/ 0 h 516"/>
                <a:gd name="T10" fmla="*/ 0 w 178"/>
                <a:gd name="T11" fmla="*/ 0 h 516"/>
                <a:gd name="T12" fmla="*/ 0 w 178"/>
                <a:gd name="T13" fmla="*/ 0 h 516"/>
                <a:gd name="T14" fmla="*/ 0 w 178"/>
                <a:gd name="T15" fmla="*/ 0 h 516"/>
                <a:gd name="T16" fmla="*/ 0 w 178"/>
                <a:gd name="T17" fmla="*/ 0 h 516"/>
                <a:gd name="T18" fmla="*/ 0 w 178"/>
                <a:gd name="T19" fmla="*/ 0 h 516"/>
                <a:gd name="T20" fmla="*/ 0 w 178"/>
                <a:gd name="T21" fmla="*/ 0 h 516"/>
                <a:gd name="T22" fmla="*/ 0 w 178"/>
                <a:gd name="T23" fmla="*/ 0 h 516"/>
                <a:gd name="T24" fmla="*/ 0 w 178"/>
                <a:gd name="T25" fmla="*/ 0 h 516"/>
                <a:gd name="T26" fmla="*/ 0 w 178"/>
                <a:gd name="T27" fmla="*/ 0 h 516"/>
                <a:gd name="T28" fmla="*/ 0 w 178"/>
                <a:gd name="T29" fmla="*/ 0 h 516"/>
                <a:gd name="T30" fmla="*/ 0 w 178"/>
                <a:gd name="T31" fmla="*/ 0 h 516"/>
                <a:gd name="T32" fmla="*/ 0 w 178"/>
                <a:gd name="T33" fmla="*/ 0 h 516"/>
                <a:gd name="T34" fmla="*/ 0 w 178"/>
                <a:gd name="T35" fmla="*/ 0 h 516"/>
                <a:gd name="T36" fmla="*/ 0 w 178"/>
                <a:gd name="T37" fmla="*/ 0 h 516"/>
                <a:gd name="T38" fmla="*/ 0 w 178"/>
                <a:gd name="T39" fmla="*/ 0 h 516"/>
                <a:gd name="T40" fmla="*/ 0 w 178"/>
                <a:gd name="T41" fmla="*/ 0 h 516"/>
                <a:gd name="T42" fmla="*/ 0 w 178"/>
                <a:gd name="T43" fmla="*/ 0 h 516"/>
                <a:gd name="T44" fmla="*/ 0 w 178"/>
                <a:gd name="T45" fmla="*/ 0 h 516"/>
                <a:gd name="T46" fmla="*/ 0 w 178"/>
                <a:gd name="T47" fmla="*/ 0 h 516"/>
                <a:gd name="T48" fmla="*/ 0 w 178"/>
                <a:gd name="T49" fmla="*/ 0 h 516"/>
                <a:gd name="T50" fmla="*/ 0 w 178"/>
                <a:gd name="T51" fmla="*/ 0 h 516"/>
                <a:gd name="T52" fmla="*/ 0 w 178"/>
                <a:gd name="T53" fmla="*/ 0 h 516"/>
                <a:gd name="T54" fmla="*/ 0 w 178"/>
                <a:gd name="T55" fmla="*/ 0 h 516"/>
                <a:gd name="T56" fmla="*/ 0 w 178"/>
                <a:gd name="T57" fmla="*/ 0 h 516"/>
                <a:gd name="T58" fmla="*/ 0 w 178"/>
                <a:gd name="T59" fmla="*/ 0 h 516"/>
                <a:gd name="T60" fmla="*/ 0 w 178"/>
                <a:gd name="T61" fmla="*/ 0 h 516"/>
                <a:gd name="T62" fmla="*/ 0 w 178"/>
                <a:gd name="T63" fmla="*/ 0 h 516"/>
                <a:gd name="T64" fmla="*/ 0 w 178"/>
                <a:gd name="T65" fmla="*/ 0 h 516"/>
                <a:gd name="T66" fmla="*/ 0 w 178"/>
                <a:gd name="T67" fmla="*/ 0 h 516"/>
                <a:gd name="T68" fmla="*/ 0 w 178"/>
                <a:gd name="T69" fmla="*/ 0 h 516"/>
                <a:gd name="T70" fmla="*/ 0 w 178"/>
                <a:gd name="T71" fmla="*/ 0 h 5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8"/>
                <a:gd name="T109" fmla="*/ 0 h 516"/>
                <a:gd name="T110" fmla="*/ 178 w 178"/>
                <a:gd name="T111" fmla="*/ 516 h 5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8" h="516">
                  <a:moveTo>
                    <a:pt x="173" y="464"/>
                  </a:moveTo>
                  <a:lnTo>
                    <a:pt x="173" y="464"/>
                  </a:lnTo>
                  <a:lnTo>
                    <a:pt x="151" y="428"/>
                  </a:lnTo>
                  <a:lnTo>
                    <a:pt x="131" y="393"/>
                  </a:lnTo>
                  <a:lnTo>
                    <a:pt x="115" y="359"/>
                  </a:lnTo>
                  <a:lnTo>
                    <a:pt x="101" y="325"/>
                  </a:lnTo>
                  <a:lnTo>
                    <a:pt x="89" y="292"/>
                  </a:lnTo>
                  <a:lnTo>
                    <a:pt x="80" y="259"/>
                  </a:lnTo>
                  <a:lnTo>
                    <a:pt x="77" y="244"/>
                  </a:lnTo>
                  <a:lnTo>
                    <a:pt x="73" y="229"/>
                  </a:lnTo>
                  <a:lnTo>
                    <a:pt x="71" y="214"/>
                  </a:lnTo>
                  <a:lnTo>
                    <a:pt x="70" y="200"/>
                  </a:lnTo>
                  <a:lnTo>
                    <a:pt x="68" y="186"/>
                  </a:lnTo>
                  <a:lnTo>
                    <a:pt x="68" y="174"/>
                  </a:lnTo>
                  <a:lnTo>
                    <a:pt x="68" y="161"/>
                  </a:lnTo>
                  <a:lnTo>
                    <a:pt x="70" y="149"/>
                  </a:lnTo>
                  <a:lnTo>
                    <a:pt x="71" y="138"/>
                  </a:lnTo>
                  <a:lnTo>
                    <a:pt x="73" y="127"/>
                  </a:lnTo>
                  <a:lnTo>
                    <a:pt x="75" y="117"/>
                  </a:lnTo>
                  <a:lnTo>
                    <a:pt x="78" y="108"/>
                  </a:lnTo>
                  <a:lnTo>
                    <a:pt x="81" y="100"/>
                  </a:lnTo>
                  <a:lnTo>
                    <a:pt x="85" y="93"/>
                  </a:lnTo>
                  <a:lnTo>
                    <a:pt x="89" y="86"/>
                  </a:lnTo>
                  <a:lnTo>
                    <a:pt x="94" y="79"/>
                  </a:lnTo>
                  <a:lnTo>
                    <a:pt x="99" y="73"/>
                  </a:lnTo>
                  <a:lnTo>
                    <a:pt x="104" y="69"/>
                  </a:lnTo>
                  <a:lnTo>
                    <a:pt x="110" y="64"/>
                  </a:lnTo>
                  <a:lnTo>
                    <a:pt x="117" y="60"/>
                  </a:lnTo>
                  <a:lnTo>
                    <a:pt x="85" y="0"/>
                  </a:lnTo>
                  <a:lnTo>
                    <a:pt x="73" y="7"/>
                  </a:lnTo>
                  <a:lnTo>
                    <a:pt x="62" y="16"/>
                  </a:lnTo>
                  <a:lnTo>
                    <a:pt x="51" y="26"/>
                  </a:lnTo>
                  <a:lnTo>
                    <a:pt x="42" y="36"/>
                  </a:lnTo>
                  <a:lnTo>
                    <a:pt x="33" y="48"/>
                  </a:lnTo>
                  <a:lnTo>
                    <a:pt x="26" y="59"/>
                  </a:lnTo>
                  <a:lnTo>
                    <a:pt x="20" y="72"/>
                  </a:lnTo>
                  <a:lnTo>
                    <a:pt x="14" y="85"/>
                  </a:lnTo>
                  <a:lnTo>
                    <a:pt x="9" y="99"/>
                  </a:lnTo>
                  <a:lnTo>
                    <a:pt x="6" y="114"/>
                  </a:lnTo>
                  <a:lnTo>
                    <a:pt x="4" y="127"/>
                  </a:lnTo>
                  <a:lnTo>
                    <a:pt x="1" y="143"/>
                  </a:lnTo>
                  <a:lnTo>
                    <a:pt x="0" y="159"/>
                  </a:lnTo>
                  <a:lnTo>
                    <a:pt x="0" y="174"/>
                  </a:lnTo>
                  <a:lnTo>
                    <a:pt x="1" y="190"/>
                  </a:lnTo>
                  <a:lnTo>
                    <a:pt x="3" y="207"/>
                  </a:lnTo>
                  <a:lnTo>
                    <a:pt x="4" y="223"/>
                  </a:lnTo>
                  <a:lnTo>
                    <a:pt x="7" y="241"/>
                  </a:lnTo>
                  <a:lnTo>
                    <a:pt x="9" y="258"/>
                  </a:lnTo>
                  <a:lnTo>
                    <a:pt x="14" y="277"/>
                  </a:lnTo>
                  <a:lnTo>
                    <a:pt x="25" y="313"/>
                  </a:lnTo>
                  <a:lnTo>
                    <a:pt x="37" y="350"/>
                  </a:lnTo>
                  <a:lnTo>
                    <a:pt x="52" y="387"/>
                  </a:lnTo>
                  <a:lnTo>
                    <a:pt x="71" y="425"/>
                  </a:lnTo>
                  <a:lnTo>
                    <a:pt x="92" y="463"/>
                  </a:lnTo>
                  <a:lnTo>
                    <a:pt x="116" y="500"/>
                  </a:lnTo>
                  <a:lnTo>
                    <a:pt x="120" y="507"/>
                  </a:lnTo>
                  <a:lnTo>
                    <a:pt x="126" y="511"/>
                  </a:lnTo>
                  <a:lnTo>
                    <a:pt x="132" y="515"/>
                  </a:lnTo>
                  <a:lnTo>
                    <a:pt x="138" y="516"/>
                  </a:lnTo>
                  <a:lnTo>
                    <a:pt x="145" y="516"/>
                  </a:lnTo>
                  <a:lnTo>
                    <a:pt x="151" y="515"/>
                  </a:lnTo>
                  <a:lnTo>
                    <a:pt x="156" y="514"/>
                  </a:lnTo>
                  <a:lnTo>
                    <a:pt x="162" y="510"/>
                  </a:lnTo>
                  <a:lnTo>
                    <a:pt x="167" y="507"/>
                  </a:lnTo>
                  <a:lnTo>
                    <a:pt x="171" y="502"/>
                  </a:lnTo>
                  <a:lnTo>
                    <a:pt x="175" y="496"/>
                  </a:lnTo>
                  <a:lnTo>
                    <a:pt x="177" y="491"/>
                  </a:lnTo>
                  <a:lnTo>
                    <a:pt x="178" y="484"/>
                  </a:lnTo>
                  <a:lnTo>
                    <a:pt x="178" y="478"/>
                  </a:lnTo>
                  <a:lnTo>
                    <a:pt x="176" y="471"/>
                  </a:lnTo>
                  <a:lnTo>
                    <a:pt x="173" y="464"/>
                  </a:lnTo>
                  <a:close/>
                </a:path>
              </a:pathLst>
            </a:custGeom>
            <a:solidFill>
              <a:srgbClr val="1F1A17"/>
            </a:solidFill>
            <a:ln w="9525">
              <a:noFill/>
              <a:round/>
              <a:headEnd/>
              <a:tailEnd/>
            </a:ln>
          </p:spPr>
          <p:txBody>
            <a:bodyPr/>
            <a:lstStyle/>
            <a:p>
              <a:endParaRPr lang="en-US"/>
            </a:p>
          </p:txBody>
        </p:sp>
        <p:sp>
          <p:nvSpPr>
            <p:cNvPr id="40197" name="Freeform 1261"/>
            <p:cNvSpPr>
              <a:spLocks/>
            </p:cNvSpPr>
            <p:nvPr/>
          </p:nvSpPr>
          <p:spPr bwMode="auto">
            <a:xfrm>
              <a:off x="1047" y="2594"/>
              <a:ext cx="80" cy="53"/>
            </a:xfrm>
            <a:custGeom>
              <a:avLst/>
              <a:gdLst>
                <a:gd name="T0" fmla="*/ 0 w 480"/>
                <a:gd name="T1" fmla="*/ 0 h 319"/>
                <a:gd name="T2" fmla="*/ 0 w 480"/>
                <a:gd name="T3" fmla="*/ 0 h 319"/>
                <a:gd name="T4" fmla="*/ 0 w 480"/>
                <a:gd name="T5" fmla="*/ 0 h 319"/>
                <a:gd name="T6" fmla="*/ 0 w 480"/>
                <a:gd name="T7" fmla="*/ 0 h 319"/>
                <a:gd name="T8" fmla="*/ 0 w 480"/>
                <a:gd name="T9" fmla="*/ 0 h 319"/>
                <a:gd name="T10" fmla="*/ 0 w 480"/>
                <a:gd name="T11" fmla="*/ 0 h 319"/>
                <a:gd name="T12" fmla="*/ 0 w 480"/>
                <a:gd name="T13" fmla="*/ 0 h 319"/>
                <a:gd name="T14" fmla="*/ 0 w 480"/>
                <a:gd name="T15" fmla="*/ 0 h 319"/>
                <a:gd name="T16" fmla="*/ 0 w 480"/>
                <a:gd name="T17" fmla="*/ 0 h 319"/>
                <a:gd name="T18" fmla="*/ 0 w 480"/>
                <a:gd name="T19" fmla="*/ 0 h 319"/>
                <a:gd name="T20" fmla="*/ 0 w 480"/>
                <a:gd name="T21" fmla="*/ 0 h 319"/>
                <a:gd name="T22" fmla="*/ 0 w 480"/>
                <a:gd name="T23" fmla="*/ 0 h 319"/>
                <a:gd name="T24" fmla="*/ 0 w 480"/>
                <a:gd name="T25" fmla="*/ 0 h 319"/>
                <a:gd name="T26" fmla="*/ 0 w 480"/>
                <a:gd name="T27" fmla="*/ 0 h 319"/>
                <a:gd name="T28" fmla="*/ 0 w 480"/>
                <a:gd name="T29" fmla="*/ 0 h 319"/>
                <a:gd name="T30" fmla="*/ 0 w 480"/>
                <a:gd name="T31" fmla="*/ 0 h 319"/>
                <a:gd name="T32" fmla="*/ 0 w 480"/>
                <a:gd name="T33" fmla="*/ 0 h 319"/>
                <a:gd name="T34" fmla="*/ 0 w 480"/>
                <a:gd name="T35" fmla="*/ 0 h 319"/>
                <a:gd name="T36" fmla="*/ 0 w 480"/>
                <a:gd name="T37" fmla="*/ 0 h 319"/>
                <a:gd name="T38" fmla="*/ 0 w 480"/>
                <a:gd name="T39" fmla="*/ 0 h 319"/>
                <a:gd name="T40" fmla="*/ 0 w 480"/>
                <a:gd name="T41" fmla="*/ 0 h 319"/>
                <a:gd name="T42" fmla="*/ 0 w 480"/>
                <a:gd name="T43" fmla="*/ 0 h 319"/>
                <a:gd name="T44" fmla="*/ 0 w 480"/>
                <a:gd name="T45" fmla="*/ 0 h 319"/>
                <a:gd name="T46" fmla="*/ 0 w 480"/>
                <a:gd name="T47" fmla="*/ 0 h 319"/>
                <a:gd name="T48" fmla="*/ 0 w 480"/>
                <a:gd name="T49" fmla="*/ 0 h 319"/>
                <a:gd name="T50" fmla="*/ 0 w 480"/>
                <a:gd name="T51" fmla="*/ 0 h 319"/>
                <a:gd name="T52" fmla="*/ 0 w 480"/>
                <a:gd name="T53" fmla="*/ 0 h 319"/>
                <a:gd name="T54" fmla="*/ 0 w 480"/>
                <a:gd name="T55" fmla="*/ 0 h 319"/>
                <a:gd name="T56" fmla="*/ 0 w 480"/>
                <a:gd name="T57" fmla="*/ 0 h 319"/>
                <a:gd name="T58" fmla="*/ 0 w 480"/>
                <a:gd name="T59" fmla="*/ 0 h 319"/>
                <a:gd name="T60" fmla="*/ 0 w 480"/>
                <a:gd name="T61" fmla="*/ 0 h 319"/>
                <a:gd name="T62" fmla="*/ 0 w 480"/>
                <a:gd name="T63" fmla="*/ 0 h 319"/>
                <a:gd name="T64" fmla="*/ 0 w 480"/>
                <a:gd name="T65" fmla="*/ 0 h 319"/>
                <a:gd name="T66" fmla="*/ 0 w 480"/>
                <a:gd name="T67" fmla="*/ 0 h 3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0"/>
                <a:gd name="T103" fmla="*/ 0 h 319"/>
                <a:gd name="T104" fmla="*/ 480 w 480"/>
                <a:gd name="T105" fmla="*/ 319 h 3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0" h="319">
                  <a:moveTo>
                    <a:pt x="429" y="242"/>
                  </a:moveTo>
                  <a:lnTo>
                    <a:pt x="429" y="242"/>
                  </a:lnTo>
                  <a:lnTo>
                    <a:pt x="422" y="244"/>
                  </a:lnTo>
                  <a:lnTo>
                    <a:pt x="415" y="248"/>
                  </a:lnTo>
                  <a:lnTo>
                    <a:pt x="407" y="249"/>
                  </a:lnTo>
                  <a:lnTo>
                    <a:pt x="399" y="250"/>
                  </a:lnTo>
                  <a:lnTo>
                    <a:pt x="390" y="251"/>
                  </a:lnTo>
                  <a:lnTo>
                    <a:pt x="380" y="251"/>
                  </a:lnTo>
                  <a:lnTo>
                    <a:pt x="370" y="250"/>
                  </a:lnTo>
                  <a:lnTo>
                    <a:pt x="359" y="249"/>
                  </a:lnTo>
                  <a:lnTo>
                    <a:pt x="349" y="246"/>
                  </a:lnTo>
                  <a:lnTo>
                    <a:pt x="337" y="243"/>
                  </a:lnTo>
                  <a:lnTo>
                    <a:pt x="326" y="239"/>
                  </a:lnTo>
                  <a:lnTo>
                    <a:pt x="314" y="235"/>
                  </a:lnTo>
                  <a:lnTo>
                    <a:pt x="302" y="230"/>
                  </a:lnTo>
                  <a:lnTo>
                    <a:pt x="289" y="223"/>
                  </a:lnTo>
                  <a:lnTo>
                    <a:pt x="276" y="216"/>
                  </a:lnTo>
                  <a:lnTo>
                    <a:pt x="263" y="209"/>
                  </a:lnTo>
                  <a:lnTo>
                    <a:pt x="237" y="192"/>
                  </a:lnTo>
                  <a:lnTo>
                    <a:pt x="209" y="171"/>
                  </a:lnTo>
                  <a:lnTo>
                    <a:pt x="183" y="149"/>
                  </a:lnTo>
                  <a:lnTo>
                    <a:pt x="156" y="124"/>
                  </a:lnTo>
                  <a:lnTo>
                    <a:pt x="129" y="96"/>
                  </a:lnTo>
                  <a:lnTo>
                    <a:pt x="104" y="66"/>
                  </a:lnTo>
                  <a:lnTo>
                    <a:pt x="80" y="34"/>
                  </a:lnTo>
                  <a:lnTo>
                    <a:pt x="57" y="0"/>
                  </a:lnTo>
                  <a:lnTo>
                    <a:pt x="0" y="36"/>
                  </a:lnTo>
                  <a:lnTo>
                    <a:pt x="25" y="73"/>
                  </a:lnTo>
                  <a:lnTo>
                    <a:pt x="52" y="109"/>
                  </a:lnTo>
                  <a:lnTo>
                    <a:pt x="80" y="141"/>
                  </a:lnTo>
                  <a:lnTo>
                    <a:pt x="109" y="171"/>
                  </a:lnTo>
                  <a:lnTo>
                    <a:pt x="137" y="199"/>
                  </a:lnTo>
                  <a:lnTo>
                    <a:pt x="168" y="224"/>
                  </a:lnTo>
                  <a:lnTo>
                    <a:pt x="198" y="248"/>
                  </a:lnTo>
                  <a:lnTo>
                    <a:pt x="228" y="267"/>
                  </a:lnTo>
                  <a:lnTo>
                    <a:pt x="243" y="276"/>
                  </a:lnTo>
                  <a:lnTo>
                    <a:pt x="258" y="285"/>
                  </a:lnTo>
                  <a:lnTo>
                    <a:pt x="273" y="291"/>
                  </a:lnTo>
                  <a:lnTo>
                    <a:pt x="288" y="298"/>
                  </a:lnTo>
                  <a:lnTo>
                    <a:pt x="304" y="304"/>
                  </a:lnTo>
                  <a:lnTo>
                    <a:pt x="319" y="309"/>
                  </a:lnTo>
                  <a:lnTo>
                    <a:pt x="333" y="312"/>
                  </a:lnTo>
                  <a:lnTo>
                    <a:pt x="348" y="316"/>
                  </a:lnTo>
                  <a:lnTo>
                    <a:pt x="363" y="318"/>
                  </a:lnTo>
                  <a:lnTo>
                    <a:pt x="378" y="319"/>
                  </a:lnTo>
                  <a:lnTo>
                    <a:pt x="392" y="319"/>
                  </a:lnTo>
                  <a:lnTo>
                    <a:pt x="407" y="318"/>
                  </a:lnTo>
                  <a:lnTo>
                    <a:pt x="421" y="316"/>
                  </a:lnTo>
                  <a:lnTo>
                    <a:pt x="435" y="312"/>
                  </a:lnTo>
                  <a:lnTo>
                    <a:pt x="447" y="308"/>
                  </a:lnTo>
                  <a:lnTo>
                    <a:pt x="461" y="301"/>
                  </a:lnTo>
                  <a:lnTo>
                    <a:pt x="467" y="297"/>
                  </a:lnTo>
                  <a:lnTo>
                    <a:pt x="473" y="291"/>
                  </a:lnTo>
                  <a:lnTo>
                    <a:pt x="476" y="286"/>
                  </a:lnTo>
                  <a:lnTo>
                    <a:pt x="479" y="280"/>
                  </a:lnTo>
                  <a:lnTo>
                    <a:pt x="480" y="274"/>
                  </a:lnTo>
                  <a:lnTo>
                    <a:pt x="479" y="267"/>
                  </a:lnTo>
                  <a:lnTo>
                    <a:pt x="477" y="261"/>
                  </a:lnTo>
                  <a:lnTo>
                    <a:pt x="475" y="256"/>
                  </a:lnTo>
                  <a:lnTo>
                    <a:pt x="472" y="250"/>
                  </a:lnTo>
                  <a:lnTo>
                    <a:pt x="467" y="245"/>
                  </a:lnTo>
                  <a:lnTo>
                    <a:pt x="462" y="242"/>
                  </a:lnTo>
                  <a:lnTo>
                    <a:pt x="457" y="238"/>
                  </a:lnTo>
                  <a:lnTo>
                    <a:pt x="451" y="237"/>
                  </a:lnTo>
                  <a:lnTo>
                    <a:pt x="444" y="237"/>
                  </a:lnTo>
                  <a:lnTo>
                    <a:pt x="437" y="238"/>
                  </a:lnTo>
                  <a:lnTo>
                    <a:pt x="429" y="242"/>
                  </a:lnTo>
                  <a:close/>
                </a:path>
              </a:pathLst>
            </a:custGeom>
            <a:solidFill>
              <a:srgbClr val="1F1A17"/>
            </a:solidFill>
            <a:ln w="9525">
              <a:noFill/>
              <a:round/>
              <a:headEnd/>
              <a:tailEnd/>
            </a:ln>
          </p:spPr>
          <p:txBody>
            <a:bodyPr/>
            <a:lstStyle/>
            <a:p>
              <a:endParaRPr lang="en-US"/>
            </a:p>
          </p:txBody>
        </p:sp>
        <p:sp>
          <p:nvSpPr>
            <p:cNvPr id="40198" name="Freeform 1262"/>
            <p:cNvSpPr>
              <a:spLocks/>
            </p:cNvSpPr>
            <p:nvPr/>
          </p:nvSpPr>
          <p:spPr bwMode="auto">
            <a:xfrm>
              <a:off x="933" y="2587"/>
              <a:ext cx="117" cy="108"/>
            </a:xfrm>
            <a:custGeom>
              <a:avLst/>
              <a:gdLst>
                <a:gd name="T0" fmla="*/ 0 w 704"/>
                <a:gd name="T1" fmla="*/ 0 h 648"/>
                <a:gd name="T2" fmla="*/ 0 w 704"/>
                <a:gd name="T3" fmla="*/ 0 h 648"/>
                <a:gd name="T4" fmla="*/ 0 w 704"/>
                <a:gd name="T5" fmla="*/ 0 h 648"/>
                <a:gd name="T6" fmla="*/ 0 w 704"/>
                <a:gd name="T7" fmla="*/ 0 h 648"/>
                <a:gd name="T8" fmla="*/ 0 w 704"/>
                <a:gd name="T9" fmla="*/ 0 h 648"/>
                <a:gd name="T10" fmla="*/ 0 w 704"/>
                <a:gd name="T11" fmla="*/ 0 h 648"/>
                <a:gd name="T12" fmla="*/ 0 w 704"/>
                <a:gd name="T13" fmla="*/ 0 h 648"/>
                <a:gd name="T14" fmla="*/ 0 w 704"/>
                <a:gd name="T15" fmla="*/ 0 h 648"/>
                <a:gd name="T16" fmla="*/ 0 w 704"/>
                <a:gd name="T17" fmla="*/ 0 h 648"/>
                <a:gd name="T18" fmla="*/ 0 w 704"/>
                <a:gd name="T19" fmla="*/ 0 h 648"/>
                <a:gd name="T20" fmla="*/ 0 w 704"/>
                <a:gd name="T21" fmla="*/ 0 h 648"/>
                <a:gd name="T22" fmla="*/ 0 w 704"/>
                <a:gd name="T23" fmla="*/ 0 h 648"/>
                <a:gd name="T24" fmla="*/ 0 w 704"/>
                <a:gd name="T25" fmla="*/ 0 h 648"/>
                <a:gd name="T26" fmla="*/ 0 w 704"/>
                <a:gd name="T27" fmla="*/ 0 h 648"/>
                <a:gd name="T28" fmla="*/ 0 w 704"/>
                <a:gd name="T29" fmla="*/ 0 h 648"/>
                <a:gd name="T30" fmla="*/ 0 w 704"/>
                <a:gd name="T31" fmla="*/ 0 h 648"/>
                <a:gd name="T32" fmla="*/ 0 w 704"/>
                <a:gd name="T33" fmla="*/ 0 h 648"/>
                <a:gd name="T34" fmla="*/ 0 w 704"/>
                <a:gd name="T35" fmla="*/ 0 h 648"/>
                <a:gd name="T36" fmla="*/ 0 w 704"/>
                <a:gd name="T37" fmla="*/ 0 h 648"/>
                <a:gd name="T38" fmla="*/ 0 w 704"/>
                <a:gd name="T39" fmla="*/ 0 h 648"/>
                <a:gd name="T40" fmla="*/ 0 w 704"/>
                <a:gd name="T41" fmla="*/ 0 h 648"/>
                <a:gd name="T42" fmla="*/ 0 w 704"/>
                <a:gd name="T43" fmla="*/ 0 h 648"/>
                <a:gd name="T44" fmla="*/ 0 w 704"/>
                <a:gd name="T45" fmla="*/ 0 h 648"/>
                <a:gd name="T46" fmla="*/ 0 w 704"/>
                <a:gd name="T47" fmla="*/ 0 h 648"/>
                <a:gd name="T48" fmla="*/ 0 w 704"/>
                <a:gd name="T49" fmla="*/ 0 h 648"/>
                <a:gd name="T50" fmla="*/ 0 w 704"/>
                <a:gd name="T51" fmla="*/ 0 h 648"/>
                <a:gd name="T52" fmla="*/ 0 w 704"/>
                <a:gd name="T53" fmla="*/ 0 h 648"/>
                <a:gd name="T54" fmla="*/ 0 w 704"/>
                <a:gd name="T55" fmla="*/ 0 h 648"/>
                <a:gd name="T56" fmla="*/ 0 w 704"/>
                <a:gd name="T57" fmla="*/ 0 h 648"/>
                <a:gd name="T58" fmla="*/ 0 w 704"/>
                <a:gd name="T59" fmla="*/ 0 h 648"/>
                <a:gd name="T60" fmla="*/ 0 w 704"/>
                <a:gd name="T61" fmla="*/ 0 h 648"/>
                <a:gd name="T62" fmla="*/ 0 w 704"/>
                <a:gd name="T63" fmla="*/ 0 h 648"/>
                <a:gd name="T64" fmla="*/ 0 w 704"/>
                <a:gd name="T65" fmla="*/ 0 h 648"/>
                <a:gd name="T66" fmla="*/ 0 w 704"/>
                <a:gd name="T67" fmla="*/ 0 h 648"/>
                <a:gd name="T68" fmla="*/ 0 w 704"/>
                <a:gd name="T69" fmla="*/ 0 h 648"/>
                <a:gd name="T70" fmla="*/ 0 w 704"/>
                <a:gd name="T71" fmla="*/ 0 h 648"/>
                <a:gd name="T72" fmla="*/ 0 w 704"/>
                <a:gd name="T73" fmla="*/ 0 h 648"/>
                <a:gd name="T74" fmla="*/ 0 w 704"/>
                <a:gd name="T75" fmla="*/ 0 h 648"/>
                <a:gd name="T76" fmla="*/ 0 w 704"/>
                <a:gd name="T77" fmla="*/ 0 h 648"/>
                <a:gd name="T78" fmla="*/ 0 w 704"/>
                <a:gd name="T79" fmla="*/ 0 h 648"/>
                <a:gd name="T80" fmla="*/ 0 w 704"/>
                <a:gd name="T81" fmla="*/ 0 h 648"/>
                <a:gd name="T82" fmla="*/ 0 w 704"/>
                <a:gd name="T83" fmla="*/ 0 h 648"/>
                <a:gd name="T84" fmla="*/ 0 w 704"/>
                <a:gd name="T85" fmla="*/ 0 h 648"/>
                <a:gd name="T86" fmla="*/ 0 w 704"/>
                <a:gd name="T87" fmla="*/ 0 h 648"/>
                <a:gd name="T88" fmla="*/ 0 w 704"/>
                <a:gd name="T89" fmla="*/ 0 h 648"/>
                <a:gd name="T90" fmla="*/ 0 w 704"/>
                <a:gd name="T91" fmla="*/ 0 h 648"/>
                <a:gd name="T92" fmla="*/ 0 w 704"/>
                <a:gd name="T93" fmla="*/ 0 h 64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04"/>
                <a:gd name="T142" fmla="*/ 0 h 648"/>
                <a:gd name="T143" fmla="*/ 704 w 704"/>
                <a:gd name="T144" fmla="*/ 648 h 64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04" h="648">
                  <a:moveTo>
                    <a:pt x="696" y="578"/>
                  </a:moveTo>
                  <a:lnTo>
                    <a:pt x="698" y="570"/>
                  </a:lnTo>
                  <a:lnTo>
                    <a:pt x="701" y="561"/>
                  </a:lnTo>
                  <a:lnTo>
                    <a:pt x="703" y="552"/>
                  </a:lnTo>
                  <a:lnTo>
                    <a:pt x="704" y="541"/>
                  </a:lnTo>
                  <a:lnTo>
                    <a:pt x="704" y="531"/>
                  </a:lnTo>
                  <a:lnTo>
                    <a:pt x="704" y="521"/>
                  </a:lnTo>
                  <a:lnTo>
                    <a:pt x="704" y="510"/>
                  </a:lnTo>
                  <a:lnTo>
                    <a:pt x="703" y="499"/>
                  </a:lnTo>
                  <a:lnTo>
                    <a:pt x="698" y="476"/>
                  </a:lnTo>
                  <a:lnTo>
                    <a:pt x="691" y="452"/>
                  </a:lnTo>
                  <a:lnTo>
                    <a:pt x="682" y="427"/>
                  </a:lnTo>
                  <a:lnTo>
                    <a:pt x="672" y="402"/>
                  </a:lnTo>
                  <a:lnTo>
                    <a:pt x="658" y="376"/>
                  </a:lnTo>
                  <a:lnTo>
                    <a:pt x="643" y="349"/>
                  </a:lnTo>
                  <a:lnTo>
                    <a:pt x="625" y="322"/>
                  </a:lnTo>
                  <a:lnTo>
                    <a:pt x="606" y="295"/>
                  </a:lnTo>
                  <a:lnTo>
                    <a:pt x="584" y="269"/>
                  </a:lnTo>
                  <a:lnTo>
                    <a:pt x="561" y="242"/>
                  </a:lnTo>
                  <a:lnTo>
                    <a:pt x="535" y="214"/>
                  </a:lnTo>
                  <a:lnTo>
                    <a:pt x="509" y="189"/>
                  </a:lnTo>
                  <a:lnTo>
                    <a:pt x="475" y="159"/>
                  </a:lnTo>
                  <a:lnTo>
                    <a:pt x="442" y="132"/>
                  </a:lnTo>
                  <a:lnTo>
                    <a:pt x="408" y="107"/>
                  </a:lnTo>
                  <a:lnTo>
                    <a:pt x="373" y="85"/>
                  </a:lnTo>
                  <a:lnTo>
                    <a:pt x="340" y="65"/>
                  </a:lnTo>
                  <a:lnTo>
                    <a:pt x="305" y="48"/>
                  </a:lnTo>
                  <a:lnTo>
                    <a:pt x="273" y="33"/>
                  </a:lnTo>
                  <a:lnTo>
                    <a:pt x="240" y="20"/>
                  </a:lnTo>
                  <a:lnTo>
                    <a:pt x="224" y="15"/>
                  </a:lnTo>
                  <a:lnTo>
                    <a:pt x="208" y="11"/>
                  </a:lnTo>
                  <a:lnTo>
                    <a:pt x="193" y="7"/>
                  </a:lnTo>
                  <a:lnTo>
                    <a:pt x="178" y="5"/>
                  </a:lnTo>
                  <a:lnTo>
                    <a:pt x="164" y="3"/>
                  </a:lnTo>
                  <a:lnTo>
                    <a:pt x="149" y="1"/>
                  </a:lnTo>
                  <a:lnTo>
                    <a:pt x="136" y="0"/>
                  </a:lnTo>
                  <a:lnTo>
                    <a:pt x="122" y="0"/>
                  </a:lnTo>
                  <a:lnTo>
                    <a:pt x="110" y="1"/>
                  </a:lnTo>
                  <a:lnTo>
                    <a:pt x="98" y="3"/>
                  </a:lnTo>
                  <a:lnTo>
                    <a:pt x="85" y="6"/>
                  </a:lnTo>
                  <a:lnTo>
                    <a:pt x="75" y="8"/>
                  </a:lnTo>
                  <a:lnTo>
                    <a:pt x="65" y="13"/>
                  </a:lnTo>
                  <a:lnTo>
                    <a:pt x="54" y="18"/>
                  </a:lnTo>
                  <a:lnTo>
                    <a:pt x="45" y="23"/>
                  </a:lnTo>
                  <a:lnTo>
                    <a:pt x="37" y="30"/>
                  </a:lnTo>
                  <a:lnTo>
                    <a:pt x="29" y="37"/>
                  </a:lnTo>
                  <a:lnTo>
                    <a:pt x="23" y="45"/>
                  </a:lnTo>
                  <a:lnTo>
                    <a:pt x="17" y="55"/>
                  </a:lnTo>
                  <a:lnTo>
                    <a:pt x="11" y="64"/>
                  </a:lnTo>
                  <a:lnTo>
                    <a:pt x="8" y="73"/>
                  </a:lnTo>
                  <a:lnTo>
                    <a:pt x="5" y="84"/>
                  </a:lnTo>
                  <a:lnTo>
                    <a:pt x="2" y="95"/>
                  </a:lnTo>
                  <a:lnTo>
                    <a:pt x="1" y="107"/>
                  </a:lnTo>
                  <a:lnTo>
                    <a:pt x="0" y="118"/>
                  </a:lnTo>
                  <a:lnTo>
                    <a:pt x="1" y="131"/>
                  </a:lnTo>
                  <a:lnTo>
                    <a:pt x="2" y="144"/>
                  </a:lnTo>
                  <a:lnTo>
                    <a:pt x="3" y="156"/>
                  </a:lnTo>
                  <a:lnTo>
                    <a:pt x="6" y="170"/>
                  </a:lnTo>
                  <a:lnTo>
                    <a:pt x="9" y="184"/>
                  </a:lnTo>
                  <a:lnTo>
                    <a:pt x="14" y="198"/>
                  </a:lnTo>
                  <a:lnTo>
                    <a:pt x="18" y="212"/>
                  </a:lnTo>
                  <a:lnTo>
                    <a:pt x="24" y="227"/>
                  </a:lnTo>
                  <a:lnTo>
                    <a:pt x="31" y="242"/>
                  </a:lnTo>
                  <a:lnTo>
                    <a:pt x="38" y="257"/>
                  </a:lnTo>
                  <a:lnTo>
                    <a:pt x="46" y="272"/>
                  </a:lnTo>
                  <a:lnTo>
                    <a:pt x="65" y="303"/>
                  </a:lnTo>
                  <a:lnTo>
                    <a:pt x="85" y="334"/>
                  </a:lnTo>
                  <a:lnTo>
                    <a:pt x="110" y="367"/>
                  </a:lnTo>
                  <a:lnTo>
                    <a:pt x="136" y="398"/>
                  </a:lnTo>
                  <a:lnTo>
                    <a:pt x="165" y="429"/>
                  </a:lnTo>
                  <a:lnTo>
                    <a:pt x="196" y="461"/>
                  </a:lnTo>
                  <a:lnTo>
                    <a:pt x="227" y="487"/>
                  </a:lnTo>
                  <a:lnTo>
                    <a:pt x="258" y="513"/>
                  </a:lnTo>
                  <a:lnTo>
                    <a:pt x="288" y="536"/>
                  </a:lnTo>
                  <a:lnTo>
                    <a:pt x="320" y="557"/>
                  </a:lnTo>
                  <a:lnTo>
                    <a:pt x="351" y="576"/>
                  </a:lnTo>
                  <a:lnTo>
                    <a:pt x="383" y="592"/>
                  </a:lnTo>
                  <a:lnTo>
                    <a:pt x="413" y="607"/>
                  </a:lnTo>
                  <a:lnTo>
                    <a:pt x="443" y="620"/>
                  </a:lnTo>
                  <a:lnTo>
                    <a:pt x="473" y="631"/>
                  </a:lnTo>
                  <a:lnTo>
                    <a:pt x="501" y="639"/>
                  </a:lnTo>
                  <a:lnTo>
                    <a:pt x="528" y="644"/>
                  </a:lnTo>
                  <a:lnTo>
                    <a:pt x="555" y="648"/>
                  </a:lnTo>
                  <a:lnTo>
                    <a:pt x="568" y="648"/>
                  </a:lnTo>
                  <a:lnTo>
                    <a:pt x="579" y="648"/>
                  </a:lnTo>
                  <a:lnTo>
                    <a:pt x="591" y="648"/>
                  </a:lnTo>
                  <a:lnTo>
                    <a:pt x="602" y="647"/>
                  </a:lnTo>
                  <a:lnTo>
                    <a:pt x="614" y="644"/>
                  </a:lnTo>
                  <a:lnTo>
                    <a:pt x="624" y="642"/>
                  </a:lnTo>
                  <a:lnTo>
                    <a:pt x="634" y="639"/>
                  </a:lnTo>
                  <a:lnTo>
                    <a:pt x="643" y="634"/>
                  </a:lnTo>
                  <a:lnTo>
                    <a:pt x="655" y="620"/>
                  </a:lnTo>
                  <a:lnTo>
                    <a:pt x="668" y="605"/>
                  </a:lnTo>
                  <a:lnTo>
                    <a:pt x="682" y="592"/>
                  </a:lnTo>
                  <a:lnTo>
                    <a:pt x="696" y="578"/>
                  </a:lnTo>
                  <a:close/>
                </a:path>
              </a:pathLst>
            </a:custGeom>
            <a:solidFill>
              <a:srgbClr val="948307"/>
            </a:solidFill>
            <a:ln w="9525">
              <a:noFill/>
              <a:round/>
              <a:headEnd/>
              <a:tailEnd/>
            </a:ln>
          </p:spPr>
          <p:txBody>
            <a:bodyPr/>
            <a:lstStyle/>
            <a:p>
              <a:endParaRPr lang="en-US"/>
            </a:p>
          </p:txBody>
        </p:sp>
        <p:sp>
          <p:nvSpPr>
            <p:cNvPr id="40199" name="Freeform 1263"/>
            <p:cNvSpPr>
              <a:spLocks/>
            </p:cNvSpPr>
            <p:nvPr/>
          </p:nvSpPr>
          <p:spPr bwMode="auto">
            <a:xfrm>
              <a:off x="968" y="2615"/>
              <a:ext cx="51" cy="55"/>
            </a:xfrm>
            <a:custGeom>
              <a:avLst/>
              <a:gdLst>
                <a:gd name="T0" fmla="*/ 0 w 309"/>
                <a:gd name="T1" fmla="*/ 0 h 329"/>
                <a:gd name="T2" fmla="*/ 0 w 309"/>
                <a:gd name="T3" fmla="*/ 0 h 329"/>
                <a:gd name="T4" fmla="*/ 0 w 309"/>
                <a:gd name="T5" fmla="*/ 0 h 329"/>
                <a:gd name="T6" fmla="*/ 0 w 309"/>
                <a:gd name="T7" fmla="*/ 0 h 329"/>
                <a:gd name="T8" fmla="*/ 0 w 309"/>
                <a:gd name="T9" fmla="*/ 0 h 329"/>
                <a:gd name="T10" fmla="*/ 0 w 309"/>
                <a:gd name="T11" fmla="*/ 0 h 329"/>
                <a:gd name="T12" fmla="*/ 0 w 309"/>
                <a:gd name="T13" fmla="*/ 0 h 329"/>
                <a:gd name="T14" fmla="*/ 0 w 309"/>
                <a:gd name="T15" fmla="*/ 0 h 329"/>
                <a:gd name="T16" fmla="*/ 0 w 309"/>
                <a:gd name="T17" fmla="*/ 0 h 329"/>
                <a:gd name="T18" fmla="*/ 0 w 309"/>
                <a:gd name="T19" fmla="*/ 0 h 329"/>
                <a:gd name="T20" fmla="*/ 0 w 309"/>
                <a:gd name="T21" fmla="*/ 0 h 329"/>
                <a:gd name="T22" fmla="*/ 0 w 309"/>
                <a:gd name="T23" fmla="*/ 0 h 329"/>
                <a:gd name="T24" fmla="*/ 0 w 309"/>
                <a:gd name="T25" fmla="*/ 0 h 329"/>
                <a:gd name="T26" fmla="*/ 0 w 309"/>
                <a:gd name="T27" fmla="*/ 0 h 329"/>
                <a:gd name="T28" fmla="*/ 0 w 309"/>
                <a:gd name="T29" fmla="*/ 0 h 329"/>
                <a:gd name="T30" fmla="*/ 0 w 309"/>
                <a:gd name="T31" fmla="*/ 0 h 329"/>
                <a:gd name="T32" fmla="*/ 0 w 309"/>
                <a:gd name="T33" fmla="*/ 0 h 329"/>
                <a:gd name="T34" fmla="*/ 0 w 309"/>
                <a:gd name="T35" fmla="*/ 0 h 329"/>
                <a:gd name="T36" fmla="*/ 0 w 309"/>
                <a:gd name="T37" fmla="*/ 0 h 329"/>
                <a:gd name="T38" fmla="*/ 0 w 309"/>
                <a:gd name="T39" fmla="*/ 0 h 329"/>
                <a:gd name="T40" fmla="*/ 0 w 309"/>
                <a:gd name="T41" fmla="*/ 0 h 329"/>
                <a:gd name="T42" fmla="*/ 0 w 309"/>
                <a:gd name="T43" fmla="*/ 0 h 329"/>
                <a:gd name="T44" fmla="*/ 0 w 309"/>
                <a:gd name="T45" fmla="*/ 0 h 329"/>
                <a:gd name="T46" fmla="*/ 0 w 309"/>
                <a:gd name="T47" fmla="*/ 0 h 329"/>
                <a:gd name="T48" fmla="*/ 0 w 309"/>
                <a:gd name="T49" fmla="*/ 0 h 329"/>
                <a:gd name="T50" fmla="*/ 0 w 309"/>
                <a:gd name="T51" fmla="*/ 0 h 329"/>
                <a:gd name="T52" fmla="*/ 0 w 309"/>
                <a:gd name="T53" fmla="*/ 0 h 329"/>
                <a:gd name="T54" fmla="*/ 0 w 309"/>
                <a:gd name="T55" fmla="*/ 0 h 329"/>
                <a:gd name="T56" fmla="*/ 0 w 309"/>
                <a:gd name="T57" fmla="*/ 0 h 329"/>
                <a:gd name="T58" fmla="*/ 0 w 309"/>
                <a:gd name="T59" fmla="*/ 0 h 329"/>
                <a:gd name="T60" fmla="*/ 0 w 309"/>
                <a:gd name="T61" fmla="*/ 0 h 329"/>
                <a:gd name="T62" fmla="*/ 0 w 309"/>
                <a:gd name="T63" fmla="*/ 0 h 329"/>
                <a:gd name="T64" fmla="*/ 0 w 309"/>
                <a:gd name="T65" fmla="*/ 0 h 329"/>
                <a:gd name="T66" fmla="*/ 0 w 309"/>
                <a:gd name="T67" fmla="*/ 0 h 329"/>
                <a:gd name="T68" fmla="*/ 0 w 309"/>
                <a:gd name="T69" fmla="*/ 0 h 329"/>
                <a:gd name="T70" fmla="*/ 0 w 309"/>
                <a:gd name="T71" fmla="*/ 0 h 329"/>
                <a:gd name="T72" fmla="*/ 0 w 309"/>
                <a:gd name="T73" fmla="*/ 0 h 329"/>
                <a:gd name="T74" fmla="*/ 0 w 309"/>
                <a:gd name="T75" fmla="*/ 0 h 329"/>
                <a:gd name="T76" fmla="*/ 0 w 309"/>
                <a:gd name="T77" fmla="*/ 0 h 32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9"/>
                <a:gd name="T118" fmla="*/ 0 h 329"/>
                <a:gd name="T119" fmla="*/ 309 w 309"/>
                <a:gd name="T120" fmla="*/ 329 h 32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9" h="329">
                  <a:moveTo>
                    <a:pt x="278" y="0"/>
                  </a:moveTo>
                  <a:lnTo>
                    <a:pt x="257" y="15"/>
                  </a:lnTo>
                  <a:lnTo>
                    <a:pt x="237" y="31"/>
                  </a:lnTo>
                  <a:lnTo>
                    <a:pt x="216" y="47"/>
                  </a:lnTo>
                  <a:lnTo>
                    <a:pt x="197" y="64"/>
                  </a:lnTo>
                  <a:lnTo>
                    <a:pt x="178" y="81"/>
                  </a:lnTo>
                  <a:lnTo>
                    <a:pt x="159" y="100"/>
                  </a:lnTo>
                  <a:lnTo>
                    <a:pt x="141" y="118"/>
                  </a:lnTo>
                  <a:lnTo>
                    <a:pt x="123" y="137"/>
                  </a:lnTo>
                  <a:lnTo>
                    <a:pt x="105" y="156"/>
                  </a:lnTo>
                  <a:lnTo>
                    <a:pt x="89" y="176"/>
                  </a:lnTo>
                  <a:lnTo>
                    <a:pt x="73" y="196"/>
                  </a:lnTo>
                  <a:lnTo>
                    <a:pt x="57" y="216"/>
                  </a:lnTo>
                  <a:lnTo>
                    <a:pt x="42" y="237"/>
                  </a:lnTo>
                  <a:lnTo>
                    <a:pt x="28" y="258"/>
                  </a:lnTo>
                  <a:lnTo>
                    <a:pt x="13" y="280"/>
                  </a:lnTo>
                  <a:lnTo>
                    <a:pt x="0" y="302"/>
                  </a:lnTo>
                  <a:lnTo>
                    <a:pt x="15" y="316"/>
                  </a:lnTo>
                  <a:lnTo>
                    <a:pt x="30" y="329"/>
                  </a:lnTo>
                  <a:lnTo>
                    <a:pt x="44" y="307"/>
                  </a:lnTo>
                  <a:lnTo>
                    <a:pt x="58" y="285"/>
                  </a:lnTo>
                  <a:lnTo>
                    <a:pt x="73" y="264"/>
                  </a:lnTo>
                  <a:lnTo>
                    <a:pt x="88" y="243"/>
                  </a:lnTo>
                  <a:lnTo>
                    <a:pt x="103" y="222"/>
                  </a:lnTo>
                  <a:lnTo>
                    <a:pt x="119" y="202"/>
                  </a:lnTo>
                  <a:lnTo>
                    <a:pt x="137" y="183"/>
                  </a:lnTo>
                  <a:lnTo>
                    <a:pt x="153" y="163"/>
                  </a:lnTo>
                  <a:lnTo>
                    <a:pt x="171" y="145"/>
                  </a:lnTo>
                  <a:lnTo>
                    <a:pt x="190" y="126"/>
                  </a:lnTo>
                  <a:lnTo>
                    <a:pt x="208" y="109"/>
                  </a:lnTo>
                  <a:lnTo>
                    <a:pt x="227" y="91"/>
                  </a:lnTo>
                  <a:lnTo>
                    <a:pt x="246" y="74"/>
                  </a:lnTo>
                  <a:lnTo>
                    <a:pt x="267" y="58"/>
                  </a:lnTo>
                  <a:lnTo>
                    <a:pt x="287" y="43"/>
                  </a:lnTo>
                  <a:lnTo>
                    <a:pt x="309" y="28"/>
                  </a:lnTo>
                  <a:lnTo>
                    <a:pt x="304" y="23"/>
                  </a:lnTo>
                  <a:lnTo>
                    <a:pt x="300" y="20"/>
                  </a:lnTo>
                  <a:lnTo>
                    <a:pt x="289" y="9"/>
                  </a:lnTo>
                  <a:lnTo>
                    <a:pt x="278" y="0"/>
                  </a:lnTo>
                  <a:close/>
                </a:path>
              </a:pathLst>
            </a:custGeom>
            <a:solidFill>
              <a:srgbClr val="968405"/>
            </a:solidFill>
            <a:ln w="9525">
              <a:noFill/>
              <a:round/>
              <a:headEnd/>
              <a:tailEnd/>
            </a:ln>
          </p:spPr>
          <p:txBody>
            <a:bodyPr/>
            <a:lstStyle/>
            <a:p>
              <a:endParaRPr lang="en-US"/>
            </a:p>
          </p:txBody>
        </p:sp>
        <p:sp>
          <p:nvSpPr>
            <p:cNvPr id="40200" name="Freeform 1264"/>
            <p:cNvSpPr>
              <a:spLocks/>
            </p:cNvSpPr>
            <p:nvPr/>
          </p:nvSpPr>
          <p:spPr bwMode="auto">
            <a:xfrm>
              <a:off x="970" y="2617"/>
              <a:ext cx="51" cy="55"/>
            </a:xfrm>
            <a:custGeom>
              <a:avLst/>
              <a:gdLst>
                <a:gd name="T0" fmla="*/ 0 w 308"/>
                <a:gd name="T1" fmla="*/ 0 h 327"/>
                <a:gd name="T2" fmla="*/ 0 w 308"/>
                <a:gd name="T3" fmla="*/ 0 h 327"/>
                <a:gd name="T4" fmla="*/ 0 w 308"/>
                <a:gd name="T5" fmla="*/ 0 h 327"/>
                <a:gd name="T6" fmla="*/ 0 w 308"/>
                <a:gd name="T7" fmla="*/ 0 h 327"/>
                <a:gd name="T8" fmla="*/ 0 w 308"/>
                <a:gd name="T9" fmla="*/ 0 h 327"/>
                <a:gd name="T10" fmla="*/ 0 w 308"/>
                <a:gd name="T11" fmla="*/ 0 h 327"/>
                <a:gd name="T12" fmla="*/ 0 w 308"/>
                <a:gd name="T13" fmla="*/ 0 h 327"/>
                <a:gd name="T14" fmla="*/ 0 w 308"/>
                <a:gd name="T15" fmla="*/ 0 h 327"/>
                <a:gd name="T16" fmla="*/ 0 w 308"/>
                <a:gd name="T17" fmla="*/ 0 h 327"/>
                <a:gd name="T18" fmla="*/ 0 w 308"/>
                <a:gd name="T19" fmla="*/ 0 h 327"/>
                <a:gd name="T20" fmla="*/ 0 w 308"/>
                <a:gd name="T21" fmla="*/ 0 h 327"/>
                <a:gd name="T22" fmla="*/ 0 w 308"/>
                <a:gd name="T23" fmla="*/ 0 h 327"/>
                <a:gd name="T24" fmla="*/ 0 w 308"/>
                <a:gd name="T25" fmla="*/ 0 h 327"/>
                <a:gd name="T26" fmla="*/ 0 w 308"/>
                <a:gd name="T27" fmla="*/ 0 h 327"/>
                <a:gd name="T28" fmla="*/ 0 w 308"/>
                <a:gd name="T29" fmla="*/ 0 h 327"/>
                <a:gd name="T30" fmla="*/ 0 w 308"/>
                <a:gd name="T31" fmla="*/ 0 h 327"/>
                <a:gd name="T32" fmla="*/ 0 w 308"/>
                <a:gd name="T33" fmla="*/ 0 h 327"/>
                <a:gd name="T34" fmla="*/ 0 w 308"/>
                <a:gd name="T35" fmla="*/ 0 h 327"/>
                <a:gd name="T36" fmla="*/ 0 w 308"/>
                <a:gd name="T37" fmla="*/ 0 h 327"/>
                <a:gd name="T38" fmla="*/ 0 w 308"/>
                <a:gd name="T39" fmla="*/ 0 h 327"/>
                <a:gd name="T40" fmla="*/ 0 w 308"/>
                <a:gd name="T41" fmla="*/ 0 h 327"/>
                <a:gd name="T42" fmla="*/ 0 w 308"/>
                <a:gd name="T43" fmla="*/ 0 h 327"/>
                <a:gd name="T44" fmla="*/ 0 w 308"/>
                <a:gd name="T45" fmla="*/ 0 h 327"/>
                <a:gd name="T46" fmla="*/ 0 w 308"/>
                <a:gd name="T47" fmla="*/ 0 h 327"/>
                <a:gd name="T48" fmla="*/ 0 w 308"/>
                <a:gd name="T49" fmla="*/ 0 h 327"/>
                <a:gd name="T50" fmla="*/ 0 w 308"/>
                <a:gd name="T51" fmla="*/ 0 h 327"/>
                <a:gd name="T52" fmla="*/ 0 w 308"/>
                <a:gd name="T53" fmla="*/ 0 h 327"/>
                <a:gd name="T54" fmla="*/ 0 w 308"/>
                <a:gd name="T55" fmla="*/ 0 h 327"/>
                <a:gd name="T56" fmla="*/ 0 w 308"/>
                <a:gd name="T57" fmla="*/ 0 h 327"/>
                <a:gd name="T58" fmla="*/ 0 w 308"/>
                <a:gd name="T59" fmla="*/ 0 h 327"/>
                <a:gd name="T60" fmla="*/ 0 w 308"/>
                <a:gd name="T61" fmla="*/ 0 h 327"/>
                <a:gd name="T62" fmla="*/ 0 w 308"/>
                <a:gd name="T63" fmla="*/ 0 h 327"/>
                <a:gd name="T64" fmla="*/ 0 w 308"/>
                <a:gd name="T65" fmla="*/ 0 h 327"/>
                <a:gd name="T66" fmla="*/ 0 w 308"/>
                <a:gd name="T67" fmla="*/ 0 h 327"/>
                <a:gd name="T68" fmla="*/ 0 w 308"/>
                <a:gd name="T69" fmla="*/ 0 h 327"/>
                <a:gd name="T70" fmla="*/ 0 w 308"/>
                <a:gd name="T71" fmla="*/ 0 h 327"/>
                <a:gd name="T72" fmla="*/ 0 w 308"/>
                <a:gd name="T73" fmla="*/ 0 h 327"/>
                <a:gd name="T74" fmla="*/ 0 w 308"/>
                <a:gd name="T75" fmla="*/ 0 h 327"/>
                <a:gd name="T76" fmla="*/ 0 w 308"/>
                <a:gd name="T77" fmla="*/ 0 h 32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8"/>
                <a:gd name="T118" fmla="*/ 0 h 327"/>
                <a:gd name="T119" fmla="*/ 308 w 308"/>
                <a:gd name="T120" fmla="*/ 327 h 32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8" h="327">
                  <a:moveTo>
                    <a:pt x="279" y="0"/>
                  </a:moveTo>
                  <a:lnTo>
                    <a:pt x="257" y="15"/>
                  </a:lnTo>
                  <a:lnTo>
                    <a:pt x="237" y="30"/>
                  </a:lnTo>
                  <a:lnTo>
                    <a:pt x="216" y="47"/>
                  </a:lnTo>
                  <a:lnTo>
                    <a:pt x="197" y="64"/>
                  </a:lnTo>
                  <a:lnTo>
                    <a:pt x="178" y="81"/>
                  </a:lnTo>
                  <a:lnTo>
                    <a:pt x="160" y="98"/>
                  </a:lnTo>
                  <a:lnTo>
                    <a:pt x="141" y="117"/>
                  </a:lnTo>
                  <a:lnTo>
                    <a:pt x="123" y="135"/>
                  </a:lnTo>
                  <a:lnTo>
                    <a:pt x="105" y="155"/>
                  </a:lnTo>
                  <a:lnTo>
                    <a:pt x="89" y="175"/>
                  </a:lnTo>
                  <a:lnTo>
                    <a:pt x="73" y="195"/>
                  </a:lnTo>
                  <a:lnTo>
                    <a:pt x="57" y="215"/>
                  </a:lnTo>
                  <a:lnTo>
                    <a:pt x="42" y="237"/>
                  </a:lnTo>
                  <a:lnTo>
                    <a:pt x="28" y="258"/>
                  </a:lnTo>
                  <a:lnTo>
                    <a:pt x="14" y="280"/>
                  </a:lnTo>
                  <a:lnTo>
                    <a:pt x="0" y="302"/>
                  </a:lnTo>
                  <a:lnTo>
                    <a:pt x="16" y="316"/>
                  </a:lnTo>
                  <a:lnTo>
                    <a:pt x="31" y="327"/>
                  </a:lnTo>
                  <a:lnTo>
                    <a:pt x="45" y="305"/>
                  </a:lnTo>
                  <a:lnTo>
                    <a:pt x="59" y="283"/>
                  </a:lnTo>
                  <a:lnTo>
                    <a:pt x="73" y="262"/>
                  </a:lnTo>
                  <a:lnTo>
                    <a:pt x="88" y="242"/>
                  </a:lnTo>
                  <a:lnTo>
                    <a:pt x="103" y="221"/>
                  </a:lnTo>
                  <a:lnTo>
                    <a:pt x="119" y="201"/>
                  </a:lnTo>
                  <a:lnTo>
                    <a:pt x="137" y="182"/>
                  </a:lnTo>
                  <a:lnTo>
                    <a:pt x="153" y="162"/>
                  </a:lnTo>
                  <a:lnTo>
                    <a:pt x="171" y="143"/>
                  </a:lnTo>
                  <a:lnTo>
                    <a:pt x="189" y="126"/>
                  </a:lnTo>
                  <a:lnTo>
                    <a:pt x="208" y="109"/>
                  </a:lnTo>
                  <a:lnTo>
                    <a:pt x="227" y="91"/>
                  </a:lnTo>
                  <a:lnTo>
                    <a:pt x="246" y="74"/>
                  </a:lnTo>
                  <a:lnTo>
                    <a:pt x="266" y="59"/>
                  </a:lnTo>
                  <a:lnTo>
                    <a:pt x="287" y="43"/>
                  </a:lnTo>
                  <a:lnTo>
                    <a:pt x="308" y="28"/>
                  </a:lnTo>
                  <a:lnTo>
                    <a:pt x="296" y="16"/>
                  </a:lnTo>
                  <a:lnTo>
                    <a:pt x="285" y="6"/>
                  </a:lnTo>
                  <a:lnTo>
                    <a:pt x="281" y="2"/>
                  </a:lnTo>
                  <a:lnTo>
                    <a:pt x="279" y="0"/>
                  </a:lnTo>
                  <a:close/>
                </a:path>
              </a:pathLst>
            </a:custGeom>
            <a:solidFill>
              <a:srgbClr val="988705"/>
            </a:solidFill>
            <a:ln w="9525">
              <a:noFill/>
              <a:round/>
              <a:headEnd/>
              <a:tailEnd/>
            </a:ln>
          </p:spPr>
          <p:txBody>
            <a:bodyPr/>
            <a:lstStyle/>
            <a:p>
              <a:endParaRPr lang="en-US"/>
            </a:p>
          </p:txBody>
        </p:sp>
        <p:sp>
          <p:nvSpPr>
            <p:cNvPr id="40201" name="Freeform 1265"/>
            <p:cNvSpPr>
              <a:spLocks/>
            </p:cNvSpPr>
            <p:nvPr/>
          </p:nvSpPr>
          <p:spPr bwMode="auto">
            <a:xfrm>
              <a:off x="973" y="2620"/>
              <a:ext cx="51" cy="54"/>
            </a:xfrm>
            <a:custGeom>
              <a:avLst/>
              <a:gdLst>
                <a:gd name="T0" fmla="*/ 0 w 308"/>
                <a:gd name="T1" fmla="*/ 0 h 326"/>
                <a:gd name="T2" fmla="*/ 0 w 308"/>
                <a:gd name="T3" fmla="*/ 0 h 326"/>
                <a:gd name="T4" fmla="*/ 0 w 308"/>
                <a:gd name="T5" fmla="*/ 0 h 326"/>
                <a:gd name="T6" fmla="*/ 0 w 308"/>
                <a:gd name="T7" fmla="*/ 0 h 326"/>
                <a:gd name="T8" fmla="*/ 0 w 308"/>
                <a:gd name="T9" fmla="*/ 0 h 326"/>
                <a:gd name="T10" fmla="*/ 0 w 308"/>
                <a:gd name="T11" fmla="*/ 0 h 326"/>
                <a:gd name="T12" fmla="*/ 0 w 308"/>
                <a:gd name="T13" fmla="*/ 0 h 326"/>
                <a:gd name="T14" fmla="*/ 0 w 308"/>
                <a:gd name="T15" fmla="*/ 0 h 326"/>
                <a:gd name="T16" fmla="*/ 0 w 308"/>
                <a:gd name="T17" fmla="*/ 0 h 326"/>
                <a:gd name="T18" fmla="*/ 0 w 308"/>
                <a:gd name="T19" fmla="*/ 0 h 326"/>
                <a:gd name="T20" fmla="*/ 0 w 308"/>
                <a:gd name="T21" fmla="*/ 0 h 326"/>
                <a:gd name="T22" fmla="*/ 0 w 308"/>
                <a:gd name="T23" fmla="*/ 0 h 326"/>
                <a:gd name="T24" fmla="*/ 0 w 308"/>
                <a:gd name="T25" fmla="*/ 0 h 326"/>
                <a:gd name="T26" fmla="*/ 0 w 308"/>
                <a:gd name="T27" fmla="*/ 0 h 326"/>
                <a:gd name="T28" fmla="*/ 0 w 308"/>
                <a:gd name="T29" fmla="*/ 0 h 326"/>
                <a:gd name="T30" fmla="*/ 0 w 308"/>
                <a:gd name="T31" fmla="*/ 0 h 326"/>
                <a:gd name="T32" fmla="*/ 0 w 308"/>
                <a:gd name="T33" fmla="*/ 0 h 326"/>
                <a:gd name="T34" fmla="*/ 0 w 308"/>
                <a:gd name="T35" fmla="*/ 0 h 326"/>
                <a:gd name="T36" fmla="*/ 0 w 308"/>
                <a:gd name="T37" fmla="*/ 0 h 326"/>
                <a:gd name="T38" fmla="*/ 0 w 308"/>
                <a:gd name="T39" fmla="*/ 0 h 326"/>
                <a:gd name="T40" fmla="*/ 0 w 308"/>
                <a:gd name="T41" fmla="*/ 0 h 326"/>
                <a:gd name="T42" fmla="*/ 0 w 308"/>
                <a:gd name="T43" fmla="*/ 0 h 326"/>
                <a:gd name="T44" fmla="*/ 0 w 308"/>
                <a:gd name="T45" fmla="*/ 0 h 326"/>
                <a:gd name="T46" fmla="*/ 0 w 308"/>
                <a:gd name="T47" fmla="*/ 0 h 326"/>
                <a:gd name="T48" fmla="*/ 0 w 308"/>
                <a:gd name="T49" fmla="*/ 0 h 326"/>
                <a:gd name="T50" fmla="*/ 0 w 308"/>
                <a:gd name="T51" fmla="*/ 0 h 326"/>
                <a:gd name="T52" fmla="*/ 0 w 308"/>
                <a:gd name="T53" fmla="*/ 0 h 326"/>
                <a:gd name="T54" fmla="*/ 0 w 308"/>
                <a:gd name="T55" fmla="*/ 0 h 326"/>
                <a:gd name="T56" fmla="*/ 0 w 308"/>
                <a:gd name="T57" fmla="*/ 0 h 326"/>
                <a:gd name="T58" fmla="*/ 0 w 308"/>
                <a:gd name="T59" fmla="*/ 0 h 326"/>
                <a:gd name="T60" fmla="*/ 0 w 308"/>
                <a:gd name="T61" fmla="*/ 0 h 326"/>
                <a:gd name="T62" fmla="*/ 0 w 308"/>
                <a:gd name="T63" fmla="*/ 0 h 326"/>
                <a:gd name="T64" fmla="*/ 0 w 308"/>
                <a:gd name="T65" fmla="*/ 0 h 326"/>
                <a:gd name="T66" fmla="*/ 0 w 308"/>
                <a:gd name="T67" fmla="*/ 0 h 326"/>
                <a:gd name="T68" fmla="*/ 0 w 308"/>
                <a:gd name="T69" fmla="*/ 0 h 326"/>
                <a:gd name="T70" fmla="*/ 0 w 308"/>
                <a:gd name="T71" fmla="*/ 0 h 326"/>
                <a:gd name="T72" fmla="*/ 0 w 308"/>
                <a:gd name="T73" fmla="*/ 0 h 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8"/>
                <a:gd name="T112" fmla="*/ 0 h 326"/>
                <a:gd name="T113" fmla="*/ 308 w 308"/>
                <a:gd name="T114" fmla="*/ 326 h 3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8" h="326">
                  <a:moveTo>
                    <a:pt x="279" y="0"/>
                  </a:moveTo>
                  <a:lnTo>
                    <a:pt x="257" y="15"/>
                  </a:lnTo>
                  <a:lnTo>
                    <a:pt x="237" y="30"/>
                  </a:lnTo>
                  <a:lnTo>
                    <a:pt x="216" y="46"/>
                  </a:lnTo>
                  <a:lnTo>
                    <a:pt x="197" y="63"/>
                  </a:lnTo>
                  <a:lnTo>
                    <a:pt x="178" y="81"/>
                  </a:lnTo>
                  <a:lnTo>
                    <a:pt x="160" y="98"/>
                  </a:lnTo>
                  <a:lnTo>
                    <a:pt x="141" y="117"/>
                  </a:lnTo>
                  <a:lnTo>
                    <a:pt x="123" y="135"/>
                  </a:lnTo>
                  <a:lnTo>
                    <a:pt x="107" y="155"/>
                  </a:lnTo>
                  <a:lnTo>
                    <a:pt x="89" y="174"/>
                  </a:lnTo>
                  <a:lnTo>
                    <a:pt x="73" y="194"/>
                  </a:lnTo>
                  <a:lnTo>
                    <a:pt x="58" y="215"/>
                  </a:lnTo>
                  <a:lnTo>
                    <a:pt x="43" y="236"/>
                  </a:lnTo>
                  <a:lnTo>
                    <a:pt x="28" y="257"/>
                  </a:lnTo>
                  <a:lnTo>
                    <a:pt x="14" y="279"/>
                  </a:lnTo>
                  <a:lnTo>
                    <a:pt x="0" y="301"/>
                  </a:lnTo>
                  <a:lnTo>
                    <a:pt x="16" y="314"/>
                  </a:lnTo>
                  <a:lnTo>
                    <a:pt x="33" y="326"/>
                  </a:lnTo>
                  <a:lnTo>
                    <a:pt x="45" y="304"/>
                  </a:lnTo>
                  <a:lnTo>
                    <a:pt x="59" y="282"/>
                  </a:lnTo>
                  <a:lnTo>
                    <a:pt x="74" y="261"/>
                  </a:lnTo>
                  <a:lnTo>
                    <a:pt x="88" y="240"/>
                  </a:lnTo>
                  <a:lnTo>
                    <a:pt x="104" y="220"/>
                  </a:lnTo>
                  <a:lnTo>
                    <a:pt x="119" y="200"/>
                  </a:lnTo>
                  <a:lnTo>
                    <a:pt x="137" y="180"/>
                  </a:lnTo>
                  <a:lnTo>
                    <a:pt x="153" y="162"/>
                  </a:lnTo>
                  <a:lnTo>
                    <a:pt x="171" y="143"/>
                  </a:lnTo>
                  <a:lnTo>
                    <a:pt x="189" y="125"/>
                  </a:lnTo>
                  <a:lnTo>
                    <a:pt x="207" y="107"/>
                  </a:lnTo>
                  <a:lnTo>
                    <a:pt x="227" y="91"/>
                  </a:lnTo>
                  <a:lnTo>
                    <a:pt x="247" y="75"/>
                  </a:lnTo>
                  <a:lnTo>
                    <a:pt x="266" y="59"/>
                  </a:lnTo>
                  <a:lnTo>
                    <a:pt x="287" y="44"/>
                  </a:lnTo>
                  <a:lnTo>
                    <a:pt x="308" y="29"/>
                  </a:lnTo>
                  <a:lnTo>
                    <a:pt x="293" y="14"/>
                  </a:lnTo>
                  <a:lnTo>
                    <a:pt x="279" y="0"/>
                  </a:lnTo>
                  <a:close/>
                </a:path>
              </a:pathLst>
            </a:custGeom>
            <a:solidFill>
              <a:srgbClr val="9B8902"/>
            </a:solidFill>
            <a:ln w="9525">
              <a:noFill/>
              <a:round/>
              <a:headEnd/>
              <a:tailEnd/>
            </a:ln>
          </p:spPr>
          <p:txBody>
            <a:bodyPr/>
            <a:lstStyle/>
            <a:p>
              <a:endParaRPr lang="en-US"/>
            </a:p>
          </p:txBody>
        </p:sp>
        <p:sp>
          <p:nvSpPr>
            <p:cNvPr id="40202" name="Freeform 1266"/>
            <p:cNvSpPr>
              <a:spLocks/>
            </p:cNvSpPr>
            <p:nvPr/>
          </p:nvSpPr>
          <p:spPr bwMode="auto">
            <a:xfrm>
              <a:off x="975" y="2622"/>
              <a:ext cx="51" cy="54"/>
            </a:xfrm>
            <a:custGeom>
              <a:avLst/>
              <a:gdLst>
                <a:gd name="T0" fmla="*/ 0 w 306"/>
                <a:gd name="T1" fmla="*/ 0 h 324"/>
                <a:gd name="T2" fmla="*/ 0 w 306"/>
                <a:gd name="T3" fmla="*/ 0 h 324"/>
                <a:gd name="T4" fmla="*/ 0 w 306"/>
                <a:gd name="T5" fmla="*/ 0 h 324"/>
                <a:gd name="T6" fmla="*/ 0 w 306"/>
                <a:gd name="T7" fmla="*/ 0 h 324"/>
                <a:gd name="T8" fmla="*/ 0 w 306"/>
                <a:gd name="T9" fmla="*/ 0 h 324"/>
                <a:gd name="T10" fmla="*/ 0 w 306"/>
                <a:gd name="T11" fmla="*/ 0 h 324"/>
                <a:gd name="T12" fmla="*/ 0 w 306"/>
                <a:gd name="T13" fmla="*/ 0 h 324"/>
                <a:gd name="T14" fmla="*/ 0 w 306"/>
                <a:gd name="T15" fmla="*/ 0 h 324"/>
                <a:gd name="T16" fmla="*/ 0 w 306"/>
                <a:gd name="T17" fmla="*/ 0 h 324"/>
                <a:gd name="T18" fmla="*/ 0 w 306"/>
                <a:gd name="T19" fmla="*/ 0 h 324"/>
                <a:gd name="T20" fmla="*/ 0 w 306"/>
                <a:gd name="T21" fmla="*/ 0 h 324"/>
                <a:gd name="T22" fmla="*/ 0 w 306"/>
                <a:gd name="T23" fmla="*/ 0 h 324"/>
                <a:gd name="T24" fmla="*/ 0 w 306"/>
                <a:gd name="T25" fmla="*/ 0 h 324"/>
                <a:gd name="T26" fmla="*/ 0 w 306"/>
                <a:gd name="T27" fmla="*/ 0 h 324"/>
                <a:gd name="T28" fmla="*/ 0 w 306"/>
                <a:gd name="T29" fmla="*/ 0 h 324"/>
                <a:gd name="T30" fmla="*/ 0 w 306"/>
                <a:gd name="T31" fmla="*/ 0 h 324"/>
                <a:gd name="T32" fmla="*/ 0 w 306"/>
                <a:gd name="T33" fmla="*/ 0 h 324"/>
                <a:gd name="T34" fmla="*/ 0 w 306"/>
                <a:gd name="T35" fmla="*/ 0 h 324"/>
                <a:gd name="T36" fmla="*/ 0 w 306"/>
                <a:gd name="T37" fmla="*/ 0 h 324"/>
                <a:gd name="T38" fmla="*/ 0 w 306"/>
                <a:gd name="T39" fmla="*/ 0 h 324"/>
                <a:gd name="T40" fmla="*/ 0 w 306"/>
                <a:gd name="T41" fmla="*/ 0 h 324"/>
                <a:gd name="T42" fmla="*/ 0 w 306"/>
                <a:gd name="T43" fmla="*/ 0 h 324"/>
                <a:gd name="T44" fmla="*/ 0 w 306"/>
                <a:gd name="T45" fmla="*/ 0 h 324"/>
                <a:gd name="T46" fmla="*/ 0 w 306"/>
                <a:gd name="T47" fmla="*/ 0 h 324"/>
                <a:gd name="T48" fmla="*/ 0 w 306"/>
                <a:gd name="T49" fmla="*/ 0 h 324"/>
                <a:gd name="T50" fmla="*/ 0 w 306"/>
                <a:gd name="T51" fmla="*/ 0 h 324"/>
                <a:gd name="T52" fmla="*/ 0 w 306"/>
                <a:gd name="T53" fmla="*/ 0 h 324"/>
                <a:gd name="T54" fmla="*/ 0 w 306"/>
                <a:gd name="T55" fmla="*/ 0 h 324"/>
                <a:gd name="T56" fmla="*/ 0 w 306"/>
                <a:gd name="T57" fmla="*/ 0 h 324"/>
                <a:gd name="T58" fmla="*/ 0 w 306"/>
                <a:gd name="T59" fmla="*/ 0 h 324"/>
                <a:gd name="T60" fmla="*/ 0 w 306"/>
                <a:gd name="T61" fmla="*/ 0 h 324"/>
                <a:gd name="T62" fmla="*/ 0 w 306"/>
                <a:gd name="T63" fmla="*/ 0 h 324"/>
                <a:gd name="T64" fmla="*/ 0 w 306"/>
                <a:gd name="T65" fmla="*/ 0 h 324"/>
                <a:gd name="T66" fmla="*/ 0 w 306"/>
                <a:gd name="T67" fmla="*/ 0 h 324"/>
                <a:gd name="T68" fmla="*/ 0 w 306"/>
                <a:gd name="T69" fmla="*/ 0 h 324"/>
                <a:gd name="T70" fmla="*/ 0 w 306"/>
                <a:gd name="T71" fmla="*/ 0 h 324"/>
                <a:gd name="T72" fmla="*/ 0 w 306"/>
                <a:gd name="T73" fmla="*/ 0 h 3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6"/>
                <a:gd name="T112" fmla="*/ 0 h 324"/>
                <a:gd name="T113" fmla="*/ 306 w 306"/>
                <a:gd name="T114" fmla="*/ 324 h 3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6" h="324">
                  <a:moveTo>
                    <a:pt x="277" y="0"/>
                  </a:moveTo>
                  <a:lnTo>
                    <a:pt x="256" y="15"/>
                  </a:lnTo>
                  <a:lnTo>
                    <a:pt x="235" y="31"/>
                  </a:lnTo>
                  <a:lnTo>
                    <a:pt x="215" y="46"/>
                  </a:lnTo>
                  <a:lnTo>
                    <a:pt x="196" y="63"/>
                  </a:lnTo>
                  <a:lnTo>
                    <a:pt x="177" y="81"/>
                  </a:lnTo>
                  <a:lnTo>
                    <a:pt x="158" y="98"/>
                  </a:lnTo>
                  <a:lnTo>
                    <a:pt x="140" y="115"/>
                  </a:lnTo>
                  <a:lnTo>
                    <a:pt x="122" y="134"/>
                  </a:lnTo>
                  <a:lnTo>
                    <a:pt x="106" y="154"/>
                  </a:lnTo>
                  <a:lnTo>
                    <a:pt x="88" y="173"/>
                  </a:lnTo>
                  <a:lnTo>
                    <a:pt x="72" y="193"/>
                  </a:lnTo>
                  <a:lnTo>
                    <a:pt x="57" y="214"/>
                  </a:lnTo>
                  <a:lnTo>
                    <a:pt x="42" y="234"/>
                  </a:lnTo>
                  <a:lnTo>
                    <a:pt x="28" y="255"/>
                  </a:lnTo>
                  <a:lnTo>
                    <a:pt x="14" y="277"/>
                  </a:lnTo>
                  <a:lnTo>
                    <a:pt x="0" y="299"/>
                  </a:lnTo>
                  <a:lnTo>
                    <a:pt x="17" y="312"/>
                  </a:lnTo>
                  <a:lnTo>
                    <a:pt x="33" y="324"/>
                  </a:lnTo>
                  <a:lnTo>
                    <a:pt x="46" y="302"/>
                  </a:lnTo>
                  <a:lnTo>
                    <a:pt x="59" y="281"/>
                  </a:lnTo>
                  <a:lnTo>
                    <a:pt x="73" y="260"/>
                  </a:lnTo>
                  <a:lnTo>
                    <a:pt x="88" y="239"/>
                  </a:lnTo>
                  <a:lnTo>
                    <a:pt x="103" y="218"/>
                  </a:lnTo>
                  <a:lnTo>
                    <a:pt x="120" y="199"/>
                  </a:lnTo>
                  <a:lnTo>
                    <a:pt x="136" y="180"/>
                  </a:lnTo>
                  <a:lnTo>
                    <a:pt x="152" y="160"/>
                  </a:lnTo>
                  <a:lnTo>
                    <a:pt x="169" y="143"/>
                  </a:lnTo>
                  <a:lnTo>
                    <a:pt x="188" y="125"/>
                  </a:lnTo>
                  <a:lnTo>
                    <a:pt x="206" y="107"/>
                  </a:lnTo>
                  <a:lnTo>
                    <a:pt x="225" y="91"/>
                  </a:lnTo>
                  <a:lnTo>
                    <a:pt x="244" y="75"/>
                  </a:lnTo>
                  <a:lnTo>
                    <a:pt x="264" y="59"/>
                  </a:lnTo>
                  <a:lnTo>
                    <a:pt x="285" y="44"/>
                  </a:lnTo>
                  <a:lnTo>
                    <a:pt x="306" y="30"/>
                  </a:lnTo>
                  <a:lnTo>
                    <a:pt x="292" y="15"/>
                  </a:lnTo>
                  <a:lnTo>
                    <a:pt x="277" y="0"/>
                  </a:lnTo>
                  <a:close/>
                </a:path>
              </a:pathLst>
            </a:custGeom>
            <a:solidFill>
              <a:srgbClr val="9D8B00"/>
            </a:solidFill>
            <a:ln w="9525">
              <a:noFill/>
              <a:round/>
              <a:headEnd/>
              <a:tailEnd/>
            </a:ln>
          </p:spPr>
          <p:txBody>
            <a:bodyPr/>
            <a:lstStyle/>
            <a:p>
              <a:endParaRPr lang="en-US"/>
            </a:p>
          </p:txBody>
        </p:sp>
        <p:sp>
          <p:nvSpPr>
            <p:cNvPr id="40203" name="Freeform 1267"/>
            <p:cNvSpPr>
              <a:spLocks/>
            </p:cNvSpPr>
            <p:nvPr/>
          </p:nvSpPr>
          <p:spPr bwMode="auto">
            <a:xfrm>
              <a:off x="978" y="2625"/>
              <a:ext cx="50" cy="53"/>
            </a:xfrm>
            <a:custGeom>
              <a:avLst/>
              <a:gdLst>
                <a:gd name="T0" fmla="*/ 0 w 301"/>
                <a:gd name="T1" fmla="*/ 0 h 320"/>
                <a:gd name="T2" fmla="*/ 0 w 301"/>
                <a:gd name="T3" fmla="*/ 0 h 320"/>
                <a:gd name="T4" fmla="*/ 0 w 301"/>
                <a:gd name="T5" fmla="*/ 0 h 320"/>
                <a:gd name="T6" fmla="*/ 0 w 301"/>
                <a:gd name="T7" fmla="*/ 0 h 320"/>
                <a:gd name="T8" fmla="*/ 0 w 301"/>
                <a:gd name="T9" fmla="*/ 0 h 320"/>
                <a:gd name="T10" fmla="*/ 0 w 301"/>
                <a:gd name="T11" fmla="*/ 0 h 320"/>
                <a:gd name="T12" fmla="*/ 0 w 301"/>
                <a:gd name="T13" fmla="*/ 0 h 320"/>
                <a:gd name="T14" fmla="*/ 0 w 301"/>
                <a:gd name="T15" fmla="*/ 0 h 320"/>
                <a:gd name="T16" fmla="*/ 0 w 301"/>
                <a:gd name="T17" fmla="*/ 0 h 320"/>
                <a:gd name="T18" fmla="*/ 0 w 301"/>
                <a:gd name="T19" fmla="*/ 0 h 320"/>
                <a:gd name="T20" fmla="*/ 0 w 301"/>
                <a:gd name="T21" fmla="*/ 0 h 320"/>
                <a:gd name="T22" fmla="*/ 0 w 301"/>
                <a:gd name="T23" fmla="*/ 0 h 320"/>
                <a:gd name="T24" fmla="*/ 0 w 301"/>
                <a:gd name="T25" fmla="*/ 0 h 320"/>
                <a:gd name="T26" fmla="*/ 0 w 301"/>
                <a:gd name="T27" fmla="*/ 0 h 320"/>
                <a:gd name="T28" fmla="*/ 0 w 301"/>
                <a:gd name="T29" fmla="*/ 0 h 320"/>
                <a:gd name="T30" fmla="*/ 0 w 301"/>
                <a:gd name="T31" fmla="*/ 0 h 320"/>
                <a:gd name="T32" fmla="*/ 0 w 301"/>
                <a:gd name="T33" fmla="*/ 0 h 320"/>
                <a:gd name="T34" fmla="*/ 0 w 301"/>
                <a:gd name="T35" fmla="*/ 0 h 320"/>
                <a:gd name="T36" fmla="*/ 0 w 301"/>
                <a:gd name="T37" fmla="*/ 0 h 320"/>
                <a:gd name="T38" fmla="*/ 0 w 301"/>
                <a:gd name="T39" fmla="*/ 0 h 320"/>
                <a:gd name="T40" fmla="*/ 0 w 301"/>
                <a:gd name="T41" fmla="*/ 0 h 320"/>
                <a:gd name="T42" fmla="*/ 0 w 301"/>
                <a:gd name="T43" fmla="*/ 0 h 320"/>
                <a:gd name="T44" fmla="*/ 0 w 301"/>
                <a:gd name="T45" fmla="*/ 0 h 320"/>
                <a:gd name="T46" fmla="*/ 0 w 301"/>
                <a:gd name="T47" fmla="*/ 0 h 320"/>
                <a:gd name="T48" fmla="*/ 0 w 301"/>
                <a:gd name="T49" fmla="*/ 0 h 320"/>
                <a:gd name="T50" fmla="*/ 0 w 301"/>
                <a:gd name="T51" fmla="*/ 0 h 320"/>
                <a:gd name="T52" fmla="*/ 0 w 301"/>
                <a:gd name="T53" fmla="*/ 0 h 320"/>
                <a:gd name="T54" fmla="*/ 0 w 301"/>
                <a:gd name="T55" fmla="*/ 0 h 320"/>
                <a:gd name="T56" fmla="*/ 0 w 301"/>
                <a:gd name="T57" fmla="*/ 0 h 320"/>
                <a:gd name="T58" fmla="*/ 0 w 301"/>
                <a:gd name="T59" fmla="*/ 0 h 320"/>
                <a:gd name="T60" fmla="*/ 0 w 301"/>
                <a:gd name="T61" fmla="*/ 0 h 320"/>
                <a:gd name="T62" fmla="*/ 0 w 301"/>
                <a:gd name="T63" fmla="*/ 0 h 320"/>
                <a:gd name="T64" fmla="*/ 0 w 301"/>
                <a:gd name="T65" fmla="*/ 0 h 320"/>
                <a:gd name="T66" fmla="*/ 0 w 301"/>
                <a:gd name="T67" fmla="*/ 0 h 320"/>
                <a:gd name="T68" fmla="*/ 0 w 301"/>
                <a:gd name="T69" fmla="*/ 0 h 320"/>
                <a:gd name="T70" fmla="*/ 0 w 301"/>
                <a:gd name="T71" fmla="*/ 0 h 320"/>
                <a:gd name="T72" fmla="*/ 0 w 301"/>
                <a:gd name="T73" fmla="*/ 0 h 3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1"/>
                <a:gd name="T112" fmla="*/ 0 h 320"/>
                <a:gd name="T113" fmla="*/ 301 w 301"/>
                <a:gd name="T114" fmla="*/ 320 h 3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1" h="320">
                  <a:moveTo>
                    <a:pt x="275" y="0"/>
                  </a:moveTo>
                  <a:lnTo>
                    <a:pt x="254" y="15"/>
                  </a:lnTo>
                  <a:lnTo>
                    <a:pt x="233" y="30"/>
                  </a:lnTo>
                  <a:lnTo>
                    <a:pt x="214" y="46"/>
                  </a:lnTo>
                  <a:lnTo>
                    <a:pt x="194" y="62"/>
                  </a:lnTo>
                  <a:lnTo>
                    <a:pt x="174" y="78"/>
                  </a:lnTo>
                  <a:lnTo>
                    <a:pt x="156" y="96"/>
                  </a:lnTo>
                  <a:lnTo>
                    <a:pt x="138" y="114"/>
                  </a:lnTo>
                  <a:lnTo>
                    <a:pt x="120" y="133"/>
                  </a:lnTo>
                  <a:lnTo>
                    <a:pt x="104" y="151"/>
                  </a:lnTo>
                  <a:lnTo>
                    <a:pt x="86" y="171"/>
                  </a:lnTo>
                  <a:lnTo>
                    <a:pt x="71" y="191"/>
                  </a:lnTo>
                  <a:lnTo>
                    <a:pt x="55" y="211"/>
                  </a:lnTo>
                  <a:lnTo>
                    <a:pt x="41" y="232"/>
                  </a:lnTo>
                  <a:lnTo>
                    <a:pt x="26" y="253"/>
                  </a:lnTo>
                  <a:lnTo>
                    <a:pt x="12" y="275"/>
                  </a:lnTo>
                  <a:lnTo>
                    <a:pt x="0" y="297"/>
                  </a:lnTo>
                  <a:lnTo>
                    <a:pt x="16" y="309"/>
                  </a:lnTo>
                  <a:lnTo>
                    <a:pt x="33" y="320"/>
                  </a:lnTo>
                  <a:lnTo>
                    <a:pt x="46" y="299"/>
                  </a:lnTo>
                  <a:lnTo>
                    <a:pt x="59" y="277"/>
                  </a:lnTo>
                  <a:lnTo>
                    <a:pt x="72" y="256"/>
                  </a:lnTo>
                  <a:lnTo>
                    <a:pt x="87" y="237"/>
                  </a:lnTo>
                  <a:lnTo>
                    <a:pt x="103" y="216"/>
                  </a:lnTo>
                  <a:lnTo>
                    <a:pt x="118" y="198"/>
                  </a:lnTo>
                  <a:lnTo>
                    <a:pt x="134" y="178"/>
                  </a:lnTo>
                  <a:lnTo>
                    <a:pt x="150" y="159"/>
                  </a:lnTo>
                  <a:lnTo>
                    <a:pt x="167" y="141"/>
                  </a:lnTo>
                  <a:lnTo>
                    <a:pt x="186" y="123"/>
                  </a:lnTo>
                  <a:lnTo>
                    <a:pt x="203" y="107"/>
                  </a:lnTo>
                  <a:lnTo>
                    <a:pt x="223" y="90"/>
                  </a:lnTo>
                  <a:lnTo>
                    <a:pt x="241" y="74"/>
                  </a:lnTo>
                  <a:lnTo>
                    <a:pt x="261" y="59"/>
                  </a:lnTo>
                  <a:lnTo>
                    <a:pt x="281" y="44"/>
                  </a:lnTo>
                  <a:lnTo>
                    <a:pt x="301" y="30"/>
                  </a:lnTo>
                  <a:lnTo>
                    <a:pt x="289" y="15"/>
                  </a:lnTo>
                  <a:lnTo>
                    <a:pt x="275" y="0"/>
                  </a:lnTo>
                  <a:close/>
                </a:path>
              </a:pathLst>
            </a:custGeom>
            <a:solidFill>
              <a:srgbClr val="A08D00"/>
            </a:solidFill>
            <a:ln w="9525">
              <a:noFill/>
              <a:round/>
              <a:headEnd/>
              <a:tailEnd/>
            </a:ln>
          </p:spPr>
          <p:txBody>
            <a:bodyPr/>
            <a:lstStyle/>
            <a:p>
              <a:endParaRPr lang="en-US"/>
            </a:p>
          </p:txBody>
        </p:sp>
        <p:sp>
          <p:nvSpPr>
            <p:cNvPr id="40204" name="Freeform 1268"/>
            <p:cNvSpPr>
              <a:spLocks/>
            </p:cNvSpPr>
            <p:nvPr/>
          </p:nvSpPr>
          <p:spPr bwMode="auto">
            <a:xfrm>
              <a:off x="981" y="2627"/>
              <a:ext cx="49" cy="53"/>
            </a:xfrm>
            <a:custGeom>
              <a:avLst/>
              <a:gdLst>
                <a:gd name="T0" fmla="*/ 0 w 298"/>
                <a:gd name="T1" fmla="*/ 0 h 317"/>
                <a:gd name="T2" fmla="*/ 0 w 298"/>
                <a:gd name="T3" fmla="*/ 0 h 317"/>
                <a:gd name="T4" fmla="*/ 0 w 298"/>
                <a:gd name="T5" fmla="*/ 0 h 317"/>
                <a:gd name="T6" fmla="*/ 0 w 298"/>
                <a:gd name="T7" fmla="*/ 0 h 317"/>
                <a:gd name="T8" fmla="*/ 0 w 298"/>
                <a:gd name="T9" fmla="*/ 0 h 317"/>
                <a:gd name="T10" fmla="*/ 0 w 298"/>
                <a:gd name="T11" fmla="*/ 0 h 317"/>
                <a:gd name="T12" fmla="*/ 0 w 298"/>
                <a:gd name="T13" fmla="*/ 0 h 317"/>
                <a:gd name="T14" fmla="*/ 0 w 298"/>
                <a:gd name="T15" fmla="*/ 0 h 317"/>
                <a:gd name="T16" fmla="*/ 0 w 298"/>
                <a:gd name="T17" fmla="*/ 0 h 317"/>
                <a:gd name="T18" fmla="*/ 0 w 298"/>
                <a:gd name="T19" fmla="*/ 0 h 317"/>
                <a:gd name="T20" fmla="*/ 0 w 298"/>
                <a:gd name="T21" fmla="*/ 0 h 317"/>
                <a:gd name="T22" fmla="*/ 0 w 298"/>
                <a:gd name="T23" fmla="*/ 0 h 317"/>
                <a:gd name="T24" fmla="*/ 0 w 298"/>
                <a:gd name="T25" fmla="*/ 0 h 317"/>
                <a:gd name="T26" fmla="*/ 0 w 298"/>
                <a:gd name="T27" fmla="*/ 0 h 317"/>
                <a:gd name="T28" fmla="*/ 0 w 298"/>
                <a:gd name="T29" fmla="*/ 0 h 317"/>
                <a:gd name="T30" fmla="*/ 0 w 298"/>
                <a:gd name="T31" fmla="*/ 0 h 317"/>
                <a:gd name="T32" fmla="*/ 0 w 298"/>
                <a:gd name="T33" fmla="*/ 0 h 317"/>
                <a:gd name="T34" fmla="*/ 0 w 298"/>
                <a:gd name="T35" fmla="*/ 0 h 317"/>
                <a:gd name="T36" fmla="*/ 0 w 298"/>
                <a:gd name="T37" fmla="*/ 0 h 317"/>
                <a:gd name="T38" fmla="*/ 0 w 298"/>
                <a:gd name="T39" fmla="*/ 0 h 317"/>
                <a:gd name="T40" fmla="*/ 0 w 298"/>
                <a:gd name="T41" fmla="*/ 0 h 317"/>
                <a:gd name="T42" fmla="*/ 0 w 298"/>
                <a:gd name="T43" fmla="*/ 0 h 317"/>
                <a:gd name="T44" fmla="*/ 0 w 298"/>
                <a:gd name="T45" fmla="*/ 0 h 317"/>
                <a:gd name="T46" fmla="*/ 0 w 298"/>
                <a:gd name="T47" fmla="*/ 0 h 317"/>
                <a:gd name="T48" fmla="*/ 0 w 298"/>
                <a:gd name="T49" fmla="*/ 0 h 317"/>
                <a:gd name="T50" fmla="*/ 0 w 298"/>
                <a:gd name="T51" fmla="*/ 0 h 317"/>
                <a:gd name="T52" fmla="*/ 0 w 298"/>
                <a:gd name="T53" fmla="*/ 0 h 317"/>
                <a:gd name="T54" fmla="*/ 0 w 298"/>
                <a:gd name="T55" fmla="*/ 0 h 317"/>
                <a:gd name="T56" fmla="*/ 0 w 298"/>
                <a:gd name="T57" fmla="*/ 0 h 317"/>
                <a:gd name="T58" fmla="*/ 0 w 298"/>
                <a:gd name="T59" fmla="*/ 0 h 317"/>
                <a:gd name="T60" fmla="*/ 0 w 298"/>
                <a:gd name="T61" fmla="*/ 0 h 317"/>
                <a:gd name="T62" fmla="*/ 0 w 298"/>
                <a:gd name="T63" fmla="*/ 0 h 317"/>
                <a:gd name="T64" fmla="*/ 0 w 298"/>
                <a:gd name="T65" fmla="*/ 0 h 317"/>
                <a:gd name="T66" fmla="*/ 0 w 298"/>
                <a:gd name="T67" fmla="*/ 0 h 317"/>
                <a:gd name="T68" fmla="*/ 0 w 298"/>
                <a:gd name="T69" fmla="*/ 0 h 317"/>
                <a:gd name="T70" fmla="*/ 0 w 298"/>
                <a:gd name="T71" fmla="*/ 0 h 317"/>
                <a:gd name="T72" fmla="*/ 0 w 298"/>
                <a:gd name="T73" fmla="*/ 0 h 3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8"/>
                <a:gd name="T112" fmla="*/ 0 h 317"/>
                <a:gd name="T113" fmla="*/ 298 w 298"/>
                <a:gd name="T114" fmla="*/ 317 h 3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8" h="317">
                  <a:moveTo>
                    <a:pt x="273" y="0"/>
                  </a:moveTo>
                  <a:lnTo>
                    <a:pt x="252" y="14"/>
                  </a:lnTo>
                  <a:lnTo>
                    <a:pt x="231" y="29"/>
                  </a:lnTo>
                  <a:lnTo>
                    <a:pt x="211" y="45"/>
                  </a:lnTo>
                  <a:lnTo>
                    <a:pt x="192" y="61"/>
                  </a:lnTo>
                  <a:lnTo>
                    <a:pt x="173" y="77"/>
                  </a:lnTo>
                  <a:lnTo>
                    <a:pt x="155" y="95"/>
                  </a:lnTo>
                  <a:lnTo>
                    <a:pt x="136" y="113"/>
                  </a:lnTo>
                  <a:lnTo>
                    <a:pt x="119" y="130"/>
                  </a:lnTo>
                  <a:lnTo>
                    <a:pt x="103" y="150"/>
                  </a:lnTo>
                  <a:lnTo>
                    <a:pt x="87" y="169"/>
                  </a:lnTo>
                  <a:lnTo>
                    <a:pt x="70" y="188"/>
                  </a:lnTo>
                  <a:lnTo>
                    <a:pt x="55" y="209"/>
                  </a:lnTo>
                  <a:lnTo>
                    <a:pt x="40" y="230"/>
                  </a:lnTo>
                  <a:lnTo>
                    <a:pt x="26" y="251"/>
                  </a:lnTo>
                  <a:lnTo>
                    <a:pt x="13" y="272"/>
                  </a:lnTo>
                  <a:lnTo>
                    <a:pt x="0" y="294"/>
                  </a:lnTo>
                  <a:lnTo>
                    <a:pt x="17" y="305"/>
                  </a:lnTo>
                  <a:lnTo>
                    <a:pt x="33" y="317"/>
                  </a:lnTo>
                  <a:lnTo>
                    <a:pt x="46" y="295"/>
                  </a:lnTo>
                  <a:lnTo>
                    <a:pt x="59" y="274"/>
                  </a:lnTo>
                  <a:lnTo>
                    <a:pt x="73" y="254"/>
                  </a:lnTo>
                  <a:lnTo>
                    <a:pt x="87" y="233"/>
                  </a:lnTo>
                  <a:lnTo>
                    <a:pt x="102" y="214"/>
                  </a:lnTo>
                  <a:lnTo>
                    <a:pt x="117" y="195"/>
                  </a:lnTo>
                  <a:lnTo>
                    <a:pt x="133" y="176"/>
                  </a:lnTo>
                  <a:lnTo>
                    <a:pt x="149" y="158"/>
                  </a:lnTo>
                  <a:lnTo>
                    <a:pt x="166" y="140"/>
                  </a:lnTo>
                  <a:lnTo>
                    <a:pt x="184" y="122"/>
                  </a:lnTo>
                  <a:lnTo>
                    <a:pt x="202" y="106"/>
                  </a:lnTo>
                  <a:lnTo>
                    <a:pt x="221" y="90"/>
                  </a:lnTo>
                  <a:lnTo>
                    <a:pt x="239" y="74"/>
                  </a:lnTo>
                  <a:lnTo>
                    <a:pt x="259" y="59"/>
                  </a:lnTo>
                  <a:lnTo>
                    <a:pt x="278" y="44"/>
                  </a:lnTo>
                  <a:lnTo>
                    <a:pt x="298" y="30"/>
                  </a:lnTo>
                  <a:lnTo>
                    <a:pt x="285" y="15"/>
                  </a:lnTo>
                  <a:lnTo>
                    <a:pt x="273" y="0"/>
                  </a:lnTo>
                  <a:close/>
                </a:path>
              </a:pathLst>
            </a:custGeom>
            <a:solidFill>
              <a:srgbClr val="A28E00"/>
            </a:solidFill>
            <a:ln w="9525">
              <a:noFill/>
              <a:round/>
              <a:headEnd/>
              <a:tailEnd/>
            </a:ln>
          </p:spPr>
          <p:txBody>
            <a:bodyPr/>
            <a:lstStyle/>
            <a:p>
              <a:endParaRPr lang="en-US"/>
            </a:p>
          </p:txBody>
        </p:sp>
        <p:sp>
          <p:nvSpPr>
            <p:cNvPr id="40205" name="Freeform 1269"/>
            <p:cNvSpPr>
              <a:spLocks/>
            </p:cNvSpPr>
            <p:nvPr/>
          </p:nvSpPr>
          <p:spPr bwMode="auto">
            <a:xfrm>
              <a:off x="984" y="2630"/>
              <a:ext cx="48" cy="52"/>
            </a:xfrm>
            <a:custGeom>
              <a:avLst/>
              <a:gdLst>
                <a:gd name="T0" fmla="*/ 0 w 294"/>
                <a:gd name="T1" fmla="*/ 0 h 312"/>
                <a:gd name="T2" fmla="*/ 0 w 294"/>
                <a:gd name="T3" fmla="*/ 0 h 312"/>
                <a:gd name="T4" fmla="*/ 0 w 294"/>
                <a:gd name="T5" fmla="*/ 0 h 312"/>
                <a:gd name="T6" fmla="*/ 0 w 294"/>
                <a:gd name="T7" fmla="*/ 0 h 312"/>
                <a:gd name="T8" fmla="*/ 0 w 294"/>
                <a:gd name="T9" fmla="*/ 0 h 312"/>
                <a:gd name="T10" fmla="*/ 0 w 294"/>
                <a:gd name="T11" fmla="*/ 0 h 312"/>
                <a:gd name="T12" fmla="*/ 0 w 294"/>
                <a:gd name="T13" fmla="*/ 0 h 312"/>
                <a:gd name="T14" fmla="*/ 0 w 294"/>
                <a:gd name="T15" fmla="*/ 0 h 312"/>
                <a:gd name="T16" fmla="*/ 0 w 294"/>
                <a:gd name="T17" fmla="*/ 0 h 312"/>
                <a:gd name="T18" fmla="*/ 0 w 294"/>
                <a:gd name="T19" fmla="*/ 0 h 312"/>
                <a:gd name="T20" fmla="*/ 0 w 294"/>
                <a:gd name="T21" fmla="*/ 0 h 312"/>
                <a:gd name="T22" fmla="*/ 0 w 294"/>
                <a:gd name="T23" fmla="*/ 0 h 312"/>
                <a:gd name="T24" fmla="*/ 0 w 294"/>
                <a:gd name="T25" fmla="*/ 0 h 312"/>
                <a:gd name="T26" fmla="*/ 0 w 294"/>
                <a:gd name="T27" fmla="*/ 0 h 312"/>
                <a:gd name="T28" fmla="*/ 0 w 294"/>
                <a:gd name="T29" fmla="*/ 0 h 312"/>
                <a:gd name="T30" fmla="*/ 0 w 294"/>
                <a:gd name="T31" fmla="*/ 0 h 312"/>
                <a:gd name="T32" fmla="*/ 0 w 294"/>
                <a:gd name="T33" fmla="*/ 0 h 312"/>
                <a:gd name="T34" fmla="*/ 0 w 294"/>
                <a:gd name="T35" fmla="*/ 0 h 312"/>
                <a:gd name="T36" fmla="*/ 0 w 294"/>
                <a:gd name="T37" fmla="*/ 0 h 312"/>
                <a:gd name="T38" fmla="*/ 0 w 294"/>
                <a:gd name="T39" fmla="*/ 0 h 312"/>
                <a:gd name="T40" fmla="*/ 0 w 294"/>
                <a:gd name="T41" fmla="*/ 0 h 312"/>
                <a:gd name="T42" fmla="*/ 0 w 294"/>
                <a:gd name="T43" fmla="*/ 0 h 312"/>
                <a:gd name="T44" fmla="*/ 0 w 294"/>
                <a:gd name="T45" fmla="*/ 0 h 312"/>
                <a:gd name="T46" fmla="*/ 0 w 294"/>
                <a:gd name="T47" fmla="*/ 0 h 312"/>
                <a:gd name="T48" fmla="*/ 0 w 294"/>
                <a:gd name="T49" fmla="*/ 0 h 312"/>
                <a:gd name="T50" fmla="*/ 0 w 294"/>
                <a:gd name="T51" fmla="*/ 0 h 312"/>
                <a:gd name="T52" fmla="*/ 0 w 294"/>
                <a:gd name="T53" fmla="*/ 0 h 312"/>
                <a:gd name="T54" fmla="*/ 0 w 294"/>
                <a:gd name="T55" fmla="*/ 0 h 312"/>
                <a:gd name="T56" fmla="*/ 0 w 294"/>
                <a:gd name="T57" fmla="*/ 0 h 312"/>
                <a:gd name="T58" fmla="*/ 0 w 294"/>
                <a:gd name="T59" fmla="*/ 0 h 312"/>
                <a:gd name="T60" fmla="*/ 0 w 294"/>
                <a:gd name="T61" fmla="*/ 0 h 312"/>
                <a:gd name="T62" fmla="*/ 0 w 294"/>
                <a:gd name="T63" fmla="*/ 0 h 312"/>
                <a:gd name="T64" fmla="*/ 0 w 294"/>
                <a:gd name="T65" fmla="*/ 0 h 312"/>
                <a:gd name="T66" fmla="*/ 0 w 294"/>
                <a:gd name="T67" fmla="*/ 0 h 312"/>
                <a:gd name="T68" fmla="*/ 0 w 294"/>
                <a:gd name="T69" fmla="*/ 0 h 312"/>
                <a:gd name="T70" fmla="*/ 0 w 294"/>
                <a:gd name="T71" fmla="*/ 0 h 312"/>
                <a:gd name="T72" fmla="*/ 0 w 294"/>
                <a:gd name="T73" fmla="*/ 0 h 3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4"/>
                <a:gd name="T112" fmla="*/ 0 h 312"/>
                <a:gd name="T113" fmla="*/ 294 w 294"/>
                <a:gd name="T114" fmla="*/ 312 h 3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4" h="312">
                  <a:moveTo>
                    <a:pt x="268" y="0"/>
                  </a:moveTo>
                  <a:lnTo>
                    <a:pt x="248" y="14"/>
                  </a:lnTo>
                  <a:lnTo>
                    <a:pt x="228" y="29"/>
                  </a:lnTo>
                  <a:lnTo>
                    <a:pt x="208" y="44"/>
                  </a:lnTo>
                  <a:lnTo>
                    <a:pt x="190" y="60"/>
                  </a:lnTo>
                  <a:lnTo>
                    <a:pt x="170" y="77"/>
                  </a:lnTo>
                  <a:lnTo>
                    <a:pt x="153" y="93"/>
                  </a:lnTo>
                  <a:lnTo>
                    <a:pt x="134" y="111"/>
                  </a:lnTo>
                  <a:lnTo>
                    <a:pt x="117" y="129"/>
                  </a:lnTo>
                  <a:lnTo>
                    <a:pt x="101" y="148"/>
                  </a:lnTo>
                  <a:lnTo>
                    <a:pt x="85" y="168"/>
                  </a:lnTo>
                  <a:lnTo>
                    <a:pt x="70" y="186"/>
                  </a:lnTo>
                  <a:lnTo>
                    <a:pt x="54" y="207"/>
                  </a:lnTo>
                  <a:lnTo>
                    <a:pt x="39" y="226"/>
                  </a:lnTo>
                  <a:lnTo>
                    <a:pt x="26" y="247"/>
                  </a:lnTo>
                  <a:lnTo>
                    <a:pt x="13" y="269"/>
                  </a:lnTo>
                  <a:lnTo>
                    <a:pt x="0" y="290"/>
                  </a:lnTo>
                  <a:lnTo>
                    <a:pt x="16" y="302"/>
                  </a:lnTo>
                  <a:lnTo>
                    <a:pt x="34" y="312"/>
                  </a:lnTo>
                  <a:lnTo>
                    <a:pt x="46" y="291"/>
                  </a:lnTo>
                  <a:lnTo>
                    <a:pt x="59" y="270"/>
                  </a:lnTo>
                  <a:lnTo>
                    <a:pt x="72" y="251"/>
                  </a:lnTo>
                  <a:lnTo>
                    <a:pt x="86" y="231"/>
                  </a:lnTo>
                  <a:lnTo>
                    <a:pt x="101" y="211"/>
                  </a:lnTo>
                  <a:lnTo>
                    <a:pt x="116" y="193"/>
                  </a:lnTo>
                  <a:lnTo>
                    <a:pt x="131" y="174"/>
                  </a:lnTo>
                  <a:lnTo>
                    <a:pt x="147" y="156"/>
                  </a:lnTo>
                  <a:lnTo>
                    <a:pt x="164" y="139"/>
                  </a:lnTo>
                  <a:lnTo>
                    <a:pt x="182" y="121"/>
                  </a:lnTo>
                  <a:lnTo>
                    <a:pt x="199" y="105"/>
                  </a:lnTo>
                  <a:lnTo>
                    <a:pt x="218" y="89"/>
                  </a:lnTo>
                  <a:lnTo>
                    <a:pt x="236" y="74"/>
                  </a:lnTo>
                  <a:lnTo>
                    <a:pt x="255" y="59"/>
                  </a:lnTo>
                  <a:lnTo>
                    <a:pt x="274" y="45"/>
                  </a:lnTo>
                  <a:lnTo>
                    <a:pt x="294" y="31"/>
                  </a:lnTo>
                  <a:lnTo>
                    <a:pt x="282" y="15"/>
                  </a:lnTo>
                  <a:lnTo>
                    <a:pt x="268" y="0"/>
                  </a:lnTo>
                  <a:close/>
                </a:path>
              </a:pathLst>
            </a:custGeom>
            <a:solidFill>
              <a:srgbClr val="A49000"/>
            </a:solidFill>
            <a:ln w="9525">
              <a:noFill/>
              <a:round/>
              <a:headEnd/>
              <a:tailEnd/>
            </a:ln>
          </p:spPr>
          <p:txBody>
            <a:bodyPr/>
            <a:lstStyle/>
            <a:p>
              <a:endParaRPr lang="en-US"/>
            </a:p>
          </p:txBody>
        </p:sp>
        <p:sp>
          <p:nvSpPr>
            <p:cNvPr id="40206" name="Freeform 1270"/>
            <p:cNvSpPr>
              <a:spLocks/>
            </p:cNvSpPr>
            <p:nvPr/>
          </p:nvSpPr>
          <p:spPr bwMode="auto">
            <a:xfrm>
              <a:off x="986" y="2632"/>
              <a:ext cx="49" cy="51"/>
            </a:xfrm>
            <a:custGeom>
              <a:avLst/>
              <a:gdLst>
                <a:gd name="T0" fmla="*/ 0 w 291"/>
                <a:gd name="T1" fmla="*/ 0 h 307"/>
                <a:gd name="T2" fmla="*/ 0 w 291"/>
                <a:gd name="T3" fmla="*/ 0 h 307"/>
                <a:gd name="T4" fmla="*/ 0 w 291"/>
                <a:gd name="T5" fmla="*/ 0 h 307"/>
                <a:gd name="T6" fmla="*/ 0 w 291"/>
                <a:gd name="T7" fmla="*/ 0 h 307"/>
                <a:gd name="T8" fmla="*/ 0 w 291"/>
                <a:gd name="T9" fmla="*/ 0 h 307"/>
                <a:gd name="T10" fmla="*/ 0 w 291"/>
                <a:gd name="T11" fmla="*/ 0 h 307"/>
                <a:gd name="T12" fmla="*/ 0 w 291"/>
                <a:gd name="T13" fmla="*/ 0 h 307"/>
                <a:gd name="T14" fmla="*/ 0 w 291"/>
                <a:gd name="T15" fmla="*/ 0 h 307"/>
                <a:gd name="T16" fmla="*/ 0 w 291"/>
                <a:gd name="T17" fmla="*/ 0 h 307"/>
                <a:gd name="T18" fmla="*/ 0 w 291"/>
                <a:gd name="T19" fmla="*/ 0 h 307"/>
                <a:gd name="T20" fmla="*/ 0 w 291"/>
                <a:gd name="T21" fmla="*/ 0 h 307"/>
                <a:gd name="T22" fmla="*/ 0 w 291"/>
                <a:gd name="T23" fmla="*/ 0 h 307"/>
                <a:gd name="T24" fmla="*/ 0 w 291"/>
                <a:gd name="T25" fmla="*/ 0 h 307"/>
                <a:gd name="T26" fmla="*/ 0 w 291"/>
                <a:gd name="T27" fmla="*/ 0 h 307"/>
                <a:gd name="T28" fmla="*/ 0 w 291"/>
                <a:gd name="T29" fmla="*/ 0 h 307"/>
                <a:gd name="T30" fmla="*/ 0 w 291"/>
                <a:gd name="T31" fmla="*/ 0 h 307"/>
                <a:gd name="T32" fmla="*/ 0 w 291"/>
                <a:gd name="T33" fmla="*/ 0 h 307"/>
                <a:gd name="T34" fmla="*/ 0 w 291"/>
                <a:gd name="T35" fmla="*/ 0 h 307"/>
                <a:gd name="T36" fmla="*/ 0 w 291"/>
                <a:gd name="T37" fmla="*/ 0 h 307"/>
                <a:gd name="T38" fmla="*/ 0 w 291"/>
                <a:gd name="T39" fmla="*/ 0 h 307"/>
                <a:gd name="T40" fmla="*/ 0 w 291"/>
                <a:gd name="T41" fmla="*/ 0 h 307"/>
                <a:gd name="T42" fmla="*/ 0 w 291"/>
                <a:gd name="T43" fmla="*/ 0 h 307"/>
                <a:gd name="T44" fmla="*/ 0 w 291"/>
                <a:gd name="T45" fmla="*/ 0 h 307"/>
                <a:gd name="T46" fmla="*/ 0 w 291"/>
                <a:gd name="T47" fmla="*/ 0 h 307"/>
                <a:gd name="T48" fmla="*/ 0 w 291"/>
                <a:gd name="T49" fmla="*/ 0 h 307"/>
                <a:gd name="T50" fmla="*/ 0 w 291"/>
                <a:gd name="T51" fmla="*/ 0 h 307"/>
                <a:gd name="T52" fmla="*/ 0 w 291"/>
                <a:gd name="T53" fmla="*/ 0 h 307"/>
                <a:gd name="T54" fmla="*/ 0 w 291"/>
                <a:gd name="T55" fmla="*/ 0 h 307"/>
                <a:gd name="T56" fmla="*/ 0 w 291"/>
                <a:gd name="T57" fmla="*/ 0 h 307"/>
                <a:gd name="T58" fmla="*/ 0 w 291"/>
                <a:gd name="T59" fmla="*/ 0 h 307"/>
                <a:gd name="T60" fmla="*/ 0 w 291"/>
                <a:gd name="T61" fmla="*/ 0 h 307"/>
                <a:gd name="T62" fmla="*/ 0 w 291"/>
                <a:gd name="T63" fmla="*/ 0 h 307"/>
                <a:gd name="T64" fmla="*/ 0 w 291"/>
                <a:gd name="T65" fmla="*/ 0 h 307"/>
                <a:gd name="T66" fmla="*/ 0 w 291"/>
                <a:gd name="T67" fmla="*/ 0 h 307"/>
                <a:gd name="T68" fmla="*/ 0 w 291"/>
                <a:gd name="T69" fmla="*/ 0 h 307"/>
                <a:gd name="T70" fmla="*/ 0 w 291"/>
                <a:gd name="T71" fmla="*/ 0 h 307"/>
                <a:gd name="T72" fmla="*/ 0 w 291"/>
                <a:gd name="T73" fmla="*/ 0 h 3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1"/>
                <a:gd name="T112" fmla="*/ 0 h 307"/>
                <a:gd name="T113" fmla="*/ 291 w 291"/>
                <a:gd name="T114" fmla="*/ 307 h 3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1" h="307">
                  <a:moveTo>
                    <a:pt x="265" y="0"/>
                  </a:moveTo>
                  <a:lnTo>
                    <a:pt x="245" y="14"/>
                  </a:lnTo>
                  <a:lnTo>
                    <a:pt x="226" y="29"/>
                  </a:lnTo>
                  <a:lnTo>
                    <a:pt x="206" y="44"/>
                  </a:lnTo>
                  <a:lnTo>
                    <a:pt x="188" y="60"/>
                  </a:lnTo>
                  <a:lnTo>
                    <a:pt x="169" y="76"/>
                  </a:lnTo>
                  <a:lnTo>
                    <a:pt x="151" y="92"/>
                  </a:lnTo>
                  <a:lnTo>
                    <a:pt x="133" y="110"/>
                  </a:lnTo>
                  <a:lnTo>
                    <a:pt x="116" y="128"/>
                  </a:lnTo>
                  <a:lnTo>
                    <a:pt x="100" y="146"/>
                  </a:lnTo>
                  <a:lnTo>
                    <a:pt x="84" y="165"/>
                  </a:lnTo>
                  <a:lnTo>
                    <a:pt x="69" y="184"/>
                  </a:lnTo>
                  <a:lnTo>
                    <a:pt x="54" y="203"/>
                  </a:lnTo>
                  <a:lnTo>
                    <a:pt x="40" y="224"/>
                  </a:lnTo>
                  <a:lnTo>
                    <a:pt x="26" y="244"/>
                  </a:lnTo>
                  <a:lnTo>
                    <a:pt x="13" y="265"/>
                  </a:lnTo>
                  <a:lnTo>
                    <a:pt x="0" y="287"/>
                  </a:lnTo>
                  <a:lnTo>
                    <a:pt x="18" y="297"/>
                  </a:lnTo>
                  <a:lnTo>
                    <a:pt x="35" y="307"/>
                  </a:lnTo>
                  <a:lnTo>
                    <a:pt x="47" y="287"/>
                  </a:lnTo>
                  <a:lnTo>
                    <a:pt x="59" y="267"/>
                  </a:lnTo>
                  <a:lnTo>
                    <a:pt x="73" y="247"/>
                  </a:lnTo>
                  <a:lnTo>
                    <a:pt x="86" y="228"/>
                  </a:lnTo>
                  <a:lnTo>
                    <a:pt x="101" y="208"/>
                  </a:lnTo>
                  <a:lnTo>
                    <a:pt x="115" y="190"/>
                  </a:lnTo>
                  <a:lnTo>
                    <a:pt x="131" y="172"/>
                  </a:lnTo>
                  <a:lnTo>
                    <a:pt x="146" y="155"/>
                  </a:lnTo>
                  <a:lnTo>
                    <a:pt x="163" y="137"/>
                  </a:lnTo>
                  <a:lnTo>
                    <a:pt x="180" y="121"/>
                  </a:lnTo>
                  <a:lnTo>
                    <a:pt x="197" y="105"/>
                  </a:lnTo>
                  <a:lnTo>
                    <a:pt x="215" y="89"/>
                  </a:lnTo>
                  <a:lnTo>
                    <a:pt x="233" y="74"/>
                  </a:lnTo>
                  <a:lnTo>
                    <a:pt x="251" y="59"/>
                  </a:lnTo>
                  <a:lnTo>
                    <a:pt x="271" y="45"/>
                  </a:lnTo>
                  <a:lnTo>
                    <a:pt x="291" y="32"/>
                  </a:lnTo>
                  <a:lnTo>
                    <a:pt x="278" y="16"/>
                  </a:lnTo>
                  <a:lnTo>
                    <a:pt x="265" y="0"/>
                  </a:lnTo>
                  <a:close/>
                </a:path>
              </a:pathLst>
            </a:custGeom>
            <a:solidFill>
              <a:srgbClr val="A79200"/>
            </a:solidFill>
            <a:ln w="9525">
              <a:noFill/>
              <a:round/>
              <a:headEnd/>
              <a:tailEnd/>
            </a:ln>
          </p:spPr>
          <p:txBody>
            <a:bodyPr/>
            <a:lstStyle/>
            <a:p>
              <a:endParaRPr lang="en-US"/>
            </a:p>
          </p:txBody>
        </p:sp>
        <p:sp>
          <p:nvSpPr>
            <p:cNvPr id="40207" name="Freeform 1271"/>
            <p:cNvSpPr>
              <a:spLocks/>
            </p:cNvSpPr>
            <p:nvPr/>
          </p:nvSpPr>
          <p:spPr bwMode="auto">
            <a:xfrm>
              <a:off x="989" y="2635"/>
              <a:ext cx="48" cy="50"/>
            </a:xfrm>
            <a:custGeom>
              <a:avLst/>
              <a:gdLst>
                <a:gd name="T0" fmla="*/ 0 w 284"/>
                <a:gd name="T1" fmla="*/ 0 h 301"/>
                <a:gd name="T2" fmla="*/ 0 w 284"/>
                <a:gd name="T3" fmla="*/ 0 h 301"/>
                <a:gd name="T4" fmla="*/ 0 w 284"/>
                <a:gd name="T5" fmla="*/ 0 h 301"/>
                <a:gd name="T6" fmla="*/ 0 w 284"/>
                <a:gd name="T7" fmla="*/ 0 h 301"/>
                <a:gd name="T8" fmla="*/ 0 w 284"/>
                <a:gd name="T9" fmla="*/ 0 h 301"/>
                <a:gd name="T10" fmla="*/ 0 w 284"/>
                <a:gd name="T11" fmla="*/ 0 h 301"/>
                <a:gd name="T12" fmla="*/ 0 w 284"/>
                <a:gd name="T13" fmla="*/ 0 h 301"/>
                <a:gd name="T14" fmla="*/ 0 w 284"/>
                <a:gd name="T15" fmla="*/ 0 h 301"/>
                <a:gd name="T16" fmla="*/ 0 w 284"/>
                <a:gd name="T17" fmla="*/ 0 h 301"/>
                <a:gd name="T18" fmla="*/ 0 w 284"/>
                <a:gd name="T19" fmla="*/ 0 h 301"/>
                <a:gd name="T20" fmla="*/ 0 w 284"/>
                <a:gd name="T21" fmla="*/ 0 h 301"/>
                <a:gd name="T22" fmla="*/ 0 w 284"/>
                <a:gd name="T23" fmla="*/ 0 h 301"/>
                <a:gd name="T24" fmla="*/ 0 w 284"/>
                <a:gd name="T25" fmla="*/ 0 h 301"/>
                <a:gd name="T26" fmla="*/ 0 w 284"/>
                <a:gd name="T27" fmla="*/ 0 h 301"/>
                <a:gd name="T28" fmla="*/ 0 w 284"/>
                <a:gd name="T29" fmla="*/ 0 h 301"/>
                <a:gd name="T30" fmla="*/ 0 w 284"/>
                <a:gd name="T31" fmla="*/ 0 h 301"/>
                <a:gd name="T32" fmla="*/ 0 w 284"/>
                <a:gd name="T33" fmla="*/ 0 h 301"/>
                <a:gd name="T34" fmla="*/ 0 w 284"/>
                <a:gd name="T35" fmla="*/ 0 h 301"/>
                <a:gd name="T36" fmla="*/ 0 w 284"/>
                <a:gd name="T37" fmla="*/ 0 h 301"/>
                <a:gd name="T38" fmla="*/ 0 w 284"/>
                <a:gd name="T39" fmla="*/ 0 h 301"/>
                <a:gd name="T40" fmla="*/ 0 w 284"/>
                <a:gd name="T41" fmla="*/ 0 h 301"/>
                <a:gd name="T42" fmla="*/ 0 w 284"/>
                <a:gd name="T43" fmla="*/ 0 h 301"/>
                <a:gd name="T44" fmla="*/ 0 w 284"/>
                <a:gd name="T45" fmla="*/ 0 h 301"/>
                <a:gd name="T46" fmla="*/ 0 w 284"/>
                <a:gd name="T47" fmla="*/ 0 h 301"/>
                <a:gd name="T48" fmla="*/ 0 w 284"/>
                <a:gd name="T49" fmla="*/ 0 h 301"/>
                <a:gd name="T50" fmla="*/ 0 w 284"/>
                <a:gd name="T51" fmla="*/ 0 h 301"/>
                <a:gd name="T52" fmla="*/ 0 w 284"/>
                <a:gd name="T53" fmla="*/ 0 h 301"/>
                <a:gd name="T54" fmla="*/ 0 w 284"/>
                <a:gd name="T55" fmla="*/ 0 h 301"/>
                <a:gd name="T56" fmla="*/ 0 w 284"/>
                <a:gd name="T57" fmla="*/ 0 h 301"/>
                <a:gd name="T58" fmla="*/ 0 w 284"/>
                <a:gd name="T59" fmla="*/ 0 h 301"/>
                <a:gd name="T60" fmla="*/ 0 w 284"/>
                <a:gd name="T61" fmla="*/ 0 h 301"/>
                <a:gd name="T62" fmla="*/ 0 w 284"/>
                <a:gd name="T63" fmla="*/ 0 h 301"/>
                <a:gd name="T64" fmla="*/ 0 w 284"/>
                <a:gd name="T65" fmla="*/ 0 h 301"/>
                <a:gd name="T66" fmla="*/ 0 w 284"/>
                <a:gd name="T67" fmla="*/ 0 h 301"/>
                <a:gd name="T68" fmla="*/ 0 w 284"/>
                <a:gd name="T69" fmla="*/ 0 h 301"/>
                <a:gd name="T70" fmla="*/ 0 w 284"/>
                <a:gd name="T71" fmla="*/ 0 h 301"/>
                <a:gd name="T72" fmla="*/ 0 w 284"/>
                <a:gd name="T73" fmla="*/ 0 h 301"/>
                <a:gd name="T74" fmla="*/ 0 w 284"/>
                <a:gd name="T75" fmla="*/ 0 h 301"/>
                <a:gd name="T76" fmla="*/ 0 w 284"/>
                <a:gd name="T77" fmla="*/ 0 h 3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84"/>
                <a:gd name="T118" fmla="*/ 0 h 301"/>
                <a:gd name="T119" fmla="*/ 284 w 284"/>
                <a:gd name="T120" fmla="*/ 301 h 3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84" h="301">
                  <a:moveTo>
                    <a:pt x="260" y="0"/>
                  </a:moveTo>
                  <a:lnTo>
                    <a:pt x="240" y="14"/>
                  </a:lnTo>
                  <a:lnTo>
                    <a:pt x="221" y="28"/>
                  </a:lnTo>
                  <a:lnTo>
                    <a:pt x="202" y="43"/>
                  </a:lnTo>
                  <a:lnTo>
                    <a:pt x="184" y="58"/>
                  </a:lnTo>
                  <a:lnTo>
                    <a:pt x="165" y="74"/>
                  </a:lnTo>
                  <a:lnTo>
                    <a:pt x="148" y="90"/>
                  </a:lnTo>
                  <a:lnTo>
                    <a:pt x="130" y="108"/>
                  </a:lnTo>
                  <a:lnTo>
                    <a:pt x="113" y="125"/>
                  </a:lnTo>
                  <a:lnTo>
                    <a:pt x="97" y="143"/>
                  </a:lnTo>
                  <a:lnTo>
                    <a:pt x="82" y="162"/>
                  </a:lnTo>
                  <a:lnTo>
                    <a:pt x="67" y="180"/>
                  </a:lnTo>
                  <a:lnTo>
                    <a:pt x="52" y="200"/>
                  </a:lnTo>
                  <a:lnTo>
                    <a:pt x="38" y="220"/>
                  </a:lnTo>
                  <a:lnTo>
                    <a:pt x="25" y="239"/>
                  </a:lnTo>
                  <a:lnTo>
                    <a:pt x="11" y="260"/>
                  </a:lnTo>
                  <a:lnTo>
                    <a:pt x="0" y="281"/>
                  </a:lnTo>
                  <a:lnTo>
                    <a:pt x="8" y="287"/>
                  </a:lnTo>
                  <a:lnTo>
                    <a:pt x="17" y="291"/>
                  </a:lnTo>
                  <a:lnTo>
                    <a:pt x="26" y="296"/>
                  </a:lnTo>
                  <a:lnTo>
                    <a:pt x="34" y="301"/>
                  </a:lnTo>
                  <a:lnTo>
                    <a:pt x="46" y="281"/>
                  </a:lnTo>
                  <a:lnTo>
                    <a:pt x="59" y="261"/>
                  </a:lnTo>
                  <a:lnTo>
                    <a:pt x="71" y="242"/>
                  </a:lnTo>
                  <a:lnTo>
                    <a:pt x="85" y="223"/>
                  </a:lnTo>
                  <a:lnTo>
                    <a:pt x="99" y="205"/>
                  </a:lnTo>
                  <a:lnTo>
                    <a:pt x="113" y="186"/>
                  </a:lnTo>
                  <a:lnTo>
                    <a:pt x="128" y="169"/>
                  </a:lnTo>
                  <a:lnTo>
                    <a:pt x="143" y="152"/>
                  </a:lnTo>
                  <a:lnTo>
                    <a:pt x="159" y="135"/>
                  </a:lnTo>
                  <a:lnTo>
                    <a:pt x="175" y="119"/>
                  </a:lnTo>
                  <a:lnTo>
                    <a:pt x="193" y="103"/>
                  </a:lnTo>
                  <a:lnTo>
                    <a:pt x="210" y="88"/>
                  </a:lnTo>
                  <a:lnTo>
                    <a:pt x="229" y="73"/>
                  </a:lnTo>
                  <a:lnTo>
                    <a:pt x="246" y="59"/>
                  </a:lnTo>
                  <a:lnTo>
                    <a:pt x="266" y="45"/>
                  </a:lnTo>
                  <a:lnTo>
                    <a:pt x="284" y="32"/>
                  </a:lnTo>
                  <a:lnTo>
                    <a:pt x="273" y="16"/>
                  </a:lnTo>
                  <a:lnTo>
                    <a:pt x="260" y="0"/>
                  </a:lnTo>
                  <a:close/>
                </a:path>
              </a:pathLst>
            </a:custGeom>
            <a:solidFill>
              <a:srgbClr val="A99400"/>
            </a:solidFill>
            <a:ln w="9525">
              <a:noFill/>
              <a:round/>
              <a:headEnd/>
              <a:tailEnd/>
            </a:ln>
          </p:spPr>
          <p:txBody>
            <a:bodyPr/>
            <a:lstStyle/>
            <a:p>
              <a:endParaRPr lang="en-US"/>
            </a:p>
          </p:txBody>
        </p:sp>
        <p:sp>
          <p:nvSpPr>
            <p:cNvPr id="40208" name="Freeform 1272"/>
            <p:cNvSpPr>
              <a:spLocks/>
            </p:cNvSpPr>
            <p:nvPr/>
          </p:nvSpPr>
          <p:spPr bwMode="auto">
            <a:xfrm>
              <a:off x="992" y="2638"/>
              <a:ext cx="46" cy="48"/>
            </a:xfrm>
            <a:custGeom>
              <a:avLst/>
              <a:gdLst>
                <a:gd name="T0" fmla="*/ 0 w 279"/>
                <a:gd name="T1" fmla="*/ 0 h 294"/>
                <a:gd name="T2" fmla="*/ 0 w 279"/>
                <a:gd name="T3" fmla="*/ 0 h 294"/>
                <a:gd name="T4" fmla="*/ 0 w 279"/>
                <a:gd name="T5" fmla="*/ 0 h 294"/>
                <a:gd name="T6" fmla="*/ 0 w 279"/>
                <a:gd name="T7" fmla="*/ 0 h 294"/>
                <a:gd name="T8" fmla="*/ 0 w 279"/>
                <a:gd name="T9" fmla="*/ 0 h 294"/>
                <a:gd name="T10" fmla="*/ 0 w 279"/>
                <a:gd name="T11" fmla="*/ 0 h 294"/>
                <a:gd name="T12" fmla="*/ 0 w 279"/>
                <a:gd name="T13" fmla="*/ 0 h 294"/>
                <a:gd name="T14" fmla="*/ 0 w 279"/>
                <a:gd name="T15" fmla="*/ 0 h 294"/>
                <a:gd name="T16" fmla="*/ 0 w 279"/>
                <a:gd name="T17" fmla="*/ 0 h 294"/>
                <a:gd name="T18" fmla="*/ 0 w 279"/>
                <a:gd name="T19" fmla="*/ 0 h 294"/>
                <a:gd name="T20" fmla="*/ 0 w 279"/>
                <a:gd name="T21" fmla="*/ 0 h 294"/>
                <a:gd name="T22" fmla="*/ 0 w 279"/>
                <a:gd name="T23" fmla="*/ 0 h 294"/>
                <a:gd name="T24" fmla="*/ 0 w 279"/>
                <a:gd name="T25" fmla="*/ 0 h 294"/>
                <a:gd name="T26" fmla="*/ 0 w 279"/>
                <a:gd name="T27" fmla="*/ 0 h 294"/>
                <a:gd name="T28" fmla="*/ 0 w 279"/>
                <a:gd name="T29" fmla="*/ 0 h 294"/>
                <a:gd name="T30" fmla="*/ 0 w 279"/>
                <a:gd name="T31" fmla="*/ 0 h 294"/>
                <a:gd name="T32" fmla="*/ 0 w 279"/>
                <a:gd name="T33" fmla="*/ 0 h 294"/>
                <a:gd name="T34" fmla="*/ 0 w 279"/>
                <a:gd name="T35" fmla="*/ 0 h 294"/>
                <a:gd name="T36" fmla="*/ 0 w 279"/>
                <a:gd name="T37" fmla="*/ 0 h 294"/>
                <a:gd name="T38" fmla="*/ 0 w 279"/>
                <a:gd name="T39" fmla="*/ 0 h 294"/>
                <a:gd name="T40" fmla="*/ 0 w 279"/>
                <a:gd name="T41" fmla="*/ 0 h 294"/>
                <a:gd name="T42" fmla="*/ 0 w 279"/>
                <a:gd name="T43" fmla="*/ 0 h 294"/>
                <a:gd name="T44" fmla="*/ 0 w 279"/>
                <a:gd name="T45" fmla="*/ 0 h 294"/>
                <a:gd name="T46" fmla="*/ 0 w 279"/>
                <a:gd name="T47" fmla="*/ 0 h 294"/>
                <a:gd name="T48" fmla="*/ 0 w 279"/>
                <a:gd name="T49" fmla="*/ 0 h 294"/>
                <a:gd name="T50" fmla="*/ 0 w 279"/>
                <a:gd name="T51" fmla="*/ 0 h 294"/>
                <a:gd name="T52" fmla="*/ 0 w 279"/>
                <a:gd name="T53" fmla="*/ 0 h 294"/>
                <a:gd name="T54" fmla="*/ 0 w 279"/>
                <a:gd name="T55" fmla="*/ 0 h 294"/>
                <a:gd name="T56" fmla="*/ 0 w 279"/>
                <a:gd name="T57" fmla="*/ 0 h 294"/>
                <a:gd name="T58" fmla="*/ 0 w 279"/>
                <a:gd name="T59" fmla="*/ 0 h 294"/>
                <a:gd name="T60" fmla="*/ 0 w 279"/>
                <a:gd name="T61" fmla="*/ 0 h 294"/>
                <a:gd name="T62" fmla="*/ 0 w 279"/>
                <a:gd name="T63" fmla="*/ 0 h 294"/>
                <a:gd name="T64" fmla="*/ 0 w 279"/>
                <a:gd name="T65" fmla="*/ 0 h 294"/>
                <a:gd name="T66" fmla="*/ 0 w 279"/>
                <a:gd name="T67" fmla="*/ 0 h 294"/>
                <a:gd name="T68" fmla="*/ 0 w 279"/>
                <a:gd name="T69" fmla="*/ 0 h 294"/>
                <a:gd name="T70" fmla="*/ 0 w 279"/>
                <a:gd name="T71" fmla="*/ 0 h 294"/>
                <a:gd name="T72" fmla="*/ 0 w 279"/>
                <a:gd name="T73" fmla="*/ 0 h 294"/>
                <a:gd name="T74" fmla="*/ 0 w 279"/>
                <a:gd name="T75" fmla="*/ 0 h 294"/>
                <a:gd name="T76" fmla="*/ 0 w 279"/>
                <a:gd name="T77" fmla="*/ 0 h 2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9"/>
                <a:gd name="T118" fmla="*/ 0 h 294"/>
                <a:gd name="T119" fmla="*/ 279 w 279"/>
                <a:gd name="T120" fmla="*/ 294 h 2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9" h="294">
                  <a:moveTo>
                    <a:pt x="256" y="0"/>
                  </a:moveTo>
                  <a:lnTo>
                    <a:pt x="236" y="13"/>
                  </a:lnTo>
                  <a:lnTo>
                    <a:pt x="216" y="27"/>
                  </a:lnTo>
                  <a:lnTo>
                    <a:pt x="198" y="42"/>
                  </a:lnTo>
                  <a:lnTo>
                    <a:pt x="180" y="57"/>
                  </a:lnTo>
                  <a:lnTo>
                    <a:pt x="162" y="73"/>
                  </a:lnTo>
                  <a:lnTo>
                    <a:pt x="145" y="89"/>
                  </a:lnTo>
                  <a:lnTo>
                    <a:pt x="128" y="105"/>
                  </a:lnTo>
                  <a:lnTo>
                    <a:pt x="111" y="123"/>
                  </a:lnTo>
                  <a:lnTo>
                    <a:pt x="96" y="140"/>
                  </a:lnTo>
                  <a:lnTo>
                    <a:pt x="80" y="158"/>
                  </a:lnTo>
                  <a:lnTo>
                    <a:pt x="66" y="176"/>
                  </a:lnTo>
                  <a:lnTo>
                    <a:pt x="51" y="196"/>
                  </a:lnTo>
                  <a:lnTo>
                    <a:pt x="38" y="215"/>
                  </a:lnTo>
                  <a:lnTo>
                    <a:pt x="24" y="235"/>
                  </a:lnTo>
                  <a:lnTo>
                    <a:pt x="12" y="255"/>
                  </a:lnTo>
                  <a:lnTo>
                    <a:pt x="0" y="275"/>
                  </a:lnTo>
                  <a:lnTo>
                    <a:pt x="9" y="280"/>
                  </a:lnTo>
                  <a:lnTo>
                    <a:pt x="17" y="285"/>
                  </a:lnTo>
                  <a:lnTo>
                    <a:pt x="27" y="289"/>
                  </a:lnTo>
                  <a:lnTo>
                    <a:pt x="36" y="294"/>
                  </a:lnTo>
                  <a:lnTo>
                    <a:pt x="46" y="274"/>
                  </a:lnTo>
                  <a:lnTo>
                    <a:pt x="59" y="256"/>
                  </a:lnTo>
                  <a:lnTo>
                    <a:pt x="72" y="237"/>
                  </a:lnTo>
                  <a:lnTo>
                    <a:pt x="84" y="219"/>
                  </a:lnTo>
                  <a:lnTo>
                    <a:pt x="98" y="200"/>
                  </a:lnTo>
                  <a:lnTo>
                    <a:pt x="112" y="183"/>
                  </a:lnTo>
                  <a:lnTo>
                    <a:pt x="126" y="166"/>
                  </a:lnTo>
                  <a:lnTo>
                    <a:pt x="141" y="149"/>
                  </a:lnTo>
                  <a:lnTo>
                    <a:pt x="157" y="133"/>
                  </a:lnTo>
                  <a:lnTo>
                    <a:pt x="173" y="117"/>
                  </a:lnTo>
                  <a:lnTo>
                    <a:pt x="190" y="102"/>
                  </a:lnTo>
                  <a:lnTo>
                    <a:pt x="207" y="87"/>
                  </a:lnTo>
                  <a:lnTo>
                    <a:pt x="224" y="73"/>
                  </a:lnTo>
                  <a:lnTo>
                    <a:pt x="242" y="59"/>
                  </a:lnTo>
                  <a:lnTo>
                    <a:pt x="260" y="45"/>
                  </a:lnTo>
                  <a:lnTo>
                    <a:pt x="279" y="33"/>
                  </a:lnTo>
                  <a:lnTo>
                    <a:pt x="267" y="16"/>
                  </a:lnTo>
                  <a:lnTo>
                    <a:pt x="256" y="0"/>
                  </a:lnTo>
                  <a:close/>
                </a:path>
              </a:pathLst>
            </a:custGeom>
            <a:solidFill>
              <a:srgbClr val="AB9600"/>
            </a:solidFill>
            <a:ln w="9525">
              <a:noFill/>
              <a:round/>
              <a:headEnd/>
              <a:tailEnd/>
            </a:ln>
          </p:spPr>
          <p:txBody>
            <a:bodyPr/>
            <a:lstStyle/>
            <a:p>
              <a:endParaRPr lang="en-US"/>
            </a:p>
          </p:txBody>
        </p:sp>
        <p:sp>
          <p:nvSpPr>
            <p:cNvPr id="40209" name="Freeform 1273"/>
            <p:cNvSpPr>
              <a:spLocks/>
            </p:cNvSpPr>
            <p:nvPr/>
          </p:nvSpPr>
          <p:spPr bwMode="auto">
            <a:xfrm>
              <a:off x="995" y="2640"/>
              <a:ext cx="45" cy="48"/>
            </a:xfrm>
            <a:custGeom>
              <a:avLst/>
              <a:gdLst>
                <a:gd name="T0" fmla="*/ 0 w 272"/>
                <a:gd name="T1" fmla="*/ 0 h 287"/>
                <a:gd name="T2" fmla="*/ 0 w 272"/>
                <a:gd name="T3" fmla="*/ 0 h 287"/>
                <a:gd name="T4" fmla="*/ 0 w 272"/>
                <a:gd name="T5" fmla="*/ 0 h 287"/>
                <a:gd name="T6" fmla="*/ 0 w 272"/>
                <a:gd name="T7" fmla="*/ 0 h 287"/>
                <a:gd name="T8" fmla="*/ 0 w 272"/>
                <a:gd name="T9" fmla="*/ 0 h 287"/>
                <a:gd name="T10" fmla="*/ 0 w 272"/>
                <a:gd name="T11" fmla="*/ 0 h 287"/>
                <a:gd name="T12" fmla="*/ 0 w 272"/>
                <a:gd name="T13" fmla="*/ 0 h 287"/>
                <a:gd name="T14" fmla="*/ 0 w 272"/>
                <a:gd name="T15" fmla="*/ 0 h 287"/>
                <a:gd name="T16" fmla="*/ 0 w 272"/>
                <a:gd name="T17" fmla="*/ 0 h 287"/>
                <a:gd name="T18" fmla="*/ 0 w 272"/>
                <a:gd name="T19" fmla="*/ 0 h 287"/>
                <a:gd name="T20" fmla="*/ 0 w 272"/>
                <a:gd name="T21" fmla="*/ 0 h 287"/>
                <a:gd name="T22" fmla="*/ 0 w 272"/>
                <a:gd name="T23" fmla="*/ 0 h 287"/>
                <a:gd name="T24" fmla="*/ 0 w 272"/>
                <a:gd name="T25" fmla="*/ 0 h 287"/>
                <a:gd name="T26" fmla="*/ 0 w 272"/>
                <a:gd name="T27" fmla="*/ 0 h 287"/>
                <a:gd name="T28" fmla="*/ 0 w 272"/>
                <a:gd name="T29" fmla="*/ 0 h 287"/>
                <a:gd name="T30" fmla="*/ 0 w 272"/>
                <a:gd name="T31" fmla="*/ 0 h 287"/>
                <a:gd name="T32" fmla="*/ 0 w 272"/>
                <a:gd name="T33" fmla="*/ 0 h 287"/>
                <a:gd name="T34" fmla="*/ 0 w 272"/>
                <a:gd name="T35" fmla="*/ 0 h 287"/>
                <a:gd name="T36" fmla="*/ 0 w 272"/>
                <a:gd name="T37" fmla="*/ 0 h 287"/>
                <a:gd name="T38" fmla="*/ 0 w 272"/>
                <a:gd name="T39" fmla="*/ 0 h 287"/>
                <a:gd name="T40" fmla="*/ 0 w 272"/>
                <a:gd name="T41" fmla="*/ 0 h 287"/>
                <a:gd name="T42" fmla="*/ 0 w 272"/>
                <a:gd name="T43" fmla="*/ 0 h 287"/>
                <a:gd name="T44" fmla="*/ 0 w 272"/>
                <a:gd name="T45" fmla="*/ 0 h 287"/>
                <a:gd name="T46" fmla="*/ 0 w 272"/>
                <a:gd name="T47" fmla="*/ 0 h 287"/>
                <a:gd name="T48" fmla="*/ 0 w 272"/>
                <a:gd name="T49" fmla="*/ 0 h 287"/>
                <a:gd name="T50" fmla="*/ 0 w 272"/>
                <a:gd name="T51" fmla="*/ 0 h 287"/>
                <a:gd name="T52" fmla="*/ 0 w 272"/>
                <a:gd name="T53" fmla="*/ 0 h 287"/>
                <a:gd name="T54" fmla="*/ 0 w 272"/>
                <a:gd name="T55" fmla="*/ 0 h 287"/>
                <a:gd name="T56" fmla="*/ 0 w 272"/>
                <a:gd name="T57" fmla="*/ 0 h 287"/>
                <a:gd name="T58" fmla="*/ 0 w 272"/>
                <a:gd name="T59" fmla="*/ 0 h 287"/>
                <a:gd name="T60" fmla="*/ 0 w 272"/>
                <a:gd name="T61" fmla="*/ 0 h 287"/>
                <a:gd name="T62" fmla="*/ 0 w 272"/>
                <a:gd name="T63" fmla="*/ 0 h 287"/>
                <a:gd name="T64" fmla="*/ 0 w 272"/>
                <a:gd name="T65" fmla="*/ 0 h 287"/>
                <a:gd name="T66" fmla="*/ 0 w 272"/>
                <a:gd name="T67" fmla="*/ 0 h 287"/>
                <a:gd name="T68" fmla="*/ 0 w 272"/>
                <a:gd name="T69" fmla="*/ 0 h 287"/>
                <a:gd name="T70" fmla="*/ 0 w 272"/>
                <a:gd name="T71" fmla="*/ 0 h 287"/>
                <a:gd name="T72" fmla="*/ 0 w 272"/>
                <a:gd name="T73" fmla="*/ 0 h 287"/>
                <a:gd name="T74" fmla="*/ 0 w 272"/>
                <a:gd name="T75" fmla="*/ 0 h 287"/>
                <a:gd name="T76" fmla="*/ 0 w 272"/>
                <a:gd name="T77" fmla="*/ 0 h 2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2"/>
                <a:gd name="T118" fmla="*/ 0 h 287"/>
                <a:gd name="T119" fmla="*/ 272 w 272"/>
                <a:gd name="T120" fmla="*/ 287 h 28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2" h="287">
                  <a:moveTo>
                    <a:pt x="250" y="0"/>
                  </a:moveTo>
                  <a:lnTo>
                    <a:pt x="232" y="13"/>
                  </a:lnTo>
                  <a:lnTo>
                    <a:pt x="212" y="27"/>
                  </a:lnTo>
                  <a:lnTo>
                    <a:pt x="195" y="41"/>
                  </a:lnTo>
                  <a:lnTo>
                    <a:pt x="176" y="56"/>
                  </a:lnTo>
                  <a:lnTo>
                    <a:pt x="159" y="71"/>
                  </a:lnTo>
                  <a:lnTo>
                    <a:pt x="141" y="87"/>
                  </a:lnTo>
                  <a:lnTo>
                    <a:pt x="125" y="103"/>
                  </a:lnTo>
                  <a:lnTo>
                    <a:pt x="109" y="120"/>
                  </a:lnTo>
                  <a:lnTo>
                    <a:pt x="94" y="137"/>
                  </a:lnTo>
                  <a:lnTo>
                    <a:pt x="79" y="154"/>
                  </a:lnTo>
                  <a:lnTo>
                    <a:pt x="65" y="173"/>
                  </a:lnTo>
                  <a:lnTo>
                    <a:pt x="51" y="191"/>
                  </a:lnTo>
                  <a:lnTo>
                    <a:pt x="37" y="210"/>
                  </a:lnTo>
                  <a:lnTo>
                    <a:pt x="25" y="229"/>
                  </a:lnTo>
                  <a:lnTo>
                    <a:pt x="12" y="249"/>
                  </a:lnTo>
                  <a:lnTo>
                    <a:pt x="0" y="269"/>
                  </a:lnTo>
                  <a:lnTo>
                    <a:pt x="10" y="273"/>
                  </a:lnTo>
                  <a:lnTo>
                    <a:pt x="19" y="278"/>
                  </a:lnTo>
                  <a:lnTo>
                    <a:pt x="28" y="283"/>
                  </a:lnTo>
                  <a:lnTo>
                    <a:pt x="36" y="287"/>
                  </a:lnTo>
                  <a:lnTo>
                    <a:pt x="48" y="268"/>
                  </a:lnTo>
                  <a:lnTo>
                    <a:pt x="59" y="249"/>
                  </a:lnTo>
                  <a:lnTo>
                    <a:pt x="71" y="232"/>
                  </a:lnTo>
                  <a:lnTo>
                    <a:pt x="84" y="213"/>
                  </a:lnTo>
                  <a:lnTo>
                    <a:pt x="97" y="196"/>
                  </a:lnTo>
                  <a:lnTo>
                    <a:pt x="111" y="180"/>
                  </a:lnTo>
                  <a:lnTo>
                    <a:pt x="125" y="162"/>
                  </a:lnTo>
                  <a:lnTo>
                    <a:pt x="139" y="146"/>
                  </a:lnTo>
                  <a:lnTo>
                    <a:pt x="154" y="131"/>
                  </a:lnTo>
                  <a:lnTo>
                    <a:pt x="170" y="116"/>
                  </a:lnTo>
                  <a:lnTo>
                    <a:pt x="187" y="101"/>
                  </a:lnTo>
                  <a:lnTo>
                    <a:pt x="203" y="86"/>
                  </a:lnTo>
                  <a:lnTo>
                    <a:pt x="219" y="72"/>
                  </a:lnTo>
                  <a:lnTo>
                    <a:pt x="236" y="59"/>
                  </a:lnTo>
                  <a:lnTo>
                    <a:pt x="254" y="47"/>
                  </a:lnTo>
                  <a:lnTo>
                    <a:pt x="272" y="34"/>
                  </a:lnTo>
                  <a:lnTo>
                    <a:pt x="262" y="17"/>
                  </a:lnTo>
                  <a:lnTo>
                    <a:pt x="250" y="0"/>
                  </a:lnTo>
                  <a:close/>
                </a:path>
              </a:pathLst>
            </a:custGeom>
            <a:solidFill>
              <a:srgbClr val="AD9700"/>
            </a:solidFill>
            <a:ln w="9525">
              <a:noFill/>
              <a:round/>
              <a:headEnd/>
              <a:tailEnd/>
            </a:ln>
          </p:spPr>
          <p:txBody>
            <a:bodyPr/>
            <a:lstStyle/>
            <a:p>
              <a:endParaRPr lang="en-US"/>
            </a:p>
          </p:txBody>
        </p:sp>
        <p:sp>
          <p:nvSpPr>
            <p:cNvPr id="40210" name="Freeform 1274"/>
            <p:cNvSpPr>
              <a:spLocks/>
            </p:cNvSpPr>
            <p:nvPr/>
          </p:nvSpPr>
          <p:spPr bwMode="auto">
            <a:xfrm>
              <a:off x="998" y="2643"/>
              <a:ext cx="44" cy="46"/>
            </a:xfrm>
            <a:custGeom>
              <a:avLst/>
              <a:gdLst>
                <a:gd name="T0" fmla="*/ 0 w 263"/>
                <a:gd name="T1" fmla="*/ 0 h 278"/>
                <a:gd name="T2" fmla="*/ 0 w 263"/>
                <a:gd name="T3" fmla="*/ 0 h 278"/>
                <a:gd name="T4" fmla="*/ 0 w 263"/>
                <a:gd name="T5" fmla="*/ 0 h 278"/>
                <a:gd name="T6" fmla="*/ 0 w 263"/>
                <a:gd name="T7" fmla="*/ 0 h 278"/>
                <a:gd name="T8" fmla="*/ 0 w 263"/>
                <a:gd name="T9" fmla="*/ 0 h 278"/>
                <a:gd name="T10" fmla="*/ 0 w 263"/>
                <a:gd name="T11" fmla="*/ 0 h 278"/>
                <a:gd name="T12" fmla="*/ 0 w 263"/>
                <a:gd name="T13" fmla="*/ 0 h 278"/>
                <a:gd name="T14" fmla="*/ 0 w 263"/>
                <a:gd name="T15" fmla="*/ 0 h 278"/>
                <a:gd name="T16" fmla="*/ 0 w 263"/>
                <a:gd name="T17" fmla="*/ 0 h 278"/>
                <a:gd name="T18" fmla="*/ 0 w 263"/>
                <a:gd name="T19" fmla="*/ 0 h 278"/>
                <a:gd name="T20" fmla="*/ 0 w 263"/>
                <a:gd name="T21" fmla="*/ 0 h 278"/>
                <a:gd name="T22" fmla="*/ 0 w 263"/>
                <a:gd name="T23" fmla="*/ 0 h 278"/>
                <a:gd name="T24" fmla="*/ 0 w 263"/>
                <a:gd name="T25" fmla="*/ 0 h 278"/>
                <a:gd name="T26" fmla="*/ 0 w 263"/>
                <a:gd name="T27" fmla="*/ 0 h 278"/>
                <a:gd name="T28" fmla="*/ 0 w 263"/>
                <a:gd name="T29" fmla="*/ 0 h 278"/>
                <a:gd name="T30" fmla="*/ 0 w 263"/>
                <a:gd name="T31" fmla="*/ 0 h 278"/>
                <a:gd name="T32" fmla="*/ 0 w 263"/>
                <a:gd name="T33" fmla="*/ 0 h 278"/>
                <a:gd name="T34" fmla="*/ 0 w 263"/>
                <a:gd name="T35" fmla="*/ 0 h 278"/>
                <a:gd name="T36" fmla="*/ 0 w 263"/>
                <a:gd name="T37" fmla="*/ 0 h 278"/>
                <a:gd name="T38" fmla="*/ 0 w 263"/>
                <a:gd name="T39" fmla="*/ 0 h 278"/>
                <a:gd name="T40" fmla="*/ 0 w 263"/>
                <a:gd name="T41" fmla="*/ 0 h 278"/>
                <a:gd name="T42" fmla="*/ 0 w 263"/>
                <a:gd name="T43" fmla="*/ 0 h 278"/>
                <a:gd name="T44" fmla="*/ 0 w 263"/>
                <a:gd name="T45" fmla="*/ 0 h 278"/>
                <a:gd name="T46" fmla="*/ 0 w 263"/>
                <a:gd name="T47" fmla="*/ 0 h 278"/>
                <a:gd name="T48" fmla="*/ 0 w 263"/>
                <a:gd name="T49" fmla="*/ 0 h 278"/>
                <a:gd name="T50" fmla="*/ 0 w 263"/>
                <a:gd name="T51" fmla="*/ 0 h 278"/>
                <a:gd name="T52" fmla="*/ 0 w 263"/>
                <a:gd name="T53" fmla="*/ 0 h 278"/>
                <a:gd name="T54" fmla="*/ 0 w 263"/>
                <a:gd name="T55" fmla="*/ 0 h 278"/>
                <a:gd name="T56" fmla="*/ 0 w 263"/>
                <a:gd name="T57" fmla="*/ 0 h 278"/>
                <a:gd name="T58" fmla="*/ 0 w 263"/>
                <a:gd name="T59" fmla="*/ 0 h 278"/>
                <a:gd name="T60" fmla="*/ 0 w 263"/>
                <a:gd name="T61" fmla="*/ 0 h 278"/>
                <a:gd name="T62" fmla="*/ 0 w 263"/>
                <a:gd name="T63" fmla="*/ 0 h 278"/>
                <a:gd name="T64" fmla="*/ 0 w 263"/>
                <a:gd name="T65" fmla="*/ 0 h 278"/>
                <a:gd name="T66" fmla="*/ 0 w 263"/>
                <a:gd name="T67" fmla="*/ 0 h 278"/>
                <a:gd name="T68" fmla="*/ 0 w 263"/>
                <a:gd name="T69" fmla="*/ 0 h 278"/>
                <a:gd name="T70" fmla="*/ 0 w 263"/>
                <a:gd name="T71" fmla="*/ 0 h 278"/>
                <a:gd name="T72" fmla="*/ 0 w 263"/>
                <a:gd name="T73" fmla="*/ 0 h 278"/>
                <a:gd name="T74" fmla="*/ 0 w 263"/>
                <a:gd name="T75" fmla="*/ 0 h 278"/>
                <a:gd name="T76" fmla="*/ 0 w 263"/>
                <a:gd name="T77" fmla="*/ 0 h 27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3"/>
                <a:gd name="T118" fmla="*/ 0 h 278"/>
                <a:gd name="T119" fmla="*/ 263 w 263"/>
                <a:gd name="T120" fmla="*/ 278 h 27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3" h="278">
                  <a:moveTo>
                    <a:pt x="243" y="0"/>
                  </a:moveTo>
                  <a:lnTo>
                    <a:pt x="224" y="12"/>
                  </a:lnTo>
                  <a:lnTo>
                    <a:pt x="206" y="26"/>
                  </a:lnTo>
                  <a:lnTo>
                    <a:pt x="188" y="40"/>
                  </a:lnTo>
                  <a:lnTo>
                    <a:pt x="171" y="54"/>
                  </a:lnTo>
                  <a:lnTo>
                    <a:pt x="154" y="69"/>
                  </a:lnTo>
                  <a:lnTo>
                    <a:pt x="137" y="84"/>
                  </a:lnTo>
                  <a:lnTo>
                    <a:pt x="121" y="100"/>
                  </a:lnTo>
                  <a:lnTo>
                    <a:pt x="105" y="116"/>
                  </a:lnTo>
                  <a:lnTo>
                    <a:pt x="90" y="133"/>
                  </a:lnTo>
                  <a:lnTo>
                    <a:pt x="76" y="150"/>
                  </a:lnTo>
                  <a:lnTo>
                    <a:pt x="62" y="167"/>
                  </a:lnTo>
                  <a:lnTo>
                    <a:pt x="48" y="186"/>
                  </a:lnTo>
                  <a:lnTo>
                    <a:pt x="36" y="204"/>
                  </a:lnTo>
                  <a:lnTo>
                    <a:pt x="23" y="223"/>
                  </a:lnTo>
                  <a:lnTo>
                    <a:pt x="10" y="241"/>
                  </a:lnTo>
                  <a:lnTo>
                    <a:pt x="0" y="261"/>
                  </a:lnTo>
                  <a:lnTo>
                    <a:pt x="9" y="266"/>
                  </a:lnTo>
                  <a:lnTo>
                    <a:pt x="18" y="270"/>
                  </a:lnTo>
                  <a:lnTo>
                    <a:pt x="26" y="274"/>
                  </a:lnTo>
                  <a:lnTo>
                    <a:pt x="36" y="278"/>
                  </a:lnTo>
                  <a:lnTo>
                    <a:pt x="47" y="260"/>
                  </a:lnTo>
                  <a:lnTo>
                    <a:pt x="58" y="242"/>
                  </a:lnTo>
                  <a:lnTo>
                    <a:pt x="69" y="225"/>
                  </a:lnTo>
                  <a:lnTo>
                    <a:pt x="82" y="208"/>
                  </a:lnTo>
                  <a:lnTo>
                    <a:pt x="95" y="190"/>
                  </a:lnTo>
                  <a:lnTo>
                    <a:pt x="107" y="174"/>
                  </a:lnTo>
                  <a:lnTo>
                    <a:pt x="121" y="158"/>
                  </a:lnTo>
                  <a:lnTo>
                    <a:pt x="135" y="143"/>
                  </a:lnTo>
                  <a:lnTo>
                    <a:pt x="150" y="128"/>
                  </a:lnTo>
                  <a:lnTo>
                    <a:pt x="165" y="113"/>
                  </a:lnTo>
                  <a:lnTo>
                    <a:pt x="180" y="99"/>
                  </a:lnTo>
                  <a:lnTo>
                    <a:pt x="196" y="85"/>
                  </a:lnTo>
                  <a:lnTo>
                    <a:pt x="213" y="71"/>
                  </a:lnTo>
                  <a:lnTo>
                    <a:pt x="229" y="59"/>
                  </a:lnTo>
                  <a:lnTo>
                    <a:pt x="246" y="46"/>
                  </a:lnTo>
                  <a:lnTo>
                    <a:pt x="263" y="34"/>
                  </a:lnTo>
                  <a:lnTo>
                    <a:pt x="253" y="17"/>
                  </a:lnTo>
                  <a:lnTo>
                    <a:pt x="243" y="0"/>
                  </a:lnTo>
                  <a:close/>
                </a:path>
              </a:pathLst>
            </a:custGeom>
            <a:solidFill>
              <a:srgbClr val="B09A00"/>
            </a:solidFill>
            <a:ln w="9525">
              <a:noFill/>
              <a:round/>
              <a:headEnd/>
              <a:tailEnd/>
            </a:ln>
          </p:spPr>
          <p:txBody>
            <a:bodyPr/>
            <a:lstStyle/>
            <a:p>
              <a:endParaRPr lang="en-US"/>
            </a:p>
          </p:txBody>
        </p:sp>
        <p:sp>
          <p:nvSpPr>
            <p:cNvPr id="40211" name="Freeform 1275"/>
            <p:cNvSpPr>
              <a:spLocks/>
            </p:cNvSpPr>
            <p:nvPr/>
          </p:nvSpPr>
          <p:spPr bwMode="auto">
            <a:xfrm>
              <a:off x="1001" y="2646"/>
              <a:ext cx="42" cy="45"/>
            </a:xfrm>
            <a:custGeom>
              <a:avLst/>
              <a:gdLst>
                <a:gd name="T0" fmla="*/ 0 w 256"/>
                <a:gd name="T1" fmla="*/ 0 h 268"/>
                <a:gd name="T2" fmla="*/ 0 w 256"/>
                <a:gd name="T3" fmla="*/ 0 h 268"/>
                <a:gd name="T4" fmla="*/ 0 w 256"/>
                <a:gd name="T5" fmla="*/ 0 h 268"/>
                <a:gd name="T6" fmla="*/ 0 w 256"/>
                <a:gd name="T7" fmla="*/ 0 h 268"/>
                <a:gd name="T8" fmla="*/ 0 w 256"/>
                <a:gd name="T9" fmla="*/ 0 h 268"/>
                <a:gd name="T10" fmla="*/ 0 w 256"/>
                <a:gd name="T11" fmla="*/ 0 h 268"/>
                <a:gd name="T12" fmla="*/ 0 w 256"/>
                <a:gd name="T13" fmla="*/ 0 h 268"/>
                <a:gd name="T14" fmla="*/ 0 w 256"/>
                <a:gd name="T15" fmla="*/ 0 h 268"/>
                <a:gd name="T16" fmla="*/ 0 w 256"/>
                <a:gd name="T17" fmla="*/ 0 h 268"/>
                <a:gd name="T18" fmla="*/ 0 w 256"/>
                <a:gd name="T19" fmla="*/ 0 h 268"/>
                <a:gd name="T20" fmla="*/ 0 w 256"/>
                <a:gd name="T21" fmla="*/ 0 h 268"/>
                <a:gd name="T22" fmla="*/ 0 w 256"/>
                <a:gd name="T23" fmla="*/ 0 h 268"/>
                <a:gd name="T24" fmla="*/ 0 w 256"/>
                <a:gd name="T25" fmla="*/ 0 h 268"/>
                <a:gd name="T26" fmla="*/ 0 w 256"/>
                <a:gd name="T27" fmla="*/ 0 h 268"/>
                <a:gd name="T28" fmla="*/ 0 w 256"/>
                <a:gd name="T29" fmla="*/ 0 h 268"/>
                <a:gd name="T30" fmla="*/ 0 w 256"/>
                <a:gd name="T31" fmla="*/ 0 h 268"/>
                <a:gd name="T32" fmla="*/ 0 w 256"/>
                <a:gd name="T33" fmla="*/ 0 h 268"/>
                <a:gd name="T34" fmla="*/ 0 w 256"/>
                <a:gd name="T35" fmla="*/ 0 h 268"/>
                <a:gd name="T36" fmla="*/ 0 w 256"/>
                <a:gd name="T37" fmla="*/ 0 h 268"/>
                <a:gd name="T38" fmla="*/ 0 w 256"/>
                <a:gd name="T39" fmla="*/ 0 h 268"/>
                <a:gd name="T40" fmla="*/ 0 w 256"/>
                <a:gd name="T41" fmla="*/ 0 h 268"/>
                <a:gd name="T42" fmla="*/ 0 w 256"/>
                <a:gd name="T43" fmla="*/ 0 h 268"/>
                <a:gd name="T44" fmla="*/ 0 w 256"/>
                <a:gd name="T45" fmla="*/ 0 h 268"/>
                <a:gd name="T46" fmla="*/ 0 w 256"/>
                <a:gd name="T47" fmla="*/ 0 h 268"/>
                <a:gd name="T48" fmla="*/ 0 w 256"/>
                <a:gd name="T49" fmla="*/ 0 h 268"/>
                <a:gd name="T50" fmla="*/ 0 w 256"/>
                <a:gd name="T51" fmla="*/ 0 h 268"/>
                <a:gd name="T52" fmla="*/ 0 w 256"/>
                <a:gd name="T53" fmla="*/ 0 h 268"/>
                <a:gd name="T54" fmla="*/ 0 w 256"/>
                <a:gd name="T55" fmla="*/ 0 h 268"/>
                <a:gd name="T56" fmla="*/ 0 w 256"/>
                <a:gd name="T57" fmla="*/ 0 h 268"/>
                <a:gd name="T58" fmla="*/ 0 w 256"/>
                <a:gd name="T59" fmla="*/ 0 h 268"/>
                <a:gd name="T60" fmla="*/ 0 w 256"/>
                <a:gd name="T61" fmla="*/ 0 h 268"/>
                <a:gd name="T62" fmla="*/ 0 w 256"/>
                <a:gd name="T63" fmla="*/ 0 h 268"/>
                <a:gd name="T64" fmla="*/ 0 w 256"/>
                <a:gd name="T65" fmla="*/ 0 h 268"/>
                <a:gd name="T66" fmla="*/ 0 w 256"/>
                <a:gd name="T67" fmla="*/ 0 h 268"/>
                <a:gd name="T68" fmla="*/ 0 w 256"/>
                <a:gd name="T69" fmla="*/ 0 h 2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6"/>
                <a:gd name="T106" fmla="*/ 0 h 268"/>
                <a:gd name="T107" fmla="*/ 256 w 256"/>
                <a:gd name="T108" fmla="*/ 268 h 2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6" h="268">
                  <a:moveTo>
                    <a:pt x="236" y="0"/>
                  </a:moveTo>
                  <a:lnTo>
                    <a:pt x="218" y="13"/>
                  </a:lnTo>
                  <a:lnTo>
                    <a:pt x="200" y="25"/>
                  </a:lnTo>
                  <a:lnTo>
                    <a:pt x="183" y="38"/>
                  </a:lnTo>
                  <a:lnTo>
                    <a:pt x="167" y="52"/>
                  </a:lnTo>
                  <a:lnTo>
                    <a:pt x="151" y="67"/>
                  </a:lnTo>
                  <a:lnTo>
                    <a:pt x="134" y="82"/>
                  </a:lnTo>
                  <a:lnTo>
                    <a:pt x="118" y="97"/>
                  </a:lnTo>
                  <a:lnTo>
                    <a:pt x="103" y="112"/>
                  </a:lnTo>
                  <a:lnTo>
                    <a:pt x="89" y="128"/>
                  </a:lnTo>
                  <a:lnTo>
                    <a:pt x="75" y="146"/>
                  </a:lnTo>
                  <a:lnTo>
                    <a:pt x="61" y="162"/>
                  </a:lnTo>
                  <a:lnTo>
                    <a:pt x="48" y="179"/>
                  </a:lnTo>
                  <a:lnTo>
                    <a:pt x="35" y="198"/>
                  </a:lnTo>
                  <a:lnTo>
                    <a:pt x="23" y="215"/>
                  </a:lnTo>
                  <a:lnTo>
                    <a:pt x="12" y="234"/>
                  </a:lnTo>
                  <a:lnTo>
                    <a:pt x="0" y="253"/>
                  </a:lnTo>
                  <a:lnTo>
                    <a:pt x="9" y="257"/>
                  </a:lnTo>
                  <a:lnTo>
                    <a:pt x="20" y="261"/>
                  </a:lnTo>
                  <a:lnTo>
                    <a:pt x="29" y="265"/>
                  </a:lnTo>
                  <a:lnTo>
                    <a:pt x="38" y="268"/>
                  </a:lnTo>
                  <a:lnTo>
                    <a:pt x="59" y="235"/>
                  </a:lnTo>
                  <a:lnTo>
                    <a:pt x="82" y="201"/>
                  </a:lnTo>
                  <a:lnTo>
                    <a:pt x="107" y="170"/>
                  </a:lnTo>
                  <a:lnTo>
                    <a:pt x="133" y="139"/>
                  </a:lnTo>
                  <a:lnTo>
                    <a:pt x="162" y="111"/>
                  </a:lnTo>
                  <a:lnTo>
                    <a:pt x="192" y="83"/>
                  </a:lnTo>
                  <a:lnTo>
                    <a:pt x="207" y="71"/>
                  </a:lnTo>
                  <a:lnTo>
                    <a:pt x="223" y="59"/>
                  </a:lnTo>
                  <a:lnTo>
                    <a:pt x="240" y="46"/>
                  </a:lnTo>
                  <a:lnTo>
                    <a:pt x="256" y="35"/>
                  </a:lnTo>
                  <a:lnTo>
                    <a:pt x="251" y="27"/>
                  </a:lnTo>
                  <a:lnTo>
                    <a:pt x="246" y="17"/>
                  </a:lnTo>
                  <a:lnTo>
                    <a:pt x="242" y="9"/>
                  </a:lnTo>
                  <a:lnTo>
                    <a:pt x="236" y="0"/>
                  </a:lnTo>
                  <a:close/>
                </a:path>
              </a:pathLst>
            </a:custGeom>
            <a:solidFill>
              <a:srgbClr val="B49C00"/>
            </a:solidFill>
            <a:ln w="9525">
              <a:noFill/>
              <a:round/>
              <a:headEnd/>
              <a:tailEnd/>
            </a:ln>
          </p:spPr>
          <p:txBody>
            <a:bodyPr/>
            <a:lstStyle/>
            <a:p>
              <a:endParaRPr lang="en-US"/>
            </a:p>
          </p:txBody>
        </p:sp>
        <p:sp>
          <p:nvSpPr>
            <p:cNvPr id="40212" name="Freeform 1276"/>
            <p:cNvSpPr>
              <a:spLocks/>
            </p:cNvSpPr>
            <p:nvPr/>
          </p:nvSpPr>
          <p:spPr bwMode="auto">
            <a:xfrm>
              <a:off x="1004" y="2649"/>
              <a:ext cx="41" cy="43"/>
            </a:xfrm>
            <a:custGeom>
              <a:avLst/>
              <a:gdLst>
                <a:gd name="T0" fmla="*/ 0 w 246"/>
                <a:gd name="T1" fmla="*/ 0 h 258"/>
                <a:gd name="T2" fmla="*/ 0 w 246"/>
                <a:gd name="T3" fmla="*/ 0 h 258"/>
                <a:gd name="T4" fmla="*/ 0 w 246"/>
                <a:gd name="T5" fmla="*/ 0 h 258"/>
                <a:gd name="T6" fmla="*/ 0 w 246"/>
                <a:gd name="T7" fmla="*/ 0 h 258"/>
                <a:gd name="T8" fmla="*/ 0 w 246"/>
                <a:gd name="T9" fmla="*/ 0 h 258"/>
                <a:gd name="T10" fmla="*/ 0 w 246"/>
                <a:gd name="T11" fmla="*/ 0 h 258"/>
                <a:gd name="T12" fmla="*/ 0 w 246"/>
                <a:gd name="T13" fmla="*/ 0 h 258"/>
                <a:gd name="T14" fmla="*/ 0 w 246"/>
                <a:gd name="T15" fmla="*/ 0 h 258"/>
                <a:gd name="T16" fmla="*/ 0 w 246"/>
                <a:gd name="T17" fmla="*/ 0 h 258"/>
                <a:gd name="T18" fmla="*/ 0 w 246"/>
                <a:gd name="T19" fmla="*/ 0 h 258"/>
                <a:gd name="T20" fmla="*/ 0 w 246"/>
                <a:gd name="T21" fmla="*/ 0 h 258"/>
                <a:gd name="T22" fmla="*/ 0 w 246"/>
                <a:gd name="T23" fmla="*/ 0 h 258"/>
                <a:gd name="T24" fmla="*/ 0 w 246"/>
                <a:gd name="T25" fmla="*/ 0 h 258"/>
                <a:gd name="T26" fmla="*/ 0 w 246"/>
                <a:gd name="T27" fmla="*/ 0 h 258"/>
                <a:gd name="T28" fmla="*/ 0 w 246"/>
                <a:gd name="T29" fmla="*/ 0 h 258"/>
                <a:gd name="T30" fmla="*/ 0 w 246"/>
                <a:gd name="T31" fmla="*/ 0 h 258"/>
                <a:gd name="T32" fmla="*/ 0 w 246"/>
                <a:gd name="T33" fmla="*/ 0 h 258"/>
                <a:gd name="T34" fmla="*/ 0 w 246"/>
                <a:gd name="T35" fmla="*/ 0 h 258"/>
                <a:gd name="T36" fmla="*/ 0 w 246"/>
                <a:gd name="T37" fmla="*/ 0 h 258"/>
                <a:gd name="T38" fmla="*/ 0 w 246"/>
                <a:gd name="T39" fmla="*/ 0 h 258"/>
                <a:gd name="T40" fmla="*/ 0 w 246"/>
                <a:gd name="T41" fmla="*/ 0 h 258"/>
                <a:gd name="T42" fmla="*/ 0 w 246"/>
                <a:gd name="T43" fmla="*/ 0 h 258"/>
                <a:gd name="T44" fmla="*/ 0 w 246"/>
                <a:gd name="T45" fmla="*/ 0 h 258"/>
                <a:gd name="T46" fmla="*/ 0 w 246"/>
                <a:gd name="T47" fmla="*/ 0 h 258"/>
                <a:gd name="T48" fmla="*/ 0 w 246"/>
                <a:gd name="T49" fmla="*/ 0 h 258"/>
                <a:gd name="T50" fmla="*/ 0 w 246"/>
                <a:gd name="T51" fmla="*/ 0 h 258"/>
                <a:gd name="T52" fmla="*/ 0 w 246"/>
                <a:gd name="T53" fmla="*/ 0 h 258"/>
                <a:gd name="T54" fmla="*/ 0 w 246"/>
                <a:gd name="T55" fmla="*/ 0 h 258"/>
                <a:gd name="T56" fmla="*/ 0 w 246"/>
                <a:gd name="T57" fmla="*/ 0 h 258"/>
                <a:gd name="T58" fmla="*/ 0 w 246"/>
                <a:gd name="T59" fmla="*/ 0 h 258"/>
                <a:gd name="T60" fmla="*/ 0 w 246"/>
                <a:gd name="T61" fmla="*/ 0 h 258"/>
                <a:gd name="T62" fmla="*/ 0 w 246"/>
                <a:gd name="T63" fmla="*/ 0 h 258"/>
                <a:gd name="T64" fmla="*/ 0 w 246"/>
                <a:gd name="T65" fmla="*/ 0 h 2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6"/>
                <a:gd name="T100" fmla="*/ 0 h 258"/>
                <a:gd name="T101" fmla="*/ 246 w 246"/>
                <a:gd name="T102" fmla="*/ 258 h 2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6" h="258">
                  <a:moveTo>
                    <a:pt x="227" y="0"/>
                  </a:moveTo>
                  <a:lnTo>
                    <a:pt x="210" y="12"/>
                  </a:lnTo>
                  <a:lnTo>
                    <a:pt x="193" y="25"/>
                  </a:lnTo>
                  <a:lnTo>
                    <a:pt x="177" y="37"/>
                  </a:lnTo>
                  <a:lnTo>
                    <a:pt x="160" y="51"/>
                  </a:lnTo>
                  <a:lnTo>
                    <a:pt x="144" y="65"/>
                  </a:lnTo>
                  <a:lnTo>
                    <a:pt x="129" y="79"/>
                  </a:lnTo>
                  <a:lnTo>
                    <a:pt x="114" y="94"/>
                  </a:lnTo>
                  <a:lnTo>
                    <a:pt x="99" y="109"/>
                  </a:lnTo>
                  <a:lnTo>
                    <a:pt x="85" y="124"/>
                  </a:lnTo>
                  <a:lnTo>
                    <a:pt x="71" y="140"/>
                  </a:lnTo>
                  <a:lnTo>
                    <a:pt x="59" y="156"/>
                  </a:lnTo>
                  <a:lnTo>
                    <a:pt x="46" y="174"/>
                  </a:lnTo>
                  <a:lnTo>
                    <a:pt x="33" y="191"/>
                  </a:lnTo>
                  <a:lnTo>
                    <a:pt x="22" y="208"/>
                  </a:lnTo>
                  <a:lnTo>
                    <a:pt x="11" y="226"/>
                  </a:lnTo>
                  <a:lnTo>
                    <a:pt x="0" y="244"/>
                  </a:lnTo>
                  <a:lnTo>
                    <a:pt x="10" y="248"/>
                  </a:lnTo>
                  <a:lnTo>
                    <a:pt x="19" y="251"/>
                  </a:lnTo>
                  <a:lnTo>
                    <a:pt x="29" y="255"/>
                  </a:lnTo>
                  <a:lnTo>
                    <a:pt x="38" y="258"/>
                  </a:lnTo>
                  <a:lnTo>
                    <a:pt x="59" y="226"/>
                  </a:lnTo>
                  <a:lnTo>
                    <a:pt x="81" y="195"/>
                  </a:lnTo>
                  <a:lnTo>
                    <a:pt x="104" y="165"/>
                  </a:lnTo>
                  <a:lnTo>
                    <a:pt x="129" y="136"/>
                  </a:lnTo>
                  <a:lnTo>
                    <a:pt x="157" y="109"/>
                  </a:lnTo>
                  <a:lnTo>
                    <a:pt x="185" y="82"/>
                  </a:lnTo>
                  <a:lnTo>
                    <a:pt x="215" y="59"/>
                  </a:lnTo>
                  <a:lnTo>
                    <a:pt x="246" y="36"/>
                  </a:lnTo>
                  <a:lnTo>
                    <a:pt x="241" y="27"/>
                  </a:lnTo>
                  <a:lnTo>
                    <a:pt x="237" y="19"/>
                  </a:lnTo>
                  <a:lnTo>
                    <a:pt x="232" y="10"/>
                  </a:lnTo>
                  <a:lnTo>
                    <a:pt x="227" y="0"/>
                  </a:lnTo>
                  <a:close/>
                </a:path>
              </a:pathLst>
            </a:custGeom>
            <a:solidFill>
              <a:srgbClr val="B79E00"/>
            </a:solidFill>
            <a:ln w="9525">
              <a:noFill/>
              <a:round/>
              <a:headEnd/>
              <a:tailEnd/>
            </a:ln>
          </p:spPr>
          <p:txBody>
            <a:bodyPr/>
            <a:lstStyle/>
            <a:p>
              <a:endParaRPr lang="en-US"/>
            </a:p>
          </p:txBody>
        </p:sp>
        <p:sp>
          <p:nvSpPr>
            <p:cNvPr id="40213" name="Freeform 1277"/>
            <p:cNvSpPr>
              <a:spLocks/>
            </p:cNvSpPr>
            <p:nvPr/>
          </p:nvSpPr>
          <p:spPr bwMode="auto">
            <a:xfrm>
              <a:off x="1007" y="2652"/>
              <a:ext cx="39" cy="41"/>
            </a:xfrm>
            <a:custGeom>
              <a:avLst/>
              <a:gdLst>
                <a:gd name="T0" fmla="*/ 0 w 235"/>
                <a:gd name="T1" fmla="*/ 0 h 246"/>
                <a:gd name="T2" fmla="*/ 0 w 235"/>
                <a:gd name="T3" fmla="*/ 0 h 246"/>
                <a:gd name="T4" fmla="*/ 0 w 235"/>
                <a:gd name="T5" fmla="*/ 0 h 246"/>
                <a:gd name="T6" fmla="*/ 0 w 235"/>
                <a:gd name="T7" fmla="*/ 0 h 246"/>
                <a:gd name="T8" fmla="*/ 0 w 235"/>
                <a:gd name="T9" fmla="*/ 0 h 246"/>
                <a:gd name="T10" fmla="*/ 0 w 235"/>
                <a:gd name="T11" fmla="*/ 0 h 246"/>
                <a:gd name="T12" fmla="*/ 0 w 235"/>
                <a:gd name="T13" fmla="*/ 0 h 246"/>
                <a:gd name="T14" fmla="*/ 0 w 235"/>
                <a:gd name="T15" fmla="*/ 0 h 246"/>
                <a:gd name="T16" fmla="*/ 0 w 235"/>
                <a:gd name="T17" fmla="*/ 0 h 246"/>
                <a:gd name="T18" fmla="*/ 0 w 235"/>
                <a:gd name="T19" fmla="*/ 0 h 246"/>
                <a:gd name="T20" fmla="*/ 0 w 235"/>
                <a:gd name="T21" fmla="*/ 0 h 246"/>
                <a:gd name="T22" fmla="*/ 0 w 235"/>
                <a:gd name="T23" fmla="*/ 0 h 246"/>
                <a:gd name="T24" fmla="*/ 0 w 235"/>
                <a:gd name="T25" fmla="*/ 0 h 246"/>
                <a:gd name="T26" fmla="*/ 0 w 235"/>
                <a:gd name="T27" fmla="*/ 0 h 246"/>
                <a:gd name="T28" fmla="*/ 0 w 235"/>
                <a:gd name="T29" fmla="*/ 0 h 246"/>
                <a:gd name="T30" fmla="*/ 0 w 235"/>
                <a:gd name="T31" fmla="*/ 0 h 246"/>
                <a:gd name="T32" fmla="*/ 0 w 235"/>
                <a:gd name="T33" fmla="*/ 0 h 246"/>
                <a:gd name="T34" fmla="*/ 0 w 235"/>
                <a:gd name="T35" fmla="*/ 0 h 246"/>
                <a:gd name="T36" fmla="*/ 0 w 235"/>
                <a:gd name="T37" fmla="*/ 0 h 246"/>
                <a:gd name="T38" fmla="*/ 0 w 235"/>
                <a:gd name="T39" fmla="*/ 0 h 246"/>
                <a:gd name="T40" fmla="*/ 0 w 235"/>
                <a:gd name="T41" fmla="*/ 0 h 246"/>
                <a:gd name="T42" fmla="*/ 0 w 235"/>
                <a:gd name="T43" fmla="*/ 0 h 246"/>
                <a:gd name="T44" fmla="*/ 0 w 235"/>
                <a:gd name="T45" fmla="*/ 0 h 246"/>
                <a:gd name="T46" fmla="*/ 0 w 235"/>
                <a:gd name="T47" fmla="*/ 0 h 246"/>
                <a:gd name="T48" fmla="*/ 0 w 235"/>
                <a:gd name="T49" fmla="*/ 0 h 246"/>
                <a:gd name="T50" fmla="*/ 0 w 235"/>
                <a:gd name="T51" fmla="*/ 0 h 246"/>
                <a:gd name="T52" fmla="*/ 0 w 235"/>
                <a:gd name="T53" fmla="*/ 0 h 24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5"/>
                <a:gd name="T82" fmla="*/ 0 h 246"/>
                <a:gd name="T83" fmla="*/ 235 w 235"/>
                <a:gd name="T84" fmla="*/ 246 h 24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5" h="246">
                  <a:moveTo>
                    <a:pt x="218" y="0"/>
                  </a:moveTo>
                  <a:lnTo>
                    <a:pt x="202" y="11"/>
                  </a:lnTo>
                  <a:lnTo>
                    <a:pt x="185" y="24"/>
                  </a:lnTo>
                  <a:lnTo>
                    <a:pt x="169" y="36"/>
                  </a:lnTo>
                  <a:lnTo>
                    <a:pt x="154" y="48"/>
                  </a:lnTo>
                  <a:lnTo>
                    <a:pt x="124" y="76"/>
                  </a:lnTo>
                  <a:lnTo>
                    <a:pt x="95" y="104"/>
                  </a:lnTo>
                  <a:lnTo>
                    <a:pt x="69" y="135"/>
                  </a:lnTo>
                  <a:lnTo>
                    <a:pt x="44" y="166"/>
                  </a:lnTo>
                  <a:lnTo>
                    <a:pt x="21" y="200"/>
                  </a:lnTo>
                  <a:lnTo>
                    <a:pt x="0" y="233"/>
                  </a:lnTo>
                  <a:lnTo>
                    <a:pt x="10" y="237"/>
                  </a:lnTo>
                  <a:lnTo>
                    <a:pt x="20" y="240"/>
                  </a:lnTo>
                  <a:lnTo>
                    <a:pt x="29" y="244"/>
                  </a:lnTo>
                  <a:lnTo>
                    <a:pt x="39" y="246"/>
                  </a:lnTo>
                  <a:lnTo>
                    <a:pt x="58" y="216"/>
                  </a:lnTo>
                  <a:lnTo>
                    <a:pt x="79" y="186"/>
                  </a:lnTo>
                  <a:lnTo>
                    <a:pt x="102" y="158"/>
                  </a:lnTo>
                  <a:lnTo>
                    <a:pt x="125" y="132"/>
                  </a:lnTo>
                  <a:lnTo>
                    <a:pt x="151" y="105"/>
                  </a:lnTo>
                  <a:lnTo>
                    <a:pt x="177" y="81"/>
                  </a:lnTo>
                  <a:lnTo>
                    <a:pt x="205" y="59"/>
                  </a:lnTo>
                  <a:lnTo>
                    <a:pt x="235" y="37"/>
                  </a:lnTo>
                  <a:lnTo>
                    <a:pt x="230" y="27"/>
                  </a:lnTo>
                  <a:lnTo>
                    <a:pt x="227" y="18"/>
                  </a:lnTo>
                  <a:lnTo>
                    <a:pt x="222" y="9"/>
                  </a:lnTo>
                  <a:lnTo>
                    <a:pt x="218" y="0"/>
                  </a:lnTo>
                  <a:close/>
                </a:path>
              </a:pathLst>
            </a:custGeom>
            <a:solidFill>
              <a:srgbClr val="B9A000"/>
            </a:solidFill>
            <a:ln w="9525">
              <a:noFill/>
              <a:round/>
              <a:headEnd/>
              <a:tailEnd/>
            </a:ln>
          </p:spPr>
          <p:txBody>
            <a:bodyPr/>
            <a:lstStyle/>
            <a:p>
              <a:endParaRPr lang="en-US"/>
            </a:p>
          </p:txBody>
        </p:sp>
        <p:sp>
          <p:nvSpPr>
            <p:cNvPr id="40214" name="Freeform 1278"/>
            <p:cNvSpPr>
              <a:spLocks/>
            </p:cNvSpPr>
            <p:nvPr/>
          </p:nvSpPr>
          <p:spPr bwMode="auto">
            <a:xfrm>
              <a:off x="1010" y="2655"/>
              <a:ext cx="38" cy="39"/>
            </a:xfrm>
            <a:custGeom>
              <a:avLst/>
              <a:gdLst>
                <a:gd name="T0" fmla="*/ 0 w 223"/>
                <a:gd name="T1" fmla="*/ 0 h 234"/>
                <a:gd name="T2" fmla="*/ 0 w 223"/>
                <a:gd name="T3" fmla="*/ 0 h 234"/>
                <a:gd name="T4" fmla="*/ 0 w 223"/>
                <a:gd name="T5" fmla="*/ 0 h 234"/>
                <a:gd name="T6" fmla="*/ 0 w 223"/>
                <a:gd name="T7" fmla="*/ 0 h 234"/>
                <a:gd name="T8" fmla="*/ 0 w 223"/>
                <a:gd name="T9" fmla="*/ 0 h 234"/>
                <a:gd name="T10" fmla="*/ 0 w 223"/>
                <a:gd name="T11" fmla="*/ 0 h 234"/>
                <a:gd name="T12" fmla="*/ 0 w 223"/>
                <a:gd name="T13" fmla="*/ 0 h 234"/>
                <a:gd name="T14" fmla="*/ 0 w 223"/>
                <a:gd name="T15" fmla="*/ 0 h 234"/>
                <a:gd name="T16" fmla="*/ 0 w 223"/>
                <a:gd name="T17" fmla="*/ 0 h 234"/>
                <a:gd name="T18" fmla="*/ 0 w 223"/>
                <a:gd name="T19" fmla="*/ 0 h 234"/>
                <a:gd name="T20" fmla="*/ 0 w 223"/>
                <a:gd name="T21" fmla="*/ 0 h 234"/>
                <a:gd name="T22" fmla="*/ 0 w 223"/>
                <a:gd name="T23" fmla="*/ 0 h 234"/>
                <a:gd name="T24" fmla="*/ 0 w 223"/>
                <a:gd name="T25" fmla="*/ 0 h 234"/>
                <a:gd name="T26" fmla="*/ 0 w 223"/>
                <a:gd name="T27" fmla="*/ 0 h 234"/>
                <a:gd name="T28" fmla="*/ 0 w 223"/>
                <a:gd name="T29" fmla="*/ 0 h 234"/>
                <a:gd name="T30" fmla="*/ 0 w 223"/>
                <a:gd name="T31" fmla="*/ 0 h 234"/>
                <a:gd name="T32" fmla="*/ 0 w 223"/>
                <a:gd name="T33" fmla="*/ 0 h 234"/>
                <a:gd name="T34" fmla="*/ 0 w 223"/>
                <a:gd name="T35" fmla="*/ 0 h 234"/>
                <a:gd name="T36" fmla="*/ 0 w 223"/>
                <a:gd name="T37" fmla="*/ 0 h 234"/>
                <a:gd name="T38" fmla="*/ 0 w 223"/>
                <a:gd name="T39" fmla="*/ 0 h 234"/>
                <a:gd name="T40" fmla="*/ 0 w 223"/>
                <a:gd name="T41" fmla="*/ 0 h 234"/>
                <a:gd name="T42" fmla="*/ 0 w 223"/>
                <a:gd name="T43" fmla="*/ 0 h 234"/>
                <a:gd name="T44" fmla="*/ 0 w 223"/>
                <a:gd name="T45" fmla="*/ 0 h 234"/>
                <a:gd name="T46" fmla="*/ 0 w 223"/>
                <a:gd name="T47" fmla="*/ 0 h 234"/>
                <a:gd name="T48" fmla="*/ 0 w 223"/>
                <a:gd name="T49" fmla="*/ 0 h 2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3"/>
                <a:gd name="T76" fmla="*/ 0 h 234"/>
                <a:gd name="T77" fmla="*/ 223 w 223"/>
                <a:gd name="T78" fmla="*/ 234 h 2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3" h="234">
                  <a:moveTo>
                    <a:pt x="208" y="0"/>
                  </a:moveTo>
                  <a:lnTo>
                    <a:pt x="177" y="23"/>
                  </a:lnTo>
                  <a:lnTo>
                    <a:pt x="147" y="46"/>
                  </a:lnTo>
                  <a:lnTo>
                    <a:pt x="119" y="73"/>
                  </a:lnTo>
                  <a:lnTo>
                    <a:pt x="91" y="100"/>
                  </a:lnTo>
                  <a:lnTo>
                    <a:pt x="66" y="129"/>
                  </a:lnTo>
                  <a:lnTo>
                    <a:pt x="43" y="159"/>
                  </a:lnTo>
                  <a:lnTo>
                    <a:pt x="21" y="190"/>
                  </a:lnTo>
                  <a:lnTo>
                    <a:pt x="0" y="222"/>
                  </a:lnTo>
                  <a:lnTo>
                    <a:pt x="10" y="226"/>
                  </a:lnTo>
                  <a:lnTo>
                    <a:pt x="21" y="229"/>
                  </a:lnTo>
                  <a:lnTo>
                    <a:pt x="30" y="231"/>
                  </a:lnTo>
                  <a:lnTo>
                    <a:pt x="40" y="234"/>
                  </a:lnTo>
                  <a:lnTo>
                    <a:pt x="59" y="205"/>
                  </a:lnTo>
                  <a:lnTo>
                    <a:pt x="78" y="178"/>
                  </a:lnTo>
                  <a:lnTo>
                    <a:pt x="99" y="152"/>
                  </a:lnTo>
                  <a:lnTo>
                    <a:pt x="121" y="126"/>
                  </a:lnTo>
                  <a:lnTo>
                    <a:pt x="146" y="103"/>
                  </a:lnTo>
                  <a:lnTo>
                    <a:pt x="170" y="80"/>
                  </a:lnTo>
                  <a:lnTo>
                    <a:pt x="196" y="58"/>
                  </a:lnTo>
                  <a:lnTo>
                    <a:pt x="223" y="38"/>
                  </a:lnTo>
                  <a:lnTo>
                    <a:pt x="220" y="29"/>
                  </a:lnTo>
                  <a:lnTo>
                    <a:pt x="216" y="20"/>
                  </a:lnTo>
                  <a:lnTo>
                    <a:pt x="211" y="11"/>
                  </a:lnTo>
                  <a:lnTo>
                    <a:pt x="208" y="0"/>
                  </a:lnTo>
                  <a:close/>
                </a:path>
              </a:pathLst>
            </a:custGeom>
            <a:solidFill>
              <a:srgbClr val="BBA200"/>
            </a:solidFill>
            <a:ln w="9525">
              <a:noFill/>
              <a:round/>
              <a:headEnd/>
              <a:tailEnd/>
            </a:ln>
          </p:spPr>
          <p:txBody>
            <a:bodyPr/>
            <a:lstStyle/>
            <a:p>
              <a:endParaRPr lang="en-US"/>
            </a:p>
          </p:txBody>
        </p:sp>
        <p:sp>
          <p:nvSpPr>
            <p:cNvPr id="40215" name="Freeform 1279"/>
            <p:cNvSpPr>
              <a:spLocks/>
            </p:cNvSpPr>
            <p:nvPr/>
          </p:nvSpPr>
          <p:spPr bwMode="auto">
            <a:xfrm>
              <a:off x="1014" y="2658"/>
              <a:ext cx="34" cy="36"/>
            </a:xfrm>
            <a:custGeom>
              <a:avLst/>
              <a:gdLst>
                <a:gd name="T0" fmla="*/ 0 w 209"/>
                <a:gd name="T1" fmla="*/ 0 h 219"/>
                <a:gd name="T2" fmla="*/ 0 w 209"/>
                <a:gd name="T3" fmla="*/ 0 h 219"/>
                <a:gd name="T4" fmla="*/ 0 w 209"/>
                <a:gd name="T5" fmla="*/ 0 h 219"/>
                <a:gd name="T6" fmla="*/ 0 w 209"/>
                <a:gd name="T7" fmla="*/ 0 h 219"/>
                <a:gd name="T8" fmla="*/ 0 w 209"/>
                <a:gd name="T9" fmla="*/ 0 h 219"/>
                <a:gd name="T10" fmla="*/ 0 w 209"/>
                <a:gd name="T11" fmla="*/ 0 h 219"/>
                <a:gd name="T12" fmla="*/ 0 w 209"/>
                <a:gd name="T13" fmla="*/ 0 h 219"/>
                <a:gd name="T14" fmla="*/ 0 w 209"/>
                <a:gd name="T15" fmla="*/ 0 h 219"/>
                <a:gd name="T16" fmla="*/ 0 w 209"/>
                <a:gd name="T17" fmla="*/ 0 h 219"/>
                <a:gd name="T18" fmla="*/ 0 w 209"/>
                <a:gd name="T19" fmla="*/ 0 h 219"/>
                <a:gd name="T20" fmla="*/ 0 w 209"/>
                <a:gd name="T21" fmla="*/ 0 h 219"/>
                <a:gd name="T22" fmla="*/ 0 w 209"/>
                <a:gd name="T23" fmla="*/ 0 h 219"/>
                <a:gd name="T24" fmla="*/ 0 w 209"/>
                <a:gd name="T25" fmla="*/ 0 h 219"/>
                <a:gd name="T26" fmla="*/ 0 w 209"/>
                <a:gd name="T27" fmla="*/ 0 h 219"/>
                <a:gd name="T28" fmla="*/ 0 w 209"/>
                <a:gd name="T29" fmla="*/ 0 h 219"/>
                <a:gd name="T30" fmla="*/ 0 w 209"/>
                <a:gd name="T31" fmla="*/ 0 h 219"/>
                <a:gd name="T32" fmla="*/ 0 w 209"/>
                <a:gd name="T33" fmla="*/ 0 h 219"/>
                <a:gd name="T34" fmla="*/ 0 w 209"/>
                <a:gd name="T35" fmla="*/ 0 h 219"/>
                <a:gd name="T36" fmla="*/ 0 w 209"/>
                <a:gd name="T37" fmla="*/ 0 h 219"/>
                <a:gd name="T38" fmla="*/ 0 w 209"/>
                <a:gd name="T39" fmla="*/ 0 h 219"/>
                <a:gd name="T40" fmla="*/ 0 w 209"/>
                <a:gd name="T41" fmla="*/ 0 h 219"/>
                <a:gd name="T42" fmla="*/ 0 w 209"/>
                <a:gd name="T43" fmla="*/ 0 h 219"/>
                <a:gd name="T44" fmla="*/ 0 w 209"/>
                <a:gd name="T45" fmla="*/ 0 h 219"/>
                <a:gd name="T46" fmla="*/ 0 w 209"/>
                <a:gd name="T47" fmla="*/ 0 h 219"/>
                <a:gd name="T48" fmla="*/ 0 w 209"/>
                <a:gd name="T49" fmla="*/ 0 h 2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9"/>
                <a:gd name="T76" fmla="*/ 0 h 219"/>
                <a:gd name="T77" fmla="*/ 209 w 209"/>
                <a:gd name="T78" fmla="*/ 219 h 2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9" h="219">
                  <a:moveTo>
                    <a:pt x="196" y="0"/>
                  </a:moveTo>
                  <a:lnTo>
                    <a:pt x="166" y="22"/>
                  </a:lnTo>
                  <a:lnTo>
                    <a:pt x="138" y="44"/>
                  </a:lnTo>
                  <a:lnTo>
                    <a:pt x="112" y="68"/>
                  </a:lnTo>
                  <a:lnTo>
                    <a:pt x="86" y="95"/>
                  </a:lnTo>
                  <a:lnTo>
                    <a:pt x="63" y="121"/>
                  </a:lnTo>
                  <a:lnTo>
                    <a:pt x="40" y="149"/>
                  </a:lnTo>
                  <a:lnTo>
                    <a:pt x="19" y="179"/>
                  </a:lnTo>
                  <a:lnTo>
                    <a:pt x="0" y="209"/>
                  </a:lnTo>
                  <a:lnTo>
                    <a:pt x="10" y="212"/>
                  </a:lnTo>
                  <a:lnTo>
                    <a:pt x="20" y="215"/>
                  </a:lnTo>
                  <a:lnTo>
                    <a:pt x="31" y="217"/>
                  </a:lnTo>
                  <a:lnTo>
                    <a:pt x="41" y="219"/>
                  </a:lnTo>
                  <a:lnTo>
                    <a:pt x="58" y="193"/>
                  </a:lnTo>
                  <a:lnTo>
                    <a:pt x="76" y="169"/>
                  </a:lnTo>
                  <a:lnTo>
                    <a:pt x="95" y="144"/>
                  </a:lnTo>
                  <a:lnTo>
                    <a:pt x="116" y="121"/>
                  </a:lnTo>
                  <a:lnTo>
                    <a:pt x="138" y="99"/>
                  </a:lnTo>
                  <a:lnTo>
                    <a:pt x="160" y="78"/>
                  </a:lnTo>
                  <a:lnTo>
                    <a:pt x="185" y="59"/>
                  </a:lnTo>
                  <a:lnTo>
                    <a:pt x="209" y="40"/>
                  </a:lnTo>
                  <a:lnTo>
                    <a:pt x="206" y="30"/>
                  </a:lnTo>
                  <a:lnTo>
                    <a:pt x="203" y="20"/>
                  </a:lnTo>
                  <a:lnTo>
                    <a:pt x="200" y="10"/>
                  </a:lnTo>
                  <a:lnTo>
                    <a:pt x="196" y="0"/>
                  </a:lnTo>
                  <a:close/>
                </a:path>
              </a:pathLst>
            </a:custGeom>
            <a:solidFill>
              <a:srgbClr val="BEA400"/>
            </a:solidFill>
            <a:ln w="9525">
              <a:noFill/>
              <a:round/>
              <a:headEnd/>
              <a:tailEnd/>
            </a:ln>
          </p:spPr>
          <p:txBody>
            <a:bodyPr/>
            <a:lstStyle/>
            <a:p>
              <a:endParaRPr lang="en-US"/>
            </a:p>
          </p:txBody>
        </p:sp>
        <p:sp>
          <p:nvSpPr>
            <p:cNvPr id="40216" name="Freeform 1280"/>
            <p:cNvSpPr>
              <a:spLocks/>
            </p:cNvSpPr>
            <p:nvPr/>
          </p:nvSpPr>
          <p:spPr bwMode="auto">
            <a:xfrm>
              <a:off x="1017" y="2661"/>
              <a:ext cx="32" cy="34"/>
            </a:xfrm>
            <a:custGeom>
              <a:avLst/>
              <a:gdLst>
                <a:gd name="T0" fmla="*/ 0 w 195"/>
                <a:gd name="T1" fmla="*/ 0 h 203"/>
                <a:gd name="T2" fmla="*/ 0 w 195"/>
                <a:gd name="T3" fmla="*/ 0 h 203"/>
                <a:gd name="T4" fmla="*/ 0 w 195"/>
                <a:gd name="T5" fmla="*/ 0 h 203"/>
                <a:gd name="T6" fmla="*/ 0 w 195"/>
                <a:gd name="T7" fmla="*/ 0 h 203"/>
                <a:gd name="T8" fmla="*/ 0 w 195"/>
                <a:gd name="T9" fmla="*/ 0 h 203"/>
                <a:gd name="T10" fmla="*/ 0 w 195"/>
                <a:gd name="T11" fmla="*/ 0 h 203"/>
                <a:gd name="T12" fmla="*/ 0 w 195"/>
                <a:gd name="T13" fmla="*/ 0 h 203"/>
                <a:gd name="T14" fmla="*/ 0 w 195"/>
                <a:gd name="T15" fmla="*/ 0 h 203"/>
                <a:gd name="T16" fmla="*/ 0 w 195"/>
                <a:gd name="T17" fmla="*/ 0 h 203"/>
                <a:gd name="T18" fmla="*/ 0 w 195"/>
                <a:gd name="T19" fmla="*/ 0 h 203"/>
                <a:gd name="T20" fmla="*/ 0 w 195"/>
                <a:gd name="T21" fmla="*/ 0 h 203"/>
                <a:gd name="T22" fmla="*/ 0 w 195"/>
                <a:gd name="T23" fmla="*/ 0 h 203"/>
                <a:gd name="T24" fmla="*/ 0 w 195"/>
                <a:gd name="T25" fmla="*/ 0 h 203"/>
                <a:gd name="T26" fmla="*/ 0 w 195"/>
                <a:gd name="T27" fmla="*/ 0 h 203"/>
                <a:gd name="T28" fmla="*/ 0 w 195"/>
                <a:gd name="T29" fmla="*/ 0 h 203"/>
                <a:gd name="T30" fmla="*/ 0 w 195"/>
                <a:gd name="T31" fmla="*/ 0 h 203"/>
                <a:gd name="T32" fmla="*/ 0 w 195"/>
                <a:gd name="T33" fmla="*/ 0 h 203"/>
                <a:gd name="T34" fmla="*/ 0 w 195"/>
                <a:gd name="T35" fmla="*/ 0 h 203"/>
                <a:gd name="T36" fmla="*/ 0 w 195"/>
                <a:gd name="T37" fmla="*/ 0 h 203"/>
                <a:gd name="T38" fmla="*/ 0 w 195"/>
                <a:gd name="T39" fmla="*/ 0 h 203"/>
                <a:gd name="T40" fmla="*/ 0 w 195"/>
                <a:gd name="T41" fmla="*/ 0 h 203"/>
                <a:gd name="T42" fmla="*/ 0 w 195"/>
                <a:gd name="T43" fmla="*/ 0 h 203"/>
                <a:gd name="T44" fmla="*/ 0 w 195"/>
                <a:gd name="T45" fmla="*/ 0 h 203"/>
                <a:gd name="T46" fmla="*/ 0 w 195"/>
                <a:gd name="T47" fmla="*/ 0 h 203"/>
                <a:gd name="T48" fmla="*/ 0 w 195"/>
                <a:gd name="T49" fmla="*/ 0 h 2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5"/>
                <a:gd name="T76" fmla="*/ 0 h 203"/>
                <a:gd name="T77" fmla="*/ 195 w 195"/>
                <a:gd name="T78" fmla="*/ 203 h 2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5" h="203">
                  <a:moveTo>
                    <a:pt x="183" y="0"/>
                  </a:moveTo>
                  <a:lnTo>
                    <a:pt x="156" y="20"/>
                  </a:lnTo>
                  <a:lnTo>
                    <a:pt x="130" y="42"/>
                  </a:lnTo>
                  <a:lnTo>
                    <a:pt x="106" y="65"/>
                  </a:lnTo>
                  <a:lnTo>
                    <a:pt x="81" y="88"/>
                  </a:lnTo>
                  <a:lnTo>
                    <a:pt x="59" y="114"/>
                  </a:lnTo>
                  <a:lnTo>
                    <a:pt x="38" y="140"/>
                  </a:lnTo>
                  <a:lnTo>
                    <a:pt x="19" y="167"/>
                  </a:lnTo>
                  <a:lnTo>
                    <a:pt x="0" y="196"/>
                  </a:lnTo>
                  <a:lnTo>
                    <a:pt x="11" y="198"/>
                  </a:lnTo>
                  <a:lnTo>
                    <a:pt x="22" y="200"/>
                  </a:lnTo>
                  <a:lnTo>
                    <a:pt x="33" y="202"/>
                  </a:lnTo>
                  <a:lnTo>
                    <a:pt x="43" y="203"/>
                  </a:lnTo>
                  <a:lnTo>
                    <a:pt x="58" y="180"/>
                  </a:lnTo>
                  <a:lnTo>
                    <a:pt x="75" y="158"/>
                  </a:lnTo>
                  <a:lnTo>
                    <a:pt x="93" y="136"/>
                  </a:lnTo>
                  <a:lnTo>
                    <a:pt x="111" y="116"/>
                  </a:lnTo>
                  <a:lnTo>
                    <a:pt x="131" y="95"/>
                  </a:lnTo>
                  <a:lnTo>
                    <a:pt x="151" y="77"/>
                  </a:lnTo>
                  <a:lnTo>
                    <a:pt x="173" y="59"/>
                  </a:lnTo>
                  <a:lnTo>
                    <a:pt x="195" y="42"/>
                  </a:lnTo>
                  <a:lnTo>
                    <a:pt x="192" y="32"/>
                  </a:lnTo>
                  <a:lnTo>
                    <a:pt x="190" y="21"/>
                  </a:lnTo>
                  <a:lnTo>
                    <a:pt x="186" y="11"/>
                  </a:lnTo>
                  <a:lnTo>
                    <a:pt x="183" y="0"/>
                  </a:lnTo>
                  <a:close/>
                </a:path>
              </a:pathLst>
            </a:custGeom>
            <a:solidFill>
              <a:srgbClr val="C1A600"/>
            </a:solidFill>
            <a:ln w="9525">
              <a:noFill/>
              <a:round/>
              <a:headEnd/>
              <a:tailEnd/>
            </a:ln>
          </p:spPr>
          <p:txBody>
            <a:bodyPr/>
            <a:lstStyle/>
            <a:p>
              <a:endParaRPr lang="en-US"/>
            </a:p>
          </p:txBody>
        </p:sp>
        <p:sp>
          <p:nvSpPr>
            <p:cNvPr id="40217" name="Freeform 1281"/>
            <p:cNvSpPr>
              <a:spLocks/>
            </p:cNvSpPr>
            <p:nvPr/>
          </p:nvSpPr>
          <p:spPr bwMode="auto">
            <a:xfrm>
              <a:off x="1021" y="2665"/>
              <a:ext cx="29" cy="30"/>
            </a:xfrm>
            <a:custGeom>
              <a:avLst/>
              <a:gdLst>
                <a:gd name="T0" fmla="*/ 0 w 177"/>
                <a:gd name="T1" fmla="*/ 0 h 183"/>
                <a:gd name="T2" fmla="*/ 0 w 177"/>
                <a:gd name="T3" fmla="*/ 0 h 183"/>
                <a:gd name="T4" fmla="*/ 0 w 177"/>
                <a:gd name="T5" fmla="*/ 0 h 183"/>
                <a:gd name="T6" fmla="*/ 0 w 177"/>
                <a:gd name="T7" fmla="*/ 0 h 183"/>
                <a:gd name="T8" fmla="*/ 0 w 177"/>
                <a:gd name="T9" fmla="*/ 0 h 183"/>
                <a:gd name="T10" fmla="*/ 0 w 177"/>
                <a:gd name="T11" fmla="*/ 0 h 183"/>
                <a:gd name="T12" fmla="*/ 0 w 177"/>
                <a:gd name="T13" fmla="*/ 0 h 183"/>
                <a:gd name="T14" fmla="*/ 0 w 177"/>
                <a:gd name="T15" fmla="*/ 0 h 183"/>
                <a:gd name="T16" fmla="*/ 0 w 177"/>
                <a:gd name="T17" fmla="*/ 0 h 183"/>
                <a:gd name="T18" fmla="*/ 0 w 177"/>
                <a:gd name="T19" fmla="*/ 0 h 183"/>
                <a:gd name="T20" fmla="*/ 0 w 177"/>
                <a:gd name="T21" fmla="*/ 0 h 183"/>
                <a:gd name="T22" fmla="*/ 0 w 177"/>
                <a:gd name="T23" fmla="*/ 0 h 183"/>
                <a:gd name="T24" fmla="*/ 0 w 177"/>
                <a:gd name="T25" fmla="*/ 0 h 183"/>
                <a:gd name="T26" fmla="*/ 0 w 177"/>
                <a:gd name="T27" fmla="*/ 0 h 183"/>
                <a:gd name="T28" fmla="*/ 0 w 177"/>
                <a:gd name="T29" fmla="*/ 0 h 183"/>
                <a:gd name="T30" fmla="*/ 0 w 177"/>
                <a:gd name="T31" fmla="*/ 0 h 183"/>
                <a:gd name="T32" fmla="*/ 0 w 177"/>
                <a:gd name="T33" fmla="*/ 0 h 183"/>
                <a:gd name="T34" fmla="*/ 0 w 177"/>
                <a:gd name="T35" fmla="*/ 0 h 183"/>
                <a:gd name="T36" fmla="*/ 0 w 177"/>
                <a:gd name="T37" fmla="*/ 0 h 183"/>
                <a:gd name="T38" fmla="*/ 0 w 177"/>
                <a:gd name="T39" fmla="*/ 0 h 183"/>
                <a:gd name="T40" fmla="*/ 0 w 177"/>
                <a:gd name="T41" fmla="*/ 0 h 183"/>
                <a:gd name="T42" fmla="*/ 0 w 177"/>
                <a:gd name="T43" fmla="*/ 0 h 183"/>
                <a:gd name="T44" fmla="*/ 0 w 177"/>
                <a:gd name="T45" fmla="*/ 0 h 183"/>
                <a:gd name="T46" fmla="*/ 0 w 177"/>
                <a:gd name="T47" fmla="*/ 0 h 183"/>
                <a:gd name="T48" fmla="*/ 0 w 177"/>
                <a:gd name="T49" fmla="*/ 0 h 1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7"/>
                <a:gd name="T76" fmla="*/ 0 h 183"/>
                <a:gd name="T77" fmla="*/ 177 w 177"/>
                <a:gd name="T78" fmla="*/ 183 h 1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7" h="183">
                  <a:moveTo>
                    <a:pt x="168" y="0"/>
                  </a:moveTo>
                  <a:lnTo>
                    <a:pt x="144" y="19"/>
                  </a:lnTo>
                  <a:lnTo>
                    <a:pt x="119" y="38"/>
                  </a:lnTo>
                  <a:lnTo>
                    <a:pt x="97" y="59"/>
                  </a:lnTo>
                  <a:lnTo>
                    <a:pt x="75" y="81"/>
                  </a:lnTo>
                  <a:lnTo>
                    <a:pt x="54" y="104"/>
                  </a:lnTo>
                  <a:lnTo>
                    <a:pt x="35" y="129"/>
                  </a:lnTo>
                  <a:lnTo>
                    <a:pt x="17" y="153"/>
                  </a:lnTo>
                  <a:lnTo>
                    <a:pt x="0" y="179"/>
                  </a:lnTo>
                  <a:lnTo>
                    <a:pt x="12" y="181"/>
                  </a:lnTo>
                  <a:lnTo>
                    <a:pt x="23" y="182"/>
                  </a:lnTo>
                  <a:lnTo>
                    <a:pt x="35" y="183"/>
                  </a:lnTo>
                  <a:lnTo>
                    <a:pt x="45" y="183"/>
                  </a:lnTo>
                  <a:lnTo>
                    <a:pt x="59" y="163"/>
                  </a:lnTo>
                  <a:lnTo>
                    <a:pt x="74" y="145"/>
                  </a:lnTo>
                  <a:lnTo>
                    <a:pt x="89" y="126"/>
                  </a:lnTo>
                  <a:lnTo>
                    <a:pt x="105" y="108"/>
                  </a:lnTo>
                  <a:lnTo>
                    <a:pt x="122" y="90"/>
                  </a:lnTo>
                  <a:lnTo>
                    <a:pt x="140" y="74"/>
                  </a:lnTo>
                  <a:lnTo>
                    <a:pt x="157" y="58"/>
                  </a:lnTo>
                  <a:lnTo>
                    <a:pt x="177" y="43"/>
                  </a:lnTo>
                  <a:lnTo>
                    <a:pt x="176" y="33"/>
                  </a:lnTo>
                  <a:lnTo>
                    <a:pt x="174" y="22"/>
                  </a:lnTo>
                  <a:lnTo>
                    <a:pt x="171" y="11"/>
                  </a:lnTo>
                  <a:lnTo>
                    <a:pt x="168" y="0"/>
                  </a:lnTo>
                  <a:close/>
                </a:path>
              </a:pathLst>
            </a:custGeom>
            <a:solidFill>
              <a:srgbClr val="C4A800"/>
            </a:solidFill>
            <a:ln w="9525">
              <a:noFill/>
              <a:round/>
              <a:headEnd/>
              <a:tailEnd/>
            </a:ln>
          </p:spPr>
          <p:txBody>
            <a:bodyPr/>
            <a:lstStyle/>
            <a:p>
              <a:endParaRPr lang="en-US"/>
            </a:p>
          </p:txBody>
        </p:sp>
        <p:sp>
          <p:nvSpPr>
            <p:cNvPr id="40218" name="Freeform 1282"/>
            <p:cNvSpPr>
              <a:spLocks/>
            </p:cNvSpPr>
            <p:nvPr/>
          </p:nvSpPr>
          <p:spPr bwMode="auto">
            <a:xfrm>
              <a:off x="1024" y="2668"/>
              <a:ext cx="26" cy="27"/>
            </a:xfrm>
            <a:custGeom>
              <a:avLst/>
              <a:gdLst>
                <a:gd name="T0" fmla="*/ 0 w 155"/>
                <a:gd name="T1" fmla="*/ 0 h 162"/>
                <a:gd name="T2" fmla="*/ 0 w 155"/>
                <a:gd name="T3" fmla="*/ 0 h 162"/>
                <a:gd name="T4" fmla="*/ 0 w 155"/>
                <a:gd name="T5" fmla="*/ 0 h 162"/>
                <a:gd name="T6" fmla="*/ 0 w 155"/>
                <a:gd name="T7" fmla="*/ 0 h 162"/>
                <a:gd name="T8" fmla="*/ 0 w 155"/>
                <a:gd name="T9" fmla="*/ 0 h 162"/>
                <a:gd name="T10" fmla="*/ 0 w 155"/>
                <a:gd name="T11" fmla="*/ 0 h 162"/>
                <a:gd name="T12" fmla="*/ 0 w 155"/>
                <a:gd name="T13" fmla="*/ 0 h 162"/>
                <a:gd name="T14" fmla="*/ 0 w 155"/>
                <a:gd name="T15" fmla="*/ 0 h 162"/>
                <a:gd name="T16" fmla="*/ 0 w 155"/>
                <a:gd name="T17" fmla="*/ 0 h 162"/>
                <a:gd name="T18" fmla="*/ 0 w 155"/>
                <a:gd name="T19" fmla="*/ 0 h 162"/>
                <a:gd name="T20" fmla="*/ 0 w 155"/>
                <a:gd name="T21" fmla="*/ 0 h 162"/>
                <a:gd name="T22" fmla="*/ 0 w 155"/>
                <a:gd name="T23" fmla="*/ 0 h 162"/>
                <a:gd name="T24" fmla="*/ 0 w 155"/>
                <a:gd name="T25" fmla="*/ 0 h 162"/>
                <a:gd name="T26" fmla="*/ 0 w 155"/>
                <a:gd name="T27" fmla="*/ 0 h 162"/>
                <a:gd name="T28" fmla="*/ 0 w 155"/>
                <a:gd name="T29" fmla="*/ 0 h 162"/>
                <a:gd name="T30" fmla="*/ 0 w 155"/>
                <a:gd name="T31" fmla="*/ 0 h 162"/>
                <a:gd name="T32" fmla="*/ 0 w 155"/>
                <a:gd name="T33" fmla="*/ 0 h 162"/>
                <a:gd name="T34" fmla="*/ 0 w 155"/>
                <a:gd name="T35" fmla="*/ 0 h 162"/>
                <a:gd name="T36" fmla="*/ 0 w 155"/>
                <a:gd name="T37" fmla="*/ 0 h 162"/>
                <a:gd name="T38" fmla="*/ 0 w 155"/>
                <a:gd name="T39" fmla="*/ 0 h 162"/>
                <a:gd name="T40" fmla="*/ 0 w 155"/>
                <a:gd name="T41" fmla="*/ 0 h 162"/>
                <a:gd name="T42" fmla="*/ 0 w 155"/>
                <a:gd name="T43" fmla="*/ 0 h 162"/>
                <a:gd name="T44" fmla="*/ 0 w 155"/>
                <a:gd name="T45" fmla="*/ 0 h 162"/>
                <a:gd name="T46" fmla="*/ 0 w 155"/>
                <a:gd name="T47" fmla="*/ 0 h 162"/>
                <a:gd name="T48" fmla="*/ 0 w 155"/>
                <a:gd name="T49" fmla="*/ 0 h 1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5"/>
                <a:gd name="T76" fmla="*/ 0 h 162"/>
                <a:gd name="T77" fmla="*/ 155 w 155"/>
                <a:gd name="T78" fmla="*/ 162 h 1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5" h="162">
                  <a:moveTo>
                    <a:pt x="152" y="0"/>
                  </a:moveTo>
                  <a:lnTo>
                    <a:pt x="130" y="17"/>
                  </a:lnTo>
                  <a:lnTo>
                    <a:pt x="108" y="35"/>
                  </a:lnTo>
                  <a:lnTo>
                    <a:pt x="88" y="53"/>
                  </a:lnTo>
                  <a:lnTo>
                    <a:pt x="68" y="74"/>
                  </a:lnTo>
                  <a:lnTo>
                    <a:pt x="50" y="94"/>
                  </a:lnTo>
                  <a:lnTo>
                    <a:pt x="32" y="116"/>
                  </a:lnTo>
                  <a:lnTo>
                    <a:pt x="15" y="138"/>
                  </a:lnTo>
                  <a:lnTo>
                    <a:pt x="0" y="161"/>
                  </a:lnTo>
                  <a:lnTo>
                    <a:pt x="13" y="162"/>
                  </a:lnTo>
                  <a:lnTo>
                    <a:pt x="26" y="162"/>
                  </a:lnTo>
                  <a:lnTo>
                    <a:pt x="37" y="162"/>
                  </a:lnTo>
                  <a:lnTo>
                    <a:pt x="49" y="161"/>
                  </a:lnTo>
                  <a:lnTo>
                    <a:pt x="60" y="145"/>
                  </a:lnTo>
                  <a:lnTo>
                    <a:pt x="72" y="129"/>
                  </a:lnTo>
                  <a:lnTo>
                    <a:pt x="85" y="114"/>
                  </a:lnTo>
                  <a:lnTo>
                    <a:pt x="98" y="101"/>
                  </a:lnTo>
                  <a:lnTo>
                    <a:pt x="112" y="87"/>
                  </a:lnTo>
                  <a:lnTo>
                    <a:pt x="126" y="73"/>
                  </a:lnTo>
                  <a:lnTo>
                    <a:pt x="140" y="60"/>
                  </a:lnTo>
                  <a:lnTo>
                    <a:pt x="155" y="47"/>
                  </a:lnTo>
                  <a:lnTo>
                    <a:pt x="155" y="36"/>
                  </a:lnTo>
                  <a:lnTo>
                    <a:pt x="155" y="24"/>
                  </a:lnTo>
                  <a:lnTo>
                    <a:pt x="154" y="13"/>
                  </a:lnTo>
                  <a:lnTo>
                    <a:pt x="152" y="0"/>
                  </a:lnTo>
                  <a:close/>
                </a:path>
              </a:pathLst>
            </a:custGeom>
            <a:solidFill>
              <a:srgbClr val="C7AB00"/>
            </a:solidFill>
            <a:ln w="9525">
              <a:noFill/>
              <a:round/>
              <a:headEnd/>
              <a:tailEnd/>
            </a:ln>
          </p:spPr>
          <p:txBody>
            <a:bodyPr/>
            <a:lstStyle/>
            <a:p>
              <a:endParaRPr lang="en-US"/>
            </a:p>
          </p:txBody>
        </p:sp>
        <p:sp>
          <p:nvSpPr>
            <p:cNvPr id="40219" name="Freeform 1283"/>
            <p:cNvSpPr>
              <a:spLocks/>
            </p:cNvSpPr>
            <p:nvPr/>
          </p:nvSpPr>
          <p:spPr bwMode="auto">
            <a:xfrm>
              <a:off x="1028" y="2672"/>
              <a:ext cx="22" cy="23"/>
            </a:xfrm>
            <a:custGeom>
              <a:avLst/>
              <a:gdLst>
                <a:gd name="T0" fmla="*/ 0 w 132"/>
                <a:gd name="T1" fmla="*/ 0 h 140"/>
                <a:gd name="T2" fmla="*/ 0 w 132"/>
                <a:gd name="T3" fmla="*/ 0 h 140"/>
                <a:gd name="T4" fmla="*/ 0 w 132"/>
                <a:gd name="T5" fmla="*/ 0 h 140"/>
                <a:gd name="T6" fmla="*/ 0 w 132"/>
                <a:gd name="T7" fmla="*/ 0 h 140"/>
                <a:gd name="T8" fmla="*/ 0 w 132"/>
                <a:gd name="T9" fmla="*/ 0 h 140"/>
                <a:gd name="T10" fmla="*/ 0 w 132"/>
                <a:gd name="T11" fmla="*/ 0 h 140"/>
                <a:gd name="T12" fmla="*/ 0 w 132"/>
                <a:gd name="T13" fmla="*/ 0 h 140"/>
                <a:gd name="T14" fmla="*/ 0 w 132"/>
                <a:gd name="T15" fmla="*/ 0 h 140"/>
                <a:gd name="T16" fmla="*/ 0 w 132"/>
                <a:gd name="T17" fmla="*/ 0 h 140"/>
                <a:gd name="T18" fmla="*/ 0 w 132"/>
                <a:gd name="T19" fmla="*/ 0 h 140"/>
                <a:gd name="T20" fmla="*/ 0 w 132"/>
                <a:gd name="T21" fmla="*/ 0 h 140"/>
                <a:gd name="T22" fmla="*/ 0 w 132"/>
                <a:gd name="T23" fmla="*/ 0 h 140"/>
                <a:gd name="T24" fmla="*/ 0 w 132"/>
                <a:gd name="T25" fmla="*/ 0 h 140"/>
                <a:gd name="T26" fmla="*/ 0 w 132"/>
                <a:gd name="T27" fmla="*/ 0 h 140"/>
                <a:gd name="T28" fmla="*/ 0 w 132"/>
                <a:gd name="T29" fmla="*/ 0 h 140"/>
                <a:gd name="T30" fmla="*/ 0 w 132"/>
                <a:gd name="T31" fmla="*/ 0 h 140"/>
                <a:gd name="T32" fmla="*/ 0 w 132"/>
                <a:gd name="T33" fmla="*/ 0 h 140"/>
                <a:gd name="T34" fmla="*/ 0 w 132"/>
                <a:gd name="T35" fmla="*/ 0 h 140"/>
                <a:gd name="T36" fmla="*/ 0 w 132"/>
                <a:gd name="T37" fmla="*/ 0 h 140"/>
                <a:gd name="T38" fmla="*/ 0 w 132"/>
                <a:gd name="T39" fmla="*/ 0 h 140"/>
                <a:gd name="T40" fmla="*/ 0 w 132"/>
                <a:gd name="T41" fmla="*/ 0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2"/>
                <a:gd name="T64" fmla="*/ 0 h 140"/>
                <a:gd name="T65" fmla="*/ 132 w 132"/>
                <a:gd name="T66" fmla="*/ 140 h 1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2" h="140">
                  <a:moveTo>
                    <a:pt x="132" y="0"/>
                  </a:moveTo>
                  <a:lnTo>
                    <a:pt x="112" y="15"/>
                  </a:lnTo>
                  <a:lnTo>
                    <a:pt x="95" y="31"/>
                  </a:lnTo>
                  <a:lnTo>
                    <a:pt x="77" y="47"/>
                  </a:lnTo>
                  <a:lnTo>
                    <a:pt x="60" y="65"/>
                  </a:lnTo>
                  <a:lnTo>
                    <a:pt x="44" y="83"/>
                  </a:lnTo>
                  <a:lnTo>
                    <a:pt x="29" y="102"/>
                  </a:lnTo>
                  <a:lnTo>
                    <a:pt x="14" y="120"/>
                  </a:lnTo>
                  <a:lnTo>
                    <a:pt x="0" y="140"/>
                  </a:lnTo>
                  <a:lnTo>
                    <a:pt x="15" y="140"/>
                  </a:lnTo>
                  <a:lnTo>
                    <a:pt x="29" y="139"/>
                  </a:lnTo>
                  <a:lnTo>
                    <a:pt x="43" y="136"/>
                  </a:lnTo>
                  <a:lnTo>
                    <a:pt x="56" y="133"/>
                  </a:lnTo>
                  <a:lnTo>
                    <a:pt x="72" y="112"/>
                  </a:lnTo>
                  <a:lnTo>
                    <a:pt x="90" y="91"/>
                  </a:lnTo>
                  <a:lnTo>
                    <a:pt x="109" y="73"/>
                  </a:lnTo>
                  <a:lnTo>
                    <a:pt x="129" y="54"/>
                  </a:lnTo>
                  <a:lnTo>
                    <a:pt x="131" y="42"/>
                  </a:lnTo>
                  <a:lnTo>
                    <a:pt x="132" y="29"/>
                  </a:lnTo>
                  <a:lnTo>
                    <a:pt x="132" y="15"/>
                  </a:lnTo>
                  <a:lnTo>
                    <a:pt x="132" y="0"/>
                  </a:lnTo>
                  <a:close/>
                </a:path>
              </a:pathLst>
            </a:custGeom>
            <a:solidFill>
              <a:srgbClr val="C9AD00"/>
            </a:solidFill>
            <a:ln w="9525">
              <a:noFill/>
              <a:round/>
              <a:headEnd/>
              <a:tailEnd/>
            </a:ln>
          </p:spPr>
          <p:txBody>
            <a:bodyPr/>
            <a:lstStyle/>
            <a:p>
              <a:endParaRPr lang="en-US"/>
            </a:p>
          </p:txBody>
        </p:sp>
        <p:sp>
          <p:nvSpPr>
            <p:cNvPr id="40220" name="Freeform 1284"/>
            <p:cNvSpPr>
              <a:spLocks/>
            </p:cNvSpPr>
            <p:nvPr/>
          </p:nvSpPr>
          <p:spPr bwMode="auto">
            <a:xfrm>
              <a:off x="1032" y="2676"/>
              <a:ext cx="18" cy="19"/>
            </a:xfrm>
            <a:custGeom>
              <a:avLst/>
              <a:gdLst>
                <a:gd name="T0" fmla="*/ 0 w 106"/>
                <a:gd name="T1" fmla="*/ 0 h 114"/>
                <a:gd name="T2" fmla="*/ 0 w 106"/>
                <a:gd name="T3" fmla="*/ 0 h 114"/>
                <a:gd name="T4" fmla="*/ 0 w 106"/>
                <a:gd name="T5" fmla="*/ 0 h 114"/>
                <a:gd name="T6" fmla="*/ 0 w 106"/>
                <a:gd name="T7" fmla="*/ 0 h 114"/>
                <a:gd name="T8" fmla="*/ 0 w 106"/>
                <a:gd name="T9" fmla="*/ 0 h 114"/>
                <a:gd name="T10" fmla="*/ 0 w 106"/>
                <a:gd name="T11" fmla="*/ 0 h 114"/>
                <a:gd name="T12" fmla="*/ 0 w 106"/>
                <a:gd name="T13" fmla="*/ 0 h 114"/>
                <a:gd name="T14" fmla="*/ 0 w 106"/>
                <a:gd name="T15" fmla="*/ 0 h 114"/>
                <a:gd name="T16" fmla="*/ 0 w 106"/>
                <a:gd name="T17" fmla="*/ 0 h 114"/>
                <a:gd name="T18" fmla="*/ 0 w 106"/>
                <a:gd name="T19" fmla="*/ 0 h 114"/>
                <a:gd name="T20" fmla="*/ 0 w 106"/>
                <a:gd name="T21" fmla="*/ 0 h 114"/>
                <a:gd name="T22" fmla="*/ 0 w 106"/>
                <a:gd name="T23" fmla="*/ 0 h 114"/>
                <a:gd name="T24" fmla="*/ 0 w 106"/>
                <a:gd name="T25" fmla="*/ 0 h 114"/>
                <a:gd name="T26" fmla="*/ 0 w 106"/>
                <a:gd name="T27" fmla="*/ 0 h 114"/>
                <a:gd name="T28" fmla="*/ 0 w 106"/>
                <a:gd name="T29" fmla="*/ 0 h 114"/>
                <a:gd name="T30" fmla="*/ 0 w 106"/>
                <a:gd name="T31" fmla="*/ 0 h 114"/>
                <a:gd name="T32" fmla="*/ 0 w 106"/>
                <a:gd name="T33" fmla="*/ 0 h 114"/>
                <a:gd name="T34" fmla="*/ 0 w 106"/>
                <a:gd name="T35" fmla="*/ 0 h 114"/>
                <a:gd name="T36" fmla="*/ 0 w 106"/>
                <a:gd name="T37" fmla="*/ 0 h 114"/>
                <a:gd name="T38" fmla="*/ 0 w 106"/>
                <a:gd name="T39" fmla="*/ 0 h 114"/>
                <a:gd name="T40" fmla="*/ 0 w 106"/>
                <a:gd name="T41" fmla="*/ 0 h 114"/>
                <a:gd name="T42" fmla="*/ 0 w 106"/>
                <a:gd name="T43" fmla="*/ 0 h 114"/>
                <a:gd name="T44" fmla="*/ 0 w 106"/>
                <a:gd name="T45" fmla="*/ 0 h 114"/>
                <a:gd name="T46" fmla="*/ 0 w 106"/>
                <a:gd name="T47" fmla="*/ 0 h 114"/>
                <a:gd name="T48" fmla="*/ 0 w 106"/>
                <a:gd name="T49" fmla="*/ 0 h 1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6"/>
                <a:gd name="T76" fmla="*/ 0 h 114"/>
                <a:gd name="T77" fmla="*/ 106 w 106"/>
                <a:gd name="T78" fmla="*/ 114 h 1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6" h="114">
                  <a:moveTo>
                    <a:pt x="106" y="0"/>
                  </a:moveTo>
                  <a:lnTo>
                    <a:pt x="91" y="13"/>
                  </a:lnTo>
                  <a:lnTo>
                    <a:pt x="77" y="26"/>
                  </a:lnTo>
                  <a:lnTo>
                    <a:pt x="63" y="40"/>
                  </a:lnTo>
                  <a:lnTo>
                    <a:pt x="49" y="54"/>
                  </a:lnTo>
                  <a:lnTo>
                    <a:pt x="36" y="67"/>
                  </a:lnTo>
                  <a:lnTo>
                    <a:pt x="23" y="82"/>
                  </a:lnTo>
                  <a:lnTo>
                    <a:pt x="11" y="98"/>
                  </a:lnTo>
                  <a:lnTo>
                    <a:pt x="0" y="114"/>
                  </a:lnTo>
                  <a:lnTo>
                    <a:pt x="10" y="113"/>
                  </a:lnTo>
                  <a:lnTo>
                    <a:pt x="19" y="110"/>
                  </a:lnTo>
                  <a:lnTo>
                    <a:pt x="30" y="108"/>
                  </a:lnTo>
                  <a:lnTo>
                    <a:pt x="39" y="104"/>
                  </a:lnTo>
                  <a:lnTo>
                    <a:pt x="47" y="101"/>
                  </a:lnTo>
                  <a:lnTo>
                    <a:pt x="55" y="96"/>
                  </a:lnTo>
                  <a:lnTo>
                    <a:pt x="63" y="91"/>
                  </a:lnTo>
                  <a:lnTo>
                    <a:pt x="70" y="85"/>
                  </a:lnTo>
                  <a:lnTo>
                    <a:pt x="78" y="77"/>
                  </a:lnTo>
                  <a:lnTo>
                    <a:pt x="85" y="69"/>
                  </a:lnTo>
                  <a:lnTo>
                    <a:pt x="91" y="58"/>
                  </a:lnTo>
                  <a:lnTo>
                    <a:pt x="97" y="48"/>
                  </a:lnTo>
                  <a:lnTo>
                    <a:pt x="100" y="37"/>
                  </a:lnTo>
                  <a:lnTo>
                    <a:pt x="104" y="26"/>
                  </a:lnTo>
                  <a:lnTo>
                    <a:pt x="106" y="13"/>
                  </a:lnTo>
                  <a:lnTo>
                    <a:pt x="106" y="0"/>
                  </a:lnTo>
                  <a:close/>
                </a:path>
              </a:pathLst>
            </a:custGeom>
            <a:solidFill>
              <a:srgbClr val="CCAE00"/>
            </a:solidFill>
            <a:ln w="9525">
              <a:noFill/>
              <a:round/>
              <a:headEnd/>
              <a:tailEnd/>
            </a:ln>
          </p:spPr>
          <p:txBody>
            <a:bodyPr/>
            <a:lstStyle/>
            <a:p>
              <a:endParaRPr lang="en-US"/>
            </a:p>
          </p:txBody>
        </p:sp>
        <p:sp>
          <p:nvSpPr>
            <p:cNvPr id="40221" name="Freeform 1285"/>
            <p:cNvSpPr>
              <a:spLocks/>
            </p:cNvSpPr>
            <p:nvPr/>
          </p:nvSpPr>
          <p:spPr bwMode="auto">
            <a:xfrm>
              <a:off x="1037" y="2681"/>
              <a:ext cx="12" cy="13"/>
            </a:xfrm>
            <a:custGeom>
              <a:avLst/>
              <a:gdLst>
                <a:gd name="T0" fmla="*/ 0 w 73"/>
                <a:gd name="T1" fmla="*/ 0 h 79"/>
                <a:gd name="T2" fmla="*/ 0 w 73"/>
                <a:gd name="T3" fmla="*/ 0 h 79"/>
                <a:gd name="T4" fmla="*/ 0 w 73"/>
                <a:gd name="T5" fmla="*/ 0 h 79"/>
                <a:gd name="T6" fmla="*/ 0 w 73"/>
                <a:gd name="T7" fmla="*/ 0 h 79"/>
                <a:gd name="T8" fmla="*/ 0 w 73"/>
                <a:gd name="T9" fmla="*/ 0 h 79"/>
                <a:gd name="T10" fmla="*/ 0 w 73"/>
                <a:gd name="T11" fmla="*/ 0 h 79"/>
                <a:gd name="T12" fmla="*/ 0 w 73"/>
                <a:gd name="T13" fmla="*/ 0 h 79"/>
                <a:gd name="T14" fmla="*/ 0 w 73"/>
                <a:gd name="T15" fmla="*/ 0 h 79"/>
                <a:gd name="T16" fmla="*/ 0 w 73"/>
                <a:gd name="T17" fmla="*/ 0 h 79"/>
                <a:gd name="T18" fmla="*/ 0 w 73"/>
                <a:gd name="T19" fmla="*/ 0 h 79"/>
                <a:gd name="T20" fmla="*/ 0 w 73"/>
                <a:gd name="T21" fmla="*/ 0 h 79"/>
                <a:gd name="T22" fmla="*/ 0 w 73"/>
                <a:gd name="T23" fmla="*/ 0 h 79"/>
                <a:gd name="T24" fmla="*/ 0 w 73"/>
                <a:gd name="T25" fmla="*/ 0 h 79"/>
                <a:gd name="T26" fmla="*/ 0 w 73"/>
                <a:gd name="T27" fmla="*/ 0 h 79"/>
                <a:gd name="T28" fmla="*/ 0 w 73"/>
                <a:gd name="T29" fmla="*/ 0 h 79"/>
                <a:gd name="T30" fmla="*/ 0 w 73"/>
                <a:gd name="T31" fmla="*/ 0 h 79"/>
                <a:gd name="T32" fmla="*/ 0 w 73"/>
                <a:gd name="T33" fmla="*/ 0 h 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79"/>
                <a:gd name="T53" fmla="*/ 73 w 73"/>
                <a:gd name="T54" fmla="*/ 79 h 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79">
                  <a:moveTo>
                    <a:pt x="73" y="0"/>
                  </a:moveTo>
                  <a:lnTo>
                    <a:pt x="53" y="19"/>
                  </a:lnTo>
                  <a:lnTo>
                    <a:pt x="34" y="37"/>
                  </a:lnTo>
                  <a:lnTo>
                    <a:pt x="16" y="58"/>
                  </a:lnTo>
                  <a:lnTo>
                    <a:pt x="0" y="79"/>
                  </a:lnTo>
                  <a:lnTo>
                    <a:pt x="10" y="74"/>
                  </a:lnTo>
                  <a:lnTo>
                    <a:pt x="21" y="70"/>
                  </a:lnTo>
                  <a:lnTo>
                    <a:pt x="31" y="63"/>
                  </a:lnTo>
                  <a:lnTo>
                    <a:pt x="40" y="56"/>
                  </a:lnTo>
                  <a:lnTo>
                    <a:pt x="46" y="51"/>
                  </a:lnTo>
                  <a:lnTo>
                    <a:pt x="52" y="44"/>
                  </a:lnTo>
                  <a:lnTo>
                    <a:pt x="56" y="38"/>
                  </a:lnTo>
                  <a:lnTo>
                    <a:pt x="61" y="32"/>
                  </a:lnTo>
                  <a:lnTo>
                    <a:pt x="64" y="25"/>
                  </a:lnTo>
                  <a:lnTo>
                    <a:pt x="68" y="16"/>
                  </a:lnTo>
                  <a:lnTo>
                    <a:pt x="70" y="8"/>
                  </a:lnTo>
                  <a:lnTo>
                    <a:pt x="73" y="0"/>
                  </a:lnTo>
                  <a:close/>
                </a:path>
              </a:pathLst>
            </a:custGeom>
            <a:solidFill>
              <a:srgbClr val="CEB000"/>
            </a:solidFill>
            <a:ln w="9525">
              <a:noFill/>
              <a:round/>
              <a:headEnd/>
              <a:tailEnd/>
            </a:ln>
          </p:spPr>
          <p:txBody>
            <a:bodyPr/>
            <a:lstStyle/>
            <a:p>
              <a:endParaRPr lang="en-US"/>
            </a:p>
          </p:txBody>
        </p:sp>
        <p:sp>
          <p:nvSpPr>
            <p:cNvPr id="40222" name="Freeform 1286"/>
            <p:cNvSpPr>
              <a:spLocks/>
            </p:cNvSpPr>
            <p:nvPr/>
          </p:nvSpPr>
          <p:spPr bwMode="auto">
            <a:xfrm>
              <a:off x="1012" y="2613"/>
              <a:ext cx="44" cy="81"/>
            </a:xfrm>
            <a:custGeom>
              <a:avLst/>
              <a:gdLst>
                <a:gd name="T0" fmla="*/ 0 w 265"/>
                <a:gd name="T1" fmla="*/ 0 h 490"/>
                <a:gd name="T2" fmla="*/ 0 w 265"/>
                <a:gd name="T3" fmla="*/ 0 h 490"/>
                <a:gd name="T4" fmla="*/ 0 w 265"/>
                <a:gd name="T5" fmla="*/ 0 h 490"/>
                <a:gd name="T6" fmla="*/ 0 w 265"/>
                <a:gd name="T7" fmla="*/ 0 h 490"/>
                <a:gd name="T8" fmla="*/ 0 w 265"/>
                <a:gd name="T9" fmla="*/ 0 h 490"/>
                <a:gd name="T10" fmla="*/ 0 w 265"/>
                <a:gd name="T11" fmla="*/ 0 h 490"/>
                <a:gd name="T12" fmla="*/ 0 w 265"/>
                <a:gd name="T13" fmla="*/ 0 h 490"/>
                <a:gd name="T14" fmla="*/ 0 w 265"/>
                <a:gd name="T15" fmla="*/ 0 h 490"/>
                <a:gd name="T16" fmla="*/ 0 w 265"/>
                <a:gd name="T17" fmla="*/ 0 h 490"/>
                <a:gd name="T18" fmla="*/ 0 w 265"/>
                <a:gd name="T19" fmla="*/ 0 h 490"/>
                <a:gd name="T20" fmla="*/ 0 w 265"/>
                <a:gd name="T21" fmla="*/ 0 h 490"/>
                <a:gd name="T22" fmla="*/ 0 w 265"/>
                <a:gd name="T23" fmla="*/ 0 h 490"/>
                <a:gd name="T24" fmla="*/ 0 w 265"/>
                <a:gd name="T25" fmla="*/ 0 h 490"/>
                <a:gd name="T26" fmla="*/ 0 w 265"/>
                <a:gd name="T27" fmla="*/ 0 h 490"/>
                <a:gd name="T28" fmla="*/ 0 w 265"/>
                <a:gd name="T29" fmla="*/ 0 h 490"/>
                <a:gd name="T30" fmla="*/ 0 w 265"/>
                <a:gd name="T31" fmla="*/ 0 h 490"/>
                <a:gd name="T32" fmla="*/ 0 w 265"/>
                <a:gd name="T33" fmla="*/ 0 h 490"/>
                <a:gd name="T34" fmla="*/ 0 w 265"/>
                <a:gd name="T35" fmla="*/ 0 h 490"/>
                <a:gd name="T36" fmla="*/ 0 w 265"/>
                <a:gd name="T37" fmla="*/ 0 h 490"/>
                <a:gd name="T38" fmla="*/ 0 w 265"/>
                <a:gd name="T39" fmla="*/ 0 h 490"/>
                <a:gd name="T40" fmla="*/ 0 w 265"/>
                <a:gd name="T41" fmla="*/ 0 h 490"/>
                <a:gd name="T42" fmla="*/ 0 w 265"/>
                <a:gd name="T43" fmla="*/ 0 h 490"/>
                <a:gd name="T44" fmla="*/ 0 w 265"/>
                <a:gd name="T45" fmla="*/ 0 h 490"/>
                <a:gd name="T46" fmla="*/ 0 w 265"/>
                <a:gd name="T47" fmla="*/ 0 h 490"/>
                <a:gd name="T48" fmla="*/ 0 w 265"/>
                <a:gd name="T49" fmla="*/ 0 h 490"/>
                <a:gd name="T50" fmla="*/ 0 w 265"/>
                <a:gd name="T51" fmla="*/ 0 h 490"/>
                <a:gd name="T52" fmla="*/ 0 w 265"/>
                <a:gd name="T53" fmla="*/ 0 h 490"/>
                <a:gd name="T54" fmla="*/ 0 w 265"/>
                <a:gd name="T55" fmla="*/ 0 h 490"/>
                <a:gd name="T56" fmla="*/ 0 w 265"/>
                <a:gd name="T57" fmla="*/ 0 h 490"/>
                <a:gd name="T58" fmla="*/ 0 w 265"/>
                <a:gd name="T59" fmla="*/ 0 h 490"/>
                <a:gd name="T60" fmla="*/ 0 w 265"/>
                <a:gd name="T61" fmla="*/ 0 h 490"/>
                <a:gd name="T62" fmla="*/ 0 w 265"/>
                <a:gd name="T63" fmla="*/ 0 h 490"/>
                <a:gd name="T64" fmla="*/ 0 w 265"/>
                <a:gd name="T65" fmla="*/ 0 h 490"/>
                <a:gd name="T66" fmla="*/ 0 w 265"/>
                <a:gd name="T67" fmla="*/ 0 h 490"/>
                <a:gd name="T68" fmla="*/ 0 w 265"/>
                <a:gd name="T69" fmla="*/ 0 h 490"/>
                <a:gd name="T70" fmla="*/ 0 w 265"/>
                <a:gd name="T71" fmla="*/ 0 h 4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5"/>
                <a:gd name="T109" fmla="*/ 0 h 490"/>
                <a:gd name="T110" fmla="*/ 265 w 265"/>
                <a:gd name="T111" fmla="*/ 490 h 4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5" h="490">
                  <a:moveTo>
                    <a:pt x="12" y="59"/>
                  </a:moveTo>
                  <a:lnTo>
                    <a:pt x="12" y="59"/>
                  </a:lnTo>
                  <a:lnTo>
                    <a:pt x="42" y="89"/>
                  </a:lnTo>
                  <a:lnTo>
                    <a:pt x="69" y="119"/>
                  </a:lnTo>
                  <a:lnTo>
                    <a:pt x="95" y="149"/>
                  </a:lnTo>
                  <a:lnTo>
                    <a:pt x="118" y="179"/>
                  </a:lnTo>
                  <a:lnTo>
                    <a:pt x="138" y="209"/>
                  </a:lnTo>
                  <a:lnTo>
                    <a:pt x="155" y="238"/>
                  </a:lnTo>
                  <a:lnTo>
                    <a:pt x="162" y="252"/>
                  </a:lnTo>
                  <a:lnTo>
                    <a:pt x="169" y="266"/>
                  </a:lnTo>
                  <a:lnTo>
                    <a:pt x="175" y="280"/>
                  </a:lnTo>
                  <a:lnTo>
                    <a:pt x="180" y="294"/>
                  </a:lnTo>
                  <a:lnTo>
                    <a:pt x="185" y="307"/>
                  </a:lnTo>
                  <a:lnTo>
                    <a:pt x="188" y="319"/>
                  </a:lnTo>
                  <a:lnTo>
                    <a:pt x="192" y="332"/>
                  </a:lnTo>
                  <a:lnTo>
                    <a:pt x="194" y="344"/>
                  </a:lnTo>
                  <a:lnTo>
                    <a:pt x="195" y="355"/>
                  </a:lnTo>
                  <a:lnTo>
                    <a:pt x="197" y="366"/>
                  </a:lnTo>
                  <a:lnTo>
                    <a:pt x="197" y="376"/>
                  </a:lnTo>
                  <a:lnTo>
                    <a:pt x="197" y="385"/>
                  </a:lnTo>
                  <a:lnTo>
                    <a:pt x="195" y="394"/>
                  </a:lnTo>
                  <a:lnTo>
                    <a:pt x="193" y="403"/>
                  </a:lnTo>
                  <a:lnTo>
                    <a:pt x="191" y="409"/>
                  </a:lnTo>
                  <a:lnTo>
                    <a:pt x="188" y="416"/>
                  </a:lnTo>
                  <a:lnTo>
                    <a:pt x="185" y="423"/>
                  </a:lnTo>
                  <a:lnTo>
                    <a:pt x="181" y="429"/>
                  </a:lnTo>
                  <a:lnTo>
                    <a:pt x="177" y="434"/>
                  </a:lnTo>
                  <a:lnTo>
                    <a:pt x="171" y="438"/>
                  </a:lnTo>
                  <a:lnTo>
                    <a:pt x="216" y="490"/>
                  </a:lnTo>
                  <a:lnTo>
                    <a:pt x="227" y="480"/>
                  </a:lnTo>
                  <a:lnTo>
                    <a:pt x="236" y="470"/>
                  </a:lnTo>
                  <a:lnTo>
                    <a:pt x="243" y="458"/>
                  </a:lnTo>
                  <a:lnTo>
                    <a:pt x="250" y="445"/>
                  </a:lnTo>
                  <a:lnTo>
                    <a:pt x="255" y="433"/>
                  </a:lnTo>
                  <a:lnTo>
                    <a:pt x="259" y="419"/>
                  </a:lnTo>
                  <a:lnTo>
                    <a:pt x="262" y="405"/>
                  </a:lnTo>
                  <a:lnTo>
                    <a:pt x="264" y="391"/>
                  </a:lnTo>
                  <a:lnTo>
                    <a:pt x="265" y="377"/>
                  </a:lnTo>
                  <a:lnTo>
                    <a:pt x="264" y="362"/>
                  </a:lnTo>
                  <a:lnTo>
                    <a:pt x="262" y="348"/>
                  </a:lnTo>
                  <a:lnTo>
                    <a:pt x="261" y="333"/>
                  </a:lnTo>
                  <a:lnTo>
                    <a:pt x="258" y="317"/>
                  </a:lnTo>
                  <a:lnTo>
                    <a:pt x="254" y="302"/>
                  </a:lnTo>
                  <a:lnTo>
                    <a:pt x="250" y="286"/>
                  </a:lnTo>
                  <a:lnTo>
                    <a:pt x="244" y="271"/>
                  </a:lnTo>
                  <a:lnTo>
                    <a:pt x="237" y="254"/>
                  </a:lnTo>
                  <a:lnTo>
                    <a:pt x="230" y="238"/>
                  </a:lnTo>
                  <a:lnTo>
                    <a:pt x="223" y="222"/>
                  </a:lnTo>
                  <a:lnTo>
                    <a:pt x="214" y="206"/>
                  </a:lnTo>
                  <a:lnTo>
                    <a:pt x="195" y="172"/>
                  </a:lnTo>
                  <a:lnTo>
                    <a:pt x="172" y="140"/>
                  </a:lnTo>
                  <a:lnTo>
                    <a:pt x="148" y="106"/>
                  </a:lnTo>
                  <a:lnTo>
                    <a:pt x="120" y="74"/>
                  </a:lnTo>
                  <a:lnTo>
                    <a:pt x="90" y="42"/>
                  </a:lnTo>
                  <a:lnTo>
                    <a:pt x="58" y="9"/>
                  </a:lnTo>
                  <a:lnTo>
                    <a:pt x="52" y="5"/>
                  </a:lnTo>
                  <a:lnTo>
                    <a:pt x="45" y="1"/>
                  </a:lnTo>
                  <a:lnTo>
                    <a:pt x="38" y="0"/>
                  </a:lnTo>
                  <a:lnTo>
                    <a:pt x="32" y="0"/>
                  </a:lnTo>
                  <a:lnTo>
                    <a:pt x="25" y="1"/>
                  </a:lnTo>
                  <a:lnTo>
                    <a:pt x="20" y="4"/>
                  </a:lnTo>
                  <a:lnTo>
                    <a:pt x="15" y="7"/>
                  </a:lnTo>
                  <a:lnTo>
                    <a:pt x="10" y="12"/>
                  </a:lnTo>
                  <a:lnTo>
                    <a:pt x="6" y="16"/>
                  </a:lnTo>
                  <a:lnTo>
                    <a:pt x="3" y="22"/>
                  </a:lnTo>
                  <a:lnTo>
                    <a:pt x="1" y="28"/>
                  </a:lnTo>
                  <a:lnTo>
                    <a:pt x="0" y="35"/>
                  </a:lnTo>
                  <a:lnTo>
                    <a:pt x="1" y="41"/>
                  </a:lnTo>
                  <a:lnTo>
                    <a:pt x="2" y="47"/>
                  </a:lnTo>
                  <a:lnTo>
                    <a:pt x="6" y="53"/>
                  </a:lnTo>
                  <a:lnTo>
                    <a:pt x="12" y="59"/>
                  </a:lnTo>
                  <a:close/>
                </a:path>
              </a:pathLst>
            </a:custGeom>
            <a:solidFill>
              <a:srgbClr val="1F1A17"/>
            </a:solidFill>
            <a:ln w="9525">
              <a:noFill/>
              <a:round/>
              <a:headEnd/>
              <a:tailEnd/>
            </a:ln>
          </p:spPr>
          <p:txBody>
            <a:bodyPr/>
            <a:lstStyle/>
            <a:p>
              <a:endParaRPr lang="en-US"/>
            </a:p>
          </p:txBody>
        </p:sp>
        <p:sp>
          <p:nvSpPr>
            <p:cNvPr id="40223" name="Freeform 1287"/>
            <p:cNvSpPr>
              <a:spLocks/>
            </p:cNvSpPr>
            <p:nvPr/>
          </p:nvSpPr>
          <p:spPr bwMode="auto">
            <a:xfrm>
              <a:off x="933" y="2581"/>
              <a:ext cx="88" cy="42"/>
            </a:xfrm>
            <a:custGeom>
              <a:avLst/>
              <a:gdLst>
                <a:gd name="T0" fmla="*/ 0 w 530"/>
                <a:gd name="T1" fmla="*/ 0 h 246"/>
                <a:gd name="T2" fmla="*/ 0 w 530"/>
                <a:gd name="T3" fmla="*/ 0 h 246"/>
                <a:gd name="T4" fmla="*/ 0 w 530"/>
                <a:gd name="T5" fmla="*/ 0 h 246"/>
                <a:gd name="T6" fmla="*/ 0 w 530"/>
                <a:gd name="T7" fmla="*/ 0 h 246"/>
                <a:gd name="T8" fmla="*/ 0 w 530"/>
                <a:gd name="T9" fmla="*/ 0 h 246"/>
                <a:gd name="T10" fmla="*/ 0 w 530"/>
                <a:gd name="T11" fmla="*/ 0 h 246"/>
                <a:gd name="T12" fmla="*/ 0 w 530"/>
                <a:gd name="T13" fmla="*/ 0 h 246"/>
                <a:gd name="T14" fmla="*/ 0 w 530"/>
                <a:gd name="T15" fmla="*/ 0 h 246"/>
                <a:gd name="T16" fmla="*/ 0 w 530"/>
                <a:gd name="T17" fmla="*/ 0 h 246"/>
                <a:gd name="T18" fmla="*/ 0 w 530"/>
                <a:gd name="T19" fmla="*/ 0 h 246"/>
                <a:gd name="T20" fmla="*/ 0 w 530"/>
                <a:gd name="T21" fmla="*/ 0 h 246"/>
                <a:gd name="T22" fmla="*/ 0 w 530"/>
                <a:gd name="T23" fmla="*/ 0 h 246"/>
                <a:gd name="T24" fmla="*/ 0 w 530"/>
                <a:gd name="T25" fmla="*/ 0 h 246"/>
                <a:gd name="T26" fmla="*/ 0 w 530"/>
                <a:gd name="T27" fmla="*/ 0 h 246"/>
                <a:gd name="T28" fmla="*/ 0 w 530"/>
                <a:gd name="T29" fmla="*/ 0 h 246"/>
                <a:gd name="T30" fmla="*/ 0 w 530"/>
                <a:gd name="T31" fmla="*/ 0 h 246"/>
                <a:gd name="T32" fmla="*/ 0 w 530"/>
                <a:gd name="T33" fmla="*/ 0 h 246"/>
                <a:gd name="T34" fmla="*/ 0 w 530"/>
                <a:gd name="T35" fmla="*/ 0 h 246"/>
                <a:gd name="T36" fmla="*/ 0 w 530"/>
                <a:gd name="T37" fmla="*/ 0 h 246"/>
                <a:gd name="T38" fmla="*/ 0 w 530"/>
                <a:gd name="T39" fmla="*/ 0 h 246"/>
                <a:gd name="T40" fmla="*/ 0 w 530"/>
                <a:gd name="T41" fmla="*/ 0 h 246"/>
                <a:gd name="T42" fmla="*/ 0 w 530"/>
                <a:gd name="T43" fmla="*/ 0 h 246"/>
                <a:gd name="T44" fmla="*/ 0 w 530"/>
                <a:gd name="T45" fmla="*/ 0 h 246"/>
                <a:gd name="T46" fmla="*/ 0 w 530"/>
                <a:gd name="T47" fmla="*/ 0 h 246"/>
                <a:gd name="T48" fmla="*/ 0 w 530"/>
                <a:gd name="T49" fmla="*/ 0 h 246"/>
                <a:gd name="T50" fmla="*/ 0 w 530"/>
                <a:gd name="T51" fmla="*/ 0 h 246"/>
                <a:gd name="T52" fmla="*/ 0 w 530"/>
                <a:gd name="T53" fmla="*/ 0 h 246"/>
                <a:gd name="T54" fmla="*/ 0 w 530"/>
                <a:gd name="T55" fmla="*/ 0 h 246"/>
                <a:gd name="T56" fmla="*/ 0 w 530"/>
                <a:gd name="T57" fmla="*/ 0 h 246"/>
                <a:gd name="T58" fmla="*/ 0 w 530"/>
                <a:gd name="T59" fmla="*/ 0 h 246"/>
                <a:gd name="T60" fmla="*/ 0 w 530"/>
                <a:gd name="T61" fmla="*/ 0 h 246"/>
                <a:gd name="T62" fmla="*/ 0 w 530"/>
                <a:gd name="T63" fmla="*/ 0 h 246"/>
                <a:gd name="T64" fmla="*/ 0 w 530"/>
                <a:gd name="T65" fmla="*/ 0 h 246"/>
                <a:gd name="T66" fmla="*/ 0 w 530"/>
                <a:gd name="T67" fmla="*/ 0 h 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30"/>
                <a:gd name="T103" fmla="*/ 0 h 246"/>
                <a:gd name="T104" fmla="*/ 530 w 530"/>
                <a:gd name="T105" fmla="*/ 246 h 2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30" h="246">
                  <a:moveTo>
                    <a:pt x="57" y="89"/>
                  </a:moveTo>
                  <a:lnTo>
                    <a:pt x="57" y="89"/>
                  </a:lnTo>
                  <a:lnTo>
                    <a:pt x="63" y="84"/>
                  </a:lnTo>
                  <a:lnTo>
                    <a:pt x="70" y="81"/>
                  </a:lnTo>
                  <a:lnTo>
                    <a:pt x="77" y="77"/>
                  </a:lnTo>
                  <a:lnTo>
                    <a:pt x="83" y="74"/>
                  </a:lnTo>
                  <a:lnTo>
                    <a:pt x="93" y="71"/>
                  </a:lnTo>
                  <a:lnTo>
                    <a:pt x="101" y="69"/>
                  </a:lnTo>
                  <a:lnTo>
                    <a:pt x="111" y="68"/>
                  </a:lnTo>
                  <a:lnTo>
                    <a:pt x="122" y="68"/>
                  </a:lnTo>
                  <a:lnTo>
                    <a:pt x="133" y="68"/>
                  </a:lnTo>
                  <a:lnTo>
                    <a:pt x="145" y="68"/>
                  </a:lnTo>
                  <a:lnTo>
                    <a:pt x="157" y="69"/>
                  </a:lnTo>
                  <a:lnTo>
                    <a:pt x="170" y="71"/>
                  </a:lnTo>
                  <a:lnTo>
                    <a:pt x="184" y="74"/>
                  </a:lnTo>
                  <a:lnTo>
                    <a:pt x="198" y="77"/>
                  </a:lnTo>
                  <a:lnTo>
                    <a:pt x="213" y="81"/>
                  </a:lnTo>
                  <a:lnTo>
                    <a:pt x="227" y="85"/>
                  </a:lnTo>
                  <a:lnTo>
                    <a:pt x="257" y="97"/>
                  </a:lnTo>
                  <a:lnTo>
                    <a:pt x="289" y="111"/>
                  </a:lnTo>
                  <a:lnTo>
                    <a:pt x="322" y="128"/>
                  </a:lnTo>
                  <a:lnTo>
                    <a:pt x="354" y="147"/>
                  </a:lnTo>
                  <a:lnTo>
                    <a:pt x="386" y="169"/>
                  </a:lnTo>
                  <a:lnTo>
                    <a:pt x="419" y="192"/>
                  </a:lnTo>
                  <a:lnTo>
                    <a:pt x="451" y="218"/>
                  </a:lnTo>
                  <a:lnTo>
                    <a:pt x="484" y="246"/>
                  </a:lnTo>
                  <a:lnTo>
                    <a:pt x="530" y="196"/>
                  </a:lnTo>
                  <a:lnTo>
                    <a:pt x="495" y="166"/>
                  </a:lnTo>
                  <a:lnTo>
                    <a:pt x="460" y="138"/>
                  </a:lnTo>
                  <a:lnTo>
                    <a:pt x="425" y="112"/>
                  </a:lnTo>
                  <a:lnTo>
                    <a:pt x="390" y="89"/>
                  </a:lnTo>
                  <a:lnTo>
                    <a:pt x="354" y="68"/>
                  </a:lnTo>
                  <a:lnTo>
                    <a:pt x="318" y="49"/>
                  </a:lnTo>
                  <a:lnTo>
                    <a:pt x="283" y="34"/>
                  </a:lnTo>
                  <a:lnTo>
                    <a:pt x="249" y="22"/>
                  </a:lnTo>
                  <a:lnTo>
                    <a:pt x="231" y="16"/>
                  </a:lnTo>
                  <a:lnTo>
                    <a:pt x="215" y="11"/>
                  </a:lnTo>
                  <a:lnTo>
                    <a:pt x="198" y="8"/>
                  </a:lnTo>
                  <a:lnTo>
                    <a:pt x="182" y="4"/>
                  </a:lnTo>
                  <a:lnTo>
                    <a:pt x="166" y="2"/>
                  </a:lnTo>
                  <a:lnTo>
                    <a:pt x="149" y="0"/>
                  </a:lnTo>
                  <a:lnTo>
                    <a:pt x="134" y="0"/>
                  </a:lnTo>
                  <a:lnTo>
                    <a:pt x="119" y="0"/>
                  </a:lnTo>
                  <a:lnTo>
                    <a:pt x="104" y="1"/>
                  </a:lnTo>
                  <a:lnTo>
                    <a:pt x="90" y="3"/>
                  </a:lnTo>
                  <a:lnTo>
                    <a:pt x="75" y="5"/>
                  </a:lnTo>
                  <a:lnTo>
                    <a:pt x="61" y="10"/>
                  </a:lnTo>
                  <a:lnTo>
                    <a:pt x="49" y="15"/>
                  </a:lnTo>
                  <a:lnTo>
                    <a:pt x="36" y="22"/>
                  </a:lnTo>
                  <a:lnTo>
                    <a:pt x="23" y="29"/>
                  </a:lnTo>
                  <a:lnTo>
                    <a:pt x="13" y="38"/>
                  </a:lnTo>
                  <a:lnTo>
                    <a:pt x="7" y="44"/>
                  </a:lnTo>
                  <a:lnTo>
                    <a:pt x="4" y="49"/>
                  </a:lnTo>
                  <a:lnTo>
                    <a:pt x="1" y="56"/>
                  </a:lnTo>
                  <a:lnTo>
                    <a:pt x="0" y="62"/>
                  </a:lnTo>
                  <a:lnTo>
                    <a:pt x="1" y="69"/>
                  </a:lnTo>
                  <a:lnTo>
                    <a:pt x="3" y="75"/>
                  </a:lnTo>
                  <a:lnTo>
                    <a:pt x="6" y="81"/>
                  </a:lnTo>
                  <a:lnTo>
                    <a:pt x="9" y="85"/>
                  </a:lnTo>
                  <a:lnTo>
                    <a:pt x="14" y="90"/>
                  </a:lnTo>
                  <a:lnTo>
                    <a:pt x="19" y="93"/>
                  </a:lnTo>
                  <a:lnTo>
                    <a:pt x="24" y="96"/>
                  </a:lnTo>
                  <a:lnTo>
                    <a:pt x="31" y="98"/>
                  </a:lnTo>
                  <a:lnTo>
                    <a:pt x="37" y="98"/>
                  </a:lnTo>
                  <a:lnTo>
                    <a:pt x="44" y="97"/>
                  </a:lnTo>
                  <a:lnTo>
                    <a:pt x="51" y="93"/>
                  </a:lnTo>
                  <a:lnTo>
                    <a:pt x="57" y="89"/>
                  </a:lnTo>
                  <a:close/>
                </a:path>
              </a:pathLst>
            </a:custGeom>
            <a:solidFill>
              <a:srgbClr val="1F1A17"/>
            </a:solidFill>
            <a:ln w="9525">
              <a:noFill/>
              <a:round/>
              <a:headEnd/>
              <a:tailEnd/>
            </a:ln>
          </p:spPr>
          <p:txBody>
            <a:bodyPr/>
            <a:lstStyle/>
            <a:p>
              <a:endParaRPr lang="en-US"/>
            </a:p>
          </p:txBody>
        </p:sp>
        <p:sp>
          <p:nvSpPr>
            <p:cNvPr id="40224" name="Freeform 1288"/>
            <p:cNvSpPr>
              <a:spLocks/>
            </p:cNvSpPr>
            <p:nvPr/>
          </p:nvSpPr>
          <p:spPr bwMode="auto">
            <a:xfrm>
              <a:off x="927" y="2588"/>
              <a:ext cx="44" cy="81"/>
            </a:xfrm>
            <a:custGeom>
              <a:avLst/>
              <a:gdLst>
                <a:gd name="T0" fmla="*/ 0 w 265"/>
                <a:gd name="T1" fmla="*/ 0 h 489"/>
                <a:gd name="T2" fmla="*/ 0 w 265"/>
                <a:gd name="T3" fmla="*/ 0 h 489"/>
                <a:gd name="T4" fmla="*/ 0 w 265"/>
                <a:gd name="T5" fmla="*/ 0 h 489"/>
                <a:gd name="T6" fmla="*/ 0 w 265"/>
                <a:gd name="T7" fmla="*/ 0 h 489"/>
                <a:gd name="T8" fmla="*/ 0 w 265"/>
                <a:gd name="T9" fmla="*/ 0 h 489"/>
                <a:gd name="T10" fmla="*/ 0 w 265"/>
                <a:gd name="T11" fmla="*/ 0 h 489"/>
                <a:gd name="T12" fmla="*/ 0 w 265"/>
                <a:gd name="T13" fmla="*/ 0 h 489"/>
                <a:gd name="T14" fmla="*/ 0 w 265"/>
                <a:gd name="T15" fmla="*/ 0 h 489"/>
                <a:gd name="T16" fmla="*/ 0 w 265"/>
                <a:gd name="T17" fmla="*/ 0 h 489"/>
                <a:gd name="T18" fmla="*/ 0 w 265"/>
                <a:gd name="T19" fmla="*/ 0 h 489"/>
                <a:gd name="T20" fmla="*/ 0 w 265"/>
                <a:gd name="T21" fmla="*/ 0 h 489"/>
                <a:gd name="T22" fmla="*/ 0 w 265"/>
                <a:gd name="T23" fmla="*/ 0 h 489"/>
                <a:gd name="T24" fmla="*/ 0 w 265"/>
                <a:gd name="T25" fmla="*/ 0 h 489"/>
                <a:gd name="T26" fmla="*/ 0 w 265"/>
                <a:gd name="T27" fmla="*/ 0 h 489"/>
                <a:gd name="T28" fmla="*/ 0 w 265"/>
                <a:gd name="T29" fmla="*/ 0 h 489"/>
                <a:gd name="T30" fmla="*/ 0 w 265"/>
                <a:gd name="T31" fmla="*/ 0 h 489"/>
                <a:gd name="T32" fmla="*/ 0 w 265"/>
                <a:gd name="T33" fmla="*/ 0 h 489"/>
                <a:gd name="T34" fmla="*/ 0 w 265"/>
                <a:gd name="T35" fmla="*/ 0 h 489"/>
                <a:gd name="T36" fmla="*/ 0 w 265"/>
                <a:gd name="T37" fmla="*/ 0 h 489"/>
                <a:gd name="T38" fmla="*/ 0 w 265"/>
                <a:gd name="T39" fmla="*/ 0 h 489"/>
                <a:gd name="T40" fmla="*/ 0 w 265"/>
                <a:gd name="T41" fmla="*/ 0 h 489"/>
                <a:gd name="T42" fmla="*/ 0 w 265"/>
                <a:gd name="T43" fmla="*/ 0 h 489"/>
                <a:gd name="T44" fmla="*/ 0 w 265"/>
                <a:gd name="T45" fmla="*/ 0 h 489"/>
                <a:gd name="T46" fmla="*/ 0 w 265"/>
                <a:gd name="T47" fmla="*/ 0 h 489"/>
                <a:gd name="T48" fmla="*/ 0 w 265"/>
                <a:gd name="T49" fmla="*/ 0 h 489"/>
                <a:gd name="T50" fmla="*/ 0 w 265"/>
                <a:gd name="T51" fmla="*/ 0 h 489"/>
                <a:gd name="T52" fmla="*/ 0 w 265"/>
                <a:gd name="T53" fmla="*/ 0 h 489"/>
                <a:gd name="T54" fmla="*/ 0 w 265"/>
                <a:gd name="T55" fmla="*/ 0 h 489"/>
                <a:gd name="T56" fmla="*/ 0 w 265"/>
                <a:gd name="T57" fmla="*/ 0 h 489"/>
                <a:gd name="T58" fmla="*/ 0 w 265"/>
                <a:gd name="T59" fmla="*/ 0 h 489"/>
                <a:gd name="T60" fmla="*/ 0 w 265"/>
                <a:gd name="T61" fmla="*/ 0 h 489"/>
                <a:gd name="T62" fmla="*/ 0 w 265"/>
                <a:gd name="T63" fmla="*/ 0 h 489"/>
                <a:gd name="T64" fmla="*/ 0 w 265"/>
                <a:gd name="T65" fmla="*/ 0 h 489"/>
                <a:gd name="T66" fmla="*/ 0 w 265"/>
                <a:gd name="T67" fmla="*/ 0 h 489"/>
                <a:gd name="T68" fmla="*/ 0 w 265"/>
                <a:gd name="T69" fmla="*/ 0 h 489"/>
                <a:gd name="T70" fmla="*/ 0 w 265"/>
                <a:gd name="T71" fmla="*/ 0 h 4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5"/>
                <a:gd name="T109" fmla="*/ 0 h 489"/>
                <a:gd name="T110" fmla="*/ 265 w 265"/>
                <a:gd name="T111" fmla="*/ 489 h 48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5" h="489">
                  <a:moveTo>
                    <a:pt x="254" y="430"/>
                  </a:moveTo>
                  <a:lnTo>
                    <a:pt x="254" y="430"/>
                  </a:lnTo>
                  <a:lnTo>
                    <a:pt x="224" y="401"/>
                  </a:lnTo>
                  <a:lnTo>
                    <a:pt x="196" y="371"/>
                  </a:lnTo>
                  <a:lnTo>
                    <a:pt x="170" y="340"/>
                  </a:lnTo>
                  <a:lnTo>
                    <a:pt x="147" y="310"/>
                  </a:lnTo>
                  <a:lnTo>
                    <a:pt x="128" y="281"/>
                  </a:lnTo>
                  <a:lnTo>
                    <a:pt x="110" y="251"/>
                  </a:lnTo>
                  <a:lnTo>
                    <a:pt x="103" y="237"/>
                  </a:lnTo>
                  <a:lnTo>
                    <a:pt x="96" y="223"/>
                  </a:lnTo>
                  <a:lnTo>
                    <a:pt x="91" y="209"/>
                  </a:lnTo>
                  <a:lnTo>
                    <a:pt x="85" y="195"/>
                  </a:lnTo>
                  <a:lnTo>
                    <a:pt x="80" y="183"/>
                  </a:lnTo>
                  <a:lnTo>
                    <a:pt x="77" y="170"/>
                  </a:lnTo>
                  <a:lnTo>
                    <a:pt x="73" y="157"/>
                  </a:lnTo>
                  <a:lnTo>
                    <a:pt x="71" y="146"/>
                  </a:lnTo>
                  <a:lnTo>
                    <a:pt x="70" y="134"/>
                  </a:lnTo>
                  <a:lnTo>
                    <a:pt x="69" y="124"/>
                  </a:lnTo>
                  <a:lnTo>
                    <a:pt x="69" y="113"/>
                  </a:lnTo>
                  <a:lnTo>
                    <a:pt x="69" y="104"/>
                  </a:lnTo>
                  <a:lnTo>
                    <a:pt x="70" y="96"/>
                  </a:lnTo>
                  <a:lnTo>
                    <a:pt x="72" y="88"/>
                  </a:lnTo>
                  <a:lnTo>
                    <a:pt x="74" y="80"/>
                  </a:lnTo>
                  <a:lnTo>
                    <a:pt x="77" y="73"/>
                  </a:lnTo>
                  <a:lnTo>
                    <a:pt x="80" y="67"/>
                  </a:lnTo>
                  <a:lnTo>
                    <a:pt x="84" y="61"/>
                  </a:lnTo>
                  <a:lnTo>
                    <a:pt x="88" y="55"/>
                  </a:lnTo>
                  <a:lnTo>
                    <a:pt x="93" y="51"/>
                  </a:lnTo>
                  <a:lnTo>
                    <a:pt x="49" y="0"/>
                  </a:lnTo>
                  <a:lnTo>
                    <a:pt x="39" y="9"/>
                  </a:lnTo>
                  <a:lnTo>
                    <a:pt x="29" y="21"/>
                  </a:lnTo>
                  <a:lnTo>
                    <a:pt x="21" y="32"/>
                  </a:lnTo>
                  <a:lnTo>
                    <a:pt x="15" y="44"/>
                  </a:lnTo>
                  <a:lnTo>
                    <a:pt x="10" y="58"/>
                  </a:lnTo>
                  <a:lnTo>
                    <a:pt x="6" y="70"/>
                  </a:lnTo>
                  <a:lnTo>
                    <a:pt x="3" y="84"/>
                  </a:lnTo>
                  <a:lnTo>
                    <a:pt x="2" y="98"/>
                  </a:lnTo>
                  <a:lnTo>
                    <a:pt x="0" y="112"/>
                  </a:lnTo>
                  <a:lnTo>
                    <a:pt x="0" y="127"/>
                  </a:lnTo>
                  <a:lnTo>
                    <a:pt x="2" y="142"/>
                  </a:lnTo>
                  <a:lnTo>
                    <a:pt x="4" y="157"/>
                  </a:lnTo>
                  <a:lnTo>
                    <a:pt x="7" y="172"/>
                  </a:lnTo>
                  <a:lnTo>
                    <a:pt x="11" y="188"/>
                  </a:lnTo>
                  <a:lnTo>
                    <a:pt x="15" y="203"/>
                  </a:lnTo>
                  <a:lnTo>
                    <a:pt x="21" y="220"/>
                  </a:lnTo>
                  <a:lnTo>
                    <a:pt x="27" y="235"/>
                  </a:lnTo>
                  <a:lnTo>
                    <a:pt x="34" y="251"/>
                  </a:lnTo>
                  <a:lnTo>
                    <a:pt x="42" y="267"/>
                  </a:lnTo>
                  <a:lnTo>
                    <a:pt x="51" y="284"/>
                  </a:lnTo>
                  <a:lnTo>
                    <a:pt x="70" y="317"/>
                  </a:lnTo>
                  <a:lnTo>
                    <a:pt x="92" y="349"/>
                  </a:lnTo>
                  <a:lnTo>
                    <a:pt x="117" y="383"/>
                  </a:lnTo>
                  <a:lnTo>
                    <a:pt x="145" y="415"/>
                  </a:lnTo>
                  <a:lnTo>
                    <a:pt x="175" y="447"/>
                  </a:lnTo>
                  <a:lnTo>
                    <a:pt x="207" y="480"/>
                  </a:lnTo>
                  <a:lnTo>
                    <a:pt x="213" y="484"/>
                  </a:lnTo>
                  <a:lnTo>
                    <a:pt x="220" y="488"/>
                  </a:lnTo>
                  <a:lnTo>
                    <a:pt x="227" y="489"/>
                  </a:lnTo>
                  <a:lnTo>
                    <a:pt x="233" y="489"/>
                  </a:lnTo>
                  <a:lnTo>
                    <a:pt x="240" y="488"/>
                  </a:lnTo>
                  <a:lnTo>
                    <a:pt x="245" y="486"/>
                  </a:lnTo>
                  <a:lnTo>
                    <a:pt x="250" y="482"/>
                  </a:lnTo>
                  <a:lnTo>
                    <a:pt x="255" y="479"/>
                  </a:lnTo>
                  <a:lnTo>
                    <a:pt x="259" y="473"/>
                  </a:lnTo>
                  <a:lnTo>
                    <a:pt x="262" y="467"/>
                  </a:lnTo>
                  <a:lnTo>
                    <a:pt x="264" y="461"/>
                  </a:lnTo>
                  <a:lnTo>
                    <a:pt x="265" y="456"/>
                  </a:lnTo>
                  <a:lnTo>
                    <a:pt x="264" y="449"/>
                  </a:lnTo>
                  <a:lnTo>
                    <a:pt x="263" y="443"/>
                  </a:lnTo>
                  <a:lnTo>
                    <a:pt x="258" y="436"/>
                  </a:lnTo>
                  <a:lnTo>
                    <a:pt x="254" y="430"/>
                  </a:lnTo>
                  <a:close/>
                </a:path>
              </a:pathLst>
            </a:custGeom>
            <a:solidFill>
              <a:srgbClr val="1F1A17"/>
            </a:solidFill>
            <a:ln w="9525">
              <a:noFill/>
              <a:round/>
              <a:headEnd/>
              <a:tailEnd/>
            </a:ln>
          </p:spPr>
          <p:txBody>
            <a:bodyPr/>
            <a:lstStyle/>
            <a:p>
              <a:endParaRPr lang="en-US"/>
            </a:p>
          </p:txBody>
        </p:sp>
        <p:sp>
          <p:nvSpPr>
            <p:cNvPr id="40225" name="Freeform 1289"/>
            <p:cNvSpPr>
              <a:spLocks/>
            </p:cNvSpPr>
            <p:nvPr/>
          </p:nvSpPr>
          <p:spPr bwMode="auto">
            <a:xfrm>
              <a:off x="962" y="2660"/>
              <a:ext cx="88" cy="41"/>
            </a:xfrm>
            <a:custGeom>
              <a:avLst/>
              <a:gdLst>
                <a:gd name="T0" fmla="*/ 0 w 530"/>
                <a:gd name="T1" fmla="*/ 0 h 248"/>
                <a:gd name="T2" fmla="*/ 0 w 530"/>
                <a:gd name="T3" fmla="*/ 0 h 248"/>
                <a:gd name="T4" fmla="*/ 0 w 530"/>
                <a:gd name="T5" fmla="*/ 0 h 248"/>
                <a:gd name="T6" fmla="*/ 0 w 530"/>
                <a:gd name="T7" fmla="*/ 0 h 248"/>
                <a:gd name="T8" fmla="*/ 0 w 530"/>
                <a:gd name="T9" fmla="*/ 0 h 248"/>
                <a:gd name="T10" fmla="*/ 0 w 530"/>
                <a:gd name="T11" fmla="*/ 0 h 248"/>
                <a:gd name="T12" fmla="*/ 0 w 530"/>
                <a:gd name="T13" fmla="*/ 0 h 248"/>
                <a:gd name="T14" fmla="*/ 0 w 530"/>
                <a:gd name="T15" fmla="*/ 0 h 248"/>
                <a:gd name="T16" fmla="*/ 0 w 530"/>
                <a:gd name="T17" fmla="*/ 0 h 248"/>
                <a:gd name="T18" fmla="*/ 0 w 530"/>
                <a:gd name="T19" fmla="*/ 0 h 248"/>
                <a:gd name="T20" fmla="*/ 0 w 530"/>
                <a:gd name="T21" fmla="*/ 0 h 248"/>
                <a:gd name="T22" fmla="*/ 0 w 530"/>
                <a:gd name="T23" fmla="*/ 0 h 248"/>
                <a:gd name="T24" fmla="*/ 0 w 530"/>
                <a:gd name="T25" fmla="*/ 0 h 248"/>
                <a:gd name="T26" fmla="*/ 0 w 530"/>
                <a:gd name="T27" fmla="*/ 0 h 248"/>
                <a:gd name="T28" fmla="*/ 0 w 530"/>
                <a:gd name="T29" fmla="*/ 0 h 248"/>
                <a:gd name="T30" fmla="*/ 0 w 530"/>
                <a:gd name="T31" fmla="*/ 0 h 248"/>
                <a:gd name="T32" fmla="*/ 0 w 530"/>
                <a:gd name="T33" fmla="*/ 0 h 248"/>
                <a:gd name="T34" fmla="*/ 0 w 530"/>
                <a:gd name="T35" fmla="*/ 0 h 248"/>
                <a:gd name="T36" fmla="*/ 0 w 530"/>
                <a:gd name="T37" fmla="*/ 0 h 248"/>
                <a:gd name="T38" fmla="*/ 0 w 530"/>
                <a:gd name="T39" fmla="*/ 0 h 248"/>
                <a:gd name="T40" fmla="*/ 0 w 530"/>
                <a:gd name="T41" fmla="*/ 0 h 248"/>
                <a:gd name="T42" fmla="*/ 0 w 530"/>
                <a:gd name="T43" fmla="*/ 0 h 248"/>
                <a:gd name="T44" fmla="*/ 0 w 530"/>
                <a:gd name="T45" fmla="*/ 0 h 248"/>
                <a:gd name="T46" fmla="*/ 0 w 530"/>
                <a:gd name="T47" fmla="*/ 0 h 248"/>
                <a:gd name="T48" fmla="*/ 0 w 530"/>
                <a:gd name="T49" fmla="*/ 0 h 248"/>
                <a:gd name="T50" fmla="*/ 0 w 530"/>
                <a:gd name="T51" fmla="*/ 0 h 248"/>
                <a:gd name="T52" fmla="*/ 0 w 530"/>
                <a:gd name="T53" fmla="*/ 0 h 248"/>
                <a:gd name="T54" fmla="*/ 0 w 530"/>
                <a:gd name="T55" fmla="*/ 0 h 248"/>
                <a:gd name="T56" fmla="*/ 0 w 530"/>
                <a:gd name="T57" fmla="*/ 0 h 248"/>
                <a:gd name="T58" fmla="*/ 0 w 530"/>
                <a:gd name="T59" fmla="*/ 0 h 248"/>
                <a:gd name="T60" fmla="*/ 0 w 530"/>
                <a:gd name="T61" fmla="*/ 0 h 248"/>
                <a:gd name="T62" fmla="*/ 0 w 530"/>
                <a:gd name="T63" fmla="*/ 0 h 248"/>
                <a:gd name="T64" fmla="*/ 0 w 530"/>
                <a:gd name="T65" fmla="*/ 0 h 248"/>
                <a:gd name="T66" fmla="*/ 0 w 530"/>
                <a:gd name="T67" fmla="*/ 0 h 248"/>
                <a:gd name="T68" fmla="*/ 0 w 530"/>
                <a:gd name="T69" fmla="*/ 0 h 2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0"/>
                <a:gd name="T106" fmla="*/ 0 h 248"/>
                <a:gd name="T107" fmla="*/ 530 w 530"/>
                <a:gd name="T108" fmla="*/ 248 h 2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0" h="248">
                  <a:moveTo>
                    <a:pt x="472" y="157"/>
                  </a:moveTo>
                  <a:lnTo>
                    <a:pt x="473" y="157"/>
                  </a:lnTo>
                  <a:lnTo>
                    <a:pt x="467" y="162"/>
                  </a:lnTo>
                  <a:lnTo>
                    <a:pt x="461" y="167"/>
                  </a:lnTo>
                  <a:lnTo>
                    <a:pt x="454" y="170"/>
                  </a:lnTo>
                  <a:lnTo>
                    <a:pt x="445" y="172"/>
                  </a:lnTo>
                  <a:lnTo>
                    <a:pt x="437" y="175"/>
                  </a:lnTo>
                  <a:lnTo>
                    <a:pt x="428" y="177"/>
                  </a:lnTo>
                  <a:lnTo>
                    <a:pt x="419" y="178"/>
                  </a:lnTo>
                  <a:lnTo>
                    <a:pt x="408" y="179"/>
                  </a:lnTo>
                  <a:lnTo>
                    <a:pt x="397" y="179"/>
                  </a:lnTo>
                  <a:lnTo>
                    <a:pt x="384" y="178"/>
                  </a:lnTo>
                  <a:lnTo>
                    <a:pt x="373" y="177"/>
                  </a:lnTo>
                  <a:lnTo>
                    <a:pt x="359" y="176"/>
                  </a:lnTo>
                  <a:lnTo>
                    <a:pt x="346" y="172"/>
                  </a:lnTo>
                  <a:lnTo>
                    <a:pt x="332" y="170"/>
                  </a:lnTo>
                  <a:lnTo>
                    <a:pt x="317" y="165"/>
                  </a:lnTo>
                  <a:lnTo>
                    <a:pt x="303" y="161"/>
                  </a:lnTo>
                  <a:lnTo>
                    <a:pt x="272" y="149"/>
                  </a:lnTo>
                  <a:lnTo>
                    <a:pt x="241" y="135"/>
                  </a:lnTo>
                  <a:lnTo>
                    <a:pt x="208" y="119"/>
                  </a:lnTo>
                  <a:lnTo>
                    <a:pt x="176" y="100"/>
                  </a:lnTo>
                  <a:lnTo>
                    <a:pt x="144" y="79"/>
                  </a:lnTo>
                  <a:lnTo>
                    <a:pt x="110" y="54"/>
                  </a:lnTo>
                  <a:lnTo>
                    <a:pt x="78" y="29"/>
                  </a:lnTo>
                  <a:lnTo>
                    <a:pt x="47" y="0"/>
                  </a:lnTo>
                  <a:lnTo>
                    <a:pt x="0" y="50"/>
                  </a:lnTo>
                  <a:lnTo>
                    <a:pt x="34" y="80"/>
                  </a:lnTo>
                  <a:lnTo>
                    <a:pt x="70" y="109"/>
                  </a:lnTo>
                  <a:lnTo>
                    <a:pt x="104" y="134"/>
                  </a:lnTo>
                  <a:lnTo>
                    <a:pt x="140" y="157"/>
                  </a:lnTo>
                  <a:lnTo>
                    <a:pt x="176" y="178"/>
                  </a:lnTo>
                  <a:lnTo>
                    <a:pt x="212" y="197"/>
                  </a:lnTo>
                  <a:lnTo>
                    <a:pt x="247" y="213"/>
                  </a:lnTo>
                  <a:lnTo>
                    <a:pt x="281" y="226"/>
                  </a:lnTo>
                  <a:lnTo>
                    <a:pt x="299" y="230"/>
                  </a:lnTo>
                  <a:lnTo>
                    <a:pt x="315" y="236"/>
                  </a:lnTo>
                  <a:lnTo>
                    <a:pt x="332" y="239"/>
                  </a:lnTo>
                  <a:lnTo>
                    <a:pt x="348" y="243"/>
                  </a:lnTo>
                  <a:lnTo>
                    <a:pt x="365" y="245"/>
                  </a:lnTo>
                  <a:lnTo>
                    <a:pt x="380" y="246"/>
                  </a:lnTo>
                  <a:lnTo>
                    <a:pt x="396" y="248"/>
                  </a:lnTo>
                  <a:lnTo>
                    <a:pt x="411" y="246"/>
                  </a:lnTo>
                  <a:lnTo>
                    <a:pt x="426" y="246"/>
                  </a:lnTo>
                  <a:lnTo>
                    <a:pt x="440" y="244"/>
                  </a:lnTo>
                  <a:lnTo>
                    <a:pt x="455" y="241"/>
                  </a:lnTo>
                  <a:lnTo>
                    <a:pt x="469" y="237"/>
                  </a:lnTo>
                  <a:lnTo>
                    <a:pt x="481" y="231"/>
                  </a:lnTo>
                  <a:lnTo>
                    <a:pt x="494" y="226"/>
                  </a:lnTo>
                  <a:lnTo>
                    <a:pt x="506" y="218"/>
                  </a:lnTo>
                  <a:lnTo>
                    <a:pt x="517" y="209"/>
                  </a:lnTo>
                  <a:lnTo>
                    <a:pt x="523" y="204"/>
                  </a:lnTo>
                  <a:lnTo>
                    <a:pt x="526" y="197"/>
                  </a:lnTo>
                  <a:lnTo>
                    <a:pt x="529" y="191"/>
                  </a:lnTo>
                  <a:lnTo>
                    <a:pt x="530" y="184"/>
                  </a:lnTo>
                  <a:lnTo>
                    <a:pt x="529" y="178"/>
                  </a:lnTo>
                  <a:lnTo>
                    <a:pt x="528" y="172"/>
                  </a:lnTo>
                  <a:lnTo>
                    <a:pt x="524" y="167"/>
                  </a:lnTo>
                  <a:lnTo>
                    <a:pt x="521" y="161"/>
                  </a:lnTo>
                  <a:lnTo>
                    <a:pt x="516" y="156"/>
                  </a:lnTo>
                  <a:lnTo>
                    <a:pt x="510" y="153"/>
                  </a:lnTo>
                  <a:lnTo>
                    <a:pt x="506" y="150"/>
                  </a:lnTo>
                  <a:lnTo>
                    <a:pt x="499" y="149"/>
                  </a:lnTo>
                  <a:lnTo>
                    <a:pt x="493" y="149"/>
                  </a:lnTo>
                  <a:lnTo>
                    <a:pt x="486" y="150"/>
                  </a:lnTo>
                  <a:lnTo>
                    <a:pt x="479" y="153"/>
                  </a:lnTo>
                  <a:lnTo>
                    <a:pt x="473" y="157"/>
                  </a:lnTo>
                  <a:lnTo>
                    <a:pt x="472" y="157"/>
                  </a:lnTo>
                  <a:close/>
                </a:path>
              </a:pathLst>
            </a:custGeom>
            <a:solidFill>
              <a:srgbClr val="1F1A17"/>
            </a:solidFill>
            <a:ln w="9525">
              <a:noFill/>
              <a:round/>
              <a:headEnd/>
              <a:tailEnd/>
            </a:ln>
          </p:spPr>
          <p:txBody>
            <a:bodyPr/>
            <a:lstStyle/>
            <a:p>
              <a:endParaRPr lang="en-US"/>
            </a:p>
          </p:txBody>
        </p:sp>
        <p:pic>
          <p:nvPicPr>
            <p:cNvPr id="40226" name="Picture 1290" descr="sequence3"/>
            <p:cNvPicPr>
              <a:picLocks noChangeAspect="1" noChangeArrowheads="1"/>
            </p:cNvPicPr>
            <p:nvPr/>
          </p:nvPicPr>
          <p:blipFill>
            <a:blip r:embed="rId2"/>
            <a:srcRect/>
            <a:stretch>
              <a:fillRect/>
            </a:stretch>
          </p:blipFill>
          <p:spPr bwMode="auto">
            <a:xfrm>
              <a:off x="894" y="2435"/>
              <a:ext cx="816" cy="319"/>
            </a:xfrm>
            <a:prstGeom prst="rect">
              <a:avLst/>
            </a:prstGeom>
            <a:noFill/>
            <a:ln w="9525">
              <a:noFill/>
              <a:miter lim="800000"/>
              <a:headEnd/>
              <a:tailEnd/>
            </a:ln>
          </p:spPr>
        </p:pic>
        <p:pic>
          <p:nvPicPr>
            <p:cNvPr id="40227" name="Picture 1291" descr="sequence8"/>
            <p:cNvPicPr>
              <a:picLocks noChangeAspect="1" noChangeArrowheads="1"/>
            </p:cNvPicPr>
            <p:nvPr/>
          </p:nvPicPr>
          <p:blipFill>
            <a:blip r:embed="rId3"/>
            <a:srcRect/>
            <a:stretch>
              <a:fillRect/>
            </a:stretch>
          </p:blipFill>
          <p:spPr bwMode="auto">
            <a:xfrm>
              <a:off x="736" y="3278"/>
              <a:ext cx="1259" cy="262"/>
            </a:xfrm>
            <a:prstGeom prst="rect">
              <a:avLst/>
            </a:prstGeom>
            <a:noFill/>
            <a:ln w="9525">
              <a:noFill/>
              <a:miter lim="800000"/>
              <a:headEnd/>
              <a:tailEnd/>
            </a:ln>
          </p:spPr>
        </p:pic>
        <p:sp>
          <p:nvSpPr>
            <p:cNvPr id="40228" name="AutoShape 1292"/>
            <p:cNvSpPr>
              <a:spLocks noChangeArrowheads="1"/>
            </p:cNvSpPr>
            <p:nvPr/>
          </p:nvSpPr>
          <p:spPr bwMode="auto">
            <a:xfrm rot="-5400000">
              <a:off x="1441" y="2254"/>
              <a:ext cx="2353" cy="614"/>
            </a:xfrm>
            <a:prstGeom prst="curvedUpArrow">
              <a:avLst>
                <a:gd name="adj1" fmla="val 76645"/>
                <a:gd name="adj2" fmla="val 153290"/>
                <a:gd name="adj3" fmla="val 33333"/>
              </a:avLst>
            </a:prstGeom>
            <a:solidFill>
              <a:schemeClr val="accent1"/>
            </a:solidFill>
            <a:ln w="9525">
              <a:solidFill>
                <a:schemeClr val="tx1"/>
              </a:solidFill>
              <a:miter lim="800000"/>
              <a:headEnd/>
              <a:tailEnd/>
            </a:ln>
          </p:spPr>
          <p:txBody>
            <a:bodyPr vert="eaVert" wrap="none" anchor="ctr"/>
            <a:lstStyle/>
            <a:p>
              <a:pPr algn="ctr"/>
              <a:endParaRPr lang="el-GR" sz="1800" b="0"/>
            </a:p>
          </p:txBody>
        </p:sp>
        <p:sp>
          <p:nvSpPr>
            <p:cNvPr id="40229" name="Text Box 1293"/>
            <p:cNvSpPr txBox="1">
              <a:spLocks noChangeArrowheads="1"/>
            </p:cNvSpPr>
            <p:nvPr/>
          </p:nvSpPr>
          <p:spPr bwMode="auto">
            <a:xfrm rot="-1469420">
              <a:off x="2312" y="3175"/>
              <a:ext cx="819" cy="436"/>
            </a:xfrm>
            <a:prstGeom prst="rect">
              <a:avLst/>
            </a:prstGeom>
            <a:noFill/>
            <a:ln w="9525">
              <a:noFill/>
              <a:miter lim="800000"/>
              <a:headEnd/>
              <a:tailEnd/>
            </a:ln>
          </p:spPr>
          <p:txBody>
            <a:bodyPr wrap="none">
              <a:spAutoFit/>
            </a:bodyPr>
            <a:lstStyle/>
            <a:p>
              <a:r>
                <a:rPr lang="en-GB" sz="1800">
                  <a:solidFill>
                    <a:schemeClr val="bg1"/>
                  </a:solidFill>
                </a:rPr>
                <a:t>E</a:t>
              </a:r>
              <a:r>
                <a:rPr lang="en-GB" sz="1400">
                  <a:solidFill>
                    <a:schemeClr val="bg1"/>
                  </a:solidFill>
                </a:rPr>
                <a:t>2</a:t>
              </a:r>
              <a:r>
                <a:rPr lang="en-GB" sz="1800">
                  <a:solidFill>
                    <a:schemeClr val="bg1"/>
                  </a:solidFill>
                </a:rPr>
                <a:t>, P</a:t>
              </a:r>
            </a:p>
            <a:p>
              <a:r>
                <a:rPr lang="en-GB" sz="1800">
                  <a:solidFill>
                    <a:schemeClr val="bg1"/>
                  </a:solidFill>
                </a:rPr>
                <a:t>Inhibin </a:t>
              </a:r>
            </a:p>
          </p:txBody>
        </p:sp>
      </p:grpSp>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1209675" y="228600"/>
            <a:ext cx="7705725" cy="1431925"/>
          </a:xfrm>
        </p:spPr>
        <p:txBody>
          <a:bodyPr/>
          <a:lstStyle/>
          <a:p>
            <a:pPr eaLnBrk="1" hangingPunct="1">
              <a:defRPr/>
            </a:pPr>
            <a:r>
              <a:rPr lang="en-US" altLang="zh-TW" dirty="0" smtClean="0">
                <a:solidFill>
                  <a:srgbClr val="FFFF00"/>
                </a:solidFill>
                <a:latin typeface="Times New Roman" pitchFamily="18" charset="0"/>
                <a:ea typeface="新細明體" pitchFamily="18" charset="-120"/>
                <a:cs typeface="Times New Roman" pitchFamily="18" charset="0"/>
              </a:rPr>
              <a:t>Medical &amp; Surgical Treatment</a:t>
            </a:r>
          </a:p>
        </p:txBody>
      </p:sp>
      <p:sp>
        <p:nvSpPr>
          <p:cNvPr id="163843" name="Rectangle 3"/>
          <p:cNvSpPr>
            <a:spLocks noGrp="1" noChangeArrowheads="1"/>
          </p:cNvSpPr>
          <p:nvPr>
            <p:ph type="body" sz="half" idx="1"/>
          </p:nvPr>
        </p:nvSpPr>
        <p:spPr>
          <a:xfrm>
            <a:off x="996950" y="1981200"/>
            <a:ext cx="7537450" cy="4616450"/>
          </a:xfrm>
        </p:spPr>
        <p:txBody>
          <a:bodyPr/>
          <a:lstStyle/>
          <a:p>
            <a:pPr eaLnBrk="1" hangingPunct="1">
              <a:defRPr/>
            </a:pPr>
            <a:r>
              <a:rPr lang="en-US" sz="2800" b="1" dirty="0" smtClean="0">
                <a:latin typeface="Arial" charset="0"/>
                <a:cs typeface="Arial" charset="0"/>
              </a:rPr>
              <a:t>No specific treatment is available.</a:t>
            </a:r>
          </a:p>
          <a:p>
            <a:pPr eaLnBrk="1" hangingPunct="1">
              <a:defRPr/>
            </a:pPr>
            <a:r>
              <a:rPr lang="en-US" sz="2800" b="1" dirty="0" smtClean="0">
                <a:latin typeface="Arial" charset="0"/>
                <a:cs typeface="Arial" charset="0"/>
              </a:rPr>
              <a:t>Before TESE/ICSI: </a:t>
            </a:r>
          </a:p>
          <a:p>
            <a:pPr eaLnBrk="1" hangingPunct="1">
              <a:buFont typeface="Wingdings" pitchFamily="2" charset="2"/>
              <a:buNone/>
              <a:defRPr/>
            </a:pPr>
            <a:r>
              <a:rPr lang="en-US" sz="2800" b="1" dirty="0" smtClean="0">
                <a:solidFill>
                  <a:srgbClr val="FF33CC"/>
                </a:solidFill>
                <a:latin typeface="Arial" charset="0"/>
                <a:cs typeface="Arial" charset="0"/>
              </a:rPr>
              <a:t>	- Treatment of correctable abnormalities</a:t>
            </a:r>
          </a:p>
          <a:p>
            <a:pPr lvl="2" eaLnBrk="1" hangingPunct="1">
              <a:defRPr/>
            </a:pPr>
            <a:r>
              <a:rPr lang="en-US" sz="2800" b="1" dirty="0" smtClean="0">
                <a:latin typeface="Arial" charset="0"/>
                <a:cs typeface="Arial" charset="0"/>
              </a:rPr>
              <a:t>Repair of large </a:t>
            </a:r>
            <a:r>
              <a:rPr lang="en-US" sz="2800" b="1" dirty="0" err="1" smtClean="0">
                <a:latin typeface="Arial" charset="0"/>
                <a:cs typeface="Arial" charset="0"/>
              </a:rPr>
              <a:t>varicocele</a:t>
            </a:r>
            <a:r>
              <a:rPr lang="en-US" sz="2800" b="1" dirty="0" smtClean="0">
                <a:latin typeface="Arial" charset="0"/>
                <a:cs typeface="Arial" charset="0"/>
              </a:rPr>
              <a:t>.</a:t>
            </a:r>
          </a:p>
          <a:p>
            <a:pPr lvl="2" eaLnBrk="1" hangingPunct="1">
              <a:defRPr/>
            </a:pPr>
            <a:r>
              <a:rPr lang="en-US" sz="2800" b="1" dirty="0" smtClean="0">
                <a:latin typeface="Arial" charset="0"/>
                <a:cs typeface="Arial" charset="0"/>
              </a:rPr>
              <a:t>Hormonal abnormalities.</a:t>
            </a:r>
          </a:p>
          <a:p>
            <a:pPr lvl="2" eaLnBrk="1" hangingPunct="1">
              <a:defRPr/>
            </a:pPr>
            <a:r>
              <a:rPr lang="en-US" sz="2800" b="1" dirty="0" smtClean="0">
                <a:solidFill>
                  <a:srgbClr val="00FF00"/>
                </a:solidFill>
                <a:latin typeface="Arial" charset="0"/>
                <a:cs typeface="Arial" charset="0"/>
              </a:rPr>
              <a:t>Avoidance of : </a:t>
            </a:r>
          </a:p>
          <a:p>
            <a:pPr lvl="3" eaLnBrk="1" hangingPunct="1">
              <a:buFontTx/>
              <a:buNone/>
              <a:defRPr/>
            </a:pPr>
            <a:r>
              <a:rPr lang="en-US" sz="2800" b="1" dirty="0" smtClean="0">
                <a:solidFill>
                  <a:srgbClr val="00FF00"/>
                </a:solidFill>
                <a:latin typeface="Arial" charset="0"/>
                <a:cs typeface="Arial" charset="0"/>
              </a:rPr>
              <a:t>– Exogenous androgens.</a:t>
            </a:r>
          </a:p>
          <a:p>
            <a:pPr lvl="3" eaLnBrk="1" hangingPunct="1">
              <a:buFontTx/>
              <a:buNone/>
              <a:defRPr/>
            </a:pPr>
            <a:r>
              <a:rPr lang="en-US" sz="2800" b="1" dirty="0" smtClean="0">
                <a:solidFill>
                  <a:srgbClr val="00FF00"/>
                </a:solidFill>
                <a:latin typeface="Arial" charset="0"/>
                <a:cs typeface="Arial" charset="0"/>
              </a:rPr>
              <a:t>– </a:t>
            </a:r>
            <a:r>
              <a:rPr lang="en-US" sz="2800" b="1" dirty="0" err="1" smtClean="0">
                <a:solidFill>
                  <a:srgbClr val="00FF00"/>
                </a:solidFill>
                <a:latin typeface="Arial" charset="0"/>
                <a:cs typeface="Arial" charset="0"/>
              </a:rPr>
              <a:t>Gonadotoxins</a:t>
            </a:r>
            <a:r>
              <a:rPr lang="en-US" sz="2800" b="1" dirty="0" smtClean="0">
                <a:latin typeface="Arial" charset="0"/>
                <a:cs typeface="Arial" charset="0"/>
              </a:rPr>
              <a:t>. </a:t>
            </a:r>
          </a:p>
          <a:p>
            <a:pPr lvl="2" eaLnBrk="1" hangingPunct="1">
              <a:defRPr/>
            </a:pPr>
            <a:r>
              <a:rPr lang="en-US" sz="2800" b="1" dirty="0" smtClean="0">
                <a:latin typeface="Arial" charset="0"/>
                <a:cs typeface="Arial" charset="0"/>
              </a:rPr>
              <a:t>3-6 months  </a:t>
            </a:r>
          </a:p>
          <a:p>
            <a:pPr eaLnBrk="1" hangingPunct="1">
              <a:buFont typeface="Wingdings" pitchFamily="2" charset="2"/>
              <a:buNone/>
              <a:defRPr/>
            </a:pPr>
            <a:endParaRPr lang="en-US" sz="2800" b="1" dirty="0" smtClean="0">
              <a:latin typeface="Arial" charset="0"/>
              <a:cs typeface="Arial" charset="0"/>
            </a:endParaRPr>
          </a:p>
        </p:txBody>
      </p:sp>
      <p:pic>
        <p:nvPicPr>
          <p:cNvPr id="163846" name="12.MPG">
            <a:hlinkClick r:id="" action="ppaction://media"/>
          </p:cNvPr>
          <p:cNvPicPr>
            <a:picLocks noGrp="1" noRot="1" noChangeAspect="1" noChangeArrowheads="1"/>
          </p:cNvPicPr>
          <p:nvPr>
            <p:ph sz="half" idx="2"/>
            <a:videoFile r:link="rId1"/>
          </p:nvPr>
        </p:nvPicPr>
        <p:blipFill>
          <a:blip r:embed="rId3"/>
          <a:srcRect/>
          <a:stretch>
            <a:fillRect/>
          </a:stretch>
        </p:blipFill>
        <p:spPr>
          <a:xfrm>
            <a:off x="6781800" y="3810000"/>
            <a:ext cx="2209800" cy="2773363"/>
          </a:xfrm>
          <a:ln>
            <a:solidFill>
              <a:srgbClr val="FFFF00"/>
            </a:solidFill>
          </a:ln>
          <a:effectLst>
            <a:outerShdw dist="107763" dir="2700000" algn="ctr" rotWithShape="0">
              <a:srgbClr val="080808">
                <a:alpha val="50000"/>
              </a:srgbClr>
            </a:outerShdw>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189" fill="hold"/>
                                        <p:tgtEl>
                                          <p:spTgt spid="16384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fill="hold" display="0">
                  <p:stCondLst>
                    <p:cond delay="indefinite"/>
                  </p:stCondLst>
                  <p:endCondLst>
                    <p:cond evt="onNext" delay="0">
                      <p:tgtEl>
                        <p:sldTgt/>
                      </p:tgtEl>
                    </p:cond>
                    <p:cond evt="onPrev" delay="0">
                      <p:tgtEl>
                        <p:sldTgt/>
                      </p:tgtEl>
                    </p:cond>
                  </p:endCondLst>
                </p:cTn>
                <p:tgtEl>
                  <p:spTgt spid="163846"/>
                </p:tgtEl>
              </p:cMediaNode>
            </p:video>
            <p:seq concurrent="1" nextAc="seek">
              <p:cTn id="8" restart="whenNotActive" fill="hold" evtFilter="cancelBubble" nodeType="interactiveSeq">
                <p:stCondLst>
                  <p:cond evt="onClick" delay="0">
                    <p:tgtEl>
                      <p:spTgt spid="16384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63846"/>
                                        </p:tgtEl>
                                      </p:cBhvr>
                                    </p:cmd>
                                  </p:childTnLst>
                                </p:cTn>
                              </p:par>
                            </p:childTnLst>
                          </p:cTn>
                        </p:par>
                      </p:childTnLst>
                    </p:cTn>
                  </p:par>
                </p:childTnLst>
              </p:cTn>
              <p:nextCondLst>
                <p:cond evt="onClick" delay="0">
                  <p:tgtEl>
                    <p:spTgt spid="163846"/>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42988" y="228600"/>
            <a:ext cx="8101012" cy="1431925"/>
          </a:xfrm>
        </p:spPr>
        <p:txBody>
          <a:bodyPr/>
          <a:lstStyle/>
          <a:p>
            <a:pPr eaLnBrk="1" hangingPunct="1">
              <a:defRPr/>
            </a:pPr>
            <a:r>
              <a:rPr lang="en-US" altLang="zh-TW" dirty="0" smtClean="0">
                <a:solidFill>
                  <a:srgbClr val="FFFF00"/>
                </a:solidFill>
                <a:latin typeface="Times New Roman" pitchFamily="18" charset="0"/>
                <a:ea typeface="新細明體" pitchFamily="18" charset="-120"/>
                <a:cs typeface="Times New Roman" pitchFamily="18" charset="0"/>
              </a:rPr>
              <a:t>Medical &amp; Surgical Treatment</a:t>
            </a:r>
          </a:p>
        </p:txBody>
      </p:sp>
      <p:sp>
        <p:nvSpPr>
          <p:cNvPr id="164867" name="Rectangle 3"/>
          <p:cNvSpPr>
            <a:spLocks noGrp="1" noChangeArrowheads="1"/>
          </p:cNvSpPr>
          <p:nvPr>
            <p:ph type="body" idx="1"/>
          </p:nvPr>
        </p:nvSpPr>
        <p:spPr>
          <a:xfrm>
            <a:off x="455613" y="1989138"/>
            <a:ext cx="8077200" cy="1376362"/>
          </a:xfrm>
        </p:spPr>
        <p:txBody>
          <a:bodyPr/>
          <a:lstStyle/>
          <a:p>
            <a:pPr algn="r" eaLnBrk="1" hangingPunct="1">
              <a:buFont typeface="Wingdings" pitchFamily="2" charset="2"/>
              <a:buNone/>
              <a:defRPr/>
            </a:pPr>
            <a:r>
              <a:rPr lang="en-US" sz="2800" b="1" smtClean="0">
                <a:latin typeface="Arial" charset="0"/>
                <a:cs typeface="Arial" charset="0"/>
              </a:rPr>
              <a:t>If female  age is  advanced, the benefit of treatment must  be  balanced against the rapidly declining female fertility potential </a:t>
            </a:r>
          </a:p>
        </p:txBody>
      </p:sp>
      <p:pic>
        <p:nvPicPr>
          <p:cNvPr id="164868" name="Picture 4" descr="scale"/>
          <p:cNvPicPr>
            <a:picLocks noChangeAspect="1" noChangeArrowheads="1"/>
          </p:cNvPicPr>
          <p:nvPr/>
        </p:nvPicPr>
        <p:blipFill>
          <a:blip r:embed="rId2"/>
          <a:srcRect/>
          <a:stretch>
            <a:fillRect/>
          </a:stretch>
        </p:blipFill>
        <p:spPr bwMode="auto">
          <a:xfrm>
            <a:off x="2411413" y="3662363"/>
            <a:ext cx="5400675" cy="2862262"/>
          </a:xfrm>
          <a:prstGeom prst="rect">
            <a:avLst/>
          </a:prstGeom>
          <a:noFill/>
          <a:ln w="9525">
            <a:solidFill>
              <a:srgbClr val="FFFF00"/>
            </a:solidFill>
            <a:miter lim="800000"/>
            <a:headEnd/>
            <a:tailEnd/>
          </a:ln>
          <a:effectLst>
            <a:outerShdw dist="107763" dir="2700000" algn="ctr" rotWithShape="0">
              <a:srgbClr val="080808">
                <a:alpha val="50000"/>
              </a:srgbClr>
            </a:outerShdw>
          </a:effectLst>
        </p:spPr>
      </p:pic>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1143000" y="228600"/>
            <a:ext cx="7705725" cy="1431925"/>
          </a:xfrm>
        </p:spPr>
        <p:txBody>
          <a:bodyPr/>
          <a:lstStyle/>
          <a:p>
            <a:pPr eaLnBrk="1" hangingPunct="1">
              <a:defRPr/>
            </a:pPr>
            <a:r>
              <a:rPr lang="en-US" altLang="zh-TW" dirty="0" smtClean="0">
                <a:solidFill>
                  <a:srgbClr val="FFFF00"/>
                </a:solidFill>
                <a:latin typeface="Times New Roman" pitchFamily="18" charset="0"/>
                <a:ea typeface="新細明體" pitchFamily="18" charset="-120"/>
                <a:cs typeface="Times New Roman" pitchFamily="18" charset="0"/>
              </a:rPr>
              <a:t>Intracytoplasmic Sperm Injection </a:t>
            </a:r>
          </a:p>
        </p:txBody>
      </p:sp>
      <p:sp>
        <p:nvSpPr>
          <p:cNvPr id="165891" name="Rectangle 3"/>
          <p:cNvSpPr>
            <a:spLocks noGrp="1" noChangeArrowheads="1"/>
          </p:cNvSpPr>
          <p:nvPr>
            <p:ph type="body" idx="1"/>
          </p:nvPr>
        </p:nvSpPr>
        <p:spPr/>
        <p:txBody>
          <a:bodyPr/>
          <a:lstStyle/>
          <a:p>
            <a:pPr eaLnBrk="1" hangingPunct="1">
              <a:defRPr/>
            </a:pPr>
            <a:r>
              <a:rPr lang="en-US" b="1" smtClean="0">
                <a:latin typeface="Arial" charset="0"/>
                <a:cs typeface="Arial" charset="0"/>
              </a:rPr>
              <a:t>ICSI </a:t>
            </a:r>
            <a:r>
              <a:rPr lang="en-US" b="1" smtClean="0">
                <a:latin typeface="Arial" charset="0"/>
                <a:cs typeface="Arial" charset="0"/>
                <a:sym typeface="Symbol" pitchFamily="18" charset="2"/>
              </a:rPr>
              <a:t> real advance in severe male factor infertility </a:t>
            </a:r>
            <a:r>
              <a:rPr lang="en-US" sz="1800" b="1" smtClean="0">
                <a:latin typeface="Arial" charset="0"/>
                <a:cs typeface="Arial" charset="0"/>
                <a:sym typeface="Symbol" pitchFamily="18" charset="2"/>
              </a:rPr>
              <a:t>(Palermo et al, 1992)</a:t>
            </a:r>
            <a:r>
              <a:rPr lang="en-US" b="1" smtClean="0">
                <a:latin typeface="Arial" charset="0"/>
                <a:cs typeface="Arial" charset="0"/>
                <a:sym typeface="Symbol" pitchFamily="18" charset="2"/>
              </a:rPr>
              <a:t> </a:t>
            </a:r>
          </a:p>
          <a:p>
            <a:pPr eaLnBrk="1" hangingPunct="1">
              <a:defRPr/>
            </a:pPr>
            <a:r>
              <a:rPr lang="en-US" b="1" smtClean="0">
                <a:latin typeface="Arial" charset="0"/>
                <a:cs typeface="Arial" charset="0"/>
                <a:sym typeface="Symbol" pitchFamily="18" charset="2"/>
              </a:rPr>
              <a:t>Testicular sperm was used with success in NOA </a:t>
            </a:r>
            <a:r>
              <a:rPr lang="en-US" sz="1800" b="1" smtClean="0">
                <a:latin typeface="Arial" charset="0"/>
                <a:cs typeface="Arial" charset="0"/>
                <a:sym typeface="Symbol" pitchFamily="18" charset="2"/>
              </a:rPr>
              <a:t>(Sllber et al, 1996)</a:t>
            </a:r>
          </a:p>
        </p:txBody>
      </p:sp>
      <p:pic>
        <p:nvPicPr>
          <p:cNvPr id="165892" name="Picture 4" descr="icsi2"/>
          <p:cNvPicPr>
            <a:picLocks noChangeAspect="1" noChangeArrowheads="1"/>
          </p:cNvPicPr>
          <p:nvPr/>
        </p:nvPicPr>
        <p:blipFill>
          <a:blip r:embed="rId2"/>
          <a:srcRect/>
          <a:stretch>
            <a:fillRect/>
          </a:stretch>
        </p:blipFill>
        <p:spPr bwMode="auto">
          <a:xfrm>
            <a:off x="1116013" y="5734050"/>
            <a:ext cx="4757737" cy="919163"/>
          </a:xfrm>
          <a:prstGeom prst="rect">
            <a:avLst/>
          </a:prstGeom>
          <a:noFill/>
          <a:ln w="9525" algn="ctr">
            <a:solidFill>
              <a:srgbClr val="FFFF00"/>
            </a:solidFill>
            <a:miter lim="800000"/>
            <a:headEnd/>
            <a:tailEnd/>
          </a:ln>
          <a:effectLst>
            <a:outerShdw dist="107763" dir="2700000" algn="ctr" rotWithShape="0">
              <a:srgbClr val="080808">
                <a:alpha val="50000"/>
              </a:srgbClr>
            </a:outerShdw>
          </a:effectLst>
        </p:spPr>
      </p:pic>
      <p:pic>
        <p:nvPicPr>
          <p:cNvPr id="165893" name="Picture 5" descr="icsi"/>
          <p:cNvPicPr>
            <a:picLocks noChangeAspect="1" noChangeArrowheads="1"/>
          </p:cNvPicPr>
          <p:nvPr/>
        </p:nvPicPr>
        <p:blipFill>
          <a:blip r:embed="rId3"/>
          <a:srcRect/>
          <a:stretch>
            <a:fillRect/>
          </a:stretch>
        </p:blipFill>
        <p:spPr bwMode="auto">
          <a:xfrm>
            <a:off x="4067175" y="4005263"/>
            <a:ext cx="4757738" cy="1739900"/>
          </a:xfrm>
          <a:prstGeom prst="rect">
            <a:avLst/>
          </a:prstGeom>
          <a:noFill/>
          <a:ln w="9525">
            <a:solidFill>
              <a:srgbClr val="FFFF00"/>
            </a:solidFill>
            <a:miter lim="800000"/>
            <a:headEnd/>
            <a:tailEnd/>
          </a:ln>
          <a:effectLst>
            <a:outerShdw dist="107763" dir="2700000" algn="ctr" rotWithShape="0">
              <a:srgbClr val="080808">
                <a:alpha val="50000"/>
              </a:srgbClr>
            </a:outerShdw>
          </a:effectLst>
        </p:spPr>
      </p:pic>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1042988" y="2924175"/>
            <a:ext cx="7705725" cy="1431925"/>
          </a:xfrm>
        </p:spPr>
        <p:txBody>
          <a:bodyPr/>
          <a:lstStyle/>
          <a:p>
            <a:pPr eaLnBrk="1" hangingPunct="1">
              <a:defRPr/>
            </a:pPr>
            <a:r>
              <a:rPr lang="en-US" sz="6000" smtClean="0"/>
              <a:t>Sperm Recovery Techniques </a:t>
            </a: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050"/>
          <p:cNvSpPr>
            <a:spLocks noGrp="1" noChangeArrowheads="1"/>
          </p:cNvSpPr>
          <p:nvPr>
            <p:ph type="title"/>
          </p:nvPr>
        </p:nvSpPr>
        <p:spPr>
          <a:xfrm>
            <a:off x="1133475" y="228600"/>
            <a:ext cx="7705725" cy="1431925"/>
          </a:xfrm>
        </p:spPr>
        <p:txBody>
          <a:bodyPr/>
          <a:lstStyle/>
          <a:p>
            <a:pPr eaLnBrk="1" hangingPunct="1">
              <a:defRPr/>
            </a:pPr>
            <a:r>
              <a:rPr lang="en-US" altLang="ko-KR" sz="4400" dirty="0" err="1" smtClean="0">
                <a:latin typeface="Times New Roman" pitchFamily="18" charset="0"/>
                <a:cs typeface="Times New Roman" pitchFamily="18" charset="0"/>
              </a:rPr>
              <a:t>Pretesticular</a:t>
            </a:r>
            <a:r>
              <a:rPr lang="en-US" altLang="ko-KR" sz="4400" dirty="0" smtClean="0">
                <a:latin typeface="Times New Roman" pitchFamily="18" charset="0"/>
                <a:cs typeface="Times New Roman" pitchFamily="18" charset="0"/>
              </a:rPr>
              <a:t> failure</a:t>
            </a:r>
          </a:p>
        </p:txBody>
      </p:sp>
      <p:sp>
        <p:nvSpPr>
          <p:cNvPr id="4099" name="Rectangle 2051"/>
          <p:cNvSpPr>
            <a:spLocks noGrp="1" noChangeArrowheads="1"/>
          </p:cNvSpPr>
          <p:nvPr>
            <p:ph type="body" idx="1"/>
          </p:nvPr>
        </p:nvSpPr>
        <p:spPr>
          <a:xfrm>
            <a:off x="1066800" y="2133600"/>
            <a:ext cx="7543800" cy="4114800"/>
          </a:xfrm>
        </p:spPr>
        <p:txBody>
          <a:bodyPr/>
          <a:lstStyle/>
          <a:p>
            <a:pPr lvl="1" eaLnBrk="1" hangingPunct="1">
              <a:lnSpc>
                <a:spcPct val="114000"/>
              </a:lnSpc>
              <a:defRPr/>
            </a:pPr>
            <a:r>
              <a:rPr lang="en-US" altLang="ko-KR" dirty="0" smtClean="0">
                <a:solidFill>
                  <a:srgbClr val="00FF00"/>
                </a:solidFill>
              </a:rPr>
              <a:t>Genetic abnormality</a:t>
            </a:r>
          </a:p>
          <a:p>
            <a:pPr lvl="2" eaLnBrk="1" hangingPunct="1">
              <a:lnSpc>
                <a:spcPct val="114000"/>
              </a:lnSpc>
              <a:defRPr/>
            </a:pPr>
            <a:r>
              <a:rPr lang="en-US" altLang="ko-KR" b="1" dirty="0" err="1" smtClean="0"/>
              <a:t>Kallmann</a:t>
            </a:r>
            <a:r>
              <a:rPr lang="en-US" altLang="ko-KR" b="1" dirty="0" err="1" smtClean="0">
                <a:latin typeface="Times New Roman" pitchFamily="18" charset="0"/>
              </a:rPr>
              <a:t>’</a:t>
            </a:r>
            <a:r>
              <a:rPr lang="en-US" altLang="ko-KR" b="1" dirty="0" err="1" smtClean="0"/>
              <a:t>s</a:t>
            </a:r>
            <a:r>
              <a:rPr lang="en-US" altLang="ko-KR" b="1" dirty="0" smtClean="0"/>
              <a:t> syndrome </a:t>
            </a:r>
          </a:p>
          <a:p>
            <a:pPr lvl="2" eaLnBrk="1" hangingPunct="1">
              <a:lnSpc>
                <a:spcPct val="114000"/>
              </a:lnSpc>
              <a:defRPr/>
            </a:pPr>
            <a:r>
              <a:rPr lang="en-US" altLang="ko-KR" b="1" dirty="0" err="1" smtClean="0"/>
              <a:t>Prader-Willi</a:t>
            </a:r>
            <a:r>
              <a:rPr lang="en-US" altLang="ko-KR" b="1" dirty="0" smtClean="0"/>
              <a:t> syndrome</a:t>
            </a:r>
          </a:p>
          <a:p>
            <a:pPr lvl="2" eaLnBrk="1" hangingPunct="1">
              <a:lnSpc>
                <a:spcPct val="114000"/>
              </a:lnSpc>
              <a:defRPr/>
            </a:pPr>
            <a:r>
              <a:rPr lang="en-US" altLang="ko-KR" b="1" dirty="0" smtClean="0"/>
              <a:t>Cerebral ataxia with HH</a:t>
            </a:r>
          </a:p>
          <a:p>
            <a:pPr lvl="1" eaLnBrk="1" hangingPunct="1">
              <a:lnSpc>
                <a:spcPct val="114000"/>
              </a:lnSpc>
              <a:defRPr/>
            </a:pPr>
            <a:r>
              <a:rPr lang="en-US" altLang="ko-KR" dirty="0" smtClean="0">
                <a:solidFill>
                  <a:srgbClr val="00FF00"/>
                </a:solidFill>
              </a:rPr>
              <a:t>Idiopathic HH</a:t>
            </a:r>
          </a:p>
          <a:p>
            <a:pPr lvl="1" eaLnBrk="1" hangingPunct="1">
              <a:lnSpc>
                <a:spcPct val="114000"/>
              </a:lnSpc>
              <a:defRPr/>
            </a:pPr>
            <a:r>
              <a:rPr lang="en-US" altLang="ko-KR" dirty="0" smtClean="0">
                <a:solidFill>
                  <a:srgbClr val="00FF00"/>
                </a:solidFill>
              </a:rPr>
              <a:t>Isolated LH </a:t>
            </a:r>
            <a:r>
              <a:rPr lang="en-US" altLang="ko-KR" dirty="0" err="1" smtClean="0">
                <a:solidFill>
                  <a:srgbClr val="00FF00"/>
                </a:solidFill>
              </a:rPr>
              <a:t>deficeincy</a:t>
            </a:r>
            <a:r>
              <a:rPr lang="en-US" altLang="ko-KR" dirty="0" smtClean="0">
                <a:solidFill>
                  <a:srgbClr val="00FF00"/>
                </a:solidFill>
              </a:rPr>
              <a:t> </a:t>
            </a:r>
          </a:p>
          <a:p>
            <a:pPr lvl="1" eaLnBrk="1" hangingPunct="1">
              <a:lnSpc>
                <a:spcPct val="114000"/>
              </a:lnSpc>
              <a:defRPr/>
            </a:pPr>
            <a:r>
              <a:rPr lang="en-US" altLang="ko-KR" dirty="0" smtClean="0">
                <a:solidFill>
                  <a:srgbClr val="00FF00"/>
                </a:solidFill>
              </a:rPr>
              <a:t>Isolated FSH deficiency</a:t>
            </a:r>
          </a:p>
          <a:p>
            <a:pPr lvl="1" eaLnBrk="1" hangingPunct="1">
              <a:lnSpc>
                <a:spcPct val="114000"/>
              </a:lnSpc>
              <a:defRPr/>
            </a:pPr>
            <a:r>
              <a:rPr lang="en-US" altLang="ko-KR" dirty="0" err="1" smtClean="0">
                <a:solidFill>
                  <a:srgbClr val="00FF00"/>
                </a:solidFill>
              </a:rPr>
              <a:t>Prolactin</a:t>
            </a:r>
            <a:r>
              <a:rPr lang="en-US" altLang="ko-KR" dirty="0" smtClean="0">
                <a:solidFill>
                  <a:srgbClr val="00FF00"/>
                </a:solidFill>
              </a:rPr>
              <a:t> excess</a:t>
            </a:r>
          </a:p>
        </p:txBody>
      </p:sp>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5" name="Picture 7" descr="T-sperm-2"/>
          <p:cNvPicPr>
            <a:picLocks noChangeAspect="1" noChangeArrowheads="1"/>
          </p:cNvPicPr>
          <p:nvPr/>
        </p:nvPicPr>
        <p:blipFill>
          <a:blip r:embed="rId3"/>
          <a:srcRect/>
          <a:stretch>
            <a:fillRect/>
          </a:stretch>
        </p:blipFill>
        <p:spPr bwMode="auto">
          <a:xfrm>
            <a:off x="6781800" y="5013325"/>
            <a:ext cx="2201863" cy="1639888"/>
          </a:xfrm>
          <a:prstGeom prst="rect">
            <a:avLst/>
          </a:prstGeom>
          <a:noFill/>
          <a:ln w="28575" algn="ctr">
            <a:solidFill>
              <a:srgbClr val="FFFF00"/>
            </a:solidFill>
            <a:miter lim="800000"/>
            <a:headEnd/>
            <a:tailEnd/>
          </a:ln>
          <a:effectLst>
            <a:outerShdw dist="107763" dir="2700000" algn="ctr" rotWithShape="0">
              <a:srgbClr val="080808">
                <a:alpha val="50000"/>
              </a:srgbClr>
            </a:outerShdw>
          </a:effectLst>
        </p:spPr>
      </p:pic>
      <p:sp>
        <p:nvSpPr>
          <p:cNvPr id="196610" name="Rectangle 2"/>
          <p:cNvSpPr>
            <a:spLocks noGrp="1" noChangeArrowheads="1"/>
          </p:cNvSpPr>
          <p:nvPr>
            <p:ph type="title"/>
          </p:nvPr>
        </p:nvSpPr>
        <p:spPr>
          <a:xfrm>
            <a:off x="900113" y="228600"/>
            <a:ext cx="8281987" cy="1431925"/>
          </a:xfrm>
        </p:spPr>
        <p:txBody>
          <a:bodyPr/>
          <a:lstStyle/>
          <a:p>
            <a:pPr eaLnBrk="1" hangingPunct="1">
              <a:defRPr/>
            </a:pPr>
            <a:r>
              <a:rPr lang="en-US" altLang="zh-TW" dirty="0" smtClean="0">
                <a:solidFill>
                  <a:srgbClr val="FFFF00"/>
                </a:solidFill>
                <a:latin typeface="Times New Roman" pitchFamily="18" charset="0"/>
                <a:ea typeface="新細明體" pitchFamily="18" charset="-120"/>
                <a:cs typeface="Times New Roman" pitchFamily="18" charset="0"/>
              </a:rPr>
              <a:t>Testicular Sperm Extraction</a:t>
            </a:r>
            <a:br>
              <a:rPr lang="en-US" altLang="zh-TW" dirty="0" smtClean="0">
                <a:solidFill>
                  <a:srgbClr val="FFFF00"/>
                </a:solidFill>
                <a:latin typeface="Times New Roman" pitchFamily="18" charset="0"/>
                <a:ea typeface="新細明體" pitchFamily="18" charset="-120"/>
                <a:cs typeface="Times New Roman" pitchFamily="18" charset="0"/>
              </a:rPr>
            </a:br>
            <a:r>
              <a:rPr lang="en-US" altLang="zh-TW" dirty="0" smtClean="0">
                <a:solidFill>
                  <a:srgbClr val="FFFF00"/>
                </a:solidFill>
                <a:latin typeface="Times New Roman" pitchFamily="18" charset="0"/>
                <a:ea typeface="新細明體" pitchFamily="18" charset="-120"/>
                <a:cs typeface="Times New Roman" pitchFamily="18" charset="0"/>
              </a:rPr>
              <a:t> (TESE)</a:t>
            </a:r>
          </a:p>
        </p:txBody>
      </p:sp>
      <p:sp>
        <p:nvSpPr>
          <p:cNvPr id="196612" name="Rectangle 4"/>
          <p:cNvSpPr>
            <a:spLocks noGrp="1" noChangeArrowheads="1"/>
          </p:cNvSpPr>
          <p:nvPr>
            <p:ph type="body" idx="1"/>
          </p:nvPr>
        </p:nvSpPr>
        <p:spPr>
          <a:xfrm>
            <a:off x="890588" y="1628775"/>
            <a:ext cx="4824412" cy="4824413"/>
          </a:xfrm>
        </p:spPr>
        <p:txBody>
          <a:bodyPr/>
          <a:lstStyle/>
          <a:p>
            <a:pPr eaLnBrk="1" hangingPunct="1">
              <a:lnSpc>
                <a:spcPct val="80000"/>
              </a:lnSpc>
              <a:defRPr/>
            </a:pPr>
            <a:endParaRPr lang="en-US" b="1" dirty="0" smtClean="0">
              <a:latin typeface="Arial" charset="0"/>
              <a:cs typeface="Arial" charset="0"/>
            </a:endParaRPr>
          </a:p>
          <a:p>
            <a:pPr eaLnBrk="1" hangingPunct="1">
              <a:lnSpc>
                <a:spcPct val="80000"/>
              </a:lnSpc>
              <a:defRPr/>
            </a:pPr>
            <a:r>
              <a:rPr lang="en-US" b="1" dirty="0" smtClean="0">
                <a:latin typeface="Arial" charset="0"/>
                <a:cs typeface="Arial" charset="0"/>
              </a:rPr>
              <a:t>Identification of vessels </a:t>
            </a:r>
          </a:p>
          <a:p>
            <a:pPr eaLnBrk="1" hangingPunct="1">
              <a:lnSpc>
                <a:spcPct val="80000"/>
              </a:lnSpc>
              <a:buFont typeface="Wingdings" pitchFamily="2" charset="2"/>
              <a:buNone/>
              <a:defRPr/>
            </a:pPr>
            <a:endParaRPr lang="en-US" b="1" dirty="0" smtClean="0">
              <a:latin typeface="Arial" charset="0"/>
              <a:cs typeface="Arial" charset="0"/>
            </a:endParaRPr>
          </a:p>
          <a:p>
            <a:pPr eaLnBrk="1" hangingPunct="1">
              <a:lnSpc>
                <a:spcPct val="80000"/>
              </a:lnSpc>
              <a:defRPr/>
            </a:pPr>
            <a:r>
              <a:rPr lang="en-US" b="1" dirty="0" smtClean="0">
                <a:latin typeface="Arial" charset="0"/>
                <a:cs typeface="Arial" charset="0"/>
              </a:rPr>
              <a:t>Absence of sperm in one site doesn’t preclude the presence in others.</a:t>
            </a:r>
          </a:p>
          <a:p>
            <a:pPr eaLnBrk="1" hangingPunct="1">
              <a:lnSpc>
                <a:spcPct val="80000"/>
              </a:lnSpc>
              <a:buFont typeface="Wingdings" pitchFamily="2" charset="2"/>
              <a:buNone/>
              <a:defRPr/>
            </a:pPr>
            <a:endParaRPr lang="en-US" b="1" dirty="0" smtClean="0">
              <a:latin typeface="Arial" charset="0"/>
              <a:cs typeface="Arial" charset="0"/>
            </a:endParaRPr>
          </a:p>
          <a:p>
            <a:pPr eaLnBrk="1" hangingPunct="1">
              <a:lnSpc>
                <a:spcPct val="80000"/>
              </a:lnSpc>
              <a:defRPr/>
            </a:pPr>
            <a:r>
              <a:rPr lang="en-US" b="1" dirty="0" smtClean="0">
                <a:latin typeface="Arial" charset="0"/>
                <a:cs typeface="Arial" charset="0"/>
              </a:rPr>
              <a:t>Multiple site TESE.</a:t>
            </a:r>
          </a:p>
        </p:txBody>
      </p:sp>
      <p:pic>
        <p:nvPicPr>
          <p:cNvPr id="196613" name="Picture 5" descr="tese0022"/>
          <p:cNvPicPr>
            <a:picLocks noChangeAspect="1" noChangeArrowheads="1"/>
          </p:cNvPicPr>
          <p:nvPr/>
        </p:nvPicPr>
        <p:blipFill>
          <a:blip r:embed="rId4"/>
          <a:srcRect/>
          <a:stretch>
            <a:fillRect/>
          </a:stretch>
        </p:blipFill>
        <p:spPr bwMode="auto">
          <a:xfrm>
            <a:off x="5486400" y="2060575"/>
            <a:ext cx="3484563" cy="2582863"/>
          </a:xfrm>
          <a:prstGeom prst="rect">
            <a:avLst/>
          </a:prstGeom>
          <a:noFill/>
          <a:ln w="28575">
            <a:solidFill>
              <a:srgbClr val="FFFF00"/>
            </a:solidFill>
            <a:miter lim="800000"/>
            <a:headEnd/>
            <a:tailEnd/>
          </a:ln>
          <a:effectLst>
            <a:outerShdw dist="107763" dir="2700000" algn="ctr" rotWithShape="0">
              <a:srgbClr val="080808">
                <a:alpha val="50000"/>
              </a:srgbClr>
            </a:outerShdw>
          </a:effectLst>
        </p:spPr>
      </p:pic>
      <p:pic>
        <p:nvPicPr>
          <p:cNvPr id="7" name="klinefelter.mpg">
            <a:hlinkClick r:id="" action="ppaction://media"/>
          </p:cNvPr>
          <p:cNvPicPr>
            <a:picLocks noRot="1" noChangeAspect="1"/>
          </p:cNvPicPr>
          <p:nvPr>
            <a:videoFile r:link="rId1"/>
          </p:nvPr>
        </p:nvPicPr>
        <p:blipFill>
          <a:blip r:embed="rId5"/>
          <a:stretch>
            <a:fillRect/>
          </a:stretch>
        </p:blipFill>
        <p:spPr>
          <a:xfrm>
            <a:off x="5257800" y="4114800"/>
            <a:ext cx="2235200" cy="1828800"/>
          </a:xfrm>
          <a:prstGeom prst="rect">
            <a:avLst/>
          </a:prstGeom>
          <a:noFill/>
          <a:ln w="28575">
            <a:solidFill>
              <a:srgbClr val="FFFF00"/>
            </a:solidFill>
            <a:miter lim="800000"/>
            <a:headEnd/>
            <a:tailEnd/>
          </a:ln>
          <a:effectLst>
            <a:outerShdw dist="107763" dir="2700000" algn="ctr" rotWithShape="0">
              <a:srgbClr val="080808">
                <a:alpha val="50000"/>
              </a:srgbClr>
            </a:outerShdw>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18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1209675" y="228600"/>
            <a:ext cx="7705725" cy="1431925"/>
          </a:xfrm>
        </p:spPr>
        <p:txBody>
          <a:bodyPr/>
          <a:lstStyle/>
          <a:p>
            <a:pPr eaLnBrk="1" hangingPunct="1">
              <a:defRPr/>
            </a:pPr>
            <a:r>
              <a:rPr lang="en-US" altLang="zh-TW" dirty="0" smtClean="0">
                <a:solidFill>
                  <a:srgbClr val="FFFF00"/>
                </a:solidFill>
                <a:latin typeface="Times New Roman" pitchFamily="18" charset="0"/>
                <a:ea typeface="新細明體" pitchFamily="18" charset="-120"/>
                <a:cs typeface="Times New Roman" pitchFamily="18" charset="0"/>
              </a:rPr>
              <a:t>Fine Needle Aspiration</a:t>
            </a:r>
          </a:p>
        </p:txBody>
      </p:sp>
      <p:sp>
        <p:nvSpPr>
          <p:cNvPr id="167939" name="Rectangle 3"/>
          <p:cNvSpPr>
            <a:spLocks noGrp="1" noChangeArrowheads="1"/>
          </p:cNvSpPr>
          <p:nvPr>
            <p:ph type="body" idx="1"/>
          </p:nvPr>
        </p:nvSpPr>
        <p:spPr>
          <a:xfrm>
            <a:off x="990600" y="2057400"/>
            <a:ext cx="4081463" cy="4114800"/>
          </a:xfrm>
        </p:spPr>
        <p:txBody>
          <a:bodyPr/>
          <a:lstStyle/>
          <a:p>
            <a:pPr eaLnBrk="1" hangingPunct="1">
              <a:lnSpc>
                <a:spcPct val="105000"/>
              </a:lnSpc>
              <a:defRPr/>
            </a:pPr>
            <a:r>
              <a:rPr lang="en-US" sz="2400" b="1" dirty="0" smtClean="0">
                <a:latin typeface="Arial" charset="0"/>
                <a:cs typeface="Arial" charset="0"/>
              </a:rPr>
              <a:t>Less invasive recovery technique. </a:t>
            </a:r>
          </a:p>
          <a:p>
            <a:pPr eaLnBrk="1" hangingPunct="1">
              <a:lnSpc>
                <a:spcPct val="105000"/>
              </a:lnSpc>
              <a:defRPr/>
            </a:pPr>
            <a:r>
              <a:rPr lang="en-US" sz="2400" b="1" dirty="0" smtClean="0">
                <a:latin typeface="Arial" charset="0"/>
                <a:cs typeface="Arial" charset="0"/>
              </a:rPr>
              <a:t>Decrease side effects of open TESE.</a:t>
            </a:r>
          </a:p>
          <a:p>
            <a:pPr eaLnBrk="1" hangingPunct="1">
              <a:lnSpc>
                <a:spcPct val="105000"/>
              </a:lnSpc>
              <a:defRPr/>
            </a:pPr>
            <a:r>
              <a:rPr lang="en-US" sz="2400" b="1" dirty="0" smtClean="0">
                <a:latin typeface="Arial" charset="0"/>
                <a:cs typeface="Arial" charset="0"/>
              </a:rPr>
              <a:t>Results are comparable to open TESE in OA.</a:t>
            </a:r>
          </a:p>
          <a:p>
            <a:pPr eaLnBrk="1" hangingPunct="1">
              <a:lnSpc>
                <a:spcPct val="105000"/>
              </a:lnSpc>
              <a:defRPr/>
            </a:pPr>
            <a:r>
              <a:rPr lang="en-US" sz="2400" b="1" dirty="0" smtClean="0">
                <a:latin typeface="Arial" charset="0"/>
                <a:cs typeface="Arial" charset="0"/>
              </a:rPr>
              <a:t>Less efficient than open TESE in NOA.</a:t>
            </a:r>
          </a:p>
          <a:p>
            <a:pPr eaLnBrk="1" hangingPunct="1">
              <a:lnSpc>
                <a:spcPct val="105000"/>
              </a:lnSpc>
              <a:buFont typeface="Wingdings" pitchFamily="2" charset="2"/>
              <a:buNone/>
              <a:defRPr/>
            </a:pPr>
            <a:endParaRPr lang="en-US" sz="2400" b="1" dirty="0" smtClean="0">
              <a:latin typeface="Arial" charset="0"/>
              <a:cs typeface="Arial" charset="0"/>
            </a:endParaRPr>
          </a:p>
        </p:txBody>
      </p:sp>
      <p:pic>
        <p:nvPicPr>
          <p:cNvPr id="167940" name="Picture 4" descr="picture 1"/>
          <p:cNvPicPr>
            <a:picLocks noChangeAspect="1" noChangeArrowheads="1"/>
          </p:cNvPicPr>
          <p:nvPr/>
        </p:nvPicPr>
        <p:blipFill>
          <a:blip r:embed="rId2"/>
          <a:srcRect/>
          <a:stretch>
            <a:fillRect/>
          </a:stretch>
        </p:blipFill>
        <p:spPr bwMode="auto">
          <a:xfrm>
            <a:off x="5219700" y="2205038"/>
            <a:ext cx="3600450" cy="3816350"/>
          </a:xfrm>
          <a:prstGeom prst="rect">
            <a:avLst/>
          </a:prstGeom>
          <a:noFill/>
          <a:ln w="9525">
            <a:solidFill>
              <a:srgbClr val="FFFF00"/>
            </a:solidFill>
            <a:miter lim="800000"/>
            <a:headEnd/>
            <a:tailEnd/>
          </a:ln>
          <a:effectLst>
            <a:outerShdw dist="107763" dir="2700000" algn="ctr" rotWithShape="0">
              <a:srgbClr val="080808">
                <a:alpha val="50000"/>
              </a:srgbClr>
            </a:outerShdw>
          </a:effectLst>
        </p:spPr>
      </p:pic>
      <p:pic>
        <p:nvPicPr>
          <p:cNvPr id="167941" name="Picture 5" descr="TESE-sperm"/>
          <p:cNvPicPr>
            <a:picLocks noChangeAspect="1" noChangeArrowheads="1"/>
          </p:cNvPicPr>
          <p:nvPr/>
        </p:nvPicPr>
        <p:blipFill>
          <a:blip r:embed="rId3"/>
          <a:srcRect/>
          <a:stretch>
            <a:fillRect/>
          </a:stretch>
        </p:blipFill>
        <p:spPr bwMode="auto">
          <a:xfrm>
            <a:off x="6588125" y="4883150"/>
            <a:ext cx="2447925" cy="1755775"/>
          </a:xfrm>
          <a:prstGeom prst="rect">
            <a:avLst/>
          </a:prstGeom>
          <a:noFill/>
          <a:ln w="9525">
            <a:solidFill>
              <a:srgbClr val="FFFF00"/>
            </a:solidFill>
            <a:miter lim="800000"/>
            <a:headEnd/>
            <a:tailEnd/>
          </a:ln>
          <a:effectLst>
            <a:outerShdw dist="35921" dir="2700000" algn="ctr" rotWithShape="0">
              <a:srgbClr val="080808"/>
            </a:outerShdw>
          </a:effectLst>
        </p:spPr>
      </p:pic>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1133475" y="228600"/>
            <a:ext cx="7705725" cy="1431925"/>
          </a:xfrm>
        </p:spPr>
        <p:txBody>
          <a:bodyPr/>
          <a:lstStyle/>
          <a:p>
            <a:pPr eaLnBrk="1" hangingPunct="1">
              <a:defRPr/>
            </a:pPr>
            <a:r>
              <a:rPr lang="en-US" altLang="zh-TW" dirty="0" smtClean="0">
                <a:solidFill>
                  <a:srgbClr val="FFFF00"/>
                </a:solidFill>
                <a:latin typeface="Times New Roman" pitchFamily="18" charset="0"/>
                <a:ea typeface="新細明體" pitchFamily="18" charset="-120"/>
                <a:cs typeface="Times New Roman" pitchFamily="18" charset="0"/>
              </a:rPr>
              <a:t>Microsurgical TESE</a:t>
            </a:r>
          </a:p>
        </p:txBody>
      </p:sp>
      <p:sp>
        <p:nvSpPr>
          <p:cNvPr id="168963" name="Rectangle 3"/>
          <p:cNvSpPr>
            <a:spLocks noGrp="1" noChangeArrowheads="1"/>
          </p:cNvSpPr>
          <p:nvPr>
            <p:ph type="body" idx="1"/>
          </p:nvPr>
        </p:nvSpPr>
        <p:spPr>
          <a:xfrm>
            <a:off x="1066800" y="2266950"/>
            <a:ext cx="4419600" cy="4114800"/>
          </a:xfrm>
        </p:spPr>
        <p:txBody>
          <a:bodyPr/>
          <a:lstStyle/>
          <a:p>
            <a:pPr eaLnBrk="1" hangingPunct="1">
              <a:lnSpc>
                <a:spcPct val="115000"/>
              </a:lnSpc>
              <a:defRPr/>
            </a:pPr>
            <a:r>
              <a:rPr lang="en-US" sz="2700" b="1" dirty="0" smtClean="0">
                <a:latin typeface="Arial" charset="0"/>
                <a:cs typeface="Arial" charset="0"/>
              </a:rPr>
              <a:t>Proposed to minimize testicular damage </a:t>
            </a:r>
          </a:p>
          <a:p>
            <a:pPr eaLnBrk="1" hangingPunct="1">
              <a:lnSpc>
                <a:spcPct val="115000"/>
              </a:lnSpc>
              <a:buFont typeface="Wingdings" pitchFamily="2" charset="2"/>
              <a:buNone/>
              <a:defRPr/>
            </a:pPr>
            <a:r>
              <a:rPr lang="en-US" sz="2700" b="1" dirty="0" smtClean="0">
                <a:latin typeface="Arial" charset="0"/>
                <a:cs typeface="Arial" charset="0"/>
              </a:rPr>
              <a:t>	- </a:t>
            </a:r>
            <a:r>
              <a:rPr lang="en-US" sz="2700" b="1" dirty="0" smtClean="0">
                <a:latin typeface="Arial" charset="0"/>
                <a:cs typeface="Arial" charset="0"/>
                <a:sym typeface="Symbol" pitchFamily="18" charset="2"/>
              </a:rPr>
              <a:t>sperm recovery.</a:t>
            </a:r>
          </a:p>
          <a:p>
            <a:pPr eaLnBrk="1" hangingPunct="1">
              <a:lnSpc>
                <a:spcPct val="115000"/>
              </a:lnSpc>
              <a:buFont typeface="Wingdings" pitchFamily="2" charset="2"/>
              <a:buNone/>
              <a:defRPr/>
            </a:pPr>
            <a:r>
              <a:rPr lang="en-US" sz="2700" b="1" dirty="0" smtClean="0">
                <a:latin typeface="Arial" charset="0"/>
                <a:cs typeface="Arial" charset="0"/>
                <a:sym typeface="Symbol" pitchFamily="18" charset="2"/>
              </a:rPr>
              <a:t>	- search time.</a:t>
            </a:r>
          </a:p>
          <a:p>
            <a:pPr eaLnBrk="1" hangingPunct="1">
              <a:lnSpc>
                <a:spcPct val="115000"/>
              </a:lnSpc>
              <a:defRPr/>
            </a:pPr>
            <a:r>
              <a:rPr lang="en-US" sz="2700" b="1" dirty="0" smtClean="0">
                <a:latin typeface="Arial" charset="0"/>
                <a:cs typeface="Arial" charset="0"/>
              </a:rPr>
              <a:t>Open multiple</a:t>
            </a:r>
          </a:p>
          <a:p>
            <a:pPr eaLnBrk="1" hangingPunct="1">
              <a:lnSpc>
                <a:spcPct val="115000"/>
              </a:lnSpc>
              <a:defRPr/>
            </a:pPr>
            <a:r>
              <a:rPr lang="en-US" sz="2700" b="1" dirty="0" smtClean="0">
                <a:latin typeface="Arial" charset="0"/>
                <a:cs typeface="Arial" charset="0"/>
              </a:rPr>
              <a:t>microsurgical TESE: </a:t>
            </a:r>
          </a:p>
          <a:p>
            <a:pPr eaLnBrk="1" hangingPunct="1">
              <a:lnSpc>
                <a:spcPct val="115000"/>
              </a:lnSpc>
              <a:buFont typeface="Wingdings" pitchFamily="2" charset="2"/>
              <a:buNone/>
              <a:defRPr/>
            </a:pPr>
            <a:r>
              <a:rPr lang="en-US" sz="2700" b="1" dirty="0" smtClean="0">
                <a:latin typeface="Arial" charset="0"/>
                <a:cs typeface="Arial" charset="0"/>
              </a:rPr>
              <a:t>   Recovery rate (50%) in NOA.</a:t>
            </a:r>
          </a:p>
          <a:p>
            <a:pPr eaLnBrk="1" hangingPunct="1">
              <a:lnSpc>
                <a:spcPct val="115000"/>
              </a:lnSpc>
              <a:buFont typeface="Wingdings" pitchFamily="2" charset="2"/>
              <a:buNone/>
              <a:defRPr/>
            </a:pPr>
            <a:r>
              <a:rPr lang="en-US" sz="1200" b="1" dirty="0" smtClean="0">
                <a:latin typeface="Arial" charset="0"/>
                <a:cs typeface="Arial" charset="0"/>
              </a:rPr>
              <a:t>			</a:t>
            </a:r>
            <a:endParaRPr lang="en-US" sz="2800" b="1" dirty="0" smtClean="0">
              <a:latin typeface="Arial" charset="0"/>
              <a:cs typeface="Arial" charset="0"/>
            </a:endParaRPr>
          </a:p>
        </p:txBody>
      </p:sp>
      <p:pic>
        <p:nvPicPr>
          <p:cNvPr id="168966" name="Picture 6" descr="picture 3"/>
          <p:cNvPicPr>
            <a:picLocks noChangeAspect="1" noChangeArrowheads="1"/>
          </p:cNvPicPr>
          <p:nvPr/>
        </p:nvPicPr>
        <p:blipFill>
          <a:blip r:embed="rId2"/>
          <a:srcRect l="4031" t="20570" r="54842" b="26779"/>
          <a:stretch>
            <a:fillRect/>
          </a:stretch>
        </p:blipFill>
        <p:spPr bwMode="auto">
          <a:xfrm>
            <a:off x="5486400" y="3960813"/>
            <a:ext cx="3167063" cy="2493962"/>
          </a:xfrm>
          <a:prstGeom prst="rect">
            <a:avLst/>
          </a:prstGeom>
          <a:noFill/>
          <a:ln w="12700">
            <a:solidFill>
              <a:srgbClr val="FFFF00"/>
            </a:solidFill>
            <a:miter lim="800000"/>
            <a:headEnd/>
            <a:tailEnd/>
          </a:ln>
          <a:effectLst>
            <a:outerShdw dist="107763" dir="2700000" algn="ctr" rotWithShape="0">
              <a:srgbClr val="080808">
                <a:alpha val="50000"/>
              </a:srgbClr>
            </a:outerShdw>
          </a:effectLst>
        </p:spPr>
      </p:pic>
      <p:pic>
        <p:nvPicPr>
          <p:cNvPr id="168967" name="Picture 7" descr="picture 3"/>
          <p:cNvPicPr>
            <a:picLocks noChangeAspect="1" noChangeArrowheads="1"/>
          </p:cNvPicPr>
          <p:nvPr/>
        </p:nvPicPr>
        <p:blipFill>
          <a:blip r:embed="rId2"/>
          <a:srcRect l="53047" t="20570" r="6712" b="26779"/>
          <a:stretch>
            <a:fillRect/>
          </a:stretch>
        </p:blipFill>
        <p:spPr bwMode="auto">
          <a:xfrm>
            <a:off x="6372225" y="1916113"/>
            <a:ext cx="2663825" cy="2144712"/>
          </a:xfrm>
          <a:prstGeom prst="rect">
            <a:avLst/>
          </a:prstGeom>
          <a:noFill/>
          <a:ln w="9525">
            <a:solidFill>
              <a:srgbClr val="FFFF00"/>
            </a:solidFill>
            <a:miter lim="800000"/>
            <a:headEnd/>
            <a:tailEnd/>
          </a:ln>
          <a:effectLst>
            <a:outerShdw dist="107763" dir="2700000" algn="ctr" rotWithShape="0">
              <a:srgbClr val="080808">
                <a:alpha val="50000"/>
              </a:srgbClr>
            </a:outerShdw>
          </a:effectLst>
        </p:spPr>
      </p:pic>
    </p:spTree>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1042988" y="228600"/>
            <a:ext cx="7705725" cy="1431925"/>
          </a:xfrm>
        </p:spPr>
        <p:txBody>
          <a:bodyPr/>
          <a:lstStyle/>
          <a:p>
            <a:pPr eaLnBrk="1" hangingPunct="1">
              <a:defRPr/>
            </a:pPr>
            <a:r>
              <a:rPr lang="en-US" altLang="zh-TW" dirty="0" smtClean="0">
                <a:solidFill>
                  <a:srgbClr val="FFFF00"/>
                </a:solidFill>
                <a:latin typeface="Times New Roman" pitchFamily="18" charset="0"/>
                <a:ea typeface="新細明體" pitchFamily="18" charset="-120"/>
                <a:cs typeface="Times New Roman" pitchFamily="18" charset="0"/>
              </a:rPr>
              <a:t>Classification of Testicular FNA </a:t>
            </a:r>
          </a:p>
        </p:txBody>
      </p:sp>
      <p:sp>
        <p:nvSpPr>
          <p:cNvPr id="198659" name="Rectangle 3"/>
          <p:cNvSpPr>
            <a:spLocks noGrp="1" noChangeArrowheads="1"/>
          </p:cNvSpPr>
          <p:nvPr>
            <p:ph type="body" idx="1"/>
          </p:nvPr>
        </p:nvSpPr>
        <p:spPr>
          <a:xfrm>
            <a:off x="900113" y="1981200"/>
            <a:ext cx="8401050" cy="4114800"/>
          </a:xfrm>
        </p:spPr>
        <p:txBody>
          <a:bodyPr/>
          <a:lstStyle/>
          <a:p>
            <a:pPr eaLnBrk="1" hangingPunct="1">
              <a:lnSpc>
                <a:spcPct val="100000"/>
              </a:lnSpc>
              <a:defRPr/>
            </a:pPr>
            <a:r>
              <a:rPr lang="en-US" b="1" dirty="0" smtClean="0">
                <a:solidFill>
                  <a:srgbClr val="00FF00"/>
                </a:solidFill>
                <a:latin typeface="Arial" charset="0"/>
                <a:cs typeface="Arial" charset="0"/>
              </a:rPr>
              <a:t>A1 :</a:t>
            </a:r>
            <a:r>
              <a:rPr lang="en-US" b="1" dirty="0" smtClean="0">
                <a:latin typeface="Arial" charset="0"/>
                <a:cs typeface="Arial" charset="0"/>
              </a:rPr>
              <a:t> ( Sperm Count &gt; 500 ) Obstructive </a:t>
            </a:r>
          </a:p>
          <a:p>
            <a:pPr eaLnBrk="1" hangingPunct="1">
              <a:lnSpc>
                <a:spcPct val="100000"/>
              </a:lnSpc>
              <a:defRPr/>
            </a:pPr>
            <a:r>
              <a:rPr lang="en-US" b="1" dirty="0" smtClean="0">
                <a:solidFill>
                  <a:srgbClr val="00FF00"/>
                </a:solidFill>
                <a:latin typeface="Arial" charset="0"/>
                <a:cs typeface="Arial" charset="0"/>
              </a:rPr>
              <a:t>A2 :</a:t>
            </a:r>
            <a:r>
              <a:rPr lang="en-US" b="1" dirty="0" smtClean="0">
                <a:latin typeface="Arial" charset="0"/>
                <a:cs typeface="Arial" charset="0"/>
              </a:rPr>
              <a:t> (Count &gt; 300 ) Non Obstructive </a:t>
            </a:r>
          </a:p>
          <a:p>
            <a:pPr eaLnBrk="1" hangingPunct="1">
              <a:lnSpc>
                <a:spcPct val="100000"/>
              </a:lnSpc>
              <a:defRPr/>
            </a:pPr>
            <a:r>
              <a:rPr lang="en-US" b="1" dirty="0" smtClean="0">
                <a:solidFill>
                  <a:srgbClr val="00FF00"/>
                </a:solidFill>
                <a:latin typeface="Arial" charset="0"/>
                <a:cs typeface="Arial" charset="0"/>
              </a:rPr>
              <a:t>B :</a:t>
            </a:r>
            <a:r>
              <a:rPr lang="en-US" b="1" dirty="0" smtClean="0">
                <a:latin typeface="Arial" charset="0"/>
                <a:cs typeface="Arial" charset="0"/>
              </a:rPr>
              <a:t> </a:t>
            </a:r>
            <a:r>
              <a:rPr lang="en-US" b="1" dirty="0" err="1" smtClean="0">
                <a:latin typeface="Arial" charset="0"/>
                <a:cs typeface="Arial" charset="0"/>
              </a:rPr>
              <a:t>Spermatid</a:t>
            </a:r>
            <a:r>
              <a:rPr lang="en-US" b="1" dirty="0" smtClean="0">
                <a:latin typeface="Arial" charset="0"/>
                <a:cs typeface="Arial" charset="0"/>
              </a:rPr>
              <a:t> maturation arrest . </a:t>
            </a:r>
          </a:p>
          <a:p>
            <a:pPr eaLnBrk="1" hangingPunct="1">
              <a:lnSpc>
                <a:spcPct val="100000"/>
              </a:lnSpc>
              <a:defRPr/>
            </a:pPr>
            <a:r>
              <a:rPr lang="en-US" b="1" dirty="0" smtClean="0">
                <a:solidFill>
                  <a:srgbClr val="00FF00"/>
                </a:solidFill>
                <a:latin typeface="Arial" charset="0"/>
                <a:cs typeface="Arial" charset="0"/>
              </a:rPr>
              <a:t>C :</a:t>
            </a:r>
            <a:r>
              <a:rPr lang="en-US" b="1" dirty="0" smtClean="0">
                <a:latin typeface="Arial" charset="0"/>
                <a:cs typeface="Arial" charset="0"/>
              </a:rPr>
              <a:t> </a:t>
            </a:r>
            <a:r>
              <a:rPr lang="en-US" b="1" dirty="0" err="1" smtClean="0">
                <a:latin typeface="Arial" charset="0"/>
                <a:cs typeface="Arial" charset="0"/>
              </a:rPr>
              <a:t>Sertoli</a:t>
            </a:r>
            <a:r>
              <a:rPr lang="en-US" b="1" dirty="0" smtClean="0">
                <a:latin typeface="Arial" charset="0"/>
                <a:cs typeface="Arial" charset="0"/>
              </a:rPr>
              <a:t> cells only syndrome .</a:t>
            </a:r>
          </a:p>
          <a:p>
            <a:pPr eaLnBrk="1" hangingPunct="1">
              <a:lnSpc>
                <a:spcPct val="100000"/>
              </a:lnSpc>
              <a:defRPr/>
            </a:pPr>
            <a:r>
              <a:rPr lang="en-US" b="1" dirty="0" smtClean="0">
                <a:solidFill>
                  <a:srgbClr val="00FF00"/>
                </a:solidFill>
                <a:latin typeface="Arial" charset="0"/>
                <a:cs typeface="Arial" charset="0"/>
              </a:rPr>
              <a:t>D :</a:t>
            </a:r>
            <a:r>
              <a:rPr lang="en-US" b="1" dirty="0" smtClean="0">
                <a:latin typeface="Arial" charset="0"/>
                <a:cs typeface="Arial" charset="0"/>
              </a:rPr>
              <a:t> Sclerosis . </a:t>
            </a:r>
          </a:p>
        </p:txBody>
      </p:sp>
      <p:pic>
        <p:nvPicPr>
          <p:cNvPr id="4" name="Picture 8" descr="Testes_Infertility_SertoliCellOnly1"/>
          <p:cNvPicPr>
            <a:picLocks noChangeAspect="1" noChangeArrowheads="1"/>
          </p:cNvPicPr>
          <p:nvPr/>
        </p:nvPicPr>
        <p:blipFill>
          <a:blip r:embed="rId3"/>
          <a:srcRect t="7507"/>
          <a:stretch>
            <a:fillRect/>
          </a:stretch>
        </p:blipFill>
        <p:spPr bwMode="auto">
          <a:xfrm>
            <a:off x="4594225" y="4572000"/>
            <a:ext cx="3795713" cy="1952625"/>
          </a:xfrm>
          <a:prstGeom prst="rect">
            <a:avLst/>
          </a:prstGeom>
          <a:noFill/>
          <a:ln w="12700">
            <a:solidFill>
              <a:srgbClr val="FFFF00"/>
            </a:solidFill>
            <a:miter lim="800000"/>
            <a:headEnd/>
            <a:tailEnd/>
          </a:ln>
          <a:effectLst>
            <a:outerShdw dist="107763" dir="2700000" algn="ctr" rotWithShape="0">
              <a:srgbClr val="080808">
                <a:alpha val="50000"/>
              </a:srgbClr>
            </a:outerShdw>
          </a:effectLst>
        </p:spPr>
      </p:pic>
      <p:pic>
        <p:nvPicPr>
          <p:cNvPr id="7" name="Deformen.mpeg">
            <a:hlinkClick r:id="" action="ppaction://media"/>
          </p:cNvPr>
          <p:cNvPicPr>
            <a:picLocks noRot="1" noChangeAspect="1"/>
          </p:cNvPicPr>
          <p:nvPr>
            <a:videoFile r:link="rId1"/>
          </p:nvPr>
        </p:nvPicPr>
        <p:blipFill>
          <a:blip r:embed="rId4"/>
          <a:stretch>
            <a:fillRect/>
          </a:stretch>
        </p:blipFill>
        <p:spPr>
          <a:xfrm>
            <a:off x="1219200" y="5105400"/>
            <a:ext cx="3048000" cy="1447800"/>
          </a:xfrm>
          <a:prstGeom prst="rect">
            <a:avLst/>
          </a:prstGeom>
          <a:noFill/>
          <a:ln w="12700">
            <a:solidFill>
              <a:srgbClr val="FFFF00"/>
            </a:solidFill>
            <a:miter lim="800000"/>
            <a:headEnd/>
            <a:tailEnd/>
          </a:ln>
          <a:effectLst>
            <a:outerShdw dist="107763" dir="2700000" algn="ctr" rotWithShape="0">
              <a:srgbClr val="080808">
                <a:alpha val="50000"/>
              </a:srgbClr>
            </a:outerShdw>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02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1066800" y="228600"/>
            <a:ext cx="7705725" cy="1431925"/>
          </a:xfrm>
        </p:spPr>
        <p:txBody>
          <a:bodyPr/>
          <a:lstStyle/>
          <a:p>
            <a:pPr eaLnBrk="1" hangingPunct="1">
              <a:defRPr/>
            </a:pPr>
            <a:r>
              <a:rPr lang="en-US" altLang="zh-TW" sz="4400" dirty="0" smtClean="0">
                <a:solidFill>
                  <a:srgbClr val="FFFF00"/>
                </a:solidFill>
                <a:latin typeface="Times New Roman" pitchFamily="18" charset="0"/>
                <a:ea typeface="新細明體" pitchFamily="18" charset="-120"/>
                <a:cs typeface="Times New Roman" pitchFamily="18" charset="0"/>
              </a:rPr>
              <a:t>Adverse Effects of TESE</a:t>
            </a:r>
          </a:p>
        </p:txBody>
      </p:sp>
      <p:sp>
        <p:nvSpPr>
          <p:cNvPr id="169987" name="Rectangle 3"/>
          <p:cNvSpPr>
            <a:spLocks noGrp="1" noChangeArrowheads="1"/>
          </p:cNvSpPr>
          <p:nvPr>
            <p:ph type="body" idx="1"/>
          </p:nvPr>
        </p:nvSpPr>
        <p:spPr>
          <a:xfrm>
            <a:off x="971550" y="2338388"/>
            <a:ext cx="4392613" cy="4114800"/>
          </a:xfrm>
        </p:spPr>
        <p:txBody>
          <a:bodyPr/>
          <a:lstStyle/>
          <a:p>
            <a:pPr eaLnBrk="1" hangingPunct="1">
              <a:lnSpc>
                <a:spcPct val="150000"/>
              </a:lnSpc>
              <a:defRPr/>
            </a:pPr>
            <a:r>
              <a:rPr lang="en-US" b="1" smtClean="0">
                <a:latin typeface="Arial" charset="0"/>
                <a:cs typeface="Arial" charset="0"/>
                <a:sym typeface="Symbol" pitchFamily="18" charset="2"/>
              </a:rPr>
              <a:t>Infection.</a:t>
            </a:r>
          </a:p>
          <a:p>
            <a:pPr eaLnBrk="1" hangingPunct="1">
              <a:lnSpc>
                <a:spcPct val="150000"/>
              </a:lnSpc>
              <a:defRPr/>
            </a:pPr>
            <a:r>
              <a:rPr lang="en-US" b="1" smtClean="0">
                <a:latin typeface="Arial" charset="0"/>
                <a:cs typeface="Arial" charset="0"/>
                <a:sym typeface="Symbol" pitchFamily="18" charset="2"/>
              </a:rPr>
              <a:t>Hematoma.</a:t>
            </a:r>
          </a:p>
          <a:p>
            <a:pPr eaLnBrk="1" hangingPunct="1">
              <a:lnSpc>
                <a:spcPct val="150000"/>
              </a:lnSpc>
              <a:defRPr/>
            </a:pPr>
            <a:r>
              <a:rPr lang="en-US" b="1" smtClean="0">
                <a:latin typeface="Arial" charset="0"/>
                <a:cs typeface="Arial" charset="0"/>
                <a:sym typeface="Symbol" pitchFamily="18" charset="2"/>
              </a:rPr>
              <a:t> ASA.</a:t>
            </a:r>
          </a:p>
          <a:p>
            <a:pPr eaLnBrk="1" hangingPunct="1">
              <a:lnSpc>
                <a:spcPct val="150000"/>
              </a:lnSpc>
              <a:defRPr/>
            </a:pPr>
            <a:r>
              <a:rPr lang="en-US" b="1" smtClean="0">
                <a:latin typeface="Arial" charset="0"/>
                <a:cs typeface="Arial" charset="0"/>
                <a:sym typeface="SymbolPS" pitchFamily="18" charset="2"/>
              </a:rPr>
              <a:t> Testosteron level </a:t>
            </a:r>
          </a:p>
        </p:txBody>
      </p:sp>
      <p:sp>
        <p:nvSpPr>
          <p:cNvPr id="169988" name="Rectangle 4"/>
          <p:cNvSpPr>
            <a:spLocks noChangeArrowheads="1"/>
          </p:cNvSpPr>
          <p:nvPr/>
        </p:nvSpPr>
        <p:spPr bwMode="auto">
          <a:xfrm>
            <a:off x="5099050" y="4210050"/>
            <a:ext cx="4081463" cy="1666875"/>
          </a:xfrm>
          <a:prstGeom prst="rect">
            <a:avLst/>
          </a:prstGeom>
          <a:noFill/>
          <a:ln w="9525">
            <a:noFill/>
            <a:miter lim="800000"/>
            <a:headEnd/>
            <a:tailEnd/>
          </a:ln>
          <a:effectLst/>
        </p:spPr>
        <p:txBody>
          <a:bodyPr lIns="91429" tIns="45714" rIns="91429" bIns="45714"/>
          <a:lstStyle/>
          <a:p>
            <a:pPr marL="342900" indent="-342900" algn="ctr">
              <a:lnSpc>
                <a:spcPct val="150000"/>
              </a:lnSpc>
              <a:spcBef>
                <a:spcPct val="20000"/>
              </a:spcBef>
              <a:buClr>
                <a:schemeClr val="hlink"/>
              </a:buClr>
              <a:buSzPct val="70000"/>
              <a:buFont typeface="Wingdings" pitchFamily="2" charset="2"/>
              <a:buNone/>
              <a:defRPr/>
            </a:pPr>
            <a:r>
              <a:rPr lang="en-US" sz="2800">
                <a:effectLst>
                  <a:outerShdw blurRad="38100" dist="38100" dir="2700000" algn="tl">
                    <a:srgbClr val="000000"/>
                  </a:outerShdw>
                </a:effectLst>
                <a:latin typeface="Arial" charset="0"/>
                <a:cs typeface="Arial" charset="0"/>
                <a:sym typeface="SymbolPS" pitchFamily="18" charset="2"/>
              </a:rPr>
              <a:t>Recent works, Not signficant </a:t>
            </a:r>
          </a:p>
        </p:txBody>
      </p:sp>
      <p:sp>
        <p:nvSpPr>
          <p:cNvPr id="50181" name="AutoShape 5"/>
          <p:cNvSpPr>
            <a:spLocks/>
          </p:cNvSpPr>
          <p:nvPr/>
        </p:nvSpPr>
        <p:spPr bwMode="auto">
          <a:xfrm>
            <a:off x="5172075" y="4292600"/>
            <a:ext cx="287338" cy="1296988"/>
          </a:xfrm>
          <a:prstGeom prst="rightBrace">
            <a:avLst>
              <a:gd name="adj1" fmla="val 40875"/>
              <a:gd name="adj2" fmla="val 35495"/>
            </a:avLst>
          </a:prstGeom>
          <a:noFill/>
          <a:ln w="38100">
            <a:solidFill>
              <a:schemeClr val="tx1"/>
            </a:solidFill>
            <a:round/>
            <a:headEnd/>
            <a:tailEnd/>
          </a:ln>
        </p:spPr>
        <p:txBody>
          <a:bodyPr wrap="none" anchor="ctr"/>
          <a:lstStyle/>
          <a:p>
            <a:endParaRPr lang="en-US"/>
          </a:p>
        </p:txBody>
      </p:sp>
    </p:spTree>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822325" y="228600"/>
            <a:ext cx="8245475" cy="1431925"/>
          </a:xfrm>
        </p:spPr>
        <p:txBody>
          <a:bodyPr/>
          <a:lstStyle/>
          <a:p>
            <a:pPr eaLnBrk="1" hangingPunct="1">
              <a:defRPr/>
            </a:pPr>
            <a:r>
              <a:rPr lang="en-US" altLang="zh-TW" dirty="0" smtClean="0">
                <a:solidFill>
                  <a:srgbClr val="FFFF00"/>
                </a:solidFill>
                <a:latin typeface="Times New Roman" pitchFamily="18" charset="0"/>
                <a:ea typeface="新細明體" pitchFamily="18" charset="-120"/>
                <a:cs typeface="Times New Roman" pitchFamily="18" charset="0"/>
              </a:rPr>
              <a:t>Can a successful sperm recovery</a:t>
            </a:r>
            <a:br>
              <a:rPr lang="en-US" altLang="zh-TW" dirty="0" smtClean="0">
                <a:solidFill>
                  <a:srgbClr val="FFFF00"/>
                </a:solidFill>
                <a:latin typeface="Times New Roman" pitchFamily="18" charset="0"/>
                <a:ea typeface="新細明體" pitchFamily="18" charset="-120"/>
                <a:cs typeface="Times New Roman" pitchFamily="18" charset="0"/>
              </a:rPr>
            </a:br>
            <a:r>
              <a:rPr lang="en-US" altLang="zh-TW" dirty="0" smtClean="0">
                <a:solidFill>
                  <a:srgbClr val="FFFF00"/>
                </a:solidFill>
                <a:latin typeface="Times New Roman" pitchFamily="18" charset="0"/>
                <a:ea typeface="新細明體" pitchFamily="18" charset="-120"/>
                <a:cs typeface="Times New Roman" pitchFamily="18" charset="0"/>
              </a:rPr>
              <a:t>be predicted? </a:t>
            </a:r>
          </a:p>
        </p:txBody>
      </p:sp>
      <p:sp>
        <p:nvSpPr>
          <p:cNvPr id="171011" name="Rectangle 3"/>
          <p:cNvSpPr>
            <a:spLocks noGrp="1" noChangeArrowheads="1"/>
          </p:cNvSpPr>
          <p:nvPr>
            <p:ph type="body" idx="1"/>
          </p:nvPr>
        </p:nvSpPr>
        <p:spPr>
          <a:xfrm>
            <a:off x="1066800" y="2193925"/>
            <a:ext cx="7753350" cy="4114800"/>
          </a:xfrm>
        </p:spPr>
        <p:txBody>
          <a:bodyPr/>
          <a:lstStyle/>
          <a:p>
            <a:pPr eaLnBrk="1" hangingPunct="1">
              <a:defRPr/>
            </a:pPr>
            <a:r>
              <a:rPr lang="en-US" b="1" smtClean="0">
                <a:latin typeface="Arial" charset="0"/>
                <a:cs typeface="Arial" charset="0"/>
              </a:rPr>
              <a:t>TESE </a:t>
            </a:r>
            <a:r>
              <a:rPr lang="en-US" b="1" smtClean="0">
                <a:latin typeface="Arial" charset="0"/>
                <a:cs typeface="Arial" charset="0"/>
                <a:sym typeface="Symbol" pitchFamily="18" charset="2"/>
              </a:rPr>
              <a:t> successful in 50%.</a:t>
            </a:r>
          </a:p>
          <a:p>
            <a:pPr eaLnBrk="1" hangingPunct="1">
              <a:defRPr/>
            </a:pPr>
            <a:r>
              <a:rPr lang="en-US" b="1" smtClean="0">
                <a:latin typeface="Arial" charset="0"/>
                <a:cs typeface="Arial" charset="0"/>
                <a:sym typeface="Symbol" pitchFamily="18" charset="2"/>
              </a:rPr>
              <a:t>Adverse effects of TESE.</a:t>
            </a:r>
          </a:p>
          <a:p>
            <a:pPr eaLnBrk="1" hangingPunct="1">
              <a:defRPr/>
            </a:pPr>
            <a:r>
              <a:rPr lang="en-US" b="1" smtClean="0">
                <a:latin typeface="Arial" charset="0"/>
                <a:cs typeface="Arial" charset="0"/>
                <a:sym typeface="Symbol" pitchFamily="18" charset="2"/>
              </a:rPr>
              <a:t>Unsuccessful TESE</a:t>
            </a:r>
          </a:p>
          <a:p>
            <a:pPr lvl="1" eaLnBrk="1" hangingPunct="1">
              <a:buFontTx/>
              <a:buChar char="-"/>
              <a:defRPr/>
            </a:pPr>
            <a:r>
              <a:rPr lang="en-US" b="1" smtClean="0">
                <a:latin typeface="Arial" charset="0"/>
                <a:cs typeface="Arial" charset="0"/>
                <a:sym typeface="Symbol" pitchFamily="18" charset="2"/>
              </a:rPr>
              <a:t>Emotional and financial implications.</a:t>
            </a:r>
          </a:p>
          <a:p>
            <a:pPr lvl="1" algn="ctr" eaLnBrk="1" hangingPunct="1">
              <a:buFontTx/>
              <a:buNone/>
              <a:defRPr/>
            </a:pPr>
            <a:endParaRPr lang="en-US" sz="1600" b="1" smtClean="0">
              <a:latin typeface="Arial" charset="0"/>
              <a:cs typeface="Arial" charset="0"/>
              <a:sym typeface="SymbolPS" pitchFamily="18" charset="2"/>
            </a:endParaRPr>
          </a:p>
          <a:p>
            <a:pPr lvl="1" algn="ctr" eaLnBrk="1" hangingPunct="1">
              <a:buFontTx/>
              <a:buNone/>
              <a:defRPr/>
            </a:pPr>
            <a:r>
              <a:rPr lang="en-US" sz="4400" b="1" smtClean="0">
                <a:solidFill>
                  <a:srgbClr val="00FF00"/>
                </a:solidFill>
                <a:latin typeface="Arial" charset="0"/>
                <a:cs typeface="Arial" charset="0"/>
                <a:sym typeface="SymbolPS" pitchFamily="18" charset="2"/>
              </a:rPr>
              <a:t></a:t>
            </a:r>
          </a:p>
          <a:p>
            <a:pPr lvl="1" algn="ctr" eaLnBrk="1" hangingPunct="1">
              <a:buFontTx/>
              <a:buNone/>
              <a:defRPr/>
            </a:pPr>
            <a:endParaRPr lang="en-US" sz="1800" b="1" smtClean="0">
              <a:latin typeface="Arial" charset="0"/>
              <a:cs typeface="Arial" charset="0"/>
              <a:sym typeface="SymbolPS" pitchFamily="18" charset="2"/>
            </a:endParaRPr>
          </a:p>
          <a:p>
            <a:pPr lvl="1" algn="ctr" eaLnBrk="1" hangingPunct="1">
              <a:buFontTx/>
              <a:buNone/>
              <a:defRPr/>
            </a:pPr>
            <a:r>
              <a:rPr lang="en-US" sz="3600" b="1" u="sng" smtClean="0">
                <a:latin typeface="Arial" charset="0"/>
                <a:cs typeface="Arial" charset="0"/>
                <a:sym typeface="SymbolPS" pitchFamily="18" charset="2"/>
              </a:rPr>
              <a:t>Predictive factors are Important</a:t>
            </a:r>
            <a:r>
              <a:rPr lang="en-US" sz="3200" b="1" smtClean="0">
                <a:latin typeface="Arial" charset="0"/>
                <a:cs typeface="Arial" charset="0"/>
                <a:sym typeface="SymbolPS" pitchFamily="18" charset="2"/>
              </a:rPr>
              <a:t> </a:t>
            </a:r>
          </a:p>
        </p:txBody>
      </p:sp>
    </p:spTree>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1066800" y="228600"/>
            <a:ext cx="7705725" cy="1431925"/>
          </a:xfrm>
        </p:spPr>
        <p:txBody>
          <a:bodyPr/>
          <a:lstStyle/>
          <a:p>
            <a:pPr eaLnBrk="1" hangingPunct="1">
              <a:defRPr/>
            </a:pPr>
            <a:r>
              <a:rPr lang="en-US" altLang="zh-TW" sz="4400" dirty="0" smtClean="0">
                <a:solidFill>
                  <a:srgbClr val="FFFF00"/>
                </a:solidFill>
                <a:latin typeface="Times New Roman" pitchFamily="18" charset="0"/>
                <a:ea typeface="新細明體" pitchFamily="18" charset="-120"/>
                <a:cs typeface="Times New Roman" pitchFamily="18" charset="0"/>
              </a:rPr>
              <a:t>Biochemical Markers </a:t>
            </a:r>
          </a:p>
        </p:txBody>
      </p:sp>
      <p:sp>
        <p:nvSpPr>
          <p:cNvPr id="172035" name="Rectangle 3"/>
          <p:cNvSpPr>
            <a:spLocks noGrp="1" noChangeArrowheads="1"/>
          </p:cNvSpPr>
          <p:nvPr>
            <p:ph type="body" idx="1"/>
          </p:nvPr>
        </p:nvSpPr>
        <p:spPr/>
        <p:txBody>
          <a:bodyPr/>
          <a:lstStyle/>
          <a:p>
            <a:pPr eaLnBrk="1" hangingPunct="1">
              <a:lnSpc>
                <a:spcPct val="80000"/>
              </a:lnSpc>
              <a:defRPr/>
            </a:pPr>
            <a:r>
              <a:rPr lang="en-US" sz="2800" b="1" dirty="0" smtClean="0">
                <a:latin typeface="Arial" charset="0"/>
                <a:cs typeface="Arial" charset="0"/>
              </a:rPr>
              <a:t>FSH</a:t>
            </a:r>
          </a:p>
          <a:p>
            <a:pPr eaLnBrk="1" hangingPunct="1">
              <a:lnSpc>
                <a:spcPct val="80000"/>
              </a:lnSpc>
              <a:defRPr/>
            </a:pPr>
            <a:r>
              <a:rPr lang="en-US" sz="2800" b="1" dirty="0" err="1" smtClean="0">
                <a:latin typeface="Arial" charset="0"/>
                <a:cs typeface="Arial" charset="0"/>
              </a:rPr>
              <a:t>Inhibin</a:t>
            </a:r>
            <a:r>
              <a:rPr lang="en-US" sz="2800" b="1" dirty="0" smtClean="0">
                <a:latin typeface="Arial" charset="0"/>
                <a:cs typeface="Arial" charset="0"/>
              </a:rPr>
              <a:t> – B</a:t>
            </a:r>
          </a:p>
          <a:p>
            <a:pPr eaLnBrk="1" hangingPunct="1">
              <a:lnSpc>
                <a:spcPct val="80000"/>
              </a:lnSpc>
              <a:defRPr/>
            </a:pPr>
            <a:r>
              <a:rPr lang="en-US" sz="2800" b="1" dirty="0" smtClean="0">
                <a:latin typeface="Arial" charset="0"/>
                <a:cs typeface="Arial" charset="0"/>
              </a:rPr>
              <a:t>Anti-</a:t>
            </a:r>
            <a:r>
              <a:rPr lang="en-US" sz="2800" b="1" dirty="0" err="1" smtClean="0">
                <a:latin typeface="Arial" charset="0"/>
                <a:cs typeface="Arial" charset="0"/>
              </a:rPr>
              <a:t>mullerian</a:t>
            </a:r>
            <a:r>
              <a:rPr lang="en-US" sz="2800" b="1" dirty="0" smtClean="0">
                <a:latin typeface="Arial" charset="0"/>
                <a:cs typeface="Arial" charset="0"/>
              </a:rPr>
              <a:t> hormone </a:t>
            </a:r>
          </a:p>
          <a:p>
            <a:pPr eaLnBrk="1" hangingPunct="1">
              <a:lnSpc>
                <a:spcPct val="80000"/>
              </a:lnSpc>
              <a:defRPr/>
            </a:pPr>
            <a:r>
              <a:rPr lang="en-US" sz="2800" b="1" dirty="0" smtClean="0">
                <a:latin typeface="Arial" charset="0"/>
                <a:cs typeface="Arial" charset="0"/>
              </a:rPr>
              <a:t>Total </a:t>
            </a:r>
            <a:r>
              <a:rPr lang="en-US" sz="2800" b="1" dirty="0" err="1" smtClean="0">
                <a:latin typeface="Arial" charset="0"/>
                <a:cs typeface="Arial" charset="0"/>
              </a:rPr>
              <a:t>Testesteron</a:t>
            </a:r>
            <a:r>
              <a:rPr lang="en-US" sz="2800" b="1" dirty="0" smtClean="0">
                <a:latin typeface="Arial" charset="0"/>
                <a:cs typeface="Arial" charset="0"/>
              </a:rPr>
              <a:t> </a:t>
            </a:r>
          </a:p>
          <a:p>
            <a:pPr eaLnBrk="1" hangingPunct="1">
              <a:lnSpc>
                <a:spcPct val="80000"/>
              </a:lnSpc>
              <a:defRPr/>
            </a:pPr>
            <a:endParaRPr lang="en-US" sz="2800" b="1" dirty="0" smtClean="0">
              <a:latin typeface="Arial" charset="0"/>
              <a:cs typeface="Arial" charset="0"/>
            </a:endParaRPr>
          </a:p>
          <a:p>
            <a:pPr eaLnBrk="1" hangingPunct="1">
              <a:lnSpc>
                <a:spcPct val="80000"/>
              </a:lnSpc>
              <a:defRPr/>
            </a:pPr>
            <a:r>
              <a:rPr lang="en-US" sz="2800" b="1" dirty="0" smtClean="0">
                <a:latin typeface="Arial" charset="0"/>
                <a:cs typeface="Arial" charset="0"/>
              </a:rPr>
              <a:t>ILG-1</a:t>
            </a:r>
          </a:p>
          <a:p>
            <a:pPr eaLnBrk="1" hangingPunct="1">
              <a:lnSpc>
                <a:spcPct val="80000"/>
              </a:lnSpc>
              <a:defRPr/>
            </a:pPr>
            <a:r>
              <a:rPr lang="en-US" sz="2800" b="1" dirty="0" smtClean="0">
                <a:latin typeface="Arial" charset="0"/>
                <a:cs typeface="Arial" charset="0"/>
              </a:rPr>
              <a:t>Nitrite &amp; </a:t>
            </a:r>
            <a:r>
              <a:rPr lang="en-US" sz="2800" b="1" dirty="0" err="1" smtClean="0">
                <a:latin typeface="Arial" charset="0"/>
                <a:cs typeface="Arial" charset="0"/>
              </a:rPr>
              <a:t>Nitrote</a:t>
            </a:r>
            <a:r>
              <a:rPr lang="en-US" sz="2800" b="1" dirty="0" smtClean="0">
                <a:latin typeface="Arial" charset="0"/>
                <a:cs typeface="Arial" charset="0"/>
              </a:rPr>
              <a:t> </a:t>
            </a:r>
          </a:p>
          <a:p>
            <a:pPr eaLnBrk="1" hangingPunct="1">
              <a:lnSpc>
                <a:spcPct val="80000"/>
              </a:lnSpc>
              <a:defRPr/>
            </a:pPr>
            <a:r>
              <a:rPr lang="en-US" sz="2800" b="1" dirty="0" smtClean="0">
                <a:latin typeface="Arial" charset="0"/>
                <a:cs typeface="Arial" charset="0"/>
              </a:rPr>
              <a:t>Stem cell factor</a:t>
            </a:r>
          </a:p>
          <a:p>
            <a:pPr eaLnBrk="1" hangingPunct="1">
              <a:lnSpc>
                <a:spcPct val="80000"/>
              </a:lnSpc>
              <a:defRPr/>
            </a:pPr>
            <a:r>
              <a:rPr lang="en-US" sz="2800" b="1" dirty="0" smtClean="0">
                <a:latin typeface="Arial" charset="0"/>
                <a:cs typeface="Arial" charset="0"/>
              </a:rPr>
              <a:t>Others</a:t>
            </a:r>
          </a:p>
          <a:p>
            <a:pPr eaLnBrk="1" hangingPunct="1">
              <a:lnSpc>
                <a:spcPct val="80000"/>
              </a:lnSpc>
              <a:buFont typeface="Wingdings" pitchFamily="2" charset="2"/>
              <a:buNone/>
              <a:defRPr/>
            </a:pPr>
            <a:endParaRPr lang="en-US" sz="2800" b="1" dirty="0" smtClean="0">
              <a:latin typeface="Arial" charset="0"/>
              <a:cs typeface="Arial" charset="0"/>
            </a:endParaRPr>
          </a:p>
        </p:txBody>
      </p:sp>
      <p:sp>
        <p:nvSpPr>
          <p:cNvPr id="52228" name="Rectangle 4"/>
          <p:cNvSpPr>
            <a:spLocks noChangeArrowheads="1"/>
          </p:cNvSpPr>
          <p:nvPr/>
        </p:nvSpPr>
        <p:spPr bwMode="auto">
          <a:xfrm>
            <a:off x="6445250" y="2060575"/>
            <a:ext cx="2087563" cy="4032250"/>
          </a:xfrm>
          <a:prstGeom prst="rect">
            <a:avLst/>
          </a:prstGeom>
          <a:solidFill>
            <a:srgbClr val="66FFFF"/>
          </a:solidFill>
          <a:ln w="9525">
            <a:solidFill>
              <a:schemeClr val="tx1"/>
            </a:solidFill>
            <a:miter lim="800000"/>
            <a:headEnd/>
            <a:tailEnd/>
          </a:ln>
        </p:spPr>
        <p:txBody>
          <a:bodyPr wrap="none" anchor="ctr"/>
          <a:lstStyle/>
          <a:p>
            <a:pPr>
              <a:lnSpc>
                <a:spcPct val="200000"/>
              </a:lnSpc>
            </a:pPr>
            <a:r>
              <a:rPr lang="en-US" sz="3200">
                <a:solidFill>
                  <a:schemeClr val="bg1"/>
                </a:solidFill>
              </a:rPr>
              <a:t>FSH</a:t>
            </a:r>
          </a:p>
          <a:p>
            <a:pPr>
              <a:lnSpc>
                <a:spcPct val="200000"/>
              </a:lnSpc>
            </a:pPr>
            <a:r>
              <a:rPr lang="en-US" sz="3200">
                <a:solidFill>
                  <a:schemeClr val="bg1"/>
                </a:solidFill>
              </a:rPr>
              <a:t>Inhibin B</a:t>
            </a:r>
          </a:p>
          <a:p>
            <a:pPr>
              <a:lnSpc>
                <a:spcPct val="200000"/>
              </a:lnSpc>
            </a:pPr>
            <a:r>
              <a:rPr lang="en-US" sz="3200">
                <a:solidFill>
                  <a:schemeClr val="bg1"/>
                </a:solidFill>
              </a:rPr>
              <a:t>T. Testo</a:t>
            </a:r>
          </a:p>
        </p:txBody>
      </p:sp>
    </p:spTree>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1042988" y="244475"/>
            <a:ext cx="7705725" cy="1431925"/>
          </a:xfrm>
        </p:spPr>
        <p:txBody>
          <a:bodyPr/>
          <a:lstStyle/>
          <a:p>
            <a:pPr eaLnBrk="1" hangingPunct="1">
              <a:defRPr/>
            </a:pPr>
            <a:r>
              <a:rPr lang="en-US" altLang="zh-TW" sz="4400" dirty="0" smtClean="0">
                <a:solidFill>
                  <a:srgbClr val="FFFF00"/>
                </a:solidFill>
                <a:latin typeface="Times New Roman" pitchFamily="18" charset="0"/>
                <a:ea typeface="新細明體" pitchFamily="18" charset="-120"/>
                <a:cs typeface="Times New Roman" pitchFamily="18" charset="0"/>
              </a:rPr>
              <a:t>Predictive Factors </a:t>
            </a:r>
          </a:p>
        </p:txBody>
      </p:sp>
      <p:sp>
        <p:nvSpPr>
          <p:cNvPr id="173059" name="Rectangle 3"/>
          <p:cNvSpPr>
            <a:spLocks noGrp="1" noChangeArrowheads="1"/>
          </p:cNvSpPr>
          <p:nvPr>
            <p:ph type="body" idx="1"/>
          </p:nvPr>
        </p:nvSpPr>
        <p:spPr/>
        <p:txBody>
          <a:bodyPr/>
          <a:lstStyle/>
          <a:p>
            <a:pPr eaLnBrk="1" hangingPunct="1">
              <a:defRPr/>
            </a:pPr>
            <a:r>
              <a:rPr lang="en-US" b="1" smtClean="0">
                <a:latin typeface="Arial" charset="0"/>
                <a:cs typeface="Arial" charset="0"/>
              </a:rPr>
              <a:t>Round spermatid in semen (by MGG stain)  </a:t>
            </a:r>
          </a:p>
        </p:txBody>
      </p:sp>
      <p:pic>
        <p:nvPicPr>
          <p:cNvPr id="173060" name="Picture 4" descr="untitled"/>
          <p:cNvPicPr>
            <a:picLocks noChangeAspect="1" noChangeArrowheads="1"/>
          </p:cNvPicPr>
          <p:nvPr/>
        </p:nvPicPr>
        <p:blipFill>
          <a:blip r:embed="rId2"/>
          <a:srcRect/>
          <a:stretch>
            <a:fillRect/>
          </a:stretch>
        </p:blipFill>
        <p:spPr bwMode="auto">
          <a:xfrm>
            <a:off x="3348038" y="2781300"/>
            <a:ext cx="4824412" cy="3697288"/>
          </a:xfrm>
          <a:prstGeom prst="rect">
            <a:avLst/>
          </a:prstGeom>
          <a:noFill/>
          <a:ln w="9525">
            <a:solidFill>
              <a:srgbClr val="FFFF00"/>
            </a:solidFill>
            <a:miter lim="800000"/>
            <a:headEnd/>
            <a:tailEnd/>
          </a:ln>
          <a:effectLst>
            <a:outerShdw dist="107763" dir="2700000" algn="ctr" rotWithShape="0">
              <a:srgbClr val="080808">
                <a:alpha val="50000"/>
              </a:srgbClr>
            </a:outerShdw>
          </a:effectLst>
        </p:spPr>
      </p:pic>
    </p:spTree>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1209675" y="228600"/>
            <a:ext cx="7705725" cy="1431925"/>
          </a:xfrm>
        </p:spPr>
        <p:txBody>
          <a:bodyPr/>
          <a:lstStyle/>
          <a:p>
            <a:pPr eaLnBrk="1" hangingPunct="1">
              <a:defRPr/>
            </a:pPr>
            <a:r>
              <a:rPr lang="en-US" altLang="zh-TW" sz="4400" dirty="0" smtClean="0">
                <a:solidFill>
                  <a:srgbClr val="FFFF00"/>
                </a:solidFill>
                <a:latin typeface="Times New Roman" pitchFamily="18" charset="0"/>
                <a:ea typeface="新細明體" pitchFamily="18" charset="-120"/>
                <a:cs typeface="Times New Roman" pitchFamily="18" charset="0"/>
              </a:rPr>
              <a:t>Genetic Markers</a:t>
            </a:r>
          </a:p>
        </p:txBody>
      </p:sp>
      <p:sp>
        <p:nvSpPr>
          <p:cNvPr id="174083" name="Rectangle 3"/>
          <p:cNvSpPr>
            <a:spLocks noGrp="1" noChangeArrowheads="1"/>
          </p:cNvSpPr>
          <p:nvPr>
            <p:ph type="body" idx="1"/>
          </p:nvPr>
        </p:nvSpPr>
        <p:spPr/>
        <p:txBody>
          <a:bodyPr/>
          <a:lstStyle/>
          <a:p>
            <a:pPr eaLnBrk="1" hangingPunct="1">
              <a:defRPr/>
            </a:pPr>
            <a:r>
              <a:rPr lang="en-US" b="1" smtClean="0">
                <a:latin typeface="Arial" charset="0"/>
                <a:cs typeface="Arial" charset="0"/>
              </a:rPr>
              <a:t>Y microdeletions, AZF a, b, c </a:t>
            </a:r>
            <a:r>
              <a:rPr lang="en-US" b="1" smtClean="0">
                <a:latin typeface="Arial" charset="0"/>
                <a:cs typeface="Arial" charset="0"/>
                <a:sym typeface="Symbol" pitchFamily="18" charset="2"/>
              </a:rPr>
              <a:t> different retrieval rate.</a:t>
            </a:r>
          </a:p>
          <a:p>
            <a:pPr eaLnBrk="1" hangingPunct="1">
              <a:defRPr/>
            </a:pPr>
            <a:endParaRPr lang="en-US" b="1" smtClean="0">
              <a:latin typeface="Arial" charset="0"/>
              <a:cs typeface="Arial" charset="0"/>
              <a:sym typeface="Symbol" pitchFamily="18" charset="2"/>
            </a:endParaRPr>
          </a:p>
          <a:p>
            <a:pPr eaLnBrk="1" hangingPunct="1">
              <a:buFont typeface="Wingdings" pitchFamily="2" charset="2"/>
              <a:buNone/>
              <a:defRPr/>
            </a:pPr>
            <a:endParaRPr lang="en-US" b="1" smtClean="0">
              <a:latin typeface="Arial" charset="0"/>
              <a:cs typeface="Arial" charset="0"/>
              <a:sym typeface="Symbol" pitchFamily="18" charset="2"/>
            </a:endParaRPr>
          </a:p>
          <a:p>
            <a:pPr eaLnBrk="1" hangingPunct="1">
              <a:defRPr/>
            </a:pPr>
            <a:r>
              <a:rPr lang="en-US" b="1" smtClean="0">
                <a:latin typeface="Arial" charset="0"/>
                <a:cs typeface="Arial" charset="0"/>
                <a:sym typeface="Symbol" pitchFamily="18" charset="2"/>
              </a:rPr>
              <a:t>AZFa, b  poor.</a:t>
            </a:r>
          </a:p>
          <a:p>
            <a:pPr eaLnBrk="1" hangingPunct="1">
              <a:defRPr/>
            </a:pPr>
            <a:r>
              <a:rPr lang="en-US" b="1" smtClean="0">
                <a:latin typeface="Arial" charset="0"/>
                <a:cs typeface="Arial" charset="0"/>
                <a:sym typeface="Symbol" pitchFamily="18" charset="2"/>
              </a:rPr>
              <a:t>AZFc  good.</a:t>
            </a:r>
          </a:p>
        </p:txBody>
      </p:sp>
      <p:grpSp>
        <p:nvGrpSpPr>
          <p:cNvPr id="54276" name="Group 26"/>
          <p:cNvGrpSpPr>
            <a:grpSpLocks/>
          </p:cNvGrpSpPr>
          <p:nvPr/>
        </p:nvGrpSpPr>
        <p:grpSpPr bwMode="auto">
          <a:xfrm>
            <a:off x="4965700" y="2492375"/>
            <a:ext cx="3927475" cy="3889375"/>
            <a:chOff x="3128" y="1606"/>
            <a:chExt cx="2474" cy="2319"/>
          </a:xfrm>
        </p:grpSpPr>
        <p:sp>
          <p:nvSpPr>
            <p:cNvPr id="54277" name="Text Box 5"/>
            <p:cNvSpPr txBox="1">
              <a:spLocks noChangeArrowheads="1"/>
            </p:cNvSpPr>
            <p:nvPr/>
          </p:nvSpPr>
          <p:spPr bwMode="auto">
            <a:xfrm>
              <a:off x="5405" y="1671"/>
              <a:ext cx="197" cy="1958"/>
            </a:xfrm>
            <a:prstGeom prst="rect">
              <a:avLst/>
            </a:prstGeom>
            <a:noFill/>
            <a:ln w="9525">
              <a:noFill/>
              <a:miter lim="800000"/>
              <a:headEnd/>
              <a:tailEnd/>
            </a:ln>
          </p:spPr>
          <p:txBody>
            <a:bodyPr>
              <a:spAutoFit/>
            </a:bodyPr>
            <a:lstStyle/>
            <a:p>
              <a:r>
                <a:rPr kumimoji="1" lang="en-US" altLang="zh-TW" sz="1400">
                  <a:latin typeface="Times New Roman" pitchFamily="18" charset="0"/>
                  <a:ea typeface="PMingLiU" pitchFamily="18" charset="-120"/>
                </a:rPr>
                <a:t>1</a:t>
              </a:r>
            </a:p>
            <a:p>
              <a:r>
                <a:rPr kumimoji="1" lang="en-US" altLang="zh-TW" sz="1400">
                  <a:latin typeface="Times New Roman" pitchFamily="18" charset="0"/>
                  <a:ea typeface="PMingLiU" pitchFamily="18" charset="-120"/>
                </a:rPr>
                <a:t>2</a:t>
              </a:r>
            </a:p>
            <a:p>
              <a:r>
                <a:rPr kumimoji="1" lang="en-US" altLang="zh-TW" sz="1400">
                  <a:latin typeface="Times New Roman" pitchFamily="18" charset="0"/>
                  <a:ea typeface="PMingLiU" pitchFamily="18" charset="-120"/>
                </a:rPr>
                <a:t>3</a:t>
              </a:r>
            </a:p>
            <a:p>
              <a:r>
                <a:rPr kumimoji="1" lang="en-US" altLang="zh-TW" sz="1400">
                  <a:latin typeface="Times New Roman" pitchFamily="18" charset="0"/>
                  <a:ea typeface="PMingLiU" pitchFamily="18" charset="-120"/>
                </a:rPr>
                <a:t>4</a:t>
              </a:r>
            </a:p>
            <a:p>
              <a:endParaRPr kumimoji="1" lang="en-US" altLang="zh-TW" sz="1400">
                <a:latin typeface="Times New Roman" pitchFamily="18" charset="0"/>
                <a:ea typeface="PMingLiU" pitchFamily="18" charset="-120"/>
              </a:endParaRPr>
            </a:p>
            <a:p>
              <a:r>
                <a:rPr kumimoji="1" lang="en-US" altLang="zh-TW" sz="1400">
                  <a:latin typeface="Times New Roman" pitchFamily="18" charset="0"/>
                  <a:ea typeface="PMingLiU" pitchFamily="18" charset="-120"/>
                </a:rPr>
                <a:t>5</a:t>
              </a:r>
            </a:p>
            <a:p>
              <a:endParaRPr kumimoji="1" lang="en-US" altLang="zh-TW" sz="1400">
                <a:latin typeface="Times New Roman" pitchFamily="18" charset="0"/>
                <a:ea typeface="PMingLiU" pitchFamily="18" charset="-120"/>
              </a:endParaRPr>
            </a:p>
            <a:p>
              <a:endParaRPr kumimoji="1" lang="en-US" altLang="zh-TW" sz="1400">
                <a:latin typeface="Times New Roman" pitchFamily="18" charset="0"/>
                <a:ea typeface="PMingLiU" pitchFamily="18" charset="-120"/>
              </a:endParaRPr>
            </a:p>
            <a:p>
              <a:endParaRPr kumimoji="1" lang="en-US" altLang="zh-TW" sz="1400">
                <a:latin typeface="Times New Roman" pitchFamily="18" charset="0"/>
                <a:ea typeface="PMingLiU" pitchFamily="18" charset="-120"/>
              </a:endParaRPr>
            </a:p>
            <a:p>
              <a:endParaRPr kumimoji="1" lang="en-US" altLang="zh-TW" sz="1400">
                <a:latin typeface="Times New Roman" pitchFamily="18" charset="0"/>
                <a:ea typeface="PMingLiU" pitchFamily="18" charset="-120"/>
              </a:endParaRPr>
            </a:p>
            <a:p>
              <a:r>
                <a:rPr kumimoji="1" lang="en-US" altLang="zh-TW" sz="1400">
                  <a:latin typeface="Times New Roman" pitchFamily="18" charset="0"/>
                  <a:ea typeface="PMingLiU" pitchFamily="18" charset="-120"/>
                </a:rPr>
                <a:t>6</a:t>
              </a:r>
            </a:p>
            <a:p>
              <a:endParaRPr kumimoji="1" lang="en-US" altLang="zh-TW" sz="1400">
                <a:latin typeface="Times New Roman" pitchFamily="18" charset="0"/>
                <a:ea typeface="PMingLiU" pitchFamily="18" charset="-120"/>
              </a:endParaRPr>
            </a:p>
            <a:p>
              <a:endParaRPr kumimoji="1" lang="en-US" altLang="zh-TW" sz="1400">
                <a:latin typeface="Times New Roman" pitchFamily="18" charset="0"/>
                <a:ea typeface="PMingLiU" pitchFamily="18" charset="-120"/>
              </a:endParaRPr>
            </a:p>
            <a:p>
              <a:endParaRPr kumimoji="1" lang="en-US" altLang="zh-TW" sz="1400">
                <a:latin typeface="Times New Roman" pitchFamily="18" charset="0"/>
                <a:ea typeface="PMingLiU" pitchFamily="18" charset="-120"/>
              </a:endParaRPr>
            </a:p>
            <a:p>
              <a:endParaRPr kumimoji="1" lang="en-US" altLang="zh-TW" sz="1400" b="0">
                <a:latin typeface="Times New Roman" pitchFamily="18" charset="0"/>
                <a:ea typeface="PMingLiU" pitchFamily="18" charset="-120"/>
              </a:endParaRPr>
            </a:p>
          </p:txBody>
        </p:sp>
        <p:sp>
          <p:nvSpPr>
            <p:cNvPr id="54278" name="AutoShape 6"/>
            <p:cNvSpPr>
              <a:spLocks noChangeArrowheads="1"/>
            </p:cNvSpPr>
            <p:nvPr/>
          </p:nvSpPr>
          <p:spPr bwMode="auto">
            <a:xfrm>
              <a:off x="4932" y="1606"/>
              <a:ext cx="373" cy="57"/>
            </a:xfrm>
            <a:prstGeom prst="roundRect">
              <a:avLst>
                <a:gd name="adj" fmla="val 16667"/>
              </a:avLst>
            </a:prstGeom>
            <a:solidFill>
              <a:schemeClr val="tx1"/>
            </a:solidFill>
            <a:ln w="9525">
              <a:solidFill>
                <a:schemeClr val="tx1"/>
              </a:solidFill>
              <a:round/>
              <a:headEnd/>
              <a:tailEnd/>
            </a:ln>
          </p:spPr>
          <p:txBody>
            <a:bodyPr wrap="none" anchor="ctr"/>
            <a:lstStyle/>
            <a:p>
              <a:endParaRPr lang="en-US"/>
            </a:p>
          </p:txBody>
        </p:sp>
        <p:sp>
          <p:nvSpPr>
            <p:cNvPr id="54279" name="AutoShape 7"/>
            <p:cNvSpPr>
              <a:spLocks noChangeArrowheads="1"/>
            </p:cNvSpPr>
            <p:nvPr/>
          </p:nvSpPr>
          <p:spPr bwMode="auto">
            <a:xfrm>
              <a:off x="4932" y="1639"/>
              <a:ext cx="387" cy="506"/>
            </a:xfrm>
            <a:prstGeom prst="roundRect">
              <a:avLst>
                <a:gd name="adj" fmla="val 16667"/>
              </a:avLst>
            </a:prstGeom>
            <a:solidFill>
              <a:schemeClr val="bg1"/>
            </a:solidFill>
            <a:ln w="9525">
              <a:solidFill>
                <a:schemeClr val="tx1"/>
              </a:solidFill>
              <a:round/>
              <a:headEnd/>
              <a:tailEnd/>
            </a:ln>
          </p:spPr>
          <p:txBody>
            <a:bodyPr wrap="none" anchor="ctr"/>
            <a:lstStyle/>
            <a:p>
              <a:endParaRPr lang="en-US"/>
            </a:p>
          </p:txBody>
        </p:sp>
        <p:sp>
          <p:nvSpPr>
            <p:cNvPr id="54280" name="Oval 8"/>
            <p:cNvSpPr>
              <a:spLocks noChangeArrowheads="1"/>
            </p:cNvSpPr>
            <p:nvPr/>
          </p:nvSpPr>
          <p:spPr bwMode="auto">
            <a:xfrm>
              <a:off x="4979" y="2129"/>
              <a:ext cx="267" cy="65"/>
            </a:xfrm>
            <a:prstGeom prst="ellipse">
              <a:avLst/>
            </a:prstGeom>
            <a:solidFill>
              <a:schemeClr val="tx1"/>
            </a:solidFill>
            <a:ln w="9525">
              <a:solidFill>
                <a:schemeClr val="tx1"/>
              </a:solidFill>
              <a:round/>
              <a:headEnd/>
              <a:tailEnd/>
            </a:ln>
          </p:spPr>
          <p:txBody>
            <a:bodyPr wrap="none" anchor="ctr"/>
            <a:lstStyle/>
            <a:p>
              <a:pPr algn="ctr"/>
              <a:endParaRPr kumimoji="1" lang="en-US" b="0">
                <a:latin typeface="Times New Roman" pitchFamily="18" charset="0"/>
                <a:ea typeface="PMingLiU" pitchFamily="18" charset="-120"/>
              </a:endParaRPr>
            </a:p>
          </p:txBody>
        </p:sp>
        <p:sp>
          <p:nvSpPr>
            <p:cNvPr id="54281" name="AutoShape 9"/>
            <p:cNvSpPr>
              <a:spLocks noChangeArrowheads="1"/>
            </p:cNvSpPr>
            <p:nvPr/>
          </p:nvSpPr>
          <p:spPr bwMode="auto">
            <a:xfrm>
              <a:off x="4908" y="3174"/>
              <a:ext cx="400" cy="719"/>
            </a:xfrm>
            <a:prstGeom prst="roundRect">
              <a:avLst>
                <a:gd name="adj" fmla="val 16667"/>
              </a:avLst>
            </a:prstGeom>
            <a:solidFill>
              <a:schemeClr val="folHlink"/>
            </a:solidFill>
            <a:ln w="9525">
              <a:solidFill>
                <a:schemeClr val="tx1"/>
              </a:solidFill>
              <a:round/>
              <a:headEnd/>
              <a:tailEnd/>
            </a:ln>
          </p:spPr>
          <p:txBody>
            <a:bodyPr wrap="none" anchor="ctr"/>
            <a:lstStyle/>
            <a:p>
              <a:endParaRPr lang="en-US"/>
            </a:p>
          </p:txBody>
        </p:sp>
        <p:sp>
          <p:nvSpPr>
            <p:cNvPr id="54282" name="AutoShape 10"/>
            <p:cNvSpPr>
              <a:spLocks noChangeArrowheads="1"/>
            </p:cNvSpPr>
            <p:nvPr/>
          </p:nvSpPr>
          <p:spPr bwMode="auto">
            <a:xfrm>
              <a:off x="4932" y="3893"/>
              <a:ext cx="347" cy="32"/>
            </a:xfrm>
            <a:prstGeom prst="roundRect">
              <a:avLst>
                <a:gd name="adj" fmla="val 16667"/>
              </a:avLst>
            </a:prstGeom>
            <a:solidFill>
              <a:schemeClr val="tx1"/>
            </a:solidFill>
            <a:ln w="9525">
              <a:solidFill>
                <a:schemeClr val="tx1"/>
              </a:solidFill>
              <a:round/>
              <a:headEnd/>
              <a:tailEnd/>
            </a:ln>
          </p:spPr>
          <p:txBody>
            <a:bodyPr wrap="none" anchor="ctr"/>
            <a:lstStyle/>
            <a:p>
              <a:endParaRPr lang="en-US"/>
            </a:p>
          </p:txBody>
        </p:sp>
        <p:sp>
          <p:nvSpPr>
            <p:cNvPr id="54283" name="AutoShape 11"/>
            <p:cNvSpPr>
              <a:spLocks noChangeArrowheads="1"/>
            </p:cNvSpPr>
            <p:nvPr/>
          </p:nvSpPr>
          <p:spPr bwMode="auto">
            <a:xfrm>
              <a:off x="4908" y="2194"/>
              <a:ext cx="400" cy="1144"/>
            </a:xfrm>
            <a:prstGeom prst="roundRect">
              <a:avLst>
                <a:gd name="adj" fmla="val 16667"/>
              </a:avLst>
            </a:prstGeom>
            <a:solidFill>
              <a:schemeClr val="bg1"/>
            </a:solidFill>
            <a:ln w="9525">
              <a:solidFill>
                <a:schemeClr val="tx1"/>
              </a:solidFill>
              <a:round/>
              <a:headEnd/>
              <a:tailEnd/>
            </a:ln>
          </p:spPr>
          <p:txBody>
            <a:bodyPr wrap="none" anchor="ctr"/>
            <a:lstStyle/>
            <a:p>
              <a:endParaRPr lang="en-US"/>
            </a:p>
          </p:txBody>
        </p:sp>
        <p:sp>
          <p:nvSpPr>
            <p:cNvPr id="54284" name="Text Box 12"/>
            <p:cNvSpPr txBox="1">
              <a:spLocks noChangeArrowheads="1"/>
            </p:cNvSpPr>
            <p:nvPr/>
          </p:nvSpPr>
          <p:spPr bwMode="auto">
            <a:xfrm>
              <a:off x="4126" y="2227"/>
              <a:ext cx="1467" cy="273"/>
            </a:xfrm>
            <a:prstGeom prst="rect">
              <a:avLst/>
            </a:prstGeom>
            <a:noFill/>
            <a:ln w="9525">
              <a:noFill/>
              <a:miter lim="800000"/>
              <a:headEnd/>
              <a:tailEnd/>
            </a:ln>
          </p:spPr>
          <p:txBody>
            <a:bodyPr>
              <a:spAutoFit/>
            </a:bodyPr>
            <a:lstStyle/>
            <a:p>
              <a:r>
                <a:rPr kumimoji="1" lang="en-US" altLang="zh-TW" b="0">
                  <a:solidFill>
                    <a:srgbClr val="03A1D9"/>
                  </a:solidFill>
                  <a:latin typeface="Times New Roman" pitchFamily="18" charset="0"/>
                  <a:ea typeface="PMingLiU" pitchFamily="18" charset="-120"/>
                </a:rPr>
                <a:t> </a:t>
              </a:r>
              <a:r>
                <a:rPr kumimoji="1" lang="en-US" altLang="zh-TW" sz="2400">
                  <a:latin typeface="Times New Roman" pitchFamily="18" charset="0"/>
                  <a:ea typeface="PMingLiU" pitchFamily="18" charset="-120"/>
                </a:rPr>
                <a:t>AZFa</a:t>
              </a:r>
            </a:p>
          </p:txBody>
        </p:sp>
        <p:sp>
          <p:nvSpPr>
            <p:cNvPr id="54285" name="Text Box 13"/>
            <p:cNvSpPr txBox="1">
              <a:spLocks noChangeArrowheads="1"/>
            </p:cNvSpPr>
            <p:nvPr/>
          </p:nvSpPr>
          <p:spPr bwMode="auto">
            <a:xfrm>
              <a:off x="4126" y="3011"/>
              <a:ext cx="1440" cy="236"/>
            </a:xfrm>
            <a:prstGeom prst="rect">
              <a:avLst/>
            </a:prstGeom>
            <a:noFill/>
            <a:ln w="9525">
              <a:noFill/>
              <a:miter lim="800000"/>
              <a:headEnd/>
              <a:tailEnd/>
            </a:ln>
          </p:spPr>
          <p:txBody>
            <a:bodyPr>
              <a:spAutoFit/>
            </a:bodyPr>
            <a:lstStyle/>
            <a:p>
              <a:r>
                <a:rPr kumimoji="1" lang="en-US" altLang="zh-TW" b="0">
                  <a:solidFill>
                    <a:srgbClr val="03A1D9"/>
                  </a:solidFill>
                  <a:latin typeface="Times New Roman" pitchFamily="18" charset="0"/>
                  <a:ea typeface="PMingLiU" pitchFamily="18" charset="-120"/>
                </a:rPr>
                <a:t> </a:t>
              </a:r>
              <a:endParaRPr kumimoji="1" lang="en-US" altLang="zh-TW" sz="2400">
                <a:latin typeface="Times New Roman" pitchFamily="18" charset="0"/>
                <a:ea typeface="PMingLiU" pitchFamily="18" charset="-120"/>
              </a:endParaRPr>
            </a:p>
          </p:txBody>
        </p:sp>
        <p:sp>
          <p:nvSpPr>
            <p:cNvPr id="54286" name="Rectangle 14"/>
            <p:cNvSpPr>
              <a:spLocks noChangeArrowheads="1"/>
            </p:cNvSpPr>
            <p:nvPr/>
          </p:nvSpPr>
          <p:spPr bwMode="auto">
            <a:xfrm>
              <a:off x="4126" y="2848"/>
              <a:ext cx="664" cy="272"/>
            </a:xfrm>
            <a:prstGeom prst="rect">
              <a:avLst/>
            </a:prstGeom>
            <a:noFill/>
            <a:ln w="9525">
              <a:noFill/>
              <a:miter lim="800000"/>
              <a:headEnd/>
              <a:tailEnd/>
            </a:ln>
          </p:spPr>
          <p:txBody>
            <a:bodyPr>
              <a:spAutoFit/>
            </a:bodyPr>
            <a:lstStyle/>
            <a:p>
              <a:r>
                <a:rPr kumimoji="1" lang="en-US" altLang="zh-TW" sz="2400">
                  <a:latin typeface="Times New Roman" pitchFamily="18" charset="0"/>
                  <a:ea typeface="PMingLiU" pitchFamily="18" charset="-120"/>
                </a:rPr>
                <a:t>AZFb</a:t>
              </a:r>
            </a:p>
          </p:txBody>
        </p:sp>
        <p:sp>
          <p:nvSpPr>
            <p:cNvPr id="54287" name="Rectangle 15"/>
            <p:cNvSpPr>
              <a:spLocks noChangeArrowheads="1"/>
            </p:cNvSpPr>
            <p:nvPr/>
          </p:nvSpPr>
          <p:spPr bwMode="auto">
            <a:xfrm>
              <a:off x="4172" y="3142"/>
              <a:ext cx="665" cy="273"/>
            </a:xfrm>
            <a:prstGeom prst="rect">
              <a:avLst/>
            </a:prstGeom>
            <a:noFill/>
            <a:ln w="9525">
              <a:noFill/>
              <a:miter lim="800000"/>
              <a:headEnd/>
              <a:tailEnd/>
            </a:ln>
          </p:spPr>
          <p:txBody>
            <a:bodyPr>
              <a:spAutoFit/>
            </a:bodyPr>
            <a:lstStyle/>
            <a:p>
              <a:r>
                <a:rPr kumimoji="1" lang="en-US" altLang="zh-TW" sz="2400">
                  <a:latin typeface="Times New Roman" pitchFamily="18" charset="0"/>
                  <a:ea typeface="PMingLiU" pitchFamily="18" charset="-120"/>
                </a:rPr>
                <a:t>AZFc</a:t>
              </a:r>
            </a:p>
          </p:txBody>
        </p:sp>
        <p:sp>
          <p:nvSpPr>
            <p:cNvPr id="54288" name="Text Box 16"/>
            <p:cNvSpPr txBox="1">
              <a:spLocks noChangeArrowheads="1"/>
            </p:cNvSpPr>
            <p:nvPr/>
          </p:nvSpPr>
          <p:spPr bwMode="auto">
            <a:xfrm>
              <a:off x="3649" y="2031"/>
              <a:ext cx="713" cy="551"/>
            </a:xfrm>
            <a:prstGeom prst="rect">
              <a:avLst/>
            </a:prstGeom>
            <a:noFill/>
            <a:ln w="9525">
              <a:noFill/>
              <a:miter lim="800000"/>
              <a:headEnd/>
              <a:tailEnd/>
            </a:ln>
          </p:spPr>
          <p:txBody>
            <a:bodyPr>
              <a:spAutoFit/>
            </a:bodyPr>
            <a:lstStyle/>
            <a:p>
              <a:pPr>
                <a:spcBef>
                  <a:spcPct val="20000"/>
                </a:spcBef>
                <a:buFontTx/>
                <a:buChar char="•"/>
              </a:pPr>
              <a:r>
                <a:rPr kumimoji="1" lang="en-US" altLang="zh-TW" sz="1600" b="0" i="1">
                  <a:latin typeface="Times New Roman" pitchFamily="18" charset="0"/>
                  <a:ea typeface="PMingLiU" pitchFamily="18" charset="-120"/>
                </a:rPr>
                <a:t>DFFRY</a:t>
              </a:r>
            </a:p>
            <a:p>
              <a:pPr>
                <a:spcBef>
                  <a:spcPct val="20000"/>
                </a:spcBef>
                <a:buFontTx/>
                <a:buChar char="•"/>
              </a:pPr>
              <a:r>
                <a:rPr kumimoji="1" lang="en-US" altLang="zh-TW" sz="1600" b="0" i="1">
                  <a:latin typeface="Times New Roman" pitchFamily="18" charset="0"/>
                  <a:ea typeface="PMingLiU" pitchFamily="18" charset="-120"/>
                </a:rPr>
                <a:t>DBY</a:t>
              </a:r>
              <a:r>
                <a:rPr kumimoji="1" lang="en-US" altLang="zh-TW" sz="1600" b="0">
                  <a:latin typeface="Times New Roman" pitchFamily="18" charset="0"/>
                  <a:ea typeface="PMingLiU" pitchFamily="18" charset="-120"/>
                </a:rPr>
                <a:t> </a:t>
              </a:r>
            </a:p>
            <a:p>
              <a:pPr>
                <a:spcBef>
                  <a:spcPct val="20000"/>
                </a:spcBef>
                <a:buFontTx/>
                <a:buChar char="•"/>
              </a:pPr>
              <a:r>
                <a:rPr kumimoji="1" lang="en-US" altLang="zh-TW" sz="1600" b="0" i="1">
                  <a:latin typeface="Times New Roman" pitchFamily="18" charset="0"/>
                  <a:ea typeface="PMingLiU" pitchFamily="18" charset="-120"/>
                </a:rPr>
                <a:t>UTY</a:t>
              </a:r>
              <a:r>
                <a:rPr kumimoji="1" lang="en-US" altLang="zh-TW" sz="1600" b="0">
                  <a:latin typeface="Times New Roman" pitchFamily="18" charset="0"/>
                  <a:ea typeface="PMingLiU" pitchFamily="18" charset="-120"/>
                </a:rPr>
                <a:t> </a:t>
              </a:r>
            </a:p>
          </p:txBody>
        </p:sp>
        <p:sp>
          <p:nvSpPr>
            <p:cNvPr id="54289" name="Text Box 17"/>
            <p:cNvSpPr txBox="1">
              <a:spLocks noChangeArrowheads="1"/>
            </p:cNvSpPr>
            <p:nvPr/>
          </p:nvSpPr>
          <p:spPr bwMode="auto">
            <a:xfrm>
              <a:off x="3745" y="3174"/>
              <a:ext cx="516" cy="612"/>
            </a:xfrm>
            <a:prstGeom prst="rect">
              <a:avLst/>
            </a:prstGeom>
            <a:noFill/>
            <a:ln w="9525">
              <a:noFill/>
              <a:miter lim="800000"/>
              <a:headEnd/>
              <a:tailEnd/>
            </a:ln>
          </p:spPr>
          <p:txBody>
            <a:bodyPr>
              <a:spAutoFit/>
            </a:bodyPr>
            <a:lstStyle/>
            <a:p>
              <a:pPr>
                <a:lnSpc>
                  <a:spcPct val="95000"/>
                </a:lnSpc>
                <a:spcBef>
                  <a:spcPct val="20000"/>
                </a:spcBef>
                <a:buFontTx/>
                <a:buChar char="•"/>
              </a:pPr>
              <a:r>
                <a:rPr kumimoji="1" lang="en-US" altLang="zh-TW" sz="1600" b="0" i="1">
                  <a:latin typeface="Times New Roman" pitchFamily="18" charset="0"/>
                  <a:ea typeface="PMingLiU" pitchFamily="18" charset="-120"/>
                </a:rPr>
                <a:t>DAZ</a:t>
              </a:r>
            </a:p>
            <a:p>
              <a:pPr>
                <a:lnSpc>
                  <a:spcPct val="95000"/>
                </a:lnSpc>
                <a:spcBef>
                  <a:spcPct val="20000"/>
                </a:spcBef>
                <a:buFontTx/>
                <a:buChar char="•"/>
              </a:pPr>
              <a:r>
                <a:rPr kumimoji="1" lang="en-US" altLang="zh-TW" sz="1600" b="0" i="1">
                  <a:latin typeface="Times New Roman" pitchFamily="18" charset="0"/>
                  <a:ea typeface="PMingLiU" pitchFamily="18" charset="-120"/>
                </a:rPr>
                <a:t>BPY2</a:t>
              </a:r>
              <a:r>
                <a:rPr kumimoji="1" lang="en-US" altLang="zh-TW" sz="1600" b="0">
                  <a:latin typeface="Times New Roman" pitchFamily="18" charset="0"/>
                  <a:ea typeface="PMingLiU" pitchFamily="18" charset="-120"/>
                </a:rPr>
                <a:t> </a:t>
              </a:r>
            </a:p>
            <a:p>
              <a:pPr>
                <a:lnSpc>
                  <a:spcPct val="95000"/>
                </a:lnSpc>
                <a:spcBef>
                  <a:spcPct val="20000"/>
                </a:spcBef>
                <a:buFontTx/>
                <a:buChar char="•"/>
              </a:pPr>
              <a:r>
                <a:rPr kumimoji="1" lang="en-US" altLang="zh-TW" sz="1600" b="0" i="1">
                  <a:latin typeface="Times New Roman" pitchFamily="18" charset="0"/>
                  <a:ea typeface="PMingLiU" pitchFamily="18" charset="-120"/>
                </a:rPr>
                <a:t>CDY1</a:t>
              </a:r>
              <a:r>
                <a:rPr kumimoji="1" lang="en-US" altLang="zh-TW" sz="2400" b="0">
                  <a:latin typeface="Times New Roman" pitchFamily="18" charset="0"/>
                  <a:ea typeface="PMingLiU" pitchFamily="18" charset="-120"/>
                </a:rPr>
                <a:t> </a:t>
              </a:r>
            </a:p>
          </p:txBody>
        </p:sp>
        <p:sp>
          <p:nvSpPr>
            <p:cNvPr id="54290" name="Text Box 18"/>
            <p:cNvSpPr txBox="1">
              <a:spLocks noChangeArrowheads="1"/>
            </p:cNvSpPr>
            <p:nvPr/>
          </p:nvSpPr>
          <p:spPr bwMode="auto">
            <a:xfrm>
              <a:off x="3128" y="2750"/>
              <a:ext cx="669" cy="726"/>
            </a:xfrm>
            <a:prstGeom prst="rect">
              <a:avLst/>
            </a:prstGeom>
            <a:noFill/>
            <a:ln w="9525">
              <a:noFill/>
              <a:miter lim="800000"/>
              <a:headEnd/>
              <a:tailEnd/>
            </a:ln>
          </p:spPr>
          <p:txBody>
            <a:bodyPr>
              <a:spAutoFit/>
            </a:bodyPr>
            <a:lstStyle/>
            <a:p>
              <a:pPr>
                <a:spcBef>
                  <a:spcPct val="20000"/>
                </a:spcBef>
                <a:buFontTx/>
                <a:buChar char="•"/>
              </a:pPr>
              <a:r>
                <a:rPr kumimoji="1" lang="en-US" altLang="zh-TW" sz="1600" b="0" i="1">
                  <a:latin typeface="Times New Roman" pitchFamily="18" charset="0"/>
                  <a:ea typeface="PMingLiU" pitchFamily="18" charset="-120"/>
                </a:rPr>
                <a:t>EIF1AY</a:t>
              </a:r>
            </a:p>
            <a:p>
              <a:pPr>
                <a:spcBef>
                  <a:spcPct val="20000"/>
                </a:spcBef>
                <a:buFontTx/>
                <a:buChar char="•"/>
              </a:pPr>
              <a:r>
                <a:rPr kumimoji="1" lang="en-US" altLang="zh-TW" sz="1600" b="0" i="1">
                  <a:latin typeface="Times New Roman" pitchFamily="18" charset="0"/>
                  <a:ea typeface="PMingLiU" pitchFamily="18" charset="-120"/>
                </a:rPr>
                <a:t>PRY</a:t>
              </a:r>
            </a:p>
            <a:p>
              <a:pPr>
                <a:spcBef>
                  <a:spcPct val="20000"/>
                </a:spcBef>
                <a:buFontTx/>
                <a:buChar char="•"/>
              </a:pPr>
              <a:r>
                <a:rPr kumimoji="1" lang="en-US" altLang="zh-TW" sz="1600" b="0" i="1">
                  <a:latin typeface="Times New Roman" pitchFamily="18" charset="0"/>
                  <a:ea typeface="PMingLiU" pitchFamily="18" charset="-120"/>
                </a:rPr>
                <a:t>TTY2 </a:t>
              </a:r>
            </a:p>
            <a:p>
              <a:pPr>
                <a:spcBef>
                  <a:spcPct val="20000"/>
                </a:spcBef>
                <a:buFontTx/>
                <a:buChar char="•"/>
              </a:pPr>
              <a:r>
                <a:rPr kumimoji="1" lang="en-US" altLang="zh-TW" sz="1600" b="0" i="1">
                  <a:latin typeface="Times New Roman" pitchFamily="18" charset="0"/>
                  <a:ea typeface="PMingLiU" pitchFamily="18" charset="-120"/>
                </a:rPr>
                <a:t>RBM1</a:t>
              </a:r>
              <a:r>
                <a:rPr kumimoji="1" lang="en-US" altLang="zh-TW" sz="1600" b="0">
                  <a:latin typeface="Times New Roman" pitchFamily="18" charset="0"/>
                  <a:ea typeface="PMingLiU" pitchFamily="18" charset="-120"/>
                </a:rPr>
                <a:t> </a:t>
              </a:r>
            </a:p>
          </p:txBody>
        </p:sp>
        <p:sp>
          <p:nvSpPr>
            <p:cNvPr id="54291" name="Line 19"/>
            <p:cNvSpPr>
              <a:spLocks noChangeShapeType="1"/>
            </p:cNvSpPr>
            <p:nvPr/>
          </p:nvSpPr>
          <p:spPr bwMode="auto">
            <a:xfrm>
              <a:off x="4742" y="2357"/>
              <a:ext cx="142" cy="0"/>
            </a:xfrm>
            <a:prstGeom prst="line">
              <a:avLst/>
            </a:prstGeom>
            <a:noFill/>
            <a:ln w="9525">
              <a:solidFill>
                <a:schemeClr val="tx1"/>
              </a:solidFill>
              <a:round/>
              <a:headEnd/>
              <a:tailEnd/>
            </a:ln>
          </p:spPr>
          <p:txBody>
            <a:bodyPr/>
            <a:lstStyle/>
            <a:p>
              <a:endParaRPr lang="ar-SY"/>
            </a:p>
          </p:txBody>
        </p:sp>
        <p:sp>
          <p:nvSpPr>
            <p:cNvPr id="54292" name="Line 20"/>
            <p:cNvSpPr>
              <a:spLocks noChangeShapeType="1"/>
            </p:cNvSpPr>
            <p:nvPr/>
          </p:nvSpPr>
          <p:spPr bwMode="auto">
            <a:xfrm>
              <a:off x="4694" y="2978"/>
              <a:ext cx="190" cy="0"/>
            </a:xfrm>
            <a:prstGeom prst="line">
              <a:avLst/>
            </a:prstGeom>
            <a:noFill/>
            <a:ln w="9525">
              <a:solidFill>
                <a:schemeClr val="tx1"/>
              </a:solidFill>
              <a:round/>
              <a:headEnd/>
              <a:tailEnd/>
            </a:ln>
          </p:spPr>
          <p:txBody>
            <a:bodyPr/>
            <a:lstStyle/>
            <a:p>
              <a:endParaRPr lang="ar-SY"/>
            </a:p>
          </p:txBody>
        </p:sp>
        <p:sp>
          <p:nvSpPr>
            <p:cNvPr id="54293" name="Line 21"/>
            <p:cNvSpPr>
              <a:spLocks noChangeShapeType="1"/>
            </p:cNvSpPr>
            <p:nvPr/>
          </p:nvSpPr>
          <p:spPr bwMode="auto">
            <a:xfrm>
              <a:off x="4694" y="3272"/>
              <a:ext cx="190" cy="0"/>
            </a:xfrm>
            <a:prstGeom prst="line">
              <a:avLst/>
            </a:prstGeom>
            <a:noFill/>
            <a:ln w="9525">
              <a:solidFill>
                <a:schemeClr val="tx1"/>
              </a:solidFill>
              <a:round/>
              <a:headEnd/>
              <a:tailEnd/>
            </a:ln>
          </p:spPr>
          <p:txBody>
            <a:bodyPr/>
            <a:lstStyle/>
            <a:p>
              <a:endParaRPr lang="ar-SY"/>
            </a:p>
          </p:txBody>
        </p:sp>
        <p:sp>
          <p:nvSpPr>
            <p:cNvPr id="54294" name="AutoShape 22"/>
            <p:cNvSpPr>
              <a:spLocks/>
            </p:cNvSpPr>
            <p:nvPr/>
          </p:nvSpPr>
          <p:spPr bwMode="auto">
            <a:xfrm>
              <a:off x="4172" y="2031"/>
              <a:ext cx="48" cy="392"/>
            </a:xfrm>
            <a:prstGeom prst="rightBrace">
              <a:avLst>
                <a:gd name="adj1" fmla="val 68056"/>
                <a:gd name="adj2" fmla="val 50000"/>
              </a:avLst>
            </a:prstGeom>
            <a:noFill/>
            <a:ln w="9525">
              <a:solidFill>
                <a:schemeClr val="tx1"/>
              </a:solidFill>
              <a:round/>
              <a:headEnd/>
              <a:tailEnd/>
            </a:ln>
          </p:spPr>
          <p:txBody>
            <a:bodyPr wrap="none" anchor="ctr"/>
            <a:lstStyle/>
            <a:p>
              <a:endParaRPr lang="en-US"/>
            </a:p>
          </p:txBody>
        </p:sp>
        <p:sp>
          <p:nvSpPr>
            <p:cNvPr id="54295" name="AutoShape 23"/>
            <p:cNvSpPr>
              <a:spLocks/>
            </p:cNvSpPr>
            <p:nvPr/>
          </p:nvSpPr>
          <p:spPr bwMode="auto">
            <a:xfrm>
              <a:off x="3698" y="2749"/>
              <a:ext cx="47" cy="491"/>
            </a:xfrm>
            <a:prstGeom prst="rightBrace">
              <a:avLst>
                <a:gd name="adj1" fmla="val 87057"/>
                <a:gd name="adj2" fmla="val 50000"/>
              </a:avLst>
            </a:prstGeom>
            <a:noFill/>
            <a:ln w="9525">
              <a:solidFill>
                <a:schemeClr val="tx1"/>
              </a:solidFill>
              <a:round/>
              <a:headEnd/>
              <a:tailEnd/>
            </a:ln>
          </p:spPr>
          <p:txBody>
            <a:bodyPr wrap="none" anchor="ctr"/>
            <a:lstStyle/>
            <a:p>
              <a:endParaRPr lang="en-US"/>
            </a:p>
          </p:txBody>
        </p:sp>
        <p:sp>
          <p:nvSpPr>
            <p:cNvPr id="54296" name="AutoShape 24"/>
            <p:cNvSpPr>
              <a:spLocks/>
            </p:cNvSpPr>
            <p:nvPr/>
          </p:nvSpPr>
          <p:spPr bwMode="auto">
            <a:xfrm>
              <a:off x="4172" y="3174"/>
              <a:ext cx="48" cy="458"/>
            </a:xfrm>
            <a:prstGeom prst="rightBrace">
              <a:avLst>
                <a:gd name="adj1" fmla="val 79514"/>
                <a:gd name="adj2" fmla="val 50000"/>
              </a:avLst>
            </a:prstGeom>
            <a:noFill/>
            <a:ln w="9525">
              <a:solidFill>
                <a:schemeClr val="tx1"/>
              </a:solidFill>
              <a:round/>
              <a:headEnd/>
              <a:tailEnd/>
            </a:ln>
          </p:spPr>
          <p:txBody>
            <a:bodyPr wrap="none" anchor="ctr"/>
            <a:lstStyle/>
            <a:p>
              <a:endParaRPr lang="en-US"/>
            </a:p>
          </p:txBody>
        </p:sp>
        <p:sp>
          <p:nvSpPr>
            <p:cNvPr id="54297" name="Line 25"/>
            <p:cNvSpPr>
              <a:spLocks noChangeShapeType="1"/>
            </p:cNvSpPr>
            <p:nvPr/>
          </p:nvSpPr>
          <p:spPr bwMode="auto">
            <a:xfrm>
              <a:off x="3840" y="2978"/>
              <a:ext cx="285" cy="0"/>
            </a:xfrm>
            <a:prstGeom prst="line">
              <a:avLst/>
            </a:prstGeom>
            <a:noFill/>
            <a:ln w="9525">
              <a:solidFill>
                <a:schemeClr val="tx1"/>
              </a:solidFill>
              <a:round/>
              <a:headEnd/>
              <a:tailEnd/>
            </a:ln>
          </p:spPr>
          <p:txBody>
            <a:bodyPr/>
            <a:lstStyle/>
            <a:p>
              <a:endParaRPr lang="ar-SY"/>
            </a:p>
          </p:txBody>
        </p:sp>
      </p:grpSp>
    </p:spTree>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ChangeArrowheads="1"/>
          </p:cNvSpPr>
          <p:nvPr/>
        </p:nvSpPr>
        <p:spPr bwMode="auto">
          <a:xfrm>
            <a:off x="1042988" y="2852738"/>
            <a:ext cx="8101012" cy="230505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175106" name="Rectangle 2"/>
          <p:cNvSpPr>
            <a:spLocks noGrp="1" noChangeArrowheads="1"/>
          </p:cNvSpPr>
          <p:nvPr>
            <p:ph type="title"/>
          </p:nvPr>
        </p:nvSpPr>
        <p:spPr>
          <a:xfrm>
            <a:off x="1042988" y="244475"/>
            <a:ext cx="7705725" cy="1431925"/>
          </a:xfrm>
        </p:spPr>
        <p:txBody>
          <a:bodyPr/>
          <a:lstStyle/>
          <a:p>
            <a:pPr eaLnBrk="1" hangingPunct="1">
              <a:defRPr/>
            </a:pPr>
            <a:r>
              <a:rPr lang="en-US" altLang="zh-TW" sz="4400" dirty="0" smtClean="0">
                <a:solidFill>
                  <a:srgbClr val="FFFF00"/>
                </a:solidFill>
                <a:latin typeface="Times New Roman" pitchFamily="18" charset="0"/>
                <a:ea typeface="新細明體" pitchFamily="18" charset="-120"/>
                <a:cs typeface="Times New Roman" pitchFamily="18" charset="0"/>
              </a:rPr>
              <a:t>Predictive markers</a:t>
            </a:r>
          </a:p>
        </p:txBody>
      </p:sp>
      <p:sp>
        <p:nvSpPr>
          <p:cNvPr id="175107" name="Rectangle 3"/>
          <p:cNvSpPr>
            <a:spLocks noGrp="1" noChangeArrowheads="1"/>
          </p:cNvSpPr>
          <p:nvPr>
            <p:ph type="body" idx="1"/>
          </p:nvPr>
        </p:nvSpPr>
        <p:spPr>
          <a:xfrm>
            <a:off x="1066800" y="1916113"/>
            <a:ext cx="7753350" cy="3384550"/>
          </a:xfrm>
        </p:spPr>
        <p:txBody>
          <a:bodyPr/>
          <a:lstStyle/>
          <a:p>
            <a:pPr eaLnBrk="1" hangingPunct="1">
              <a:defRPr/>
            </a:pPr>
            <a:r>
              <a:rPr lang="en-US" b="1" smtClean="0">
                <a:latin typeface="Arial" charset="0"/>
                <a:cs typeface="Arial" charset="0"/>
              </a:rPr>
              <a:t>No reliable predictive data are currently available. </a:t>
            </a:r>
          </a:p>
          <a:p>
            <a:pPr eaLnBrk="1" hangingPunct="1">
              <a:defRPr/>
            </a:pPr>
            <a:r>
              <a:rPr lang="en-US" b="1" smtClean="0">
                <a:solidFill>
                  <a:schemeClr val="bg1"/>
                </a:solidFill>
                <a:effectLst/>
                <a:latin typeface="Arial" charset="0"/>
                <a:cs typeface="Arial" charset="0"/>
              </a:rPr>
              <a:t>Patients should not be excluded for TESE on the basis of clinical parameters</a:t>
            </a:r>
          </a:p>
          <a:p>
            <a:pPr lvl="2" eaLnBrk="1" hangingPunct="1">
              <a:defRPr/>
            </a:pPr>
            <a:r>
              <a:rPr lang="en-US" b="1" smtClean="0">
                <a:solidFill>
                  <a:schemeClr val="bg1"/>
                </a:solidFill>
                <a:effectLst/>
                <a:latin typeface="Arial" charset="0"/>
                <a:cs typeface="Arial" charset="0"/>
              </a:rPr>
              <a:t>Small testis size</a:t>
            </a:r>
          </a:p>
          <a:p>
            <a:pPr lvl="2" eaLnBrk="1" hangingPunct="1">
              <a:defRPr/>
            </a:pPr>
            <a:r>
              <a:rPr lang="en-US" b="1" smtClean="0">
                <a:solidFill>
                  <a:schemeClr val="bg1"/>
                </a:solidFill>
                <a:effectLst/>
                <a:latin typeface="Arial" charset="0"/>
                <a:cs typeface="Arial" charset="0"/>
              </a:rPr>
              <a:t>High FSH level </a:t>
            </a:r>
          </a:p>
        </p:txBody>
      </p:sp>
      <p:sp>
        <p:nvSpPr>
          <p:cNvPr id="55301" name="Text Box 4"/>
          <p:cNvSpPr txBox="1">
            <a:spLocks noChangeArrowheads="1"/>
          </p:cNvSpPr>
          <p:nvPr/>
        </p:nvSpPr>
        <p:spPr bwMode="auto">
          <a:xfrm>
            <a:off x="1476375" y="5151438"/>
            <a:ext cx="7407275" cy="1373187"/>
          </a:xfrm>
          <a:prstGeom prst="rect">
            <a:avLst/>
          </a:prstGeom>
          <a:noFill/>
          <a:ln w="9525">
            <a:noFill/>
            <a:miter lim="800000"/>
            <a:headEnd/>
            <a:tailEnd/>
          </a:ln>
        </p:spPr>
        <p:txBody>
          <a:bodyPr>
            <a:spAutoFit/>
          </a:bodyPr>
          <a:lstStyle/>
          <a:p>
            <a:pPr algn="ctr"/>
            <a:r>
              <a:rPr lang="en-US" sz="2800">
                <a:latin typeface="Arial" pitchFamily="34" charset="0"/>
              </a:rPr>
              <a:t>They should be told that there is a one to one chance of sperm recovery irrespective of the clinical situation </a:t>
            </a:r>
          </a:p>
        </p:txBody>
      </p:sp>
      <p:pic>
        <p:nvPicPr>
          <p:cNvPr id="55302" name="Picture 6" descr="apdxepi3"/>
          <p:cNvPicPr>
            <a:picLocks noChangeAspect="1" noChangeArrowheads="1"/>
          </p:cNvPicPr>
          <p:nvPr/>
        </p:nvPicPr>
        <p:blipFill>
          <a:blip r:embed="rId2"/>
          <a:srcRect/>
          <a:stretch>
            <a:fillRect/>
          </a:stretch>
        </p:blipFill>
        <p:spPr bwMode="auto">
          <a:xfrm>
            <a:off x="5003800" y="3860800"/>
            <a:ext cx="4032250" cy="1233488"/>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042988" y="228600"/>
            <a:ext cx="7705725" cy="1431925"/>
          </a:xfrm>
        </p:spPr>
        <p:txBody>
          <a:bodyPr/>
          <a:lstStyle/>
          <a:p>
            <a:pPr eaLnBrk="1" hangingPunct="1">
              <a:defRPr/>
            </a:pPr>
            <a:r>
              <a:rPr lang="en-US" altLang="ko-KR" sz="4400" dirty="0" smtClean="0">
                <a:latin typeface="Times New Roman" pitchFamily="18" charset="0"/>
                <a:cs typeface="Times New Roman" pitchFamily="18" charset="0"/>
              </a:rPr>
              <a:t>Testicular failure</a:t>
            </a:r>
          </a:p>
        </p:txBody>
      </p:sp>
      <p:sp>
        <p:nvSpPr>
          <p:cNvPr id="5123" name="Rectangle 3"/>
          <p:cNvSpPr>
            <a:spLocks noGrp="1" noChangeArrowheads="1"/>
          </p:cNvSpPr>
          <p:nvPr>
            <p:ph type="body" idx="1"/>
          </p:nvPr>
        </p:nvSpPr>
        <p:spPr>
          <a:xfrm>
            <a:off x="990600" y="1905000"/>
            <a:ext cx="7772400" cy="4953000"/>
          </a:xfrm>
        </p:spPr>
        <p:txBody>
          <a:bodyPr/>
          <a:lstStyle/>
          <a:p>
            <a:pPr eaLnBrk="1" hangingPunct="1">
              <a:lnSpc>
                <a:spcPct val="100000"/>
              </a:lnSpc>
              <a:defRPr/>
            </a:pPr>
            <a:r>
              <a:rPr lang="en-US" altLang="ko-KR" sz="2600" b="1" dirty="0" smtClean="0">
                <a:solidFill>
                  <a:srgbClr val="00FF00"/>
                </a:solidFill>
              </a:rPr>
              <a:t>Genetic abnormality</a:t>
            </a:r>
          </a:p>
          <a:p>
            <a:pPr lvl="1" eaLnBrk="1" hangingPunct="1">
              <a:lnSpc>
                <a:spcPct val="100000"/>
              </a:lnSpc>
              <a:defRPr/>
            </a:pPr>
            <a:r>
              <a:rPr lang="en-US" altLang="ko-KR" sz="2200" b="1" dirty="0" err="1" smtClean="0"/>
              <a:t>Klinfelter</a:t>
            </a:r>
            <a:r>
              <a:rPr lang="en-US" altLang="ko-KR" sz="2200" b="1" dirty="0" err="1" smtClean="0">
                <a:latin typeface="Times New Roman" pitchFamily="18" charset="0"/>
              </a:rPr>
              <a:t>’</a:t>
            </a:r>
            <a:r>
              <a:rPr lang="en-US" altLang="ko-KR" sz="2200" b="1" dirty="0" err="1" smtClean="0"/>
              <a:t>s</a:t>
            </a:r>
            <a:r>
              <a:rPr lang="en-US" altLang="ko-KR" sz="2200" b="1" dirty="0" smtClean="0"/>
              <a:t> syndrome: </a:t>
            </a:r>
            <a:r>
              <a:rPr lang="en-US" altLang="ko-KR" sz="2200" b="1" dirty="0" err="1" smtClean="0"/>
              <a:t>nonmosaic</a:t>
            </a:r>
            <a:r>
              <a:rPr lang="en-US" altLang="ko-KR" sz="2200" b="1" dirty="0" smtClean="0"/>
              <a:t>, mosaic</a:t>
            </a:r>
          </a:p>
          <a:p>
            <a:pPr lvl="1" eaLnBrk="1" hangingPunct="1">
              <a:lnSpc>
                <a:spcPct val="100000"/>
              </a:lnSpc>
              <a:defRPr/>
            </a:pPr>
            <a:r>
              <a:rPr lang="en-US" altLang="ko-KR" sz="2200" b="1" dirty="0" smtClean="0"/>
              <a:t>XYY syndrome</a:t>
            </a:r>
          </a:p>
          <a:p>
            <a:pPr lvl="1" eaLnBrk="1" hangingPunct="1">
              <a:lnSpc>
                <a:spcPct val="100000"/>
              </a:lnSpc>
              <a:defRPr/>
            </a:pPr>
            <a:r>
              <a:rPr lang="en-US" altLang="ko-KR" sz="2200" b="1" dirty="0" smtClean="0"/>
              <a:t>46 XX male syndrome</a:t>
            </a:r>
          </a:p>
          <a:p>
            <a:pPr lvl="1" eaLnBrk="1" hangingPunct="1">
              <a:lnSpc>
                <a:spcPct val="100000"/>
              </a:lnSpc>
              <a:defRPr/>
            </a:pPr>
            <a:r>
              <a:rPr lang="en-US" altLang="ko-KR" sz="2200" b="1" dirty="0" err="1" smtClean="0"/>
              <a:t>Yq</a:t>
            </a:r>
            <a:r>
              <a:rPr lang="en-US" altLang="ko-KR" sz="2200" b="1" dirty="0" smtClean="0"/>
              <a:t> AZF gene deletion</a:t>
            </a:r>
          </a:p>
          <a:p>
            <a:pPr eaLnBrk="1" hangingPunct="1">
              <a:lnSpc>
                <a:spcPct val="100000"/>
              </a:lnSpc>
              <a:defRPr/>
            </a:pPr>
            <a:r>
              <a:rPr lang="en-US" altLang="ko-KR" sz="2600" b="1" dirty="0" err="1" smtClean="0">
                <a:solidFill>
                  <a:srgbClr val="00FF00"/>
                </a:solidFill>
              </a:rPr>
              <a:t>Varicocele</a:t>
            </a:r>
            <a:endParaRPr lang="en-US" altLang="ko-KR" sz="2600" b="1" dirty="0" smtClean="0">
              <a:solidFill>
                <a:srgbClr val="00FF00"/>
              </a:solidFill>
            </a:endParaRPr>
          </a:p>
          <a:p>
            <a:pPr eaLnBrk="1" hangingPunct="1">
              <a:lnSpc>
                <a:spcPct val="100000"/>
              </a:lnSpc>
              <a:defRPr/>
            </a:pPr>
            <a:r>
              <a:rPr lang="en-US" altLang="ko-KR" sz="2600" b="1" dirty="0" smtClean="0">
                <a:solidFill>
                  <a:srgbClr val="00FF00"/>
                </a:solidFill>
              </a:rPr>
              <a:t>Bilateral </a:t>
            </a:r>
            <a:r>
              <a:rPr lang="en-US" altLang="ko-KR" sz="2600" b="1" dirty="0" err="1" smtClean="0">
                <a:solidFill>
                  <a:srgbClr val="00FF00"/>
                </a:solidFill>
              </a:rPr>
              <a:t>anorchism</a:t>
            </a:r>
            <a:r>
              <a:rPr lang="en-US" altLang="ko-KR" sz="2600" b="1" dirty="0" smtClean="0">
                <a:solidFill>
                  <a:srgbClr val="00FF00"/>
                </a:solidFill>
              </a:rPr>
              <a:t>, </a:t>
            </a:r>
            <a:r>
              <a:rPr lang="en-US" altLang="ko-KR" sz="2600" b="1" dirty="0" err="1" smtClean="0">
                <a:solidFill>
                  <a:srgbClr val="00FF00"/>
                </a:solidFill>
              </a:rPr>
              <a:t>cryptorchidism</a:t>
            </a:r>
            <a:endParaRPr lang="en-US" altLang="ko-KR" sz="2600" b="1" dirty="0" smtClean="0">
              <a:solidFill>
                <a:srgbClr val="00FF00"/>
              </a:solidFill>
            </a:endParaRPr>
          </a:p>
          <a:p>
            <a:pPr eaLnBrk="1" hangingPunct="1">
              <a:lnSpc>
                <a:spcPct val="100000"/>
              </a:lnSpc>
              <a:defRPr/>
            </a:pPr>
            <a:r>
              <a:rPr lang="en-US" altLang="ko-KR" sz="2600" b="1" dirty="0" err="1" smtClean="0">
                <a:solidFill>
                  <a:srgbClr val="00FF00"/>
                </a:solidFill>
              </a:rPr>
              <a:t>Sertoli</a:t>
            </a:r>
            <a:r>
              <a:rPr lang="en-US" altLang="ko-KR" sz="2600" b="1" dirty="0" smtClean="0">
                <a:solidFill>
                  <a:srgbClr val="00FF00"/>
                </a:solidFill>
              </a:rPr>
              <a:t> cell only syndrome</a:t>
            </a:r>
          </a:p>
          <a:p>
            <a:pPr eaLnBrk="1" hangingPunct="1">
              <a:lnSpc>
                <a:spcPct val="100000"/>
              </a:lnSpc>
              <a:defRPr/>
            </a:pPr>
            <a:r>
              <a:rPr lang="en-US" altLang="ko-KR" sz="2600" b="1" dirty="0" err="1" smtClean="0">
                <a:solidFill>
                  <a:srgbClr val="00FF00"/>
                </a:solidFill>
              </a:rPr>
              <a:t>Gonadotoxin</a:t>
            </a:r>
            <a:r>
              <a:rPr lang="en-US" altLang="ko-KR" sz="2600" b="1" dirty="0" smtClean="0">
                <a:solidFill>
                  <a:srgbClr val="00FF00"/>
                </a:solidFill>
              </a:rPr>
              <a:t> : drug, radiation, chemical</a:t>
            </a:r>
          </a:p>
          <a:p>
            <a:pPr eaLnBrk="1" hangingPunct="1">
              <a:lnSpc>
                <a:spcPct val="100000"/>
              </a:lnSpc>
              <a:defRPr/>
            </a:pPr>
            <a:r>
              <a:rPr lang="en-US" altLang="ko-KR" sz="2600" b="1" dirty="0" err="1" smtClean="0">
                <a:solidFill>
                  <a:srgbClr val="00FF00"/>
                </a:solidFill>
              </a:rPr>
              <a:t>Orchitis</a:t>
            </a:r>
            <a:endParaRPr lang="en-US" altLang="ko-KR" sz="2600" b="1" dirty="0" smtClean="0">
              <a:solidFill>
                <a:srgbClr val="00FF00"/>
              </a:solidFill>
            </a:endParaRPr>
          </a:p>
        </p:txBody>
      </p:sp>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1042988" y="244475"/>
            <a:ext cx="7705725" cy="1431925"/>
          </a:xfrm>
        </p:spPr>
        <p:txBody>
          <a:bodyPr/>
          <a:lstStyle/>
          <a:p>
            <a:pPr eaLnBrk="1" hangingPunct="1">
              <a:defRPr/>
            </a:pPr>
            <a:r>
              <a:rPr lang="en-US" altLang="zh-TW" dirty="0" smtClean="0">
                <a:solidFill>
                  <a:srgbClr val="FFFF00"/>
                </a:solidFill>
                <a:latin typeface="Times New Roman" pitchFamily="18" charset="0"/>
                <a:ea typeface="新細明體" pitchFamily="18" charset="-120"/>
                <a:cs typeface="Times New Roman" pitchFamily="18" charset="0"/>
              </a:rPr>
              <a:t>Outcome of ICSI using </a:t>
            </a:r>
            <a:br>
              <a:rPr lang="en-US" altLang="zh-TW" dirty="0" smtClean="0">
                <a:solidFill>
                  <a:srgbClr val="FFFF00"/>
                </a:solidFill>
                <a:latin typeface="Times New Roman" pitchFamily="18" charset="0"/>
                <a:ea typeface="新細明體" pitchFamily="18" charset="-120"/>
                <a:cs typeface="Times New Roman" pitchFamily="18" charset="0"/>
              </a:rPr>
            </a:br>
            <a:r>
              <a:rPr lang="en-US" altLang="zh-TW" dirty="0" smtClean="0">
                <a:solidFill>
                  <a:srgbClr val="FFFF00"/>
                </a:solidFill>
                <a:latin typeface="Times New Roman" pitchFamily="18" charset="0"/>
                <a:ea typeface="新細明體" pitchFamily="18" charset="-120"/>
                <a:cs typeface="Times New Roman" pitchFamily="18" charset="0"/>
              </a:rPr>
              <a:t>testicular sperm in NOA men</a:t>
            </a:r>
          </a:p>
        </p:txBody>
      </p:sp>
      <p:sp>
        <p:nvSpPr>
          <p:cNvPr id="176131" name="Rectangle 3"/>
          <p:cNvSpPr>
            <a:spLocks noGrp="1" noChangeArrowheads="1"/>
          </p:cNvSpPr>
          <p:nvPr>
            <p:ph type="body" idx="1"/>
          </p:nvPr>
        </p:nvSpPr>
        <p:spPr>
          <a:xfrm>
            <a:off x="827088" y="2051050"/>
            <a:ext cx="4321175" cy="5194300"/>
          </a:xfrm>
        </p:spPr>
        <p:txBody>
          <a:bodyPr/>
          <a:lstStyle/>
          <a:p>
            <a:pPr algn="just" eaLnBrk="1" hangingPunct="1">
              <a:lnSpc>
                <a:spcPct val="95000"/>
              </a:lnSpc>
              <a:defRPr/>
            </a:pPr>
            <a:r>
              <a:rPr lang="en-US" sz="2800" b="1" smtClean="0">
                <a:latin typeface="Arial" charset="0"/>
                <a:cs typeface="Arial" charset="0"/>
              </a:rPr>
              <a:t>Based on the present data, couples may be counseled that their average chances of achieving delivery within two ICSI cycles with freshly retrieved sperm are 20% and after three cycles of </a:t>
            </a:r>
            <a:r>
              <a:rPr lang="en-US" sz="2800" b="1" smtClean="0">
                <a:solidFill>
                  <a:srgbClr val="FF33CC"/>
                </a:solidFill>
                <a:latin typeface="Arial" charset="0"/>
                <a:cs typeface="Arial" charset="0"/>
              </a:rPr>
              <a:t>more than 30%</a:t>
            </a:r>
            <a:r>
              <a:rPr lang="en-US" sz="2800" b="1" smtClean="0">
                <a:latin typeface="Arial" charset="0"/>
                <a:cs typeface="Arial" charset="0"/>
              </a:rPr>
              <a:t> </a:t>
            </a:r>
            <a:r>
              <a:rPr lang="en-US" sz="1200" b="1" smtClean="0">
                <a:latin typeface="Arial" charset="0"/>
                <a:cs typeface="Arial" charset="0"/>
              </a:rPr>
              <a:t>(Nicopullos et. al,.2004 ; Vernaeve et al,. 2005)</a:t>
            </a:r>
            <a:r>
              <a:rPr lang="en-US" sz="2800" b="1" smtClean="0">
                <a:latin typeface="Arial" charset="0"/>
                <a:cs typeface="Arial" charset="0"/>
              </a:rPr>
              <a:t> </a:t>
            </a:r>
          </a:p>
        </p:txBody>
      </p:sp>
      <p:pic>
        <p:nvPicPr>
          <p:cNvPr id="176134" name="06.MPG">
            <a:hlinkClick r:id="" action="ppaction://media"/>
          </p:cNvPr>
          <p:cNvPicPr>
            <a:picLocks noRot="1" noChangeAspect="1" noChangeArrowheads="1"/>
          </p:cNvPicPr>
          <p:nvPr>
            <a:videoFile r:link="rId1"/>
          </p:nvPr>
        </p:nvPicPr>
        <p:blipFill>
          <a:blip r:embed="rId3"/>
          <a:srcRect/>
          <a:stretch>
            <a:fillRect/>
          </a:stretch>
        </p:blipFill>
        <p:spPr bwMode="auto">
          <a:xfrm>
            <a:off x="5364163" y="2205038"/>
            <a:ext cx="3568700" cy="3887787"/>
          </a:xfrm>
          <a:prstGeom prst="rect">
            <a:avLst/>
          </a:prstGeom>
          <a:noFill/>
          <a:ln w="9525">
            <a:solidFill>
              <a:srgbClr val="FFFF00"/>
            </a:solidFill>
            <a:miter lim="800000"/>
            <a:headEnd/>
            <a:tailEnd/>
          </a:ln>
          <a:effectLst>
            <a:outerShdw dist="107763" dir="2700000" algn="ctr" rotWithShape="0">
              <a:srgbClr val="080808">
                <a:alpha val="50000"/>
              </a:srgbClr>
            </a:outerShdw>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486" fill="hold"/>
                                        <p:tgtEl>
                                          <p:spTgt spid="176134"/>
                                        </p:tgtEl>
                                      </p:cBhvr>
                                    </p:cmd>
                                  </p:childTnLst>
                                </p:cTn>
                              </p:par>
                            </p:childTnLst>
                          </p:cTn>
                        </p:par>
                        <p:par>
                          <p:cTn id="7" fill="hold">
                            <p:stCondLst>
                              <p:cond delay="42486"/>
                            </p:stCondLst>
                            <p:childTnLst>
                              <p:par>
                                <p:cTn id="8" presetID="1" presetClass="mediacall" presetSubtype="0" fill="hold" nodeType="afterEffect">
                                  <p:stCondLst>
                                    <p:cond delay="0"/>
                                  </p:stCondLst>
                                  <p:childTnLst>
                                    <p:cmd type="call" cmd="playFrom(0.0)">
                                      <p:cBhvr>
                                        <p:cTn id="9" dur="42486" fill="hold"/>
                                        <p:tgtEl>
                                          <p:spTgt spid="176134"/>
                                        </p:tgtEl>
                                      </p:cBhvr>
                                    </p:cmd>
                                  </p:childTnLst>
                                </p:cTn>
                              </p:par>
                            </p:childTnLst>
                          </p:cTn>
                        </p:par>
                      </p:childTnLst>
                    </p:cTn>
                  </p:par>
                  <p:par>
                    <p:cTn id="10" fill="hold">
                      <p:stCondLst>
                        <p:cond delay="indefinite"/>
                      </p:stCondLst>
                      <p:childTnLst>
                        <p:par>
                          <p:cTn id="11" fill="hold">
                            <p:stCondLst>
                              <p:cond delay="0"/>
                            </p:stCondLst>
                            <p:childTnLst>
                              <p:par>
                                <p:cTn id="12" presetID="2" presetClass="mediacall" presetSubtype="0" fill="hold" nodeType="clickEffect">
                                  <p:stCondLst>
                                    <p:cond delay="5500"/>
                                  </p:stCondLst>
                                  <p:childTnLst>
                                    <p:cmd type="call" cmd="togglePause">
                                      <p:cBhvr>
                                        <p:cTn id="13" dur="1" fill="hold"/>
                                        <p:tgtEl>
                                          <p:spTgt spid="17613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14" fill="hold" display="0">
                  <p:stCondLst>
                    <p:cond delay="indefinite"/>
                  </p:stCondLst>
                  <p:endCondLst>
                    <p:cond evt="onNext" delay="0">
                      <p:tgtEl>
                        <p:sldTgt/>
                      </p:tgtEl>
                    </p:cond>
                    <p:cond evt="onPrev" delay="0">
                      <p:tgtEl>
                        <p:sldTgt/>
                      </p:tgtEl>
                    </p:cond>
                  </p:endCondLst>
                </p:cTn>
                <p:tgtEl>
                  <p:spTgt spid="176134"/>
                </p:tgtEl>
              </p:cMediaNode>
            </p:vide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ChangeArrowheads="1"/>
          </p:cNvSpPr>
          <p:nvPr/>
        </p:nvSpPr>
        <p:spPr bwMode="auto">
          <a:xfrm>
            <a:off x="900113" y="1989138"/>
            <a:ext cx="8243887" cy="17272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177154" name="Rectangle 2"/>
          <p:cNvSpPr>
            <a:spLocks noGrp="1" noChangeArrowheads="1"/>
          </p:cNvSpPr>
          <p:nvPr>
            <p:ph type="title"/>
          </p:nvPr>
        </p:nvSpPr>
        <p:spPr>
          <a:xfrm>
            <a:off x="1114425" y="260350"/>
            <a:ext cx="7705725" cy="1431925"/>
          </a:xfrm>
        </p:spPr>
        <p:txBody>
          <a:bodyPr/>
          <a:lstStyle/>
          <a:p>
            <a:pPr eaLnBrk="1" hangingPunct="1">
              <a:defRPr/>
            </a:pPr>
            <a:r>
              <a:rPr lang="en-US" altLang="zh-TW" dirty="0" smtClean="0">
                <a:solidFill>
                  <a:srgbClr val="FFFF00"/>
                </a:solidFill>
                <a:latin typeface="Times New Roman" pitchFamily="18" charset="0"/>
                <a:ea typeface="新細明體" pitchFamily="18" charset="-120"/>
                <a:cs typeface="Times New Roman" pitchFamily="18" charset="0"/>
              </a:rPr>
              <a:t>The use of Frozen-Thawed Sperm </a:t>
            </a:r>
          </a:p>
        </p:txBody>
      </p:sp>
      <p:sp>
        <p:nvSpPr>
          <p:cNvPr id="57348" name="Rectangle 3"/>
          <p:cNvSpPr>
            <a:spLocks noGrp="1" noChangeArrowheads="1"/>
          </p:cNvSpPr>
          <p:nvPr>
            <p:ph type="body" idx="1"/>
          </p:nvPr>
        </p:nvSpPr>
        <p:spPr>
          <a:xfrm>
            <a:off x="1066800" y="2060575"/>
            <a:ext cx="7826375" cy="1738313"/>
          </a:xfrm>
        </p:spPr>
        <p:txBody>
          <a:bodyPr/>
          <a:lstStyle/>
          <a:p>
            <a:pPr algn="ctr" eaLnBrk="1" hangingPunct="1">
              <a:buFont typeface="Wingdings" pitchFamily="2" charset="2"/>
              <a:buNone/>
            </a:pPr>
            <a:r>
              <a:rPr lang="en-US" sz="3600" b="1" smtClean="0">
                <a:solidFill>
                  <a:schemeClr val="bg1"/>
                </a:solidFill>
                <a:effectLst/>
                <a:latin typeface="Arial" pitchFamily="34" charset="0"/>
                <a:cs typeface="Arial" pitchFamily="34" charset="0"/>
              </a:rPr>
              <a:t>   Preliminary diagnostic TESE &amp; cryopreservation is the procedure of choice in NOA.</a:t>
            </a:r>
          </a:p>
          <a:p>
            <a:pPr eaLnBrk="1" hangingPunct="1"/>
            <a:endParaRPr lang="en-US" sz="3600" b="1" smtClean="0">
              <a:solidFill>
                <a:schemeClr val="bg1"/>
              </a:solidFill>
              <a:effectLst/>
              <a:latin typeface="Arial" pitchFamily="34" charset="0"/>
              <a:cs typeface="Arial" pitchFamily="34" charset="0"/>
            </a:endParaRPr>
          </a:p>
        </p:txBody>
      </p:sp>
      <p:sp>
        <p:nvSpPr>
          <p:cNvPr id="177157" name="Rectangle 5"/>
          <p:cNvSpPr>
            <a:spLocks noChangeArrowheads="1"/>
          </p:cNvSpPr>
          <p:nvPr/>
        </p:nvSpPr>
        <p:spPr bwMode="auto">
          <a:xfrm>
            <a:off x="900113" y="4149725"/>
            <a:ext cx="3889375" cy="2282825"/>
          </a:xfrm>
          <a:prstGeom prst="rect">
            <a:avLst/>
          </a:prstGeom>
          <a:noFill/>
          <a:ln w="9525">
            <a:noFill/>
            <a:miter lim="800000"/>
            <a:headEnd/>
            <a:tailEnd/>
          </a:ln>
          <a:effectLst/>
        </p:spPr>
        <p:txBody>
          <a:bodyPr>
            <a:spAutoFit/>
          </a:bodyPr>
          <a:lstStyle/>
          <a:p>
            <a:pPr>
              <a:lnSpc>
                <a:spcPct val="120000"/>
              </a:lnSpc>
              <a:defRPr/>
            </a:pPr>
            <a:r>
              <a:rPr lang="en-US" sz="2400">
                <a:effectLst>
                  <a:outerShdw blurRad="38100" dist="38100" dir="2700000" algn="tl">
                    <a:srgbClr val="000000"/>
                  </a:outerShdw>
                </a:effectLst>
                <a:latin typeface="Arial" charset="0"/>
                <a:cs typeface="Arial" charset="0"/>
              </a:rPr>
              <a:t>Advantages :</a:t>
            </a:r>
            <a:r>
              <a:rPr lang="en-US" sz="2400">
                <a:solidFill>
                  <a:srgbClr val="FF33CC"/>
                </a:solidFill>
                <a:effectLst>
                  <a:outerShdw blurRad="38100" dist="38100" dir="2700000" algn="tl">
                    <a:srgbClr val="000000"/>
                  </a:outerShdw>
                </a:effectLst>
                <a:latin typeface="Arial" charset="0"/>
                <a:cs typeface="Arial" charset="0"/>
              </a:rPr>
              <a:t> </a:t>
            </a:r>
          </a:p>
          <a:p>
            <a:pPr>
              <a:lnSpc>
                <a:spcPct val="120000"/>
              </a:lnSpc>
              <a:defRPr/>
            </a:pPr>
            <a:r>
              <a:rPr lang="en-US" sz="2400">
                <a:solidFill>
                  <a:srgbClr val="FF33CC"/>
                </a:solidFill>
                <a:effectLst>
                  <a:outerShdw blurRad="38100" dist="38100" dir="2700000" algn="tl">
                    <a:srgbClr val="000000"/>
                  </a:outerShdw>
                </a:effectLst>
                <a:latin typeface="Arial" charset="0"/>
                <a:cs typeface="Arial" charset="0"/>
              </a:rPr>
              <a:t> - Avoid pointless ovarian   </a:t>
            </a:r>
          </a:p>
          <a:p>
            <a:pPr>
              <a:lnSpc>
                <a:spcPct val="120000"/>
              </a:lnSpc>
              <a:defRPr/>
            </a:pPr>
            <a:r>
              <a:rPr lang="en-US" sz="2400">
                <a:solidFill>
                  <a:srgbClr val="FF33CC"/>
                </a:solidFill>
                <a:effectLst>
                  <a:outerShdw blurRad="38100" dist="38100" dir="2700000" algn="tl">
                    <a:srgbClr val="000000"/>
                  </a:outerShdw>
                </a:effectLst>
                <a:latin typeface="Arial" charset="0"/>
                <a:cs typeface="Arial" charset="0"/>
              </a:rPr>
              <a:t>   stimulation. </a:t>
            </a:r>
          </a:p>
          <a:p>
            <a:pPr>
              <a:lnSpc>
                <a:spcPct val="120000"/>
              </a:lnSpc>
              <a:defRPr/>
            </a:pPr>
            <a:r>
              <a:rPr lang="en-US" sz="2400">
                <a:solidFill>
                  <a:srgbClr val="FF33CC"/>
                </a:solidFill>
                <a:effectLst>
                  <a:outerShdw blurRad="38100" dist="38100" dir="2700000" algn="tl">
                    <a:srgbClr val="000000"/>
                  </a:outerShdw>
                </a:effectLst>
                <a:latin typeface="Arial" charset="0"/>
                <a:cs typeface="Arial" charset="0"/>
              </a:rPr>
              <a:t> - Avoidance of repeated </a:t>
            </a:r>
          </a:p>
          <a:p>
            <a:pPr>
              <a:lnSpc>
                <a:spcPct val="120000"/>
              </a:lnSpc>
              <a:defRPr/>
            </a:pPr>
            <a:r>
              <a:rPr lang="en-US" sz="2400">
                <a:solidFill>
                  <a:srgbClr val="FF33CC"/>
                </a:solidFill>
                <a:effectLst>
                  <a:outerShdw blurRad="38100" dist="38100" dir="2700000" algn="tl">
                    <a:srgbClr val="000000"/>
                  </a:outerShdw>
                </a:effectLst>
                <a:latin typeface="Arial" charset="0"/>
                <a:cs typeface="Arial" charset="0"/>
              </a:rPr>
              <a:t>   testicular surgery.</a:t>
            </a:r>
          </a:p>
        </p:txBody>
      </p:sp>
      <p:pic>
        <p:nvPicPr>
          <p:cNvPr id="177158" name="Picture 6" descr="img_storagetank_9"/>
          <p:cNvPicPr>
            <a:picLocks noChangeAspect="1" noChangeArrowheads="1"/>
          </p:cNvPicPr>
          <p:nvPr/>
        </p:nvPicPr>
        <p:blipFill>
          <a:blip r:embed="rId2"/>
          <a:srcRect/>
          <a:stretch>
            <a:fillRect/>
          </a:stretch>
        </p:blipFill>
        <p:spPr bwMode="auto">
          <a:xfrm>
            <a:off x="5508625" y="3954463"/>
            <a:ext cx="3365500" cy="2787650"/>
          </a:xfrm>
          <a:prstGeom prst="rect">
            <a:avLst/>
          </a:prstGeom>
          <a:noFill/>
          <a:ln w="12700">
            <a:solidFill>
              <a:srgbClr val="FFFF00"/>
            </a:solidFill>
            <a:miter lim="800000"/>
            <a:headEnd/>
            <a:tailEnd/>
          </a:ln>
          <a:effectLst>
            <a:outerShdw dist="107763" dir="2700000" algn="ctr" rotWithShape="0">
              <a:srgbClr val="080808">
                <a:alpha val="50000"/>
              </a:srgbClr>
            </a:outerShdw>
          </a:effectLst>
        </p:spPr>
      </p:pic>
    </p:spTree>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eaLnBrk="1" hangingPunct="1">
              <a:defRPr/>
            </a:pPr>
            <a:r>
              <a:rPr lang="en-US" altLang="zh-TW" sz="4400" dirty="0" smtClean="0">
                <a:solidFill>
                  <a:srgbClr val="FFFF00"/>
                </a:solidFill>
                <a:latin typeface="Times New Roman" pitchFamily="18" charset="0"/>
                <a:ea typeface="新細明體" pitchFamily="18" charset="-120"/>
                <a:cs typeface="Times New Roman" pitchFamily="18" charset="0"/>
              </a:rPr>
              <a:t>Low Restrictive Criteria</a:t>
            </a:r>
          </a:p>
        </p:txBody>
      </p:sp>
      <p:sp>
        <p:nvSpPr>
          <p:cNvPr id="178179" name="Rectangle 3"/>
          <p:cNvSpPr>
            <a:spLocks noGrp="1" noChangeArrowheads="1"/>
          </p:cNvSpPr>
          <p:nvPr>
            <p:ph type="body" idx="1"/>
          </p:nvPr>
        </p:nvSpPr>
        <p:spPr>
          <a:xfrm>
            <a:off x="900113" y="2125663"/>
            <a:ext cx="8077200" cy="4471987"/>
          </a:xfrm>
        </p:spPr>
        <p:txBody>
          <a:bodyPr/>
          <a:lstStyle/>
          <a:p>
            <a:pPr algn="just" eaLnBrk="1" hangingPunct="1">
              <a:defRPr/>
            </a:pPr>
            <a:r>
              <a:rPr lang="en-US" b="1" smtClean="0">
                <a:latin typeface="Arial" charset="0"/>
                <a:cs typeface="Arial" charset="0"/>
              </a:rPr>
              <a:t>In order to counteract the reasonable risk of not finding sperm or only immotile sperm, upon thawing, scheduling fresh surgery as back-up is advocated.</a:t>
            </a:r>
          </a:p>
          <a:p>
            <a:pPr algn="just" eaLnBrk="1" hangingPunct="1">
              <a:buFont typeface="Wingdings" pitchFamily="2" charset="2"/>
              <a:buNone/>
              <a:defRPr/>
            </a:pPr>
            <a:endParaRPr lang="ar-SY" b="1" smtClean="0">
              <a:latin typeface="Arial" charset="0"/>
              <a:cs typeface="Arial" charset="0"/>
            </a:endParaRPr>
          </a:p>
          <a:p>
            <a:pPr algn="just" eaLnBrk="1" hangingPunct="1">
              <a:defRPr/>
            </a:pPr>
            <a:r>
              <a:rPr lang="en-US" b="1" smtClean="0">
                <a:latin typeface="Arial" charset="0"/>
                <a:cs typeface="Arial" charset="0"/>
              </a:rPr>
              <a:t>The use of totally immotile sperm after thawing should be discouraged. </a:t>
            </a:r>
          </a:p>
        </p:txBody>
      </p:sp>
    </p:spTree>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1066800" y="244475"/>
            <a:ext cx="7705725" cy="1431925"/>
          </a:xfrm>
        </p:spPr>
        <p:txBody>
          <a:bodyPr/>
          <a:lstStyle/>
          <a:p>
            <a:pPr eaLnBrk="1" hangingPunct="1">
              <a:defRPr/>
            </a:pPr>
            <a:r>
              <a:rPr lang="en-US" altLang="zh-TW" dirty="0" smtClean="0">
                <a:solidFill>
                  <a:srgbClr val="FFFF00"/>
                </a:solidFill>
                <a:latin typeface="Times New Roman" pitchFamily="18" charset="0"/>
                <a:ea typeface="新細明體" pitchFamily="18" charset="-120"/>
                <a:cs typeface="Times New Roman" pitchFamily="18" charset="0"/>
              </a:rPr>
              <a:t>The Use of Immature Germ Cells </a:t>
            </a:r>
          </a:p>
        </p:txBody>
      </p:sp>
      <p:sp>
        <p:nvSpPr>
          <p:cNvPr id="179203" name="Rectangle 3"/>
          <p:cNvSpPr>
            <a:spLocks noGrp="1" noChangeArrowheads="1"/>
          </p:cNvSpPr>
          <p:nvPr>
            <p:ph type="body" idx="1"/>
          </p:nvPr>
        </p:nvSpPr>
        <p:spPr>
          <a:xfrm>
            <a:off x="1066800" y="1981200"/>
            <a:ext cx="8077200" cy="4114800"/>
          </a:xfrm>
        </p:spPr>
        <p:txBody>
          <a:bodyPr/>
          <a:lstStyle/>
          <a:p>
            <a:pPr eaLnBrk="1" hangingPunct="1">
              <a:defRPr/>
            </a:pPr>
            <a:r>
              <a:rPr lang="en-US" b="1" smtClean="0">
                <a:latin typeface="Arial" charset="0"/>
                <a:cs typeface="Arial" charset="0"/>
              </a:rPr>
              <a:t>ICSI </a:t>
            </a:r>
            <a:r>
              <a:rPr lang="en-US" b="1" smtClean="0">
                <a:latin typeface="Arial" charset="0"/>
                <a:cs typeface="Arial" charset="0"/>
                <a:sym typeface="Symbol" pitchFamily="18" charset="2"/>
              </a:rPr>
              <a:t> spermatozoa or late elongated spermatid (up to Sd2 on Clermont classification) </a:t>
            </a:r>
          </a:p>
        </p:txBody>
      </p:sp>
      <p:pic>
        <p:nvPicPr>
          <p:cNvPr id="179206" name="Picture 6" descr="Picture 075"/>
          <p:cNvPicPr>
            <a:picLocks noChangeAspect="1" noChangeArrowheads="1"/>
          </p:cNvPicPr>
          <p:nvPr/>
        </p:nvPicPr>
        <p:blipFill>
          <a:blip r:embed="rId3"/>
          <a:srcRect r="38829"/>
          <a:stretch>
            <a:fillRect/>
          </a:stretch>
        </p:blipFill>
        <p:spPr bwMode="auto">
          <a:xfrm>
            <a:off x="1403350" y="3573463"/>
            <a:ext cx="2881313" cy="3019425"/>
          </a:xfrm>
          <a:prstGeom prst="rect">
            <a:avLst/>
          </a:prstGeom>
          <a:noFill/>
          <a:ln w="9525" algn="ctr">
            <a:solidFill>
              <a:srgbClr val="EFF925"/>
            </a:solidFill>
            <a:miter lim="800000"/>
            <a:headEnd/>
            <a:tailEnd/>
          </a:ln>
          <a:effectLst>
            <a:outerShdw dist="107763" dir="2700000" algn="ctr" rotWithShape="0">
              <a:srgbClr val="080808">
                <a:alpha val="50000"/>
              </a:srgbClr>
            </a:outerShdw>
          </a:effectLst>
        </p:spPr>
      </p:pic>
      <p:pic>
        <p:nvPicPr>
          <p:cNvPr id="7" name="Tubosec.mpeg">
            <a:hlinkClick r:id="" action="ppaction://media"/>
          </p:cNvPr>
          <p:cNvPicPr>
            <a:picLocks noRot="1" noChangeAspect="1"/>
          </p:cNvPicPr>
          <p:nvPr>
            <a:videoFile r:link="rId1"/>
          </p:nvPr>
        </p:nvPicPr>
        <p:blipFill>
          <a:blip r:embed="rId4"/>
          <a:stretch>
            <a:fillRect/>
          </a:stretch>
        </p:blipFill>
        <p:spPr>
          <a:xfrm>
            <a:off x="5105400" y="3124200"/>
            <a:ext cx="3505200" cy="3505200"/>
          </a:xfrm>
          <a:prstGeom prst="rect">
            <a:avLst/>
          </a:prstGeom>
          <a:noFill/>
          <a:ln w="9525" algn="ctr">
            <a:solidFill>
              <a:srgbClr val="EFF925"/>
            </a:solidFill>
            <a:miter lim="800000"/>
            <a:headEnd/>
            <a:tailEnd/>
          </a:ln>
          <a:effectLst>
            <a:outerShdw dist="107763" dir="2700000" algn="ctr" rotWithShape="0">
              <a:srgbClr val="080808">
                <a:alpha val="50000"/>
              </a:srgbClr>
            </a:outerShdw>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6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1042988" y="381000"/>
            <a:ext cx="7705725" cy="1431925"/>
          </a:xfrm>
        </p:spPr>
        <p:txBody>
          <a:bodyPr/>
          <a:lstStyle/>
          <a:p>
            <a:pPr eaLnBrk="1" hangingPunct="1">
              <a:defRPr/>
            </a:pPr>
            <a:r>
              <a:rPr lang="en-US" altLang="zh-TW" dirty="0" smtClean="0">
                <a:solidFill>
                  <a:srgbClr val="FFFF00"/>
                </a:solidFill>
                <a:latin typeface="Times New Roman" pitchFamily="18" charset="0"/>
                <a:ea typeface="新細明體" pitchFamily="18" charset="-120"/>
                <a:cs typeface="Times New Roman" pitchFamily="18" charset="0"/>
              </a:rPr>
              <a:t>ART with Spermatids</a:t>
            </a:r>
          </a:p>
        </p:txBody>
      </p:sp>
      <p:sp>
        <p:nvSpPr>
          <p:cNvPr id="180227" name="Rectangle 3"/>
          <p:cNvSpPr>
            <a:spLocks noGrp="1" noChangeArrowheads="1"/>
          </p:cNvSpPr>
          <p:nvPr>
            <p:ph type="body" idx="1"/>
          </p:nvPr>
        </p:nvSpPr>
        <p:spPr>
          <a:xfrm>
            <a:off x="827088" y="1981200"/>
            <a:ext cx="8077200" cy="4114800"/>
          </a:xfrm>
        </p:spPr>
        <p:txBody>
          <a:bodyPr/>
          <a:lstStyle/>
          <a:p>
            <a:pPr algn="just" eaLnBrk="1" hangingPunct="1">
              <a:defRPr/>
            </a:pPr>
            <a:r>
              <a:rPr lang="en-US" b="1" smtClean="0">
                <a:latin typeface="Arial" charset="0"/>
                <a:cs typeface="Arial" charset="0"/>
              </a:rPr>
              <a:t>ICSI using round spermatids has been proposed as a mean of overcoming sterility in men when no testicular sperm or elongated spermatids can be retrieved. </a:t>
            </a:r>
          </a:p>
        </p:txBody>
      </p:sp>
      <p:pic>
        <p:nvPicPr>
          <p:cNvPr id="180233" name="Picture 9" descr="2imgType"/>
          <p:cNvPicPr>
            <a:picLocks noChangeAspect="1" noChangeArrowheads="1"/>
          </p:cNvPicPr>
          <p:nvPr/>
        </p:nvPicPr>
        <p:blipFill>
          <a:blip r:embed="rId3"/>
          <a:srcRect/>
          <a:stretch>
            <a:fillRect/>
          </a:stretch>
        </p:blipFill>
        <p:spPr bwMode="auto">
          <a:xfrm>
            <a:off x="1258888" y="4486275"/>
            <a:ext cx="4392612" cy="2111375"/>
          </a:xfrm>
          <a:prstGeom prst="rect">
            <a:avLst/>
          </a:prstGeom>
          <a:noFill/>
          <a:ln w="9525">
            <a:solidFill>
              <a:srgbClr val="FFFF00"/>
            </a:solidFill>
            <a:miter lim="800000"/>
            <a:headEnd/>
            <a:tailEnd/>
          </a:ln>
          <a:effectLst>
            <a:outerShdw dist="107763" dir="2700000" algn="ctr" rotWithShape="0">
              <a:srgbClr val="080808">
                <a:alpha val="50000"/>
              </a:srgbClr>
            </a:outerShdw>
          </a:effectLst>
        </p:spPr>
      </p:pic>
      <p:pic>
        <p:nvPicPr>
          <p:cNvPr id="7" name="Spgen.mpeg">
            <a:hlinkClick r:id="" action="ppaction://media"/>
          </p:cNvPr>
          <p:cNvPicPr>
            <a:picLocks noRot="1" noChangeAspect="1"/>
          </p:cNvPicPr>
          <p:nvPr>
            <a:videoFile r:link="rId1"/>
          </p:nvPr>
        </p:nvPicPr>
        <p:blipFill>
          <a:blip r:embed="rId4"/>
          <a:stretch>
            <a:fillRect/>
          </a:stretch>
        </p:blipFill>
        <p:spPr>
          <a:xfrm>
            <a:off x="6019800" y="3962400"/>
            <a:ext cx="2667000" cy="2667000"/>
          </a:xfrm>
          <a:prstGeom prst="rect">
            <a:avLst/>
          </a:prstGeom>
          <a:noFill/>
          <a:ln w="9525">
            <a:solidFill>
              <a:srgbClr val="FFFF00"/>
            </a:solidFill>
            <a:miter lim="800000"/>
            <a:headEnd/>
            <a:tailEnd/>
          </a:ln>
          <a:effectLst>
            <a:outerShdw dist="107763" dir="2700000" algn="ctr" rotWithShape="0">
              <a:srgbClr val="080808">
                <a:alpha val="50000"/>
              </a:srgbClr>
            </a:outerShdw>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3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1219200" y="244475"/>
            <a:ext cx="7705725" cy="1431925"/>
          </a:xfrm>
        </p:spPr>
        <p:txBody>
          <a:bodyPr/>
          <a:lstStyle/>
          <a:p>
            <a:pPr eaLnBrk="1" hangingPunct="1">
              <a:defRPr/>
            </a:pPr>
            <a:r>
              <a:rPr lang="en-US" altLang="zh-TW" dirty="0" smtClean="0">
                <a:solidFill>
                  <a:srgbClr val="FFFF00"/>
                </a:solidFill>
                <a:latin typeface="Times New Roman" pitchFamily="18" charset="0"/>
                <a:ea typeface="新細明體" pitchFamily="18" charset="-120"/>
                <a:cs typeface="Times New Roman" pitchFamily="18" charset="0"/>
              </a:rPr>
              <a:t>ART with Spermatids, Debate</a:t>
            </a:r>
          </a:p>
        </p:txBody>
      </p:sp>
      <p:sp>
        <p:nvSpPr>
          <p:cNvPr id="181251" name="Rectangle 3"/>
          <p:cNvSpPr>
            <a:spLocks noGrp="1" noChangeArrowheads="1"/>
          </p:cNvSpPr>
          <p:nvPr>
            <p:ph type="body" idx="1"/>
          </p:nvPr>
        </p:nvSpPr>
        <p:spPr>
          <a:xfrm>
            <a:off x="900113" y="2122488"/>
            <a:ext cx="8077200" cy="4114800"/>
          </a:xfrm>
        </p:spPr>
        <p:txBody>
          <a:bodyPr/>
          <a:lstStyle/>
          <a:p>
            <a:pPr algn="just" eaLnBrk="1" hangingPunct="1">
              <a:defRPr/>
            </a:pPr>
            <a:r>
              <a:rPr lang="en-US" b="1" smtClean="0">
                <a:latin typeface="Arial" charset="0"/>
                <a:cs typeface="Arial" charset="0"/>
              </a:rPr>
              <a:t>Is there any target group?</a:t>
            </a:r>
          </a:p>
          <a:p>
            <a:pPr algn="just" eaLnBrk="1" hangingPunct="1">
              <a:buFont typeface="Wingdings" pitchFamily="2" charset="2"/>
              <a:buNone/>
              <a:defRPr/>
            </a:pPr>
            <a:endParaRPr lang="en-US" b="1" smtClean="0">
              <a:latin typeface="Arial" charset="0"/>
              <a:cs typeface="Arial" charset="0"/>
            </a:endParaRPr>
          </a:p>
          <a:p>
            <a:pPr algn="just" eaLnBrk="1" hangingPunct="1">
              <a:defRPr/>
            </a:pPr>
            <a:r>
              <a:rPr lang="en-US" b="1" smtClean="0">
                <a:latin typeface="Arial" charset="0"/>
                <a:cs typeface="Arial" charset="0"/>
              </a:rPr>
              <a:t>It has been also postulated that genomic imprinting may be less complete when spermatids are used.</a:t>
            </a:r>
          </a:p>
          <a:p>
            <a:pPr algn="just" eaLnBrk="1" hangingPunct="1">
              <a:buFont typeface="Wingdings" pitchFamily="2" charset="2"/>
              <a:buNone/>
              <a:defRPr/>
            </a:pPr>
            <a:endParaRPr lang="en-US" b="1" smtClean="0">
              <a:latin typeface="Arial" charset="0"/>
              <a:cs typeface="Arial" charset="0"/>
            </a:endParaRPr>
          </a:p>
          <a:p>
            <a:pPr algn="just" eaLnBrk="1" hangingPunct="1">
              <a:defRPr/>
            </a:pPr>
            <a:r>
              <a:rPr lang="en-US" b="1" smtClean="0">
                <a:latin typeface="Arial" charset="0"/>
                <a:cs typeface="Arial" charset="0"/>
              </a:rPr>
              <a:t>Since only few pregnancies have been reported ??? </a:t>
            </a:r>
          </a:p>
        </p:txBody>
      </p:sp>
    </p:spTree>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900113" y="249238"/>
            <a:ext cx="8243887" cy="1503362"/>
          </a:xfrm>
        </p:spPr>
        <p:txBody>
          <a:bodyPr/>
          <a:lstStyle/>
          <a:p>
            <a:pPr eaLnBrk="1" hangingPunct="1">
              <a:defRPr/>
            </a:pPr>
            <a:r>
              <a:rPr lang="en-US" altLang="zh-TW" dirty="0" smtClean="0">
                <a:solidFill>
                  <a:srgbClr val="FFFF00"/>
                </a:solidFill>
                <a:latin typeface="Times New Roman" pitchFamily="18" charset="0"/>
                <a:ea typeface="新細明體" pitchFamily="18" charset="-120"/>
                <a:cs typeface="Times New Roman" pitchFamily="18" charset="0"/>
              </a:rPr>
              <a:t>ART with Spermatids : conclusion</a:t>
            </a:r>
          </a:p>
        </p:txBody>
      </p:sp>
      <p:sp>
        <p:nvSpPr>
          <p:cNvPr id="182275" name="Rectangle 3"/>
          <p:cNvSpPr>
            <a:spLocks noGrp="1" noChangeArrowheads="1"/>
          </p:cNvSpPr>
          <p:nvPr>
            <p:ph type="body" idx="1"/>
          </p:nvPr>
        </p:nvSpPr>
        <p:spPr>
          <a:xfrm>
            <a:off x="827088" y="2781300"/>
            <a:ext cx="8027987" cy="2239963"/>
          </a:xfrm>
        </p:spPr>
        <p:txBody>
          <a:bodyPr/>
          <a:lstStyle/>
          <a:p>
            <a:pPr algn="ctr" eaLnBrk="1" hangingPunct="1">
              <a:lnSpc>
                <a:spcPct val="120000"/>
              </a:lnSpc>
              <a:buFont typeface="Wingdings" pitchFamily="2" charset="2"/>
              <a:buNone/>
              <a:defRPr/>
            </a:pPr>
            <a:r>
              <a:rPr lang="en-US" sz="4400" b="1" smtClean="0"/>
              <a:t>  These Techniques are not successful approaches in treatment of NOA </a:t>
            </a:r>
          </a:p>
        </p:txBody>
      </p:sp>
    </p:spTree>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1042988" y="228600"/>
            <a:ext cx="7705725" cy="1431925"/>
          </a:xfrm>
        </p:spPr>
        <p:txBody>
          <a:bodyPr/>
          <a:lstStyle/>
          <a:p>
            <a:pPr eaLnBrk="1" hangingPunct="1">
              <a:defRPr/>
            </a:pPr>
            <a:r>
              <a:rPr lang="en-US" altLang="zh-TW" dirty="0" smtClean="0">
                <a:solidFill>
                  <a:srgbClr val="FFFF00"/>
                </a:solidFill>
                <a:latin typeface="Times New Roman" pitchFamily="18" charset="0"/>
                <a:ea typeface="新細明體" pitchFamily="18" charset="-120"/>
                <a:cs typeface="Times New Roman" pitchFamily="18" charset="0"/>
              </a:rPr>
              <a:t>ART with Secondary Spermatocyte </a:t>
            </a:r>
          </a:p>
        </p:txBody>
      </p:sp>
      <p:sp>
        <p:nvSpPr>
          <p:cNvPr id="183299" name="Rectangle 3"/>
          <p:cNvSpPr>
            <a:spLocks noGrp="1" noChangeArrowheads="1"/>
          </p:cNvSpPr>
          <p:nvPr>
            <p:ph type="body" idx="1"/>
          </p:nvPr>
        </p:nvSpPr>
        <p:spPr>
          <a:xfrm>
            <a:off x="792163" y="1916113"/>
            <a:ext cx="8243887" cy="4114800"/>
          </a:xfrm>
        </p:spPr>
        <p:txBody>
          <a:bodyPr/>
          <a:lstStyle/>
          <a:p>
            <a:pPr algn="just" eaLnBrk="1" hangingPunct="1">
              <a:defRPr/>
            </a:pPr>
            <a:r>
              <a:rPr lang="en-US" sz="2800" b="1" smtClean="0">
                <a:latin typeface="Arial" charset="0"/>
                <a:cs typeface="Arial" charset="0"/>
              </a:rPr>
              <a:t>A pregnancy has been reported after ICSI with secondary spermatocytes </a:t>
            </a:r>
            <a:r>
              <a:rPr lang="en-US" sz="1200" b="1" smtClean="0">
                <a:latin typeface="Arial" charset="0"/>
                <a:cs typeface="Arial" charset="0"/>
              </a:rPr>
              <a:t>(Sofikitis et al., 1998)</a:t>
            </a:r>
            <a:r>
              <a:rPr lang="en-US" sz="2800" b="1" smtClean="0">
                <a:latin typeface="Arial" charset="0"/>
                <a:cs typeface="Arial" charset="0"/>
              </a:rPr>
              <a:t> </a:t>
            </a:r>
          </a:p>
          <a:p>
            <a:pPr algn="just" eaLnBrk="1" hangingPunct="1">
              <a:defRPr/>
            </a:pPr>
            <a:r>
              <a:rPr lang="en-US" sz="2800" b="1" smtClean="0">
                <a:latin typeface="Arial" charset="0"/>
                <a:cs typeface="Arial" charset="0"/>
              </a:rPr>
              <a:t>However, this approach has never been confirmed. </a:t>
            </a:r>
          </a:p>
        </p:txBody>
      </p:sp>
      <p:pic>
        <p:nvPicPr>
          <p:cNvPr id="183300" name="Picture 4" descr="01"/>
          <p:cNvPicPr>
            <a:picLocks noChangeAspect="1" noChangeArrowheads="1"/>
          </p:cNvPicPr>
          <p:nvPr/>
        </p:nvPicPr>
        <p:blipFill>
          <a:blip r:embed="rId3"/>
          <a:srcRect r="50000"/>
          <a:stretch>
            <a:fillRect/>
          </a:stretch>
        </p:blipFill>
        <p:spPr bwMode="auto">
          <a:xfrm>
            <a:off x="6659563" y="3573463"/>
            <a:ext cx="2095500" cy="3024187"/>
          </a:xfrm>
          <a:prstGeom prst="rect">
            <a:avLst/>
          </a:prstGeom>
          <a:noFill/>
          <a:ln w="9525" algn="ctr">
            <a:solidFill>
              <a:srgbClr val="EFF925"/>
            </a:solidFill>
            <a:miter lim="800000"/>
            <a:headEnd/>
            <a:tailEnd/>
          </a:ln>
          <a:effectLst>
            <a:outerShdw dist="107763" dir="2700000" algn="ctr" rotWithShape="0">
              <a:srgbClr val="080808">
                <a:alpha val="50000"/>
              </a:srgbClr>
            </a:outerShdw>
          </a:effectLst>
        </p:spPr>
      </p:pic>
      <p:pic>
        <p:nvPicPr>
          <p:cNvPr id="7" name="Serto2.mpeg">
            <a:hlinkClick r:id="" action="ppaction://media"/>
          </p:cNvPr>
          <p:cNvPicPr>
            <a:picLocks noRot="1" noChangeAspect="1"/>
          </p:cNvPicPr>
          <p:nvPr>
            <a:videoFile r:link="rId1"/>
          </p:nvPr>
        </p:nvPicPr>
        <p:blipFill>
          <a:blip r:embed="rId4"/>
          <a:stretch>
            <a:fillRect/>
          </a:stretch>
        </p:blipFill>
        <p:spPr>
          <a:xfrm>
            <a:off x="1066800" y="3657600"/>
            <a:ext cx="5334000" cy="2971800"/>
          </a:xfrm>
          <a:prstGeom prst="rect">
            <a:avLst/>
          </a:prstGeom>
          <a:noFill/>
          <a:ln w="9525" algn="ctr">
            <a:solidFill>
              <a:srgbClr val="EFF925"/>
            </a:solidFill>
            <a:miter lim="800000"/>
            <a:headEnd/>
            <a:tailEnd/>
          </a:ln>
          <a:effectLst>
            <a:outerShdw dist="107763" dir="2700000" algn="ctr" rotWithShape="0">
              <a:srgbClr val="080808">
                <a:alpha val="50000"/>
              </a:srgbClr>
            </a:outerShdw>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3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1042988" y="304800"/>
            <a:ext cx="8101012" cy="1431925"/>
          </a:xfrm>
        </p:spPr>
        <p:txBody>
          <a:bodyPr/>
          <a:lstStyle/>
          <a:p>
            <a:pPr eaLnBrk="1" hangingPunct="1">
              <a:defRPr/>
            </a:pPr>
            <a:r>
              <a:rPr lang="en-US" altLang="zh-TW" dirty="0" smtClean="0">
                <a:solidFill>
                  <a:srgbClr val="FFFF00"/>
                </a:solidFill>
                <a:latin typeface="Times New Roman" pitchFamily="18" charset="0"/>
                <a:ea typeface="新細明體" pitchFamily="18" charset="-120"/>
                <a:cs typeface="Times New Roman" pitchFamily="18" charset="0"/>
              </a:rPr>
              <a:t>In-vitro Maturation of Germ Cells</a:t>
            </a:r>
          </a:p>
        </p:txBody>
      </p:sp>
      <p:sp>
        <p:nvSpPr>
          <p:cNvPr id="184323" name="Rectangle 3"/>
          <p:cNvSpPr>
            <a:spLocks noGrp="1" noChangeArrowheads="1"/>
          </p:cNvSpPr>
          <p:nvPr>
            <p:ph type="body" idx="1"/>
          </p:nvPr>
        </p:nvSpPr>
        <p:spPr>
          <a:xfrm>
            <a:off x="1066800" y="2089150"/>
            <a:ext cx="5018088" cy="4616450"/>
          </a:xfrm>
        </p:spPr>
        <p:txBody>
          <a:bodyPr/>
          <a:lstStyle/>
          <a:p>
            <a:pPr algn="just" eaLnBrk="1" hangingPunct="1">
              <a:defRPr/>
            </a:pPr>
            <a:r>
              <a:rPr lang="en-US" sz="2300" b="1" dirty="0" smtClean="0">
                <a:latin typeface="Arial" charset="0"/>
                <a:cs typeface="Arial" charset="0"/>
              </a:rPr>
              <a:t>There have been reports on the possibility of overcoming maturation arrest at C1 with the use in-vitro culture system.</a:t>
            </a:r>
          </a:p>
          <a:p>
            <a:pPr algn="just" eaLnBrk="1" hangingPunct="1">
              <a:buFont typeface="Wingdings" pitchFamily="2" charset="2"/>
              <a:buNone/>
              <a:defRPr/>
            </a:pPr>
            <a:endParaRPr lang="en-US" sz="2300" b="1" dirty="0" smtClean="0">
              <a:latin typeface="Arial" charset="0"/>
              <a:cs typeface="Arial" charset="0"/>
            </a:endParaRPr>
          </a:p>
          <a:p>
            <a:pPr algn="just" eaLnBrk="1" hangingPunct="1">
              <a:defRPr/>
            </a:pPr>
            <a:r>
              <a:rPr lang="en-US" sz="2300" b="1" dirty="0" smtClean="0">
                <a:latin typeface="Arial" charset="0"/>
                <a:cs typeface="Arial" charset="0"/>
              </a:rPr>
              <a:t>Spermatogenesis was resumed and few atypical elongated </a:t>
            </a:r>
            <a:r>
              <a:rPr lang="en-US" sz="2300" b="1" dirty="0" err="1" smtClean="0">
                <a:latin typeface="Arial" charset="0"/>
                <a:cs typeface="Arial" charset="0"/>
              </a:rPr>
              <a:t>spermatids</a:t>
            </a:r>
            <a:r>
              <a:rPr lang="en-US" sz="2300" b="1" dirty="0" smtClean="0">
                <a:latin typeface="Arial" charset="0"/>
                <a:cs typeface="Arial" charset="0"/>
              </a:rPr>
              <a:t> were detected. </a:t>
            </a:r>
          </a:p>
          <a:p>
            <a:pPr algn="just" eaLnBrk="1" hangingPunct="1">
              <a:buFont typeface="Wingdings" pitchFamily="2" charset="2"/>
              <a:buNone/>
              <a:defRPr/>
            </a:pPr>
            <a:endParaRPr lang="en-US" sz="2300" b="1" dirty="0" smtClean="0">
              <a:latin typeface="Arial" charset="0"/>
              <a:cs typeface="Arial" charset="0"/>
            </a:endParaRPr>
          </a:p>
          <a:p>
            <a:pPr algn="just" eaLnBrk="1" hangingPunct="1">
              <a:defRPr/>
            </a:pPr>
            <a:r>
              <a:rPr lang="en-US" sz="2300" b="1" dirty="0" smtClean="0">
                <a:latin typeface="Arial" charset="0"/>
                <a:cs typeface="Arial" charset="0"/>
              </a:rPr>
              <a:t>ICSI with the in-vitro developed elongated </a:t>
            </a:r>
            <a:r>
              <a:rPr lang="en-US" sz="2300" b="1" dirty="0" err="1" smtClean="0">
                <a:latin typeface="Arial" charset="0"/>
                <a:cs typeface="Arial" charset="0"/>
              </a:rPr>
              <a:t>spermatids</a:t>
            </a:r>
            <a:r>
              <a:rPr lang="en-US" sz="2300" b="1" dirty="0" smtClean="0">
                <a:latin typeface="Arial" charset="0"/>
                <a:cs typeface="Arial" charset="0"/>
              </a:rPr>
              <a:t> resulted in birth of two normal babies</a:t>
            </a:r>
          </a:p>
        </p:txBody>
      </p:sp>
      <p:pic>
        <p:nvPicPr>
          <p:cNvPr id="184324" name="07.MPG">
            <a:hlinkClick r:id="" action="ppaction://media"/>
          </p:cNvPr>
          <p:cNvPicPr>
            <a:picLocks noRot="1" noChangeAspect="1" noChangeArrowheads="1"/>
          </p:cNvPicPr>
          <p:nvPr>
            <a:videoFile r:link="rId1"/>
          </p:nvPr>
        </p:nvPicPr>
        <p:blipFill>
          <a:blip r:embed="rId3"/>
          <a:srcRect/>
          <a:stretch>
            <a:fillRect/>
          </a:stretch>
        </p:blipFill>
        <p:spPr bwMode="auto">
          <a:xfrm>
            <a:off x="6227763" y="2062163"/>
            <a:ext cx="2736850" cy="4319587"/>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29" fill="hold"/>
                                        <p:tgtEl>
                                          <p:spTgt spid="18432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9000" mute="1">
                <p:cTn id="7" fill="hold" display="0">
                  <p:stCondLst>
                    <p:cond delay="indefinite"/>
                  </p:stCondLst>
                  <p:endCondLst>
                    <p:cond evt="onNext" delay="0">
                      <p:tgtEl>
                        <p:sldTgt/>
                      </p:tgtEl>
                    </p:cond>
                    <p:cond evt="onPrev" delay="0">
                      <p:tgtEl>
                        <p:sldTgt/>
                      </p:tgtEl>
                    </p:cond>
                  </p:endCondLst>
                </p:cTn>
                <p:tgtEl>
                  <p:spTgt spid="184324"/>
                </p:tgtEl>
              </p:cMediaNode>
            </p:video>
            <p:seq concurrent="1" nextAc="seek">
              <p:cTn id="8" restart="whenNotActive" fill="hold" evtFilter="cancelBubble" nodeType="interactiveSeq">
                <p:stCondLst>
                  <p:cond evt="onClick" delay="0">
                    <p:tgtEl>
                      <p:spTgt spid="18432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84324"/>
                                        </p:tgtEl>
                                      </p:cBhvr>
                                    </p:cmd>
                                  </p:childTnLst>
                                </p:cTn>
                              </p:par>
                            </p:childTnLst>
                          </p:cTn>
                        </p:par>
                      </p:childTnLst>
                    </p:cTn>
                  </p:par>
                </p:childTnLst>
              </p:cTn>
              <p:nextCondLst>
                <p:cond evt="onClick" delay="0">
                  <p:tgtEl>
                    <p:spTgt spid="184324"/>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914400" y="228600"/>
            <a:ext cx="8101013" cy="1431925"/>
          </a:xfrm>
        </p:spPr>
        <p:txBody>
          <a:bodyPr/>
          <a:lstStyle/>
          <a:p>
            <a:pPr eaLnBrk="1" hangingPunct="1">
              <a:defRPr/>
            </a:pPr>
            <a:r>
              <a:rPr lang="en-US" altLang="zh-TW" dirty="0" smtClean="0">
                <a:solidFill>
                  <a:srgbClr val="FFFF00"/>
                </a:solidFill>
                <a:latin typeface="Times New Roman" pitchFamily="18" charset="0"/>
                <a:ea typeface="新細明體" pitchFamily="18" charset="-120"/>
                <a:cs typeface="Times New Roman" pitchFamily="18" charset="0"/>
              </a:rPr>
              <a:t>In-vitro Maturation of Germ Cells </a:t>
            </a:r>
          </a:p>
        </p:txBody>
      </p:sp>
      <p:sp>
        <p:nvSpPr>
          <p:cNvPr id="185347" name="Rectangle 3"/>
          <p:cNvSpPr>
            <a:spLocks noGrp="1" noChangeArrowheads="1"/>
          </p:cNvSpPr>
          <p:nvPr>
            <p:ph type="body" idx="1"/>
          </p:nvPr>
        </p:nvSpPr>
        <p:spPr>
          <a:xfrm>
            <a:off x="1066800" y="1905000"/>
            <a:ext cx="7826375" cy="4495800"/>
          </a:xfrm>
        </p:spPr>
        <p:txBody>
          <a:bodyPr/>
          <a:lstStyle/>
          <a:p>
            <a:pPr eaLnBrk="1" hangingPunct="1">
              <a:lnSpc>
                <a:spcPct val="75000"/>
              </a:lnSpc>
              <a:defRPr/>
            </a:pPr>
            <a:r>
              <a:rPr lang="en-US" b="1" dirty="0" smtClean="0">
                <a:latin typeface="Arial" charset="0"/>
                <a:cs typeface="Arial" charset="0"/>
              </a:rPr>
              <a:t>Concerns about the risk of </a:t>
            </a:r>
          </a:p>
          <a:p>
            <a:pPr marL="769938" lvl="1" indent="-247650" eaLnBrk="1" hangingPunct="1">
              <a:lnSpc>
                <a:spcPct val="75000"/>
              </a:lnSpc>
              <a:buFont typeface="Wingdings" pitchFamily="2" charset="2"/>
              <a:buChar char="Ø"/>
              <a:defRPr/>
            </a:pPr>
            <a:r>
              <a:rPr lang="en-US" b="1" dirty="0" smtClean="0">
                <a:solidFill>
                  <a:srgbClr val="FF33CC"/>
                </a:solidFill>
                <a:latin typeface="Arial" charset="0"/>
                <a:cs typeface="Arial" charset="0"/>
              </a:rPr>
              <a:t>Apoptotic DNA damage in developed germ cell.</a:t>
            </a:r>
          </a:p>
          <a:p>
            <a:pPr marL="769938" lvl="1" indent="-247650" eaLnBrk="1" hangingPunct="1">
              <a:lnSpc>
                <a:spcPct val="75000"/>
              </a:lnSpc>
              <a:buFont typeface="Wingdings" pitchFamily="2" charset="2"/>
              <a:buChar char="Ø"/>
              <a:defRPr/>
            </a:pPr>
            <a:r>
              <a:rPr lang="en-US" b="1" dirty="0" smtClean="0">
                <a:solidFill>
                  <a:srgbClr val="FF33CC"/>
                </a:solidFill>
                <a:latin typeface="Arial" charset="0"/>
                <a:cs typeface="Arial" charset="0"/>
              </a:rPr>
              <a:t>Chromosomal abnormalities of embryos. </a:t>
            </a:r>
          </a:p>
          <a:p>
            <a:pPr marL="769938" lvl="1" indent="-247650" eaLnBrk="1" hangingPunct="1">
              <a:lnSpc>
                <a:spcPct val="75000"/>
              </a:lnSpc>
              <a:buFont typeface="Wingdings" pitchFamily="2" charset="2"/>
              <a:buChar char="Ø"/>
              <a:defRPr/>
            </a:pPr>
            <a:r>
              <a:rPr lang="en-US" b="1" dirty="0" smtClean="0">
                <a:solidFill>
                  <a:srgbClr val="FF33CC"/>
                </a:solidFill>
                <a:latin typeface="Arial" charset="0"/>
                <a:cs typeface="Arial" charset="0"/>
              </a:rPr>
              <a:t>Incompleteness of genomic imprinting</a:t>
            </a:r>
          </a:p>
          <a:p>
            <a:pPr marL="769938" lvl="1" indent="-247650" algn="ctr" eaLnBrk="1" hangingPunct="1">
              <a:lnSpc>
                <a:spcPct val="75000"/>
              </a:lnSpc>
              <a:buFontTx/>
              <a:buNone/>
              <a:defRPr/>
            </a:pPr>
            <a:r>
              <a:rPr lang="en-US" b="1" dirty="0" smtClean="0">
                <a:latin typeface="Arial" charset="0"/>
                <a:cs typeface="Arial" charset="0"/>
                <a:sym typeface="Symbol" pitchFamily="18" charset="2"/>
              </a:rPr>
              <a:t></a:t>
            </a:r>
          </a:p>
          <a:p>
            <a:pPr eaLnBrk="1" hangingPunct="1">
              <a:lnSpc>
                <a:spcPct val="75000"/>
              </a:lnSpc>
              <a:buFontTx/>
              <a:buNone/>
              <a:defRPr/>
            </a:pPr>
            <a:r>
              <a:rPr lang="en-US" b="1" dirty="0" smtClean="0">
                <a:latin typeface="Arial" charset="0"/>
                <a:cs typeface="Arial" charset="0"/>
                <a:sym typeface="Symbol" pitchFamily="18" charset="2"/>
              </a:rPr>
              <a:t>Based on these concerns </a:t>
            </a:r>
          </a:p>
          <a:p>
            <a:pPr eaLnBrk="1" hangingPunct="1">
              <a:lnSpc>
                <a:spcPct val="75000"/>
              </a:lnSpc>
              <a:buFontTx/>
              <a:buNone/>
              <a:defRPr/>
            </a:pPr>
            <a:r>
              <a:rPr lang="en-US" b="1" dirty="0" smtClean="0">
                <a:solidFill>
                  <a:srgbClr val="00FF00"/>
                </a:solidFill>
                <a:latin typeface="Arial" charset="0"/>
                <a:cs typeface="Arial" charset="0"/>
                <a:sym typeface="Symbol" pitchFamily="18" charset="2"/>
              </a:rPr>
              <a:t>- Other groups have never reported this approach.</a:t>
            </a:r>
          </a:p>
          <a:p>
            <a:pPr eaLnBrk="1" hangingPunct="1">
              <a:lnSpc>
                <a:spcPct val="75000"/>
              </a:lnSpc>
              <a:buFontTx/>
              <a:buNone/>
              <a:defRPr/>
            </a:pPr>
            <a:r>
              <a:rPr lang="en-US" b="1" dirty="0" smtClean="0">
                <a:solidFill>
                  <a:srgbClr val="00FF00"/>
                </a:solidFill>
                <a:latin typeface="Arial" charset="0"/>
                <a:cs typeface="Arial" charset="0"/>
                <a:sym typeface="Symbol" pitchFamily="18" charset="2"/>
              </a:rPr>
              <a:t>- Many authors consider this </a:t>
            </a:r>
            <a:r>
              <a:rPr lang="en-US" b="1" dirty="0" err="1" smtClean="0">
                <a:solidFill>
                  <a:srgbClr val="00FF00"/>
                </a:solidFill>
                <a:latin typeface="Arial" charset="0"/>
                <a:cs typeface="Arial" charset="0"/>
                <a:sym typeface="Symbol" pitchFamily="18" charset="2"/>
              </a:rPr>
              <a:t>apporach</a:t>
            </a:r>
            <a:r>
              <a:rPr lang="en-US" b="1" dirty="0" smtClean="0">
                <a:solidFill>
                  <a:srgbClr val="00FF00"/>
                </a:solidFill>
                <a:latin typeface="Arial" charset="0"/>
                <a:cs typeface="Arial" charset="0"/>
                <a:sym typeface="Symbol" pitchFamily="18" charset="2"/>
              </a:rPr>
              <a:t> as experimental </a:t>
            </a:r>
            <a:r>
              <a:rPr lang="en-US" sz="1400" b="1" dirty="0" smtClean="0">
                <a:solidFill>
                  <a:srgbClr val="00FF00"/>
                </a:solidFill>
                <a:latin typeface="Arial" charset="0"/>
                <a:cs typeface="Arial" charset="0"/>
                <a:sym typeface="Symbol" pitchFamily="18" charset="2"/>
              </a:rPr>
              <a:t>(</a:t>
            </a:r>
            <a:r>
              <a:rPr lang="en-US" sz="1400" b="1" dirty="0" err="1" smtClean="0">
                <a:solidFill>
                  <a:srgbClr val="00FF00"/>
                </a:solidFill>
                <a:latin typeface="Arial" charset="0"/>
                <a:cs typeface="Arial" charset="0"/>
                <a:sym typeface="Symbol" pitchFamily="18" charset="2"/>
              </a:rPr>
              <a:t>Tourraye</a:t>
            </a:r>
            <a:r>
              <a:rPr lang="en-US" sz="1400" b="1" dirty="0" smtClean="0">
                <a:solidFill>
                  <a:srgbClr val="00FF00"/>
                </a:solidFill>
                <a:latin typeface="Arial" charset="0"/>
                <a:cs typeface="Arial" charset="0"/>
                <a:sym typeface="Symbol" pitchFamily="18" charset="2"/>
              </a:rPr>
              <a:t>, 2003 </a:t>
            </a:r>
            <a:r>
              <a:rPr lang="en-US" sz="1400" b="1" dirty="0" err="1" smtClean="0">
                <a:solidFill>
                  <a:srgbClr val="00FF00"/>
                </a:solidFill>
                <a:latin typeface="Arial" charset="0"/>
                <a:cs typeface="Arial" charset="0"/>
                <a:sym typeface="Symbol" pitchFamily="18" charset="2"/>
              </a:rPr>
              <a:t>Vernaeve</a:t>
            </a:r>
            <a:r>
              <a:rPr lang="en-US" sz="1400" b="1" dirty="0" smtClean="0">
                <a:solidFill>
                  <a:srgbClr val="00FF00"/>
                </a:solidFill>
                <a:latin typeface="Arial" charset="0"/>
                <a:cs typeface="Arial" charset="0"/>
                <a:sym typeface="Symbol" pitchFamily="18" charset="2"/>
              </a:rPr>
              <a:t> et al.,2005)</a:t>
            </a:r>
          </a:p>
          <a:p>
            <a:pPr marL="769938" lvl="1" indent="-247650" eaLnBrk="1" hangingPunct="1">
              <a:lnSpc>
                <a:spcPct val="75000"/>
              </a:lnSpc>
              <a:buFontTx/>
              <a:buNone/>
              <a:defRPr/>
            </a:pPr>
            <a:endParaRPr lang="en-US" sz="1400" b="1" dirty="0" smtClean="0">
              <a:solidFill>
                <a:srgbClr val="00FF00"/>
              </a:solidFill>
              <a:latin typeface="Arial" charset="0"/>
              <a:cs typeface="Arial" charset="0"/>
              <a:sym typeface="Symbol" pitchFamily="18" charset="2"/>
            </a:endParaRPr>
          </a:p>
          <a:p>
            <a:pPr marL="769938" lvl="1" indent="-247650" eaLnBrk="1" hangingPunct="1">
              <a:lnSpc>
                <a:spcPct val="75000"/>
              </a:lnSpc>
              <a:buFontTx/>
              <a:buNone/>
              <a:defRPr/>
            </a:pPr>
            <a:r>
              <a:rPr lang="en-US" b="1" dirty="0" smtClean="0">
                <a:latin typeface="Arial" charset="0"/>
                <a:cs typeface="Arial" charset="0"/>
              </a:rPr>
              <a:t> </a:t>
            </a: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133475" y="228600"/>
            <a:ext cx="7705725" cy="1431925"/>
          </a:xfrm>
        </p:spPr>
        <p:txBody>
          <a:bodyPr/>
          <a:lstStyle/>
          <a:p>
            <a:pPr eaLnBrk="1" hangingPunct="1">
              <a:defRPr/>
            </a:pPr>
            <a:r>
              <a:rPr lang="en-US" altLang="ko-KR" sz="4800" dirty="0" smtClean="0">
                <a:latin typeface="Times New Roman" pitchFamily="18" charset="0"/>
                <a:ea typeface="HY견명조" pitchFamily="18" charset="-127"/>
                <a:cs typeface="Times New Roman" pitchFamily="18" charset="0"/>
              </a:rPr>
              <a:t>Evaluation</a:t>
            </a:r>
            <a:r>
              <a:rPr lang="en-US" altLang="ko-KR" sz="4800" dirty="0" smtClean="0">
                <a:latin typeface="Times New Roman" pitchFamily="18" charset="0"/>
                <a:cs typeface="Times New Roman" pitchFamily="18" charset="0"/>
              </a:rPr>
              <a:t> </a:t>
            </a:r>
          </a:p>
        </p:txBody>
      </p:sp>
      <p:sp>
        <p:nvSpPr>
          <p:cNvPr id="6147" name="Rectangle 3"/>
          <p:cNvSpPr>
            <a:spLocks noGrp="1" noChangeArrowheads="1"/>
          </p:cNvSpPr>
          <p:nvPr>
            <p:ph type="body" idx="1"/>
          </p:nvPr>
        </p:nvSpPr>
        <p:spPr>
          <a:xfrm>
            <a:off x="1066800" y="1981200"/>
            <a:ext cx="7543800" cy="4572000"/>
          </a:xfrm>
        </p:spPr>
        <p:txBody>
          <a:bodyPr/>
          <a:lstStyle/>
          <a:p>
            <a:pPr eaLnBrk="1" hangingPunct="1">
              <a:lnSpc>
                <a:spcPct val="100000"/>
              </a:lnSpc>
              <a:defRPr/>
            </a:pPr>
            <a:r>
              <a:rPr lang="en-US" altLang="ko-KR" sz="2800" b="1" dirty="0" smtClean="0">
                <a:solidFill>
                  <a:srgbClr val="00FF00"/>
                </a:solidFill>
              </a:rPr>
              <a:t>History</a:t>
            </a:r>
          </a:p>
          <a:p>
            <a:pPr lvl="1" eaLnBrk="1" hangingPunct="1">
              <a:lnSpc>
                <a:spcPct val="100000"/>
              </a:lnSpc>
              <a:defRPr/>
            </a:pPr>
            <a:r>
              <a:rPr lang="en-US" altLang="ko-KR" sz="2400" b="1" dirty="0" smtClean="0"/>
              <a:t>Infertility : duration, pregnancy</a:t>
            </a:r>
          </a:p>
          <a:p>
            <a:pPr lvl="1" eaLnBrk="1" hangingPunct="1">
              <a:lnSpc>
                <a:spcPct val="100000"/>
              </a:lnSpc>
              <a:defRPr/>
            </a:pPr>
            <a:r>
              <a:rPr lang="en-US" altLang="ko-KR" sz="2400" b="1" dirty="0" smtClean="0"/>
              <a:t>Developmental</a:t>
            </a:r>
          </a:p>
          <a:p>
            <a:pPr lvl="1" eaLnBrk="1" hangingPunct="1">
              <a:lnSpc>
                <a:spcPct val="100000"/>
              </a:lnSpc>
              <a:defRPr/>
            </a:pPr>
            <a:r>
              <a:rPr lang="en-US" altLang="ko-KR" sz="2400" b="1" dirty="0" smtClean="0"/>
              <a:t>Medical, surgical</a:t>
            </a:r>
          </a:p>
          <a:p>
            <a:pPr lvl="1" eaLnBrk="1" hangingPunct="1">
              <a:lnSpc>
                <a:spcPct val="100000"/>
              </a:lnSpc>
              <a:defRPr/>
            </a:pPr>
            <a:r>
              <a:rPr lang="en-US" altLang="ko-KR" sz="2400" b="1" dirty="0" smtClean="0"/>
              <a:t>Sexual</a:t>
            </a:r>
          </a:p>
          <a:p>
            <a:pPr lvl="1" eaLnBrk="1" hangingPunct="1">
              <a:lnSpc>
                <a:spcPct val="100000"/>
              </a:lnSpc>
              <a:defRPr/>
            </a:pPr>
            <a:r>
              <a:rPr lang="en-US" altLang="ko-KR" sz="2400" b="1" dirty="0" smtClean="0"/>
              <a:t>Family</a:t>
            </a:r>
          </a:p>
          <a:p>
            <a:pPr eaLnBrk="1" hangingPunct="1">
              <a:lnSpc>
                <a:spcPct val="100000"/>
              </a:lnSpc>
              <a:defRPr/>
            </a:pPr>
            <a:r>
              <a:rPr lang="en-US" altLang="ko-KR" sz="2800" b="1" dirty="0" smtClean="0">
                <a:solidFill>
                  <a:srgbClr val="00FF00"/>
                </a:solidFill>
              </a:rPr>
              <a:t>Physical exam.</a:t>
            </a:r>
          </a:p>
          <a:p>
            <a:pPr eaLnBrk="1" hangingPunct="1">
              <a:lnSpc>
                <a:spcPct val="100000"/>
              </a:lnSpc>
              <a:defRPr/>
            </a:pPr>
            <a:r>
              <a:rPr lang="en-US" altLang="ko-KR" sz="2800" b="1" dirty="0" smtClean="0">
                <a:solidFill>
                  <a:srgbClr val="00FF00"/>
                </a:solidFill>
              </a:rPr>
              <a:t>Semen analysis</a:t>
            </a:r>
          </a:p>
          <a:p>
            <a:pPr eaLnBrk="1" hangingPunct="1">
              <a:lnSpc>
                <a:spcPct val="100000"/>
              </a:lnSpc>
              <a:defRPr/>
            </a:pPr>
            <a:r>
              <a:rPr lang="en-US" altLang="ko-KR" sz="2800" b="1" dirty="0" smtClean="0">
                <a:solidFill>
                  <a:srgbClr val="00FF00"/>
                </a:solidFill>
              </a:rPr>
              <a:t>Endocrine test</a:t>
            </a:r>
          </a:p>
        </p:txBody>
      </p:sp>
    </p:spTree>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1042988" y="228600"/>
            <a:ext cx="7705725" cy="1431925"/>
          </a:xfrm>
        </p:spPr>
        <p:txBody>
          <a:bodyPr/>
          <a:lstStyle/>
          <a:p>
            <a:pPr eaLnBrk="1" hangingPunct="1">
              <a:defRPr/>
            </a:pPr>
            <a:r>
              <a:rPr lang="en-US" altLang="zh-TW" dirty="0" smtClean="0">
                <a:solidFill>
                  <a:srgbClr val="FFFF00"/>
                </a:solidFill>
                <a:latin typeface="Times New Roman" pitchFamily="18" charset="0"/>
                <a:ea typeface="新細明體" pitchFamily="18" charset="-120"/>
                <a:cs typeface="Times New Roman" pitchFamily="18" charset="0"/>
              </a:rPr>
              <a:t>Preimplantation Genetic Diagnosis</a:t>
            </a:r>
          </a:p>
        </p:txBody>
      </p:sp>
      <p:sp>
        <p:nvSpPr>
          <p:cNvPr id="186371" name="Rectangle 3"/>
          <p:cNvSpPr>
            <a:spLocks noGrp="1" noChangeArrowheads="1"/>
          </p:cNvSpPr>
          <p:nvPr>
            <p:ph type="body" idx="1"/>
          </p:nvPr>
        </p:nvSpPr>
        <p:spPr>
          <a:xfrm>
            <a:off x="914400" y="1981200"/>
            <a:ext cx="4378325" cy="4419600"/>
          </a:xfrm>
        </p:spPr>
        <p:txBody>
          <a:bodyPr/>
          <a:lstStyle/>
          <a:p>
            <a:pPr algn="just" eaLnBrk="1" hangingPunct="1">
              <a:defRPr/>
            </a:pPr>
            <a:r>
              <a:rPr lang="en-US" sz="2800" b="1" dirty="0" smtClean="0">
                <a:solidFill>
                  <a:srgbClr val="00FF00"/>
                </a:solidFill>
                <a:latin typeface="Arial" charset="0"/>
                <a:cs typeface="Arial" charset="0"/>
              </a:rPr>
              <a:t>PGD is a very early form of prenatal diagnosis</a:t>
            </a:r>
            <a:r>
              <a:rPr lang="en-US" sz="2800" b="1" dirty="0" smtClean="0">
                <a:latin typeface="Arial" charset="0"/>
                <a:cs typeface="Arial" charset="0"/>
              </a:rPr>
              <a:t> </a:t>
            </a:r>
          </a:p>
          <a:p>
            <a:pPr lvl="1" algn="just" eaLnBrk="1" hangingPunct="1">
              <a:buFontTx/>
              <a:buChar char="-"/>
              <a:defRPr/>
            </a:pPr>
            <a:r>
              <a:rPr lang="en-US" sz="2400" b="1" dirty="0" smtClean="0">
                <a:latin typeface="Arial" charset="0"/>
                <a:cs typeface="Arial" charset="0"/>
              </a:rPr>
              <a:t>Embryos are biopsied during culture in-vitro.</a:t>
            </a:r>
          </a:p>
          <a:p>
            <a:pPr lvl="1" algn="just" eaLnBrk="1" hangingPunct="1">
              <a:buFontTx/>
              <a:buChar char="-"/>
              <a:defRPr/>
            </a:pPr>
            <a:endParaRPr lang="en-US" sz="1600" b="1" dirty="0" smtClean="0">
              <a:latin typeface="Arial" charset="0"/>
              <a:cs typeface="Arial" charset="0"/>
            </a:endParaRPr>
          </a:p>
          <a:p>
            <a:pPr lvl="1" algn="just" eaLnBrk="1" hangingPunct="1">
              <a:buFontTx/>
              <a:buChar char="-"/>
              <a:defRPr/>
            </a:pPr>
            <a:r>
              <a:rPr lang="en-US" sz="2400" b="1" dirty="0" smtClean="0">
                <a:latin typeface="Arial" charset="0"/>
                <a:cs typeface="Arial" charset="0"/>
              </a:rPr>
              <a:t>Genetic diagnosis is carried out (PCR, FISH)</a:t>
            </a:r>
          </a:p>
          <a:p>
            <a:pPr lvl="1" algn="just" eaLnBrk="1" hangingPunct="1">
              <a:buFontTx/>
              <a:buNone/>
              <a:defRPr/>
            </a:pPr>
            <a:endParaRPr lang="en-US" sz="1600" b="1" dirty="0" smtClean="0">
              <a:latin typeface="Arial" charset="0"/>
              <a:cs typeface="Arial" charset="0"/>
            </a:endParaRPr>
          </a:p>
          <a:p>
            <a:pPr lvl="1" algn="just" eaLnBrk="1" hangingPunct="1">
              <a:buFontTx/>
              <a:buChar char="-"/>
              <a:defRPr/>
            </a:pPr>
            <a:r>
              <a:rPr lang="en-US" sz="2400" b="1" dirty="0" smtClean="0">
                <a:latin typeface="Arial" charset="0"/>
                <a:cs typeface="Arial" charset="0"/>
              </a:rPr>
              <a:t>Embryos shown to be free of the genetic disease are transferred to the mother.</a:t>
            </a:r>
          </a:p>
        </p:txBody>
      </p:sp>
      <p:pic>
        <p:nvPicPr>
          <p:cNvPr id="186372" name="11.MPG">
            <a:hlinkClick r:id="" action="ppaction://media"/>
          </p:cNvPr>
          <p:cNvPicPr>
            <a:picLocks noRot="1" noChangeAspect="1" noChangeArrowheads="1"/>
          </p:cNvPicPr>
          <p:nvPr>
            <a:videoFile r:link="rId1"/>
          </p:nvPr>
        </p:nvPicPr>
        <p:blipFill>
          <a:blip r:embed="rId3"/>
          <a:srcRect/>
          <a:stretch>
            <a:fillRect/>
          </a:stretch>
        </p:blipFill>
        <p:spPr bwMode="auto">
          <a:xfrm>
            <a:off x="5508625" y="2420938"/>
            <a:ext cx="3352800" cy="3671887"/>
          </a:xfrm>
          <a:prstGeom prst="rect">
            <a:avLst/>
          </a:prstGeom>
          <a:noFill/>
          <a:ln w="9525">
            <a:solidFill>
              <a:srgbClr val="FFFF00"/>
            </a:solidFill>
            <a:miter lim="800000"/>
            <a:headEnd/>
            <a:tailEnd/>
          </a:ln>
          <a:effectLst>
            <a:outerShdw dist="107763" dir="2700000" algn="ctr" rotWithShape="0">
              <a:srgbClr val="080808">
                <a:alpha val="50000"/>
              </a:srgbClr>
            </a:outerShdw>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176" fill="hold"/>
                                        <p:tgtEl>
                                          <p:spTgt spid="18637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fill="hold" display="0">
                  <p:stCondLst>
                    <p:cond delay="indefinite"/>
                  </p:stCondLst>
                  <p:endCondLst>
                    <p:cond evt="onNext" delay="0">
                      <p:tgtEl>
                        <p:sldTgt/>
                      </p:tgtEl>
                    </p:cond>
                    <p:cond evt="onPrev" delay="0">
                      <p:tgtEl>
                        <p:sldTgt/>
                      </p:tgtEl>
                    </p:cond>
                  </p:endCondLst>
                </p:cTn>
                <p:tgtEl>
                  <p:spTgt spid="186372"/>
                </p:tgtEl>
              </p:cMediaNode>
            </p:video>
            <p:seq concurrent="1" nextAc="seek">
              <p:cTn id="8" restart="whenNotActive" fill="hold" evtFilter="cancelBubble" nodeType="interactiveSeq">
                <p:stCondLst>
                  <p:cond evt="onClick" delay="0">
                    <p:tgtEl>
                      <p:spTgt spid="18637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86372"/>
                                        </p:tgtEl>
                                      </p:cBhvr>
                                    </p:cmd>
                                  </p:childTnLst>
                                </p:cTn>
                              </p:par>
                            </p:childTnLst>
                          </p:cTn>
                        </p:par>
                      </p:childTnLst>
                    </p:cTn>
                  </p:par>
                </p:childTnLst>
              </p:cTn>
              <p:nextCondLst>
                <p:cond evt="onClick" delay="0">
                  <p:tgtEl>
                    <p:spTgt spid="186372"/>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3"/>
          <p:cNvSpPr>
            <a:spLocks noGrp="1" noChangeArrowheads="1"/>
          </p:cNvSpPr>
          <p:nvPr>
            <p:ph type="body" idx="1"/>
          </p:nvPr>
        </p:nvSpPr>
        <p:spPr>
          <a:xfrm>
            <a:off x="1066800" y="2409825"/>
            <a:ext cx="7543800" cy="3035300"/>
          </a:xfrm>
        </p:spPr>
        <p:txBody>
          <a:bodyPr/>
          <a:lstStyle/>
          <a:p>
            <a:pPr algn="ctr" eaLnBrk="1" hangingPunct="1">
              <a:buFont typeface="Wingdings" pitchFamily="2" charset="2"/>
              <a:buNone/>
              <a:defRPr/>
            </a:pPr>
            <a:r>
              <a:rPr lang="en-US" sz="5400" b="1" dirty="0" smtClean="0">
                <a:solidFill>
                  <a:srgbClr val="FFFF00"/>
                </a:solidFill>
                <a:latin typeface="Arial" charset="0"/>
                <a:cs typeface="Arial" charset="0"/>
              </a:rPr>
              <a:t>Future Prospects </a:t>
            </a:r>
          </a:p>
          <a:p>
            <a:pPr algn="ctr" eaLnBrk="1" hangingPunct="1">
              <a:buFont typeface="Wingdings" pitchFamily="2" charset="2"/>
              <a:buNone/>
              <a:defRPr/>
            </a:pPr>
            <a:r>
              <a:rPr lang="en-US" sz="5400" b="1" dirty="0" smtClean="0">
                <a:solidFill>
                  <a:srgbClr val="FFFF00"/>
                </a:solidFill>
                <a:latin typeface="Arial" charset="0"/>
                <a:cs typeface="Arial" charset="0"/>
              </a:rPr>
              <a:t>In the</a:t>
            </a:r>
          </a:p>
          <a:p>
            <a:pPr algn="ctr" eaLnBrk="1" hangingPunct="1">
              <a:buFont typeface="Wingdings" pitchFamily="2" charset="2"/>
              <a:buNone/>
              <a:defRPr/>
            </a:pPr>
            <a:r>
              <a:rPr lang="en-US" sz="5400" b="1" dirty="0" smtClean="0">
                <a:solidFill>
                  <a:srgbClr val="FFFF00"/>
                </a:solidFill>
                <a:latin typeface="Arial" charset="0"/>
                <a:cs typeface="Arial" charset="0"/>
              </a:rPr>
              <a:t>Treatment of NOA</a:t>
            </a:r>
          </a:p>
        </p:txBody>
      </p:sp>
    </p:spTree>
  </p:cSld>
  <p:clrMapOvr>
    <a:masterClrMapping/>
  </p:clrMapOvr>
  <p:transition>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round/>
            <a:headEnd/>
            <a:tailEnd/>
          </a:ln>
        </p:spPr>
      </p:pic>
      <p:sp>
        <p:nvSpPr>
          <p:cNvPr id="68611" name="Rectangle 3"/>
          <p:cNvSpPr>
            <a:spLocks noChangeArrowheads="1"/>
          </p:cNvSpPr>
          <p:nvPr/>
        </p:nvSpPr>
        <p:spPr bwMode="auto">
          <a:xfrm>
            <a:off x="0" y="3257550"/>
            <a:ext cx="9144000" cy="1588"/>
          </a:xfrm>
          <a:prstGeom prst="rect">
            <a:avLst/>
          </a:prstGeom>
          <a:noFill/>
          <a:ln w="9525">
            <a:noFill/>
            <a:round/>
            <a:headEnd/>
            <a:tailEnd/>
          </a:ln>
        </p:spPr>
        <p:txBody>
          <a:bodyPr wrap="none" anchor="ctr"/>
          <a:lstStyle/>
          <a:p>
            <a:endParaRPr lang="en-US"/>
          </a:p>
        </p:txBody>
      </p:sp>
      <p:sp>
        <p:nvSpPr>
          <p:cNvPr id="19460" name="Text Box 4"/>
          <p:cNvSpPr txBox="1">
            <a:spLocks noChangeArrowheads="1"/>
          </p:cNvSpPr>
          <p:nvPr/>
        </p:nvSpPr>
        <p:spPr bwMode="auto">
          <a:xfrm>
            <a:off x="395288" y="4581525"/>
            <a:ext cx="1428750" cy="825500"/>
          </a:xfrm>
          <a:prstGeom prst="rect">
            <a:avLst/>
          </a:prstGeom>
          <a:noFill/>
          <a:ln w="9525">
            <a:noFill/>
            <a:round/>
            <a:headEnd/>
            <a:tailEnd/>
          </a:ln>
          <a:effectLst/>
        </p:spPr>
        <p:txBody>
          <a:bodyPr wrap="none" lIns="90000" tIns="46800" rIns="90000" bIns="46800">
            <a:spAutoFit/>
          </a:bodyPr>
          <a:lstStyle/>
          <a:p>
            <a:pPr defTabSz="449263">
              <a:buClr>
                <a:srgbClr val="FFFF00"/>
              </a:buClr>
              <a:buSzPct val="100000"/>
              <a:buFont typeface="Tahom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4800">
                <a:solidFill>
                  <a:srgbClr val="FFFF00"/>
                </a:solidFill>
                <a:effectLst>
                  <a:outerShdw blurRad="38100" dist="38100" dir="2700000" algn="tl">
                    <a:srgbClr val="000000"/>
                  </a:outerShdw>
                </a:effectLst>
                <a:ea typeface="MS Gothic" pitchFamily="49" charset="-128"/>
                <a:cs typeface="+mn-cs"/>
              </a:rPr>
              <a:t>ICM</a:t>
            </a:r>
          </a:p>
        </p:txBody>
      </p:sp>
      <p:sp>
        <p:nvSpPr>
          <p:cNvPr id="19461" name="Text Box 5"/>
          <p:cNvSpPr txBox="1">
            <a:spLocks noChangeArrowheads="1"/>
          </p:cNvSpPr>
          <p:nvPr/>
        </p:nvSpPr>
        <p:spPr bwMode="auto">
          <a:xfrm>
            <a:off x="6284913" y="3068638"/>
            <a:ext cx="2135187" cy="396875"/>
          </a:xfrm>
          <a:prstGeom prst="rect">
            <a:avLst/>
          </a:prstGeom>
          <a:noFill/>
          <a:ln w="9525">
            <a:noFill/>
            <a:round/>
            <a:headEnd/>
            <a:tailEnd/>
          </a:ln>
          <a:effectLst/>
        </p:spPr>
        <p:txBody>
          <a:bodyPr wrap="none" lIns="90000" tIns="46800" rIns="90000" bIns="46800">
            <a:spAutoFit/>
          </a:bodyPr>
          <a:lstStyle/>
          <a:p>
            <a:pPr defTabSz="449263">
              <a:buClr>
                <a:srgbClr val="FFFF00"/>
              </a:buClr>
              <a:buSzPct val="100000"/>
              <a:buFont typeface="Tahom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solidFill>
                  <a:srgbClr val="FFFF00"/>
                </a:solidFill>
                <a:effectLst>
                  <a:outerShdw blurRad="38100" dist="38100" dir="2700000" algn="tl">
                    <a:srgbClr val="000000"/>
                  </a:outerShdw>
                </a:effectLst>
                <a:ea typeface="MS Gothic" pitchFamily="49" charset="-128"/>
                <a:cs typeface="+mn-cs"/>
              </a:rPr>
              <a:t>Trophectoderm</a:t>
            </a:r>
          </a:p>
        </p:txBody>
      </p:sp>
      <p:sp>
        <p:nvSpPr>
          <p:cNvPr id="19462" name="Line 6"/>
          <p:cNvSpPr>
            <a:spLocks noChangeShapeType="1"/>
          </p:cNvSpPr>
          <p:nvPr/>
        </p:nvSpPr>
        <p:spPr bwMode="auto">
          <a:xfrm flipH="1" flipV="1">
            <a:off x="5721350" y="3857625"/>
            <a:ext cx="869950" cy="77788"/>
          </a:xfrm>
          <a:prstGeom prst="line">
            <a:avLst/>
          </a:prstGeom>
          <a:noFill/>
          <a:ln w="114480">
            <a:solidFill>
              <a:srgbClr val="FFFF00"/>
            </a:solidFill>
            <a:miter lim="800000"/>
            <a:headEnd/>
            <a:tailEnd type="triangle" w="med" len="med"/>
          </a:ln>
          <a:effectLst>
            <a:outerShdw dist="17819" dir="2700000" algn="ctr" rotWithShape="0">
              <a:srgbClr val="808080"/>
            </a:outerShdw>
          </a:effectLst>
        </p:spPr>
        <p:txBody>
          <a:bodyPr/>
          <a:lstStyle/>
          <a:p>
            <a:pPr>
              <a:defRPr/>
            </a:pPr>
            <a:endParaRPr lang="en-US">
              <a:cs typeface="+mn-cs"/>
            </a:endParaRPr>
          </a:p>
        </p:txBody>
      </p:sp>
      <p:sp>
        <p:nvSpPr>
          <p:cNvPr id="19463" name="Line 7"/>
          <p:cNvSpPr>
            <a:spLocks noChangeShapeType="1"/>
          </p:cNvSpPr>
          <p:nvPr/>
        </p:nvSpPr>
        <p:spPr bwMode="auto">
          <a:xfrm flipV="1">
            <a:off x="1476375" y="4146550"/>
            <a:ext cx="792163" cy="295275"/>
          </a:xfrm>
          <a:prstGeom prst="line">
            <a:avLst/>
          </a:prstGeom>
          <a:noFill/>
          <a:ln w="114480">
            <a:solidFill>
              <a:srgbClr val="FFFF00"/>
            </a:solidFill>
            <a:miter lim="800000"/>
            <a:headEnd/>
            <a:tailEnd type="triangle" w="med" len="med"/>
          </a:ln>
          <a:effectLst>
            <a:outerShdw dist="17819" dir="2700000" algn="ctr" rotWithShape="0">
              <a:srgbClr val="808080"/>
            </a:outerShdw>
          </a:effectLst>
        </p:spPr>
        <p:txBody>
          <a:bodyPr/>
          <a:lstStyle/>
          <a:p>
            <a:pPr>
              <a:defRPr/>
            </a:pPr>
            <a:endParaRPr lang="en-US">
              <a:cs typeface="+mn-cs"/>
            </a:endParaRPr>
          </a:p>
        </p:txBody>
      </p:sp>
      <p:sp>
        <p:nvSpPr>
          <p:cNvPr id="19464" name="Rectangle 8"/>
          <p:cNvSpPr>
            <a:spLocks noGrp="1" noChangeArrowheads="1"/>
          </p:cNvSpPr>
          <p:nvPr>
            <p:ph type="title"/>
          </p:nvPr>
        </p:nvSpPr>
        <p:spPr>
          <a:xfrm>
            <a:off x="179388" y="44450"/>
            <a:ext cx="8820150" cy="765175"/>
          </a:xfrm>
        </p:spPr>
        <p:txBody>
          <a:bodyPr lIns="90000" tIns="46800" rIns="90000" bIns="46800"/>
          <a:lstStyle/>
          <a:p>
            <a:pPr defTabSz="449263" rtl="1" eaLnBrk="1" hangingPunct="1">
              <a:buClr>
                <a:srgbClr val="FFFFFF"/>
              </a:buClr>
              <a:buFont typeface="Tahom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4400">
                <a:solidFill>
                  <a:srgbClr val="FFFFFF"/>
                </a:solidFill>
                <a:cs typeface="Arial" charset="0"/>
              </a:rPr>
              <a:t>Embryonic Stem Cells</a:t>
            </a:r>
          </a:p>
        </p:txBody>
      </p:sp>
      <p:sp>
        <p:nvSpPr>
          <p:cNvPr id="68617" name="AutoShape 9"/>
          <p:cNvSpPr>
            <a:spLocks noChangeArrowheads="1"/>
          </p:cNvSpPr>
          <p:nvPr/>
        </p:nvSpPr>
        <p:spPr bwMode="auto">
          <a:xfrm>
            <a:off x="3059113" y="2492375"/>
            <a:ext cx="3168650" cy="1152525"/>
          </a:xfrm>
          <a:prstGeom prst="curvedDownArrow">
            <a:avLst>
              <a:gd name="adj1" fmla="val 53459"/>
              <a:gd name="adj2" fmla="val 109463"/>
              <a:gd name="adj3" fmla="val 33333"/>
            </a:avLst>
          </a:prstGeom>
          <a:noFill/>
          <a:ln w="9525">
            <a:noFill/>
            <a:round/>
            <a:headEnd/>
            <a:tailEnd/>
          </a:ln>
        </p:spPr>
        <p:txBody>
          <a:bodyPr wrap="none" anchor="ctr"/>
          <a:lstStyle/>
          <a:p>
            <a:endParaRPr lang="en-US"/>
          </a:p>
        </p:txBody>
      </p:sp>
      <p:grpSp>
        <p:nvGrpSpPr>
          <p:cNvPr id="2" name="Group 10"/>
          <p:cNvGrpSpPr>
            <a:grpSpLocks/>
          </p:cNvGrpSpPr>
          <p:nvPr/>
        </p:nvGrpSpPr>
        <p:grpSpPr bwMode="auto">
          <a:xfrm>
            <a:off x="3346450" y="889000"/>
            <a:ext cx="5546725" cy="2703513"/>
            <a:chOff x="2108" y="560"/>
            <a:chExt cx="3494" cy="1703"/>
          </a:xfrm>
        </p:grpSpPr>
        <p:pic>
          <p:nvPicPr>
            <p:cNvPr id="68619" name="Picture 11"/>
            <p:cNvPicPr>
              <a:picLocks noChangeAspect="1" noChangeArrowheads="1"/>
            </p:cNvPicPr>
            <p:nvPr/>
          </p:nvPicPr>
          <p:blipFill>
            <a:blip r:embed="rId4">
              <a:lum bright="-20000"/>
              <a:grayscl/>
            </a:blip>
            <a:srcRect/>
            <a:stretch>
              <a:fillRect/>
            </a:stretch>
          </p:blipFill>
          <p:spPr bwMode="auto">
            <a:xfrm>
              <a:off x="3878" y="572"/>
              <a:ext cx="1724" cy="1293"/>
            </a:xfrm>
            <a:prstGeom prst="rect">
              <a:avLst/>
            </a:prstGeom>
            <a:noFill/>
            <a:ln w="38160">
              <a:solidFill>
                <a:srgbClr val="000000"/>
              </a:solidFill>
              <a:miter lim="800000"/>
              <a:headEnd/>
              <a:tailEnd/>
            </a:ln>
          </p:spPr>
        </p:pic>
        <p:sp>
          <p:nvSpPr>
            <p:cNvPr id="68620" name="AutoShape 12"/>
            <p:cNvSpPr>
              <a:spLocks noChangeArrowheads="1"/>
            </p:cNvSpPr>
            <p:nvPr/>
          </p:nvSpPr>
          <p:spPr bwMode="auto">
            <a:xfrm rot="-2460000">
              <a:off x="2108" y="1073"/>
              <a:ext cx="1815" cy="680"/>
            </a:xfrm>
            <a:prstGeom prst="curvedDownArrow">
              <a:avLst>
                <a:gd name="adj1" fmla="val 51900"/>
                <a:gd name="adj2" fmla="val 106270"/>
                <a:gd name="adj3" fmla="val 33333"/>
              </a:avLst>
            </a:prstGeom>
            <a:solidFill>
              <a:srgbClr val="FFFF00"/>
            </a:solidFill>
            <a:ln w="9360">
              <a:solidFill>
                <a:srgbClr val="000000"/>
              </a:solidFill>
              <a:miter lim="800000"/>
              <a:headEnd/>
              <a:tailEnd/>
            </a:ln>
          </p:spPr>
          <p:txBody>
            <a:bodyPr wrap="none" anchor="ctr"/>
            <a:lstStyle/>
            <a:p>
              <a:endParaRPr lang="en-US"/>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4"/>
          <p:cNvSpPr>
            <a:spLocks noGrp="1"/>
          </p:cNvSpPr>
          <p:nvPr>
            <p:ph type="sldNum" sz="quarter" idx="12"/>
          </p:nvPr>
        </p:nvSpPr>
        <p:spPr/>
        <p:txBody>
          <a:bodyPr/>
          <a:lstStyle/>
          <a:p>
            <a:pPr>
              <a:defRPr/>
            </a:pPr>
            <a:fld id="{B0533DE3-8C6B-4871-9C55-D20E7D8E6791}" type="slidenum">
              <a:rPr lang="ar-SA"/>
              <a:pPr>
                <a:defRPr/>
              </a:pPr>
              <a:t>63</a:t>
            </a:fld>
            <a:endParaRPr lang="en-GB"/>
          </a:p>
        </p:txBody>
      </p:sp>
      <p:pic>
        <p:nvPicPr>
          <p:cNvPr id="330754" name="hESCunderstereo.wmv">
            <a:hlinkClick r:id="" action="ppaction://media"/>
          </p:cNvPr>
          <p:cNvPicPr>
            <a:picLocks noGrp="1" noRot="1" noChangeAspect="1" noChangeArrowheads="1"/>
          </p:cNvPicPr>
          <p:nvPr>
            <p:ph/>
            <a:videoFile r:link="rId1"/>
          </p:nvPr>
        </p:nvPicPr>
        <p:blipFill>
          <a:blip r:embed="rId4"/>
          <a:srcRect/>
          <a:stretch>
            <a:fillRect/>
          </a:stretch>
        </p:blipFill>
        <p:spPr>
          <a:xfrm>
            <a:off x="3203575" y="3816350"/>
            <a:ext cx="3803650" cy="2852738"/>
          </a:xfrm>
          <a:ln w="19050">
            <a:solidFill>
              <a:srgbClr val="FFFF00"/>
            </a:solidFill>
          </a:ln>
          <a:effectLst>
            <a:outerShdw dist="107763" dir="2700000" algn="ctr" rotWithShape="0">
              <a:srgbClr val="808080">
                <a:alpha val="50000"/>
              </a:srgbClr>
            </a:outerShdw>
          </a:effectLst>
        </p:spPr>
      </p:pic>
      <p:pic>
        <p:nvPicPr>
          <p:cNvPr id="21508" name="Picture 3" descr="Resim1"/>
          <p:cNvPicPr>
            <a:picLocks noChangeAspect="1" noChangeArrowheads="1"/>
          </p:cNvPicPr>
          <p:nvPr/>
        </p:nvPicPr>
        <p:blipFill>
          <a:blip r:embed="rId5"/>
          <a:srcRect l="7494" t="19923" r="2370" b="11609"/>
          <a:stretch>
            <a:fillRect/>
          </a:stretch>
        </p:blipFill>
        <p:spPr bwMode="auto">
          <a:xfrm>
            <a:off x="984250" y="2060575"/>
            <a:ext cx="1682750" cy="1582738"/>
          </a:xfrm>
          <a:prstGeom prst="rect">
            <a:avLst/>
          </a:prstGeom>
          <a:noFill/>
          <a:ln w="57150">
            <a:solidFill>
              <a:schemeClr val="tx1"/>
            </a:solidFill>
            <a:miter lim="800000"/>
            <a:headEnd/>
            <a:tailEnd/>
          </a:ln>
        </p:spPr>
      </p:pic>
      <p:pic>
        <p:nvPicPr>
          <p:cNvPr id="21509" name="Picture 4"/>
          <p:cNvPicPr>
            <a:picLocks noChangeAspect="1" noChangeArrowheads="1"/>
          </p:cNvPicPr>
          <p:nvPr/>
        </p:nvPicPr>
        <p:blipFill>
          <a:blip r:embed="rId6"/>
          <a:srcRect l="5551" t="7402" r="66771" b="53281"/>
          <a:stretch>
            <a:fillRect/>
          </a:stretch>
        </p:blipFill>
        <p:spPr bwMode="auto">
          <a:xfrm>
            <a:off x="7237413" y="2208213"/>
            <a:ext cx="1655762" cy="1509712"/>
          </a:xfrm>
          <a:prstGeom prst="rect">
            <a:avLst/>
          </a:prstGeom>
          <a:noFill/>
          <a:ln w="57150">
            <a:solidFill>
              <a:schemeClr val="tx1"/>
            </a:solidFill>
            <a:miter lim="800000"/>
            <a:headEnd/>
            <a:tailEnd/>
          </a:ln>
        </p:spPr>
      </p:pic>
      <p:sp>
        <p:nvSpPr>
          <p:cNvPr id="21510" name="Oval 5"/>
          <p:cNvSpPr>
            <a:spLocks noChangeArrowheads="1"/>
          </p:cNvSpPr>
          <p:nvPr/>
        </p:nvSpPr>
        <p:spPr bwMode="auto">
          <a:xfrm>
            <a:off x="2090738" y="2274888"/>
            <a:ext cx="647700" cy="720725"/>
          </a:xfrm>
          <a:prstGeom prst="ellipse">
            <a:avLst/>
          </a:prstGeom>
          <a:noFill/>
          <a:ln w="38100">
            <a:solidFill>
              <a:srgbClr val="FF6600"/>
            </a:solidFill>
            <a:round/>
            <a:headEnd/>
            <a:tailEnd/>
          </a:ln>
        </p:spPr>
        <p:txBody>
          <a:bodyPr wrap="none" anchor="ctr"/>
          <a:lstStyle/>
          <a:p>
            <a:endParaRPr lang="en-US"/>
          </a:p>
        </p:txBody>
      </p:sp>
      <p:pic>
        <p:nvPicPr>
          <p:cNvPr id="21511" name="Picture 6" descr="DzlItem2750"/>
          <p:cNvPicPr>
            <a:picLocks noChangeAspect="1" noChangeArrowheads="1"/>
          </p:cNvPicPr>
          <p:nvPr/>
        </p:nvPicPr>
        <p:blipFill>
          <a:blip r:embed="rId7"/>
          <a:srcRect/>
          <a:stretch>
            <a:fillRect/>
          </a:stretch>
        </p:blipFill>
        <p:spPr bwMode="auto">
          <a:xfrm>
            <a:off x="4211638" y="2024063"/>
            <a:ext cx="1657350" cy="1657350"/>
          </a:xfrm>
          <a:prstGeom prst="rect">
            <a:avLst/>
          </a:prstGeom>
          <a:noFill/>
          <a:ln w="57150">
            <a:solidFill>
              <a:schemeClr val="tx1"/>
            </a:solidFill>
            <a:miter lim="800000"/>
            <a:headEnd/>
            <a:tailEnd/>
          </a:ln>
        </p:spPr>
      </p:pic>
      <p:sp>
        <p:nvSpPr>
          <p:cNvPr id="21512" name="Text Box 7"/>
          <p:cNvSpPr txBox="1">
            <a:spLocks noChangeArrowheads="1"/>
          </p:cNvSpPr>
          <p:nvPr/>
        </p:nvSpPr>
        <p:spPr bwMode="auto">
          <a:xfrm>
            <a:off x="4322763" y="1952625"/>
            <a:ext cx="2519362" cy="336550"/>
          </a:xfrm>
          <a:prstGeom prst="rect">
            <a:avLst/>
          </a:prstGeom>
          <a:noFill/>
          <a:ln w="9525">
            <a:noFill/>
            <a:miter lim="800000"/>
            <a:headEnd/>
            <a:tailEnd/>
          </a:ln>
        </p:spPr>
        <p:txBody>
          <a:bodyPr>
            <a:spAutoFit/>
          </a:bodyPr>
          <a:lstStyle/>
          <a:p>
            <a:pPr>
              <a:spcBef>
                <a:spcPct val="50000"/>
              </a:spcBef>
            </a:pPr>
            <a:endParaRPr lang="en-US" sz="1600"/>
          </a:p>
        </p:txBody>
      </p:sp>
      <p:sp>
        <p:nvSpPr>
          <p:cNvPr id="21513" name="Line 8"/>
          <p:cNvSpPr>
            <a:spLocks noChangeShapeType="1"/>
          </p:cNvSpPr>
          <p:nvPr/>
        </p:nvSpPr>
        <p:spPr bwMode="auto">
          <a:xfrm>
            <a:off x="2667000" y="2851150"/>
            <a:ext cx="1584325" cy="1588"/>
          </a:xfrm>
          <a:prstGeom prst="line">
            <a:avLst/>
          </a:prstGeom>
          <a:noFill/>
          <a:ln w="38100">
            <a:solidFill>
              <a:srgbClr val="FF6600"/>
            </a:solidFill>
            <a:round/>
            <a:headEnd/>
            <a:tailEnd type="stealth" w="med" len="med"/>
          </a:ln>
        </p:spPr>
        <p:txBody>
          <a:bodyPr/>
          <a:lstStyle/>
          <a:p>
            <a:endParaRPr lang="ar-SY"/>
          </a:p>
        </p:txBody>
      </p:sp>
      <p:sp>
        <p:nvSpPr>
          <p:cNvPr id="21514" name="Text Box 9"/>
          <p:cNvSpPr txBox="1">
            <a:spLocks noChangeArrowheads="1"/>
          </p:cNvSpPr>
          <p:nvPr/>
        </p:nvSpPr>
        <p:spPr bwMode="auto">
          <a:xfrm>
            <a:off x="2667000" y="2419350"/>
            <a:ext cx="3024188" cy="336550"/>
          </a:xfrm>
          <a:prstGeom prst="rect">
            <a:avLst/>
          </a:prstGeom>
          <a:noFill/>
          <a:ln w="9525">
            <a:noFill/>
            <a:miter lim="800000"/>
            <a:headEnd/>
            <a:tailEnd/>
          </a:ln>
        </p:spPr>
        <p:txBody>
          <a:bodyPr>
            <a:spAutoFit/>
          </a:bodyPr>
          <a:lstStyle/>
          <a:p>
            <a:pPr>
              <a:spcBef>
                <a:spcPct val="50000"/>
              </a:spcBef>
            </a:pPr>
            <a:r>
              <a:rPr lang="tr-TR" sz="1600"/>
              <a:t>ICM isolation</a:t>
            </a:r>
          </a:p>
        </p:txBody>
      </p:sp>
      <p:sp>
        <p:nvSpPr>
          <p:cNvPr id="21515" name="Text Box 10"/>
          <p:cNvSpPr txBox="1">
            <a:spLocks noChangeArrowheads="1"/>
          </p:cNvSpPr>
          <p:nvPr/>
        </p:nvSpPr>
        <p:spPr bwMode="auto">
          <a:xfrm>
            <a:off x="2738438" y="2874963"/>
            <a:ext cx="3024187" cy="336550"/>
          </a:xfrm>
          <a:prstGeom prst="rect">
            <a:avLst/>
          </a:prstGeom>
          <a:noFill/>
          <a:ln w="9525">
            <a:noFill/>
            <a:miter lim="800000"/>
            <a:headEnd/>
            <a:tailEnd/>
          </a:ln>
        </p:spPr>
        <p:txBody>
          <a:bodyPr>
            <a:spAutoFit/>
          </a:bodyPr>
          <a:lstStyle/>
          <a:p>
            <a:pPr>
              <a:spcBef>
                <a:spcPct val="50000"/>
              </a:spcBef>
            </a:pPr>
            <a:r>
              <a:rPr lang="tr-TR" sz="1600"/>
              <a:t>culture</a:t>
            </a:r>
          </a:p>
        </p:txBody>
      </p:sp>
      <p:sp>
        <p:nvSpPr>
          <p:cNvPr id="21516" name="Text Box 11"/>
          <p:cNvSpPr txBox="1">
            <a:spLocks noChangeArrowheads="1"/>
          </p:cNvSpPr>
          <p:nvPr/>
        </p:nvSpPr>
        <p:spPr bwMode="auto">
          <a:xfrm>
            <a:off x="4356100" y="1652588"/>
            <a:ext cx="2879725" cy="336550"/>
          </a:xfrm>
          <a:prstGeom prst="rect">
            <a:avLst/>
          </a:prstGeom>
          <a:noFill/>
          <a:ln w="9525">
            <a:noFill/>
            <a:miter lim="800000"/>
            <a:headEnd/>
            <a:tailEnd/>
          </a:ln>
        </p:spPr>
        <p:txBody>
          <a:bodyPr>
            <a:spAutoFit/>
          </a:bodyPr>
          <a:lstStyle/>
          <a:p>
            <a:pPr>
              <a:spcBef>
                <a:spcPct val="50000"/>
              </a:spcBef>
            </a:pPr>
            <a:r>
              <a:rPr lang="tr-TR" sz="1600"/>
              <a:t>Feeder cells</a:t>
            </a:r>
          </a:p>
        </p:txBody>
      </p:sp>
      <p:sp>
        <p:nvSpPr>
          <p:cNvPr id="21517" name="Text Box 12"/>
          <p:cNvSpPr txBox="1">
            <a:spLocks noChangeArrowheads="1"/>
          </p:cNvSpPr>
          <p:nvPr/>
        </p:nvSpPr>
        <p:spPr bwMode="auto">
          <a:xfrm>
            <a:off x="7164388" y="1797050"/>
            <a:ext cx="2879725" cy="336550"/>
          </a:xfrm>
          <a:prstGeom prst="rect">
            <a:avLst/>
          </a:prstGeom>
          <a:noFill/>
          <a:ln w="9525">
            <a:noFill/>
            <a:miter lim="800000"/>
            <a:headEnd/>
            <a:tailEnd/>
          </a:ln>
        </p:spPr>
        <p:txBody>
          <a:bodyPr>
            <a:spAutoFit/>
          </a:bodyPr>
          <a:lstStyle/>
          <a:p>
            <a:pPr>
              <a:spcBef>
                <a:spcPct val="50000"/>
              </a:spcBef>
            </a:pPr>
            <a:r>
              <a:rPr lang="tr-TR" sz="1600"/>
              <a:t>hESC colony</a:t>
            </a:r>
          </a:p>
        </p:txBody>
      </p:sp>
      <p:sp>
        <p:nvSpPr>
          <p:cNvPr id="21518" name="Line 13"/>
          <p:cNvSpPr>
            <a:spLocks noChangeShapeType="1"/>
          </p:cNvSpPr>
          <p:nvPr/>
        </p:nvSpPr>
        <p:spPr bwMode="auto">
          <a:xfrm>
            <a:off x="5835650" y="2778125"/>
            <a:ext cx="1655763" cy="1588"/>
          </a:xfrm>
          <a:prstGeom prst="line">
            <a:avLst/>
          </a:prstGeom>
          <a:noFill/>
          <a:ln w="38100">
            <a:solidFill>
              <a:srgbClr val="FF6600"/>
            </a:solidFill>
            <a:round/>
            <a:headEnd/>
            <a:tailEnd type="stealth" w="med" len="med"/>
          </a:ln>
        </p:spPr>
        <p:txBody>
          <a:bodyPr/>
          <a:lstStyle/>
          <a:p>
            <a:endParaRPr lang="ar-SY"/>
          </a:p>
        </p:txBody>
      </p:sp>
      <p:sp>
        <p:nvSpPr>
          <p:cNvPr id="21519" name="Text Box 14"/>
          <p:cNvSpPr txBox="1">
            <a:spLocks noChangeArrowheads="1"/>
          </p:cNvSpPr>
          <p:nvPr/>
        </p:nvSpPr>
        <p:spPr bwMode="auto">
          <a:xfrm>
            <a:off x="6049963" y="2441575"/>
            <a:ext cx="2879725" cy="304800"/>
          </a:xfrm>
          <a:prstGeom prst="rect">
            <a:avLst/>
          </a:prstGeom>
          <a:noFill/>
          <a:ln w="9525">
            <a:noFill/>
            <a:miter lim="800000"/>
            <a:headEnd/>
            <a:tailEnd/>
          </a:ln>
        </p:spPr>
        <p:txBody>
          <a:bodyPr>
            <a:spAutoFit/>
          </a:bodyPr>
          <a:lstStyle/>
          <a:p>
            <a:pPr>
              <a:spcBef>
                <a:spcPct val="50000"/>
              </a:spcBef>
            </a:pPr>
            <a:r>
              <a:rPr lang="tr-TR" sz="1400"/>
              <a:t>Culture</a:t>
            </a:r>
          </a:p>
        </p:txBody>
      </p:sp>
      <p:sp>
        <p:nvSpPr>
          <p:cNvPr id="21520" name="Text Box 15"/>
          <p:cNvSpPr txBox="1">
            <a:spLocks noChangeArrowheads="1"/>
          </p:cNvSpPr>
          <p:nvPr/>
        </p:nvSpPr>
        <p:spPr bwMode="auto">
          <a:xfrm>
            <a:off x="468313" y="115888"/>
            <a:ext cx="6624637" cy="457200"/>
          </a:xfrm>
          <a:prstGeom prst="rect">
            <a:avLst/>
          </a:prstGeom>
          <a:noFill/>
          <a:ln w="9525">
            <a:noFill/>
            <a:miter lim="800000"/>
            <a:headEnd/>
            <a:tailEnd/>
          </a:ln>
        </p:spPr>
        <p:txBody>
          <a:bodyPr>
            <a:spAutoFit/>
          </a:bodyPr>
          <a:lstStyle/>
          <a:p>
            <a:pPr>
              <a:spcBef>
                <a:spcPct val="50000"/>
              </a:spcBef>
            </a:pPr>
            <a:endParaRPr lang="en-US" sz="2400" b="0"/>
          </a:p>
        </p:txBody>
      </p:sp>
      <p:sp>
        <p:nvSpPr>
          <p:cNvPr id="330768" name="Rectangle 16"/>
          <p:cNvSpPr>
            <a:spLocks noChangeArrowheads="1"/>
          </p:cNvSpPr>
          <p:nvPr/>
        </p:nvSpPr>
        <p:spPr bwMode="auto">
          <a:xfrm>
            <a:off x="1116013" y="495300"/>
            <a:ext cx="7683500" cy="701675"/>
          </a:xfrm>
          <a:prstGeom prst="rect">
            <a:avLst/>
          </a:prstGeom>
          <a:ln w="19050">
            <a:solidFill>
              <a:srgbClr val="FFFF00"/>
            </a:solidFill>
            <a:headEnd/>
            <a:tailEnd/>
          </a:ln>
        </p:spPr>
        <p:style>
          <a:lnRef idx="0">
            <a:schemeClr val="dk1"/>
          </a:lnRef>
          <a:fillRef idx="3">
            <a:schemeClr val="dk1"/>
          </a:fillRef>
          <a:effectRef idx="3">
            <a:schemeClr val="dk1"/>
          </a:effectRef>
          <a:fontRef idx="minor">
            <a:schemeClr val="lt1"/>
          </a:fontRef>
        </p:style>
        <p:txBody>
          <a:bodyPr wrap="none">
            <a:spAutoFit/>
          </a:bodyPr>
          <a:lstStyle/>
          <a:p>
            <a:pPr>
              <a:defRPr/>
            </a:pPr>
            <a:r>
              <a:rPr lang="tr-TR" sz="4000" dirty="0">
                <a:solidFill>
                  <a:srgbClr val="FFFF00"/>
                </a:solidFill>
                <a:effectLst>
                  <a:outerShdw blurRad="38100" dist="38100" dir="2700000" algn="tl">
                    <a:srgbClr val="000000"/>
                  </a:outerShdw>
                </a:effectLst>
              </a:rPr>
              <a:t>Human Embryonic Stem Cells</a:t>
            </a:r>
          </a:p>
        </p:txBody>
      </p:sp>
      <p:sp>
        <p:nvSpPr>
          <p:cNvPr id="21524" name="Line 17"/>
          <p:cNvSpPr>
            <a:spLocks noChangeShapeType="1"/>
          </p:cNvSpPr>
          <p:nvPr/>
        </p:nvSpPr>
        <p:spPr bwMode="auto">
          <a:xfrm flipH="1">
            <a:off x="6804025" y="3213100"/>
            <a:ext cx="1152525" cy="1216025"/>
          </a:xfrm>
          <a:prstGeom prst="line">
            <a:avLst/>
          </a:prstGeom>
          <a:noFill/>
          <a:ln w="38100">
            <a:solidFill>
              <a:srgbClr val="FF6600"/>
            </a:solidFill>
            <a:round/>
            <a:headEnd/>
            <a:tailEnd type="stealth" w="med" len="med"/>
          </a:ln>
        </p:spPr>
        <p:txBody>
          <a:bodyPr/>
          <a:lstStyle/>
          <a:p>
            <a:endParaRPr lang="ar-SY"/>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760" fill="hold"/>
                                        <p:tgtEl>
                                          <p:spTgt spid="33075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30754"/>
                </p:tgtEl>
              </p:cMediaNode>
            </p:video>
            <p:seq concurrent="1" nextAc="seek">
              <p:cTn id="8" restart="whenNotActive" fill="hold" evtFilter="cancelBubble" nodeType="interactiveSeq">
                <p:stCondLst>
                  <p:cond evt="onClick" delay="0">
                    <p:tgtEl>
                      <p:spTgt spid="33075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30754"/>
                                        </p:tgtEl>
                                      </p:cBhvr>
                                    </p:cmd>
                                  </p:childTnLst>
                                </p:cTn>
                              </p:par>
                            </p:childTnLst>
                          </p:cTn>
                        </p:par>
                      </p:childTnLst>
                    </p:cTn>
                  </p:par>
                </p:childTnLst>
              </p:cTn>
              <p:nextCondLst>
                <p:cond evt="onClick" delay="0">
                  <p:tgtEl>
                    <p:spTgt spid="330754"/>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lide Number Placeholder 6"/>
          <p:cNvSpPr>
            <a:spLocks noGrp="1"/>
          </p:cNvSpPr>
          <p:nvPr>
            <p:ph type="sldNum" sz="quarter" idx="12"/>
          </p:nvPr>
        </p:nvSpPr>
        <p:spPr/>
        <p:txBody>
          <a:bodyPr/>
          <a:lstStyle/>
          <a:p>
            <a:pPr>
              <a:defRPr/>
            </a:pPr>
            <a:fld id="{5582868D-98AE-4725-A1B1-80A82960C814}" type="slidenum">
              <a:rPr lang="ar-SA"/>
              <a:pPr>
                <a:defRPr/>
              </a:pPr>
              <a:t>64</a:t>
            </a:fld>
            <a:endParaRPr lang="en-GB"/>
          </a:p>
        </p:txBody>
      </p:sp>
      <p:sp>
        <p:nvSpPr>
          <p:cNvPr id="332802" name="Rectangle 2"/>
          <p:cNvSpPr>
            <a:spLocks noGrp="1" noChangeArrowheads="1"/>
          </p:cNvSpPr>
          <p:nvPr>
            <p:ph type="title"/>
          </p:nvPr>
        </p:nvSpPr>
        <p:spPr>
          <a:xfrm>
            <a:off x="971550" y="341313"/>
            <a:ext cx="8064500" cy="1143000"/>
          </a:xfrm>
        </p:spPr>
        <p:txBody>
          <a:bodyPr/>
          <a:lstStyle/>
          <a:p>
            <a:pPr eaLnBrk="1" hangingPunct="1">
              <a:defRPr/>
            </a:pPr>
            <a:r>
              <a:rPr lang="tr-TR" dirty="0" smtClean="0">
                <a:solidFill>
                  <a:srgbClr val="FFFF00"/>
                </a:solidFill>
              </a:rPr>
              <a:t>Human Embryonic Stem cells</a:t>
            </a:r>
          </a:p>
        </p:txBody>
      </p:sp>
      <p:pic>
        <p:nvPicPr>
          <p:cNvPr id="332803" name="human ESC diff1_00010.wmv">
            <a:hlinkClick r:id="" action="ppaction://media"/>
          </p:cNvPr>
          <p:cNvPicPr>
            <a:picLocks noRot="1" noChangeAspect="1" noChangeArrowheads="1"/>
          </p:cNvPicPr>
          <p:nvPr>
            <p:ph sz="half" idx="2"/>
            <a:videoFile r:link="rId1"/>
          </p:nvPr>
        </p:nvPicPr>
        <p:blipFill>
          <a:blip r:embed="rId7"/>
          <a:srcRect/>
          <a:stretch>
            <a:fillRect/>
          </a:stretch>
        </p:blipFill>
        <p:spPr>
          <a:xfrm>
            <a:off x="3708400" y="4540250"/>
            <a:ext cx="2305050" cy="1728788"/>
          </a:xfrm>
          <a:ln w="19050">
            <a:solidFill>
              <a:srgbClr val="FFFF00"/>
            </a:solidFill>
          </a:ln>
        </p:spPr>
      </p:pic>
      <p:pic>
        <p:nvPicPr>
          <p:cNvPr id="22533" name="Picture 4"/>
          <p:cNvPicPr>
            <a:picLocks noChangeAspect="1" noChangeArrowheads="1"/>
          </p:cNvPicPr>
          <p:nvPr/>
        </p:nvPicPr>
        <p:blipFill>
          <a:blip r:embed="rId8"/>
          <a:srcRect l="5534" t="7379" r="66776" b="53256"/>
          <a:stretch>
            <a:fillRect/>
          </a:stretch>
        </p:blipFill>
        <p:spPr bwMode="auto">
          <a:xfrm>
            <a:off x="968375" y="1557338"/>
            <a:ext cx="1368425" cy="1439862"/>
          </a:xfrm>
          <a:prstGeom prst="rect">
            <a:avLst/>
          </a:prstGeom>
          <a:noFill/>
          <a:ln w="19050">
            <a:solidFill>
              <a:schemeClr val="bg2"/>
            </a:solidFill>
            <a:miter lim="800000"/>
            <a:headEnd/>
            <a:tailEnd/>
          </a:ln>
        </p:spPr>
      </p:pic>
      <p:pic>
        <p:nvPicPr>
          <p:cNvPr id="22534" name="Picture 5"/>
          <p:cNvPicPr>
            <a:picLocks noChangeAspect="1" noChangeArrowheads="1"/>
          </p:cNvPicPr>
          <p:nvPr/>
        </p:nvPicPr>
        <p:blipFill>
          <a:blip r:embed="rId8"/>
          <a:srcRect l="5701" t="53867" r="66600" b="9200"/>
          <a:stretch>
            <a:fillRect/>
          </a:stretch>
        </p:blipFill>
        <p:spPr bwMode="auto">
          <a:xfrm>
            <a:off x="3054350" y="1555750"/>
            <a:ext cx="1441450" cy="1439863"/>
          </a:xfrm>
          <a:prstGeom prst="rect">
            <a:avLst/>
          </a:prstGeom>
          <a:noFill/>
          <a:ln w="19050">
            <a:solidFill>
              <a:schemeClr val="bg2"/>
            </a:solidFill>
            <a:miter lim="800000"/>
            <a:headEnd/>
            <a:tailEnd/>
          </a:ln>
        </p:spPr>
      </p:pic>
      <p:sp>
        <p:nvSpPr>
          <p:cNvPr id="22535" name="Text Box 6"/>
          <p:cNvSpPr txBox="1">
            <a:spLocks noChangeArrowheads="1"/>
          </p:cNvSpPr>
          <p:nvPr/>
        </p:nvSpPr>
        <p:spPr bwMode="auto">
          <a:xfrm>
            <a:off x="1495425" y="1989138"/>
            <a:ext cx="2665413" cy="304800"/>
          </a:xfrm>
          <a:prstGeom prst="rect">
            <a:avLst/>
          </a:prstGeom>
          <a:noFill/>
          <a:ln w="9525">
            <a:noFill/>
            <a:miter lim="800000"/>
            <a:headEnd/>
            <a:tailEnd/>
          </a:ln>
        </p:spPr>
        <p:txBody>
          <a:bodyPr>
            <a:spAutoFit/>
          </a:bodyPr>
          <a:lstStyle/>
          <a:p>
            <a:pPr>
              <a:spcBef>
                <a:spcPct val="50000"/>
              </a:spcBef>
            </a:pPr>
            <a:r>
              <a:rPr lang="tr-TR" sz="1200">
                <a:latin typeface="Arial" pitchFamily="34" charset="0"/>
              </a:rPr>
              <a:t>    </a:t>
            </a:r>
            <a:r>
              <a:rPr lang="tr-TR" sz="1400">
                <a:solidFill>
                  <a:srgbClr val="FFFF00"/>
                </a:solidFill>
                <a:latin typeface="Arial" pitchFamily="34" charset="0"/>
              </a:rPr>
              <a:t>mechanical passaging</a:t>
            </a:r>
          </a:p>
        </p:txBody>
      </p:sp>
      <p:sp>
        <p:nvSpPr>
          <p:cNvPr id="22536" name="Line 7"/>
          <p:cNvSpPr>
            <a:spLocks noChangeShapeType="1"/>
          </p:cNvSpPr>
          <p:nvPr/>
        </p:nvSpPr>
        <p:spPr bwMode="auto">
          <a:xfrm>
            <a:off x="1758950" y="2347913"/>
            <a:ext cx="1800225" cy="0"/>
          </a:xfrm>
          <a:prstGeom prst="line">
            <a:avLst/>
          </a:prstGeom>
          <a:noFill/>
          <a:ln w="38100">
            <a:solidFill>
              <a:srgbClr val="FF6600"/>
            </a:solidFill>
            <a:round/>
            <a:headEnd/>
            <a:tailEnd type="triangle" w="med" len="med"/>
          </a:ln>
        </p:spPr>
        <p:txBody>
          <a:bodyPr/>
          <a:lstStyle/>
          <a:p>
            <a:endParaRPr lang="ar-SY"/>
          </a:p>
        </p:txBody>
      </p:sp>
      <p:sp>
        <p:nvSpPr>
          <p:cNvPr id="22537" name="Line 8"/>
          <p:cNvSpPr>
            <a:spLocks noChangeShapeType="1"/>
          </p:cNvSpPr>
          <p:nvPr/>
        </p:nvSpPr>
        <p:spPr bwMode="auto">
          <a:xfrm>
            <a:off x="3827463" y="2276475"/>
            <a:ext cx="3168650" cy="0"/>
          </a:xfrm>
          <a:prstGeom prst="line">
            <a:avLst/>
          </a:prstGeom>
          <a:noFill/>
          <a:ln w="38100">
            <a:solidFill>
              <a:srgbClr val="FF6600"/>
            </a:solidFill>
            <a:round/>
            <a:headEnd/>
            <a:tailEnd type="triangle" w="med" len="med"/>
          </a:ln>
        </p:spPr>
        <p:txBody>
          <a:bodyPr/>
          <a:lstStyle/>
          <a:p>
            <a:endParaRPr lang="ar-SY"/>
          </a:p>
        </p:txBody>
      </p:sp>
      <p:sp>
        <p:nvSpPr>
          <p:cNvPr id="22538" name="Text Box 9"/>
          <p:cNvSpPr txBox="1">
            <a:spLocks noChangeArrowheads="1"/>
          </p:cNvSpPr>
          <p:nvPr/>
        </p:nvSpPr>
        <p:spPr bwMode="auto">
          <a:xfrm>
            <a:off x="4548188" y="1916113"/>
            <a:ext cx="2376487" cy="304800"/>
          </a:xfrm>
          <a:prstGeom prst="rect">
            <a:avLst/>
          </a:prstGeom>
          <a:noFill/>
          <a:ln w="9525">
            <a:noFill/>
            <a:miter lim="800000"/>
            <a:headEnd/>
            <a:tailEnd/>
          </a:ln>
        </p:spPr>
        <p:txBody>
          <a:bodyPr>
            <a:spAutoFit/>
          </a:bodyPr>
          <a:lstStyle/>
          <a:p>
            <a:pPr>
              <a:spcBef>
                <a:spcPct val="50000"/>
              </a:spcBef>
            </a:pPr>
            <a:r>
              <a:rPr lang="tr-TR" sz="1400">
                <a:solidFill>
                  <a:srgbClr val="FFFF00"/>
                </a:solidFill>
                <a:latin typeface="Arial" pitchFamily="34" charset="0"/>
              </a:rPr>
              <a:t>Cystic EB formation</a:t>
            </a:r>
          </a:p>
        </p:txBody>
      </p:sp>
      <p:sp>
        <p:nvSpPr>
          <p:cNvPr id="22539" name="Text Box 10"/>
          <p:cNvSpPr txBox="1">
            <a:spLocks noChangeArrowheads="1"/>
          </p:cNvSpPr>
          <p:nvPr/>
        </p:nvSpPr>
        <p:spPr bwMode="auto">
          <a:xfrm>
            <a:off x="4619625" y="2276475"/>
            <a:ext cx="2376488" cy="304800"/>
          </a:xfrm>
          <a:prstGeom prst="rect">
            <a:avLst/>
          </a:prstGeom>
          <a:noFill/>
          <a:ln w="9525">
            <a:noFill/>
            <a:miter lim="800000"/>
            <a:headEnd/>
            <a:tailEnd/>
          </a:ln>
        </p:spPr>
        <p:txBody>
          <a:bodyPr>
            <a:spAutoFit/>
          </a:bodyPr>
          <a:lstStyle/>
          <a:p>
            <a:pPr>
              <a:spcBef>
                <a:spcPct val="50000"/>
              </a:spcBef>
            </a:pPr>
            <a:r>
              <a:rPr lang="tr-TR" sz="1400">
                <a:solidFill>
                  <a:srgbClr val="FFFF00"/>
                </a:solidFill>
                <a:latin typeface="Arial" pitchFamily="34" charset="0"/>
              </a:rPr>
              <a:t>7-10 days of culture</a:t>
            </a:r>
          </a:p>
        </p:txBody>
      </p:sp>
      <p:grpSp>
        <p:nvGrpSpPr>
          <p:cNvPr id="2" name="Group 11"/>
          <p:cNvGrpSpPr>
            <a:grpSpLocks/>
          </p:cNvGrpSpPr>
          <p:nvPr/>
        </p:nvGrpSpPr>
        <p:grpSpPr bwMode="auto">
          <a:xfrm>
            <a:off x="2747963" y="3249613"/>
            <a:ext cx="4248150" cy="792162"/>
            <a:chOff x="748" y="2165"/>
            <a:chExt cx="2041" cy="403"/>
          </a:xfrm>
        </p:grpSpPr>
        <p:sp>
          <p:nvSpPr>
            <p:cNvPr id="22551" name="Oval 12"/>
            <p:cNvSpPr>
              <a:spLocks noChangeArrowheads="1"/>
            </p:cNvSpPr>
            <p:nvPr/>
          </p:nvSpPr>
          <p:spPr bwMode="auto">
            <a:xfrm>
              <a:off x="748" y="2386"/>
              <a:ext cx="2041" cy="182"/>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22552" name="Oval 13"/>
            <p:cNvSpPr>
              <a:spLocks noChangeArrowheads="1"/>
            </p:cNvSpPr>
            <p:nvPr/>
          </p:nvSpPr>
          <p:spPr bwMode="auto">
            <a:xfrm>
              <a:off x="748" y="2165"/>
              <a:ext cx="2041" cy="182"/>
            </a:xfrm>
            <a:prstGeom prst="ellipse">
              <a:avLst/>
            </a:prstGeom>
            <a:noFill/>
            <a:ln w="28575">
              <a:solidFill>
                <a:schemeClr val="tx1"/>
              </a:solidFill>
              <a:round/>
              <a:headEnd/>
              <a:tailEnd/>
            </a:ln>
          </p:spPr>
          <p:txBody>
            <a:bodyPr wrap="none" anchor="ctr"/>
            <a:lstStyle/>
            <a:p>
              <a:endParaRPr lang="en-US"/>
            </a:p>
          </p:txBody>
        </p:sp>
        <p:sp>
          <p:nvSpPr>
            <p:cNvPr id="22553" name="Line 14"/>
            <p:cNvSpPr>
              <a:spLocks noChangeShapeType="1"/>
            </p:cNvSpPr>
            <p:nvPr/>
          </p:nvSpPr>
          <p:spPr bwMode="auto">
            <a:xfrm>
              <a:off x="748" y="2264"/>
              <a:ext cx="0" cy="226"/>
            </a:xfrm>
            <a:prstGeom prst="line">
              <a:avLst/>
            </a:prstGeom>
            <a:noFill/>
            <a:ln w="28575">
              <a:solidFill>
                <a:schemeClr val="tx1"/>
              </a:solidFill>
              <a:round/>
              <a:headEnd/>
              <a:tailEnd/>
            </a:ln>
          </p:spPr>
          <p:txBody>
            <a:bodyPr/>
            <a:lstStyle/>
            <a:p>
              <a:endParaRPr lang="ar-SY"/>
            </a:p>
          </p:txBody>
        </p:sp>
        <p:sp>
          <p:nvSpPr>
            <p:cNvPr id="22554" name="Line 15"/>
            <p:cNvSpPr>
              <a:spLocks noChangeShapeType="1"/>
            </p:cNvSpPr>
            <p:nvPr/>
          </p:nvSpPr>
          <p:spPr bwMode="auto">
            <a:xfrm>
              <a:off x="2781" y="2261"/>
              <a:ext cx="0" cy="226"/>
            </a:xfrm>
            <a:prstGeom prst="line">
              <a:avLst/>
            </a:prstGeom>
            <a:noFill/>
            <a:ln w="28575">
              <a:solidFill>
                <a:schemeClr val="tx1"/>
              </a:solidFill>
              <a:round/>
              <a:headEnd/>
              <a:tailEnd/>
            </a:ln>
          </p:spPr>
          <p:txBody>
            <a:bodyPr/>
            <a:lstStyle/>
            <a:p>
              <a:endParaRPr lang="ar-SY"/>
            </a:p>
          </p:txBody>
        </p:sp>
        <p:sp>
          <p:nvSpPr>
            <p:cNvPr id="22555" name="Oval 16"/>
            <p:cNvSpPr>
              <a:spLocks noChangeArrowheads="1"/>
            </p:cNvSpPr>
            <p:nvPr/>
          </p:nvSpPr>
          <p:spPr bwMode="auto">
            <a:xfrm>
              <a:off x="1020" y="2445"/>
              <a:ext cx="91" cy="45"/>
            </a:xfrm>
            <a:prstGeom prst="ellipse">
              <a:avLst/>
            </a:prstGeom>
            <a:solidFill>
              <a:srgbClr val="CC3300"/>
            </a:solidFill>
            <a:ln w="28575">
              <a:solidFill>
                <a:schemeClr val="tx1"/>
              </a:solidFill>
              <a:round/>
              <a:headEnd/>
              <a:tailEnd/>
            </a:ln>
          </p:spPr>
          <p:txBody>
            <a:bodyPr wrap="none" anchor="ctr"/>
            <a:lstStyle/>
            <a:p>
              <a:endParaRPr lang="en-US"/>
            </a:p>
          </p:txBody>
        </p:sp>
        <p:sp>
          <p:nvSpPr>
            <p:cNvPr id="22556" name="Oval 17"/>
            <p:cNvSpPr>
              <a:spLocks noChangeArrowheads="1"/>
            </p:cNvSpPr>
            <p:nvPr/>
          </p:nvSpPr>
          <p:spPr bwMode="auto">
            <a:xfrm>
              <a:off x="1201" y="2490"/>
              <a:ext cx="91" cy="45"/>
            </a:xfrm>
            <a:prstGeom prst="ellipse">
              <a:avLst/>
            </a:prstGeom>
            <a:solidFill>
              <a:srgbClr val="CC3300"/>
            </a:solidFill>
            <a:ln w="28575">
              <a:solidFill>
                <a:schemeClr val="tx1"/>
              </a:solidFill>
              <a:round/>
              <a:headEnd/>
              <a:tailEnd/>
            </a:ln>
          </p:spPr>
          <p:txBody>
            <a:bodyPr wrap="none" anchor="ctr"/>
            <a:lstStyle/>
            <a:p>
              <a:endParaRPr lang="en-US"/>
            </a:p>
          </p:txBody>
        </p:sp>
        <p:sp>
          <p:nvSpPr>
            <p:cNvPr id="22557" name="Oval 18"/>
            <p:cNvSpPr>
              <a:spLocks noChangeArrowheads="1"/>
            </p:cNvSpPr>
            <p:nvPr/>
          </p:nvSpPr>
          <p:spPr bwMode="auto">
            <a:xfrm>
              <a:off x="1247" y="2400"/>
              <a:ext cx="91" cy="45"/>
            </a:xfrm>
            <a:prstGeom prst="ellipse">
              <a:avLst/>
            </a:prstGeom>
            <a:solidFill>
              <a:srgbClr val="CC3300"/>
            </a:solidFill>
            <a:ln w="28575">
              <a:solidFill>
                <a:schemeClr val="tx1"/>
              </a:solidFill>
              <a:round/>
              <a:headEnd/>
              <a:tailEnd/>
            </a:ln>
          </p:spPr>
          <p:txBody>
            <a:bodyPr wrap="none" anchor="ctr"/>
            <a:lstStyle/>
            <a:p>
              <a:endParaRPr lang="en-US"/>
            </a:p>
          </p:txBody>
        </p:sp>
        <p:sp>
          <p:nvSpPr>
            <p:cNvPr id="22558" name="Oval 19"/>
            <p:cNvSpPr>
              <a:spLocks noChangeArrowheads="1"/>
            </p:cNvSpPr>
            <p:nvPr/>
          </p:nvSpPr>
          <p:spPr bwMode="auto">
            <a:xfrm>
              <a:off x="1383" y="2445"/>
              <a:ext cx="91" cy="45"/>
            </a:xfrm>
            <a:prstGeom prst="ellipse">
              <a:avLst/>
            </a:prstGeom>
            <a:solidFill>
              <a:srgbClr val="CC3300"/>
            </a:solidFill>
            <a:ln w="28575">
              <a:solidFill>
                <a:schemeClr val="tx1"/>
              </a:solidFill>
              <a:round/>
              <a:headEnd/>
              <a:tailEnd/>
            </a:ln>
          </p:spPr>
          <p:txBody>
            <a:bodyPr wrap="none" anchor="ctr"/>
            <a:lstStyle/>
            <a:p>
              <a:endParaRPr lang="en-US"/>
            </a:p>
          </p:txBody>
        </p:sp>
        <p:sp>
          <p:nvSpPr>
            <p:cNvPr id="22559" name="Oval 20"/>
            <p:cNvSpPr>
              <a:spLocks noChangeArrowheads="1"/>
            </p:cNvSpPr>
            <p:nvPr/>
          </p:nvSpPr>
          <p:spPr bwMode="auto">
            <a:xfrm>
              <a:off x="1564" y="2400"/>
              <a:ext cx="91" cy="45"/>
            </a:xfrm>
            <a:prstGeom prst="ellipse">
              <a:avLst/>
            </a:prstGeom>
            <a:solidFill>
              <a:srgbClr val="CC3300"/>
            </a:solidFill>
            <a:ln w="28575">
              <a:solidFill>
                <a:schemeClr val="tx1"/>
              </a:solidFill>
              <a:round/>
              <a:headEnd/>
              <a:tailEnd/>
            </a:ln>
          </p:spPr>
          <p:txBody>
            <a:bodyPr wrap="none" anchor="ctr"/>
            <a:lstStyle/>
            <a:p>
              <a:endParaRPr lang="en-US"/>
            </a:p>
          </p:txBody>
        </p:sp>
        <p:sp>
          <p:nvSpPr>
            <p:cNvPr id="22560" name="Oval 21"/>
            <p:cNvSpPr>
              <a:spLocks noChangeArrowheads="1"/>
            </p:cNvSpPr>
            <p:nvPr/>
          </p:nvSpPr>
          <p:spPr bwMode="auto">
            <a:xfrm>
              <a:off x="1746" y="2400"/>
              <a:ext cx="91" cy="45"/>
            </a:xfrm>
            <a:prstGeom prst="ellipse">
              <a:avLst/>
            </a:prstGeom>
            <a:solidFill>
              <a:srgbClr val="CC3300"/>
            </a:solidFill>
            <a:ln w="28575">
              <a:solidFill>
                <a:schemeClr val="tx1"/>
              </a:solidFill>
              <a:round/>
              <a:headEnd/>
              <a:tailEnd/>
            </a:ln>
          </p:spPr>
          <p:txBody>
            <a:bodyPr wrap="none" anchor="ctr"/>
            <a:lstStyle/>
            <a:p>
              <a:endParaRPr lang="en-US"/>
            </a:p>
          </p:txBody>
        </p:sp>
        <p:sp>
          <p:nvSpPr>
            <p:cNvPr id="22561" name="Oval 22"/>
            <p:cNvSpPr>
              <a:spLocks noChangeArrowheads="1"/>
            </p:cNvSpPr>
            <p:nvPr/>
          </p:nvSpPr>
          <p:spPr bwMode="auto">
            <a:xfrm>
              <a:off x="1156" y="2445"/>
              <a:ext cx="91" cy="45"/>
            </a:xfrm>
            <a:prstGeom prst="ellipse">
              <a:avLst/>
            </a:prstGeom>
            <a:solidFill>
              <a:srgbClr val="CC3300"/>
            </a:solidFill>
            <a:ln w="28575">
              <a:solidFill>
                <a:schemeClr val="tx1"/>
              </a:solidFill>
              <a:round/>
              <a:headEnd/>
              <a:tailEnd/>
            </a:ln>
          </p:spPr>
          <p:txBody>
            <a:bodyPr wrap="none" anchor="ctr"/>
            <a:lstStyle/>
            <a:p>
              <a:endParaRPr lang="en-US"/>
            </a:p>
          </p:txBody>
        </p:sp>
        <p:sp>
          <p:nvSpPr>
            <p:cNvPr id="22562" name="Oval 23"/>
            <p:cNvSpPr>
              <a:spLocks noChangeArrowheads="1"/>
            </p:cNvSpPr>
            <p:nvPr/>
          </p:nvSpPr>
          <p:spPr bwMode="auto">
            <a:xfrm>
              <a:off x="1519" y="2491"/>
              <a:ext cx="91" cy="45"/>
            </a:xfrm>
            <a:prstGeom prst="ellipse">
              <a:avLst/>
            </a:prstGeom>
            <a:solidFill>
              <a:srgbClr val="CC3300"/>
            </a:solidFill>
            <a:ln w="28575">
              <a:solidFill>
                <a:schemeClr val="tx1"/>
              </a:solidFill>
              <a:round/>
              <a:headEnd/>
              <a:tailEnd/>
            </a:ln>
          </p:spPr>
          <p:txBody>
            <a:bodyPr wrap="none" anchor="ctr"/>
            <a:lstStyle/>
            <a:p>
              <a:endParaRPr lang="en-US"/>
            </a:p>
          </p:txBody>
        </p:sp>
        <p:sp>
          <p:nvSpPr>
            <p:cNvPr id="22563" name="Oval 24"/>
            <p:cNvSpPr>
              <a:spLocks noChangeArrowheads="1"/>
            </p:cNvSpPr>
            <p:nvPr/>
          </p:nvSpPr>
          <p:spPr bwMode="auto">
            <a:xfrm>
              <a:off x="1836" y="2445"/>
              <a:ext cx="91" cy="45"/>
            </a:xfrm>
            <a:prstGeom prst="ellipse">
              <a:avLst/>
            </a:prstGeom>
            <a:solidFill>
              <a:srgbClr val="CC3300"/>
            </a:solidFill>
            <a:ln w="28575">
              <a:solidFill>
                <a:schemeClr val="tx1"/>
              </a:solidFill>
              <a:round/>
              <a:headEnd/>
              <a:tailEnd/>
            </a:ln>
          </p:spPr>
          <p:txBody>
            <a:bodyPr wrap="none" anchor="ctr"/>
            <a:lstStyle/>
            <a:p>
              <a:endParaRPr lang="en-US"/>
            </a:p>
          </p:txBody>
        </p:sp>
        <p:sp>
          <p:nvSpPr>
            <p:cNvPr id="22564" name="Oval 25"/>
            <p:cNvSpPr>
              <a:spLocks noChangeArrowheads="1"/>
            </p:cNvSpPr>
            <p:nvPr/>
          </p:nvSpPr>
          <p:spPr bwMode="auto">
            <a:xfrm>
              <a:off x="2109" y="2445"/>
              <a:ext cx="91" cy="45"/>
            </a:xfrm>
            <a:prstGeom prst="ellipse">
              <a:avLst/>
            </a:prstGeom>
            <a:solidFill>
              <a:srgbClr val="CC3300"/>
            </a:solidFill>
            <a:ln w="28575">
              <a:solidFill>
                <a:schemeClr val="tx1"/>
              </a:solidFill>
              <a:round/>
              <a:headEnd/>
              <a:tailEnd/>
            </a:ln>
          </p:spPr>
          <p:txBody>
            <a:bodyPr wrap="none" anchor="ctr"/>
            <a:lstStyle/>
            <a:p>
              <a:endParaRPr lang="en-US"/>
            </a:p>
          </p:txBody>
        </p:sp>
        <p:sp>
          <p:nvSpPr>
            <p:cNvPr id="22565" name="Oval 26"/>
            <p:cNvSpPr>
              <a:spLocks noChangeArrowheads="1"/>
            </p:cNvSpPr>
            <p:nvPr/>
          </p:nvSpPr>
          <p:spPr bwMode="auto">
            <a:xfrm>
              <a:off x="2335" y="2482"/>
              <a:ext cx="91" cy="45"/>
            </a:xfrm>
            <a:prstGeom prst="ellipse">
              <a:avLst/>
            </a:prstGeom>
            <a:solidFill>
              <a:srgbClr val="CC3300"/>
            </a:solidFill>
            <a:ln w="28575">
              <a:solidFill>
                <a:schemeClr val="tx1"/>
              </a:solidFill>
              <a:round/>
              <a:headEnd/>
              <a:tailEnd/>
            </a:ln>
          </p:spPr>
          <p:txBody>
            <a:bodyPr wrap="none" anchor="ctr"/>
            <a:lstStyle/>
            <a:p>
              <a:endParaRPr lang="en-US"/>
            </a:p>
          </p:txBody>
        </p:sp>
        <p:sp>
          <p:nvSpPr>
            <p:cNvPr id="22566" name="Oval 27"/>
            <p:cNvSpPr>
              <a:spLocks noChangeArrowheads="1"/>
            </p:cNvSpPr>
            <p:nvPr/>
          </p:nvSpPr>
          <p:spPr bwMode="auto">
            <a:xfrm>
              <a:off x="1973" y="2445"/>
              <a:ext cx="91" cy="45"/>
            </a:xfrm>
            <a:prstGeom prst="ellipse">
              <a:avLst/>
            </a:prstGeom>
            <a:solidFill>
              <a:srgbClr val="CC3300"/>
            </a:solidFill>
            <a:ln w="28575">
              <a:solidFill>
                <a:schemeClr val="tx1"/>
              </a:solidFill>
              <a:round/>
              <a:headEnd/>
              <a:tailEnd/>
            </a:ln>
          </p:spPr>
          <p:txBody>
            <a:bodyPr wrap="none" anchor="ctr"/>
            <a:lstStyle/>
            <a:p>
              <a:endParaRPr lang="en-US"/>
            </a:p>
          </p:txBody>
        </p:sp>
        <p:sp>
          <p:nvSpPr>
            <p:cNvPr id="22567" name="Oval 28"/>
            <p:cNvSpPr>
              <a:spLocks noChangeArrowheads="1"/>
            </p:cNvSpPr>
            <p:nvPr/>
          </p:nvSpPr>
          <p:spPr bwMode="auto">
            <a:xfrm>
              <a:off x="1655" y="2491"/>
              <a:ext cx="91" cy="45"/>
            </a:xfrm>
            <a:prstGeom prst="ellipse">
              <a:avLst/>
            </a:prstGeom>
            <a:solidFill>
              <a:srgbClr val="CC3300"/>
            </a:solidFill>
            <a:ln w="28575">
              <a:solidFill>
                <a:schemeClr val="tx1"/>
              </a:solidFill>
              <a:round/>
              <a:headEnd/>
              <a:tailEnd/>
            </a:ln>
          </p:spPr>
          <p:txBody>
            <a:bodyPr wrap="none" anchor="ctr"/>
            <a:lstStyle/>
            <a:p>
              <a:endParaRPr lang="en-US"/>
            </a:p>
          </p:txBody>
        </p:sp>
        <p:sp>
          <p:nvSpPr>
            <p:cNvPr id="22568" name="Oval 29"/>
            <p:cNvSpPr>
              <a:spLocks noChangeArrowheads="1"/>
            </p:cNvSpPr>
            <p:nvPr/>
          </p:nvSpPr>
          <p:spPr bwMode="auto">
            <a:xfrm>
              <a:off x="2562" y="2445"/>
              <a:ext cx="91" cy="45"/>
            </a:xfrm>
            <a:prstGeom prst="ellipse">
              <a:avLst/>
            </a:prstGeom>
            <a:solidFill>
              <a:srgbClr val="CC3300"/>
            </a:solidFill>
            <a:ln w="28575">
              <a:solidFill>
                <a:schemeClr val="tx1"/>
              </a:solidFill>
              <a:round/>
              <a:headEnd/>
              <a:tailEnd/>
            </a:ln>
          </p:spPr>
          <p:txBody>
            <a:bodyPr wrap="none" anchor="ctr"/>
            <a:lstStyle/>
            <a:p>
              <a:endParaRPr lang="en-US"/>
            </a:p>
          </p:txBody>
        </p:sp>
        <p:sp>
          <p:nvSpPr>
            <p:cNvPr id="22569" name="Oval 30"/>
            <p:cNvSpPr>
              <a:spLocks noChangeArrowheads="1"/>
            </p:cNvSpPr>
            <p:nvPr/>
          </p:nvSpPr>
          <p:spPr bwMode="auto">
            <a:xfrm>
              <a:off x="2245" y="2400"/>
              <a:ext cx="91" cy="45"/>
            </a:xfrm>
            <a:prstGeom prst="ellipse">
              <a:avLst/>
            </a:prstGeom>
            <a:solidFill>
              <a:srgbClr val="CC3300"/>
            </a:solidFill>
            <a:ln w="28575">
              <a:solidFill>
                <a:schemeClr val="tx1"/>
              </a:solidFill>
              <a:round/>
              <a:headEnd/>
              <a:tailEnd/>
            </a:ln>
          </p:spPr>
          <p:txBody>
            <a:bodyPr wrap="none" anchor="ctr"/>
            <a:lstStyle/>
            <a:p>
              <a:endParaRPr lang="en-US"/>
            </a:p>
          </p:txBody>
        </p:sp>
        <p:sp>
          <p:nvSpPr>
            <p:cNvPr id="22570" name="Oval 31"/>
            <p:cNvSpPr>
              <a:spLocks noChangeArrowheads="1"/>
            </p:cNvSpPr>
            <p:nvPr/>
          </p:nvSpPr>
          <p:spPr bwMode="auto">
            <a:xfrm>
              <a:off x="2426" y="2445"/>
              <a:ext cx="91" cy="45"/>
            </a:xfrm>
            <a:prstGeom prst="ellipse">
              <a:avLst/>
            </a:prstGeom>
            <a:solidFill>
              <a:srgbClr val="CC3300"/>
            </a:solidFill>
            <a:ln w="28575">
              <a:solidFill>
                <a:schemeClr val="tx1"/>
              </a:solidFill>
              <a:round/>
              <a:headEnd/>
              <a:tailEnd/>
            </a:ln>
          </p:spPr>
          <p:txBody>
            <a:bodyPr wrap="none" anchor="ctr"/>
            <a:lstStyle/>
            <a:p>
              <a:endParaRPr lang="en-US"/>
            </a:p>
          </p:txBody>
        </p:sp>
      </p:grpSp>
      <p:sp>
        <p:nvSpPr>
          <p:cNvPr id="22541" name="Text Box 32"/>
          <p:cNvSpPr txBox="1">
            <a:spLocks noChangeArrowheads="1"/>
          </p:cNvSpPr>
          <p:nvPr/>
        </p:nvSpPr>
        <p:spPr bwMode="auto">
          <a:xfrm>
            <a:off x="3106738" y="3233738"/>
            <a:ext cx="5329237" cy="304800"/>
          </a:xfrm>
          <a:prstGeom prst="rect">
            <a:avLst/>
          </a:prstGeom>
          <a:noFill/>
          <a:ln w="9525">
            <a:noFill/>
            <a:miter lim="800000"/>
            <a:headEnd/>
            <a:tailEnd/>
          </a:ln>
        </p:spPr>
        <p:txBody>
          <a:bodyPr>
            <a:spAutoFit/>
          </a:bodyPr>
          <a:lstStyle/>
          <a:p>
            <a:pPr>
              <a:spcBef>
                <a:spcPct val="50000"/>
              </a:spcBef>
            </a:pPr>
            <a:r>
              <a:rPr lang="tr-TR" sz="1400">
                <a:solidFill>
                  <a:srgbClr val="FFFF00"/>
                </a:solidFill>
              </a:rPr>
              <a:t>Gelatin-coated dishes</a:t>
            </a:r>
          </a:p>
        </p:txBody>
      </p:sp>
      <p:sp>
        <p:nvSpPr>
          <p:cNvPr id="22542" name="Line 33"/>
          <p:cNvSpPr>
            <a:spLocks noChangeShapeType="1"/>
          </p:cNvSpPr>
          <p:nvPr/>
        </p:nvSpPr>
        <p:spPr bwMode="auto">
          <a:xfrm flipH="1">
            <a:off x="2603500" y="4041775"/>
            <a:ext cx="431800" cy="360363"/>
          </a:xfrm>
          <a:prstGeom prst="line">
            <a:avLst/>
          </a:prstGeom>
          <a:noFill/>
          <a:ln w="76200">
            <a:solidFill>
              <a:srgbClr val="FFFF00"/>
            </a:solidFill>
            <a:round/>
            <a:headEnd/>
            <a:tailEnd type="stealth" w="med" len="med"/>
          </a:ln>
        </p:spPr>
        <p:txBody>
          <a:bodyPr/>
          <a:lstStyle/>
          <a:p>
            <a:endParaRPr lang="ar-SY"/>
          </a:p>
        </p:txBody>
      </p:sp>
      <p:sp>
        <p:nvSpPr>
          <p:cNvPr id="22543" name="Line 34"/>
          <p:cNvSpPr>
            <a:spLocks noChangeShapeType="1"/>
          </p:cNvSpPr>
          <p:nvPr/>
        </p:nvSpPr>
        <p:spPr bwMode="auto">
          <a:xfrm>
            <a:off x="6996113" y="4041775"/>
            <a:ext cx="288925" cy="360363"/>
          </a:xfrm>
          <a:prstGeom prst="line">
            <a:avLst/>
          </a:prstGeom>
          <a:noFill/>
          <a:ln w="76200">
            <a:solidFill>
              <a:srgbClr val="FFFF00"/>
            </a:solidFill>
            <a:round/>
            <a:headEnd/>
            <a:tailEnd type="stealth" w="med" len="med"/>
          </a:ln>
        </p:spPr>
        <p:txBody>
          <a:bodyPr/>
          <a:lstStyle/>
          <a:p>
            <a:endParaRPr lang="ar-SY"/>
          </a:p>
        </p:txBody>
      </p:sp>
      <p:sp>
        <p:nvSpPr>
          <p:cNvPr id="22544" name="Line 35"/>
          <p:cNvSpPr>
            <a:spLocks noChangeShapeType="1"/>
          </p:cNvSpPr>
          <p:nvPr/>
        </p:nvSpPr>
        <p:spPr bwMode="auto">
          <a:xfrm flipH="1">
            <a:off x="4764088" y="3970338"/>
            <a:ext cx="0" cy="430212"/>
          </a:xfrm>
          <a:prstGeom prst="line">
            <a:avLst/>
          </a:prstGeom>
          <a:noFill/>
          <a:ln w="76200">
            <a:solidFill>
              <a:srgbClr val="FFFF00"/>
            </a:solidFill>
            <a:round/>
            <a:headEnd/>
            <a:tailEnd type="stealth" w="med" len="med"/>
          </a:ln>
        </p:spPr>
        <p:txBody>
          <a:bodyPr/>
          <a:lstStyle/>
          <a:p>
            <a:endParaRPr lang="ar-SY"/>
          </a:p>
        </p:txBody>
      </p:sp>
      <p:sp>
        <p:nvSpPr>
          <p:cNvPr id="22545" name="Text Box 36"/>
          <p:cNvSpPr txBox="1">
            <a:spLocks noChangeArrowheads="1"/>
          </p:cNvSpPr>
          <p:nvPr/>
        </p:nvSpPr>
        <p:spPr bwMode="auto">
          <a:xfrm>
            <a:off x="1116013" y="6261100"/>
            <a:ext cx="1655762" cy="336550"/>
          </a:xfrm>
          <a:prstGeom prst="rect">
            <a:avLst/>
          </a:prstGeom>
          <a:noFill/>
          <a:ln w="9525">
            <a:noFill/>
            <a:miter lim="800000"/>
            <a:headEnd/>
            <a:tailEnd/>
          </a:ln>
        </p:spPr>
        <p:txBody>
          <a:bodyPr>
            <a:spAutoFit/>
          </a:bodyPr>
          <a:lstStyle/>
          <a:p>
            <a:pPr>
              <a:spcBef>
                <a:spcPct val="50000"/>
              </a:spcBef>
            </a:pPr>
            <a:r>
              <a:rPr lang="tr-TR" sz="1600">
                <a:solidFill>
                  <a:srgbClr val="FFFF00"/>
                </a:solidFill>
              </a:rPr>
              <a:t>(endoderm)</a:t>
            </a:r>
          </a:p>
        </p:txBody>
      </p:sp>
      <p:sp>
        <p:nvSpPr>
          <p:cNvPr id="22546" name="Text Box 37"/>
          <p:cNvSpPr txBox="1">
            <a:spLocks noChangeArrowheads="1"/>
          </p:cNvSpPr>
          <p:nvPr/>
        </p:nvSpPr>
        <p:spPr bwMode="auto">
          <a:xfrm>
            <a:off x="3779838" y="6261100"/>
            <a:ext cx="1655762" cy="336550"/>
          </a:xfrm>
          <a:prstGeom prst="rect">
            <a:avLst/>
          </a:prstGeom>
          <a:noFill/>
          <a:ln w="9525">
            <a:noFill/>
            <a:miter lim="800000"/>
            <a:headEnd/>
            <a:tailEnd/>
          </a:ln>
        </p:spPr>
        <p:txBody>
          <a:bodyPr>
            <a:spAutoFit/>
          </a:bodyPr>
          <a:lstStyle/>
          <a:p>
            <a:pPr>
              <a:spcBef>
                <a:spcPct val="50000"/>
              </a:spcBef>
            </a:pPr>
            <a:r>
              <a:rPr lang="tr-TR" sz="1600">
                <a:solidFill>
                  <a:srgbClr val="FFFF00"/>
                </a:solidFill>
              </a:rPr>
              <a:t>(ectoderm)</a:t>
            </a:r>
          </a:p>
        </p:txBody>
      </p:sp>
      <p:sp>
        <p:nvSpPr>
          <p:cNvPr id="22547" name="Text Box 38"/>
          <p:cNvSpPr txBox="1">
            <a:spLocks noChangeArrowheads="1"/>
          </p:cNvSpPr>
          <p:nvPr/>
        </p:nvSpPr>
        <p:spPr bwMode="auto">
          <a:xfrm>
            <a:off x="6276975" y="6223000"/>
            <a:ext cx="1655763" cy="336550"/>
          </a:xfrm>
          <a:prstGeom prst="rect">
            <a:avLst/>
          </a:prstGeom>
          <a:noFill/>
          <a:ln w="9525">
            <a:noFill/>
            <a:miter lim="800000"/>
            <a:headEnd/>
            <a:tailEnd/>
          </a:ln>
        </p:spPr>
        <p:txBody>
          <a:bodyPr>
            <a:spAutoFit/>
          </a:bodyPr>
          <a:lstStyle/>
          <a:p>
            <a:pPr>
              <a:spcBef>
                <a:spcPct val="50000"/>
              </a:spcBef>
            </a:pPr>
            <a:r>
              <a:rPr lang="tr-TR" sz="1600">
                <a:solidFill>
                  <a:srgbClr val="FFFF00"/>
                </a:solidFill>
              </a:rPr>
              <a:t>(mesoderm)</a:t>
            </a:r>
          </a:p>
        </p:txBody>
      </p:sp>
      <p:pic>
        <p:nvPicPr>
          <p:cNvPr id="332839" name="in vitro diff-human.wmv">
            <a:hlinkClick r:id="" action="ppaction://media"/>
          </p:cNvPr>
          <p:cNvPicPr>
            <a:picLocks noRot="1" noChangeAspect="1" noChangeArrowheads="1"/>
          </p:cNvPicPr>
          <p:nvPr>
            <a:videoFile r:link="rId2"/>
          </p:nvPr>
        </p:nvPicPr>
        <p:blipFill>
          <a:blip r:embed="rId9"/>
          <a:srcRect/>
          <a:stretch>
            <a:fillRect/>
          </a:stretch>
        </p:blipFill>
        <p:spPr bwMode="auto">
          <a:xfrm>
            <a:off x="7019925" y="1484313"/>
            <a:ext cx="1944688" cy="1457325"/>
          </a:xfrm>
          <a:prstGeom prst="rect">
            <a:avLst/>
          </a:prstGeom>
          <a:noFill/>
          <a:ln w="9525">
            <a:solidFill>
              <a:srgbClr val="FFFF00"/>
            </a:solidFill>
            <a:miter lim="800000"/>
            <a:headEnd/>
            <a:tailEnd/>
          </a:ln>
        </p:spPr>
      </p:pic>
      <p:pic>
        <p:nvPicPr>
          <p:cNvPr id="332840" name="beating cardiomyocytes (MINE) 2.mpg">
            <a:hlinkClick r:id="" action="ppaction://media"/>
          </p:cNvPr>
          <p:cNvPicPr>
            <a:picLocks noRot="1" noChangeAspect="1" noChangeArrowheads="1"/>
          </p:cNvPicPr>
          <p:nvPr>
            <a:videoFile r:link="rId3"/>
          </p:nvPr>
        </p:nvPicPr>
        <p:blipFill>
          <a:blip r:embed="rId10"/>
          <a:srcRect/>
          <a:stretch>
            <a:fillRect/>
          </a:stretch>
        </p:blipFill>
        <p:spPr bwMode="auto">
          <a:xfrm>
            <a:off x="6229350" y="4535488"/>
            <a:ext cx="2519363" cy="1708150"/>
          </a:xfrm>
          <a:prstGeom prst="rect">
            <a:avLst/>
          </a:prstGeom>
          <a:noFill/>
          <a:ln w="9525">
            <a:solidFill>
              <a:srgbClr val="FFFF00"/>
            </a:solidFill>
            <a:miter lim="800000"/>
            <a:headEnd/>
            <a:tailEnd/>
          </a:ln>
        </p:spPr>
      </p:pic>
      <p:pic>
        <p:nvPicPr>
          <p:cNvPr id="332841" name="epithelial cells.mpg">
            <a:hlinkClick r:id="" action="ppaction://media"/>
          </p:cNvPr>
          <p:cNvPicPr>
            <a:picLocks noRot="1" noChangeAspect="1" noChangeArrowheads="1"/>
          </p:cNvPicPr>
          <p:nvPr>
            <p:ph sz="half" idx="1"/>
            <a:videoFile r:link="rId4"/>
          </p:nvPr>
        </p:nvPicPr>
        <p:blipFill>
          <a:blip r:embed="rId11"/>
          <a:srcRect/>
          <a:stretch>
            <a:fillRect/>
          </a:stretch>
        </p:blipFill>
        <p:spPr>
          <a:xfrm>
            <a:off x="1042988" y="4508500"/>
            <a:ext cx="2447925" cy="1735138"/>
          </a:xfrm>
          <a:ln>
            <a:solidFill>
              <a:srgbClr val="FFFF00"/>
            </a:solid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040" fill="hold"/>
                                        <p:tgtEl>
                                          <p:spTgt spid="332803"/>
                                        </p:tgtEl>
                                      </p:cBhvr>
                                    </p:cmd>
                                  </p:childTnLst>
                                </p:cTn>
                              </p:par>
                              <p:par>
                                <p:cTn id="7" presetID="1" presetClass="mediacall" presetSubtype="0" fill="hold" nodeType="withEffect">
                                  <p:stCondLst>
                                    <p:cond delay="0"/>
                                  </p:stCondLst>
                                  <p:childTnLst>
                                    <p:cmd type="call" cmd="playFrom(0.0)">
                                      <p:cBhvr>
                                        <p:cTn id="8" dur="26920" fill="hold"/>
                                        <p:tgtEl>
                                          <p:spTgt spid="332839"/>
                                        </p:tgtEl>
                                      </p:cBhvr>
                                    </p:cmd>
                                  </p:childTnLst>
                                </p:cTn>
                              </p:par>
                              <p:par>
                                <p:cTn id="9" presetID="1" presetClass="mediacall" presetSubtype="0" fill="hold" nodeType="withEffect">
                                  <p:stCondLst>
                                    <p:cond delay="0"/>
                                  </p:stCondLst>
                                  <p:childTnLst>
                                    <p:cmd type="call" cmd="playFrom(0.0)">
                                      <p:cBhvr>
                                        <p:cTn id="10" dur="37273" fill="hold"/>
                                        <p:tgtEl>
                                          <p:spTgt spid="332840"/>
                                        </p:tgtEl>
                                      </p:cBhvr>
                                    </p:cmd>
                                  </p:childTnLst>
                                </p:cTn>
                              </p:par>
                              <p:par>
                                <p:cTn id="11" presetID="1" presetClass="mediacall" presetSubtype="0" fill="hold" nodeType="withEffect">
                                  <p:stCondLst>
                                    <p:cond delay="0"/>
                                  </p:stCondLst>
                                  <p:childTnLst>
                                    <p:cmd type="call" cmd="playFrom(0.0)">
                                      <p:cBhvr>
                                        <p:cTn id="12" dur="27673" fill="hold"/>
                                        <p:tgtEl>
                                          <p:spTgt spid="33284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3" fill="hold" display="0">
                  <p:stCondLst>
                    <p:cond delay="indefinite"/>
                  </p:stCondLst>
                  <p:endCondLst>
                    <p:cond evt="onNext" delay="0">
                      <p:tgtEl>
                        <p:sldTgt/>
                      </p:tgtEl>
                    </p:cond>
                    <p:cond evt="onPrev" delay="0">
                      <p:tgtEl>
                        <p:sldTgt/>
                      </p:tgtEl>
                    </p:cond>
                  </p:endCondLst>
                </p:cTn>
                <p:tgtEl>
                  <p:spTgt spid="332803"/>
                </p:tgtEl>
              </p:cMediaNode>
            </p:video>
            <p:seq concurrent="1" nextAc="seek">
              <p:cTn id="14" restart="whenNotActive" fill="hold" evtFilter="cancelBubble" nodeType="interactiveSeq">
                <p:stCondLst>
                  <p:cond evt="onClick" delay="0">
                    <p:tgtEl>
                      <p:spTgt spid="33280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332803"/>
                                        </p:tgtEl>
                                      </p:cBhvr>
                                    </p:cmd>
                                  </p:childTnLst>
                                </p:cTn>
                              </p:par>
                            </p:childTnLst>
                          </p:cTn>
                        </p:par>
                      </p:childTnLst>
                    </p:cTn>
                  </p:par>
                </p:childTnLst>
              </p:cTn>
              <p:nextCondLst>
                <p:cond evt="onClick" delay="0">
                  <p:tgtEl>
                    <p:spTgt spid="332803"/>
                  </p:tgtEl>
                </p:cond>
              </p:nextCondLst>
            </p:seq>
            <p:video>
              <p:cMediaNode>
                <p:cTn id="19" fill="hold" display="0">
                  <p:stCondLst>
                    <p:cond delay="indefinite"/>
                  </p:stCondLst>
                  <p:endCondLst>
                    <p:cond evt="onNext" delay="0">
                      <p:tgtEl>
                        <p:sldTgt/>
                      </p:tgtEl>
                    </p:cond>
                    <p:cond evt="onPrev" delay="0">
                      <p:tgtEl>
                        <p:sldTgt/>
                      </p:tgtEl>
                    </p:cond>
                  </p:endCondLst>
                </p:cTn>
                <p:tgtEl>
                  <p:spTgt spid="332839"/>
                </p:tgtEl>
              </p:cMediaNode>
            </p:video>
            <p:seq concurrent="1" nextAc="seek">
              <p:cTn id="20" restart="whenNotActive" fill="hold" evtFilter="cancelBubble" nodeType="interactiveSeq">
                <p:stCondLst>
                  <p:cond evt="onClick" delay="0">
                    <p:tgtEl>
                      <p:spTgt spid="332839"/>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332839"/>
                                        </p:tgtEl>
                                      </p:cBhvr>
                                    </p:cmd>
                                  </p:childTnLst>
                                </p:cTn>
                              </p:par>
                            </p:childTnLst>
                          </p:cTn>
                        </p:par>
                      </p:childTnLst>
                    </p:cTn>
                  </p:par>
                </p:childTnLst>
              </p:cTn>
              <p:nextCondLst>
                <p:cond evt="onClick" delay="0">
                  <p:tgtEl>
                    <p:spTgt spid="332839"/>
                  </p:tgtEl>
                </p:cond>
              </p:nextCondLst>
            </p:seq>
            <p:video>
              <p:cMediaNode>
                <p:cTn id="25" fill="hold" display="0">
                  <p:stCondLst>
                    <p:cond delay="indefinite"/>
                  </p:stCondLst>
                  <p:endCondLst>
                    <p:cond evt="onNext" delay="0">
                      <p:tgtEl>
                        <p:sldTgt/>
                      </p:tgtEl>
                    </p:cond>
                    <p:cond evt="onPrev" delay="0">
                      <p:tgtEl>
                        <p:sldTgt/>
                      </p:tgtEl>
                    </p:cond>
                  </p:endCondLst>
                </p:cTn>
                <p:tgtEl>
                  <p:spTgt spid="332840"/>
                </p:tgtEl>
              </p:cMediaNode>
            </p:video>
            <p:seq concurrent="1" nextAc="seek">
              <p:cTn id="26" restart="whenNotActive" fill="hold" evtFilter="cancelBubble" nodeType="interactiveSeq">
                <p:stCondLst>
                  <p:cond evt="onClick" delay="0">
                    <p:tgtEl>
                      <p:spTgt spid="332840"/>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332840"/>
                                        </p:tgtEl>
                                      </p:cBhvr>
                                    </p:cmd>
                                  </p:childTnLst>
                                </p:cTn>
                              </p:par>
                            </p:childTnLst>
                          </p:cTn>
                        </p:par>
                      </p:childTnLst>
                    </p:cTn>
                  </p:par>
                </p:childTnLst>
              </p:cTn>
              <p:nextCondLst>
                <p:cond evt="onClick" delay="0">
                  <p:tgtEl>
                    <p:spTgt spid="332840"/>
                  </p:tgtEl>
                </p:cond>
              </p:nextCondLst>
            </p:seq>
            <p:video>
              <p:cMediaNode>
                <p:cTn id="31" fill="hold" display="0">
                  <p:stCondLst>
                    <p:cond delay="indefinite"/>
                  </p:stCondLst>
                  <p:endCondLst>
                    <p:cond evt="onNext" delay="0">
                      <p:tgtEl>
                        <p:sldTgt/>
                      </p:tgtEl>
                    </p:cond>
                    <p:cond evt="onPrev" delay="0">
                      <p:tgtEl>
                        <p:sldTgt/>
                      </p:tgtEl>
                    </p:cond>
                  </p:endCondLst>
                </p:cTn>
                <p:tgtEl>
                  <p:spTgt spid="332841"/>
                </p:tgtEl>
              </p:cMediaNode>
            </p:video>
            <p:seq concurrent="1" nextAc="seek">
              <p:cTn id="32" restart="whenNotActive" fill="hold" evtFilter="cancelBubble" nodeType="interactiveSeq">
                <p:stCondLst>
                  <p:cond evt="onClick" delay="0">
                    <p:tgtEl>
                      <p:spTgt spid="332841"/>
                    </p:tgtEl>
                  </p:cond>
                </p:stCondLst>
                <p:endSync evt="end" delay="0">
                  <p:rtn val="all"/>
                </p:endSync>
                <p:childTnLst>
                  <p:par>
                    <p:cTn id="33" fill="hold">
                      <p:stCondLst>
                        <p:cond delay="0"/>
                      </p:stCondLst>
                      <p:childTnLst>
                        <p:par>
                          <p:cTn id="34" fill="hold">
                            <p:stCondLst>
                              <p:cond delay="0"/>
                            </p:stCondLst>
                            <p:childTnLst>
                              <p:par>
                                <p:cTn id="35" presetID="2" presetClass="mediacall" presetSubtype="0" fill="hold" nodeType="clickEffect">
                                  <p:stCondLst>
                                    <p:cond delay="0"/>
                                  </p:stCondLst>
                                  <p:childTnLst>
                                    <p:cmd type="call" cmd="togglePause">
                                      <p:cBhvr>
                                        <p:cTn id="36" dur="1" fill="hold"/>
                                        <p:tgtEl>
                                          <p:spTgt spid="332841"/>
                                        </p:tgtEl>
                                      </p:cBhvr>
                                    </p:cmd>
                                  </p:childTnLst>
                                </p:cTn>
                              </p:par>
                            </p:childTnLst>
                          </p:cTn>
                        </p:par>
                      </p:childTnLst>
                    </p:cTn>
                  </p:par>
                </p:childTnLst>
              </p:cTn>
              <p:nextCondLst>
                <p:cond evt="onClick" delay="0">
                  <p:tgtEl>
                    <p:spTgt spid="332841"/>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pPr eaLnBrk="1" hangingPunct="1">
              <a:defRPr/>
            </a:pPr>
            <a:r>
              <a:rPr lang="en-US" altLang="zh-TW" dirty="0" smtClean="0">
                <a:solidFill>
                  <a:srgbClr val="FFFF00"/>
                </a:solidFill>
                <a:latin typeface="Times New Roman" pitchFamily="18" charset="0"/>
                <a:ea typeface="新細明體" pitchFamily="18" charset="-120"/>
                <a:cs typeface="Times New Roman" pitchFamily="18" charset="0"/>
              </a:rPr>
              <a:t>Somatic cell haploidization</a:t>
            </a:r>
          </a:p>
        </p:txBody>
      </p:sp>
      <p:sp>
        <p:nvSpPr>
          <p:cNvPr id="188419" name="Rectangle 3"/>
          <p:cNvSpPr>
            <a:spLocks noGrp="1" noChangeArrowheads="1"/>
          </p:cNvSpPr>
          <p:nvPr>
            <p:ph type="body" idx="1"/>
          </p:nvPr>
        </p:nvSpPr>
        <p:spPr>
          <a:xfrm>
            <a:off x="958850" y="2057400"/>
            <a:ext cx="8077200" cy="4114800"/>
          </a:xfrm>
        </p:spPr>
        <p:txBody>
          <a:bodyPr/>
          <a:lstStyle/>
          <a:p>
            <a:pPr algn="just" eaLnBrk="1" hangingPunct="1">
              <a:defRPr/>
            </a:pPr>
            <a:r>
              <a:rPr lang="en-US" b="1" dirty="0" smtClean="0">
                <a:latin typeface="Arial" charset="0"/>
                <a:cs typeface="Arial" charset="0"/>
              </a:rPr>
              <a:t>Has been proposed as an experimental design to use somatic cell in substitution for the male gamete in cases with absent germ line </a:t>
            </a:r>
            <a:r>
              <a:rPr lang="en-US" sz="1400" b="1" dirty="0" smtClean="0">
                <a:latin typeface="Arial" charset="0"/>
                <a:cs typeface="Arial" charset="0"/>
              </a:rPr>
              <a:t>(</a:t>
            </a:r>
            <a:r>
              <a:rPr lang="en-US" sz="1400" b="1" dirty="0" err="1" smtClean="0">
                <a:latin typeface="Arial" charset="0"/>
                <a:cs typeface="Arial" charset="0"/>
              </a:rPr>
              <a:t>Tesarik</a:t>
            </a:r>
            <a:r>
              <a:rPr lang="en-US" sz="1400" b="1" dirty="0" smtClean="0">
                <a:latin typeface="Arial" charset="0"/>
                <a:cs typeface="Arial" charset="0"/>
              </a:rPr>
              <a:t>, 2002; </a:t>
            </a:r>
            <a:r>
              <a:rPr lang="en-US" sz="1400" b="1" dirty="0" err="1" smtClean="0">
                <a:latin typeface="Arial" charset="0"/>
                <a:cs typeface="Arial" charset="0"/>
              </a:rPr>
              <a:t>Tesarik</a:t>
            </a:r>
            <a:r>
              <a:rPr lang="en-US" sz="1400" b="1" dirty="0" smtClean="0">
                <a:latin typeface="Arial" charset="0"/>
                <a:cs typeface="Arial" charset="0"/>
              </a:rPr>
              <a:t> and Mendoza, 2003)</a:t>
            </a:r>
          </a:p>
        </p:txBody>
      </p:sp>
      <p:pic>
        <p:nvPicPr>
          <p:cNvPr id="188420" name="Picture 4" descr="untitled2"/>
          <p:cNvPicPr>
            <a:picLocks noChangeAspect="1" noChangeArrowheads="1"/>
          </p:cNvPicPr>
          <p:nvPr/>
        </p:nvPicPr>
        <p:blipFill>
          <a:blip r:embed="rId2"/>
          <a:srcRect/>
          <a:stretch>
            <a:fillRect/>
          </a:stretch>
        </p:blipFill>
        <p:spPr bwMode="auto">
          <a:xfrm>
            <a:off x="4427538" y="4365625"/>
            <a:ext cx="4292600" cy="2165350"/>
          </a:xfrm>
          <a:prstGeom prst="rect">
            <a:avLst/>
          </a:prstGeom>
          <a:noFill/>
          <a:ln w="12700">
            <a:solidFill>
              <a:srgbClr val="FFFF00"/>
            </a:solidFill>
            <a:miter lim="800000"/>
            <a:headEnd/>
            <a:tailEnd/>
          </a:ln>
          <a:effectLst>
            <a:outerShdw dist="107763" dir="2700000" algn="ctr" rotWithShape="0">
              <a:srgbClr val="080808">
                <a:alpha val="50000"/>
              </a:srgbClr>
            </a:outerShdw>
          </a:effectLst>
        </p:spPr>
      </p:pic>
      <p:pic>
        <p:nvPicPr>
          <p:cNvPr id="188421" name="Picture 5" descr="13"/>
          <p:cNvPicPr>
            <a:picLocks noChangeAspect="1" noChangeArrowheads="1"/>
          </p:cNvPicPr>
          <p:nvPr/>
        </p:nvPicPr>
        <p:blipFill>
          <a:blip r:embed="rId3"/>
          <a:srcRect t="53749"/>
          <a:stretch>
            <a:fillRect/>
          </a:stretch>
        </p:blipFill>
        <p:spPr bwMode="auto">
          <a:xfrm>
            <a:off x="1258888" y="4365625"/>
            <a:ext cx="2906712" cy="2135188"/>
          </a:xfrm>
          <a:prstGeom prst="rect">
            <a:avLst/>
          </a:prstGeom>
          <a:noFill/>
          <a:ln w="9525" algn="ctr">
            <a:solidFill>
              <a:srgbClr val="FFFF00"/>
            </a:solidFill>
            <a:miter lim="800000"/>
            <a:headEnd/>
            <a:tailEnd/>
          </a:ln>
          <a:effectLst>
            <a:outerShdw dist="107763" dir="2700000" algn="ctr" rotWithShape="0">
              <a:srgbClr val="080808">
                <a:alpha val="50000"/>
              </a:srgbClr>
            </a:outerShdw>
          </a:effectLst>
        </p:spPr>
      </p:pic>
    </p:spTree>
  </p:cSld>
  <p:clrMapOvr>
    <a:masterClrMapping/>
  </p:clrMapOvr>
  <p:transition>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eaLnBrk="1" hangingPunct="1">
              <a:defRPr/>
            </a:pPr>
            <a:r>
              <a:rPr lang="en-US" altLang="zh-TW" dirty="0" smtClean="0">
                <a:solidFill>
                  <a:srgbClr val="FFFF00"/>
                </a:solidFill>
                <a:latin typeface="Times New Roman" pitchFamily="18" charset="0"/>
                <a:ea typeface="新細明體" pitchFamily="18" charset="-120"/>
                <a:cs typeface="Times New Roman" pitchFamily="18" charset="0"/>
              </a:rPr>
              <a:t>Somatic Cell Haploidization </a:t>
            </a:r>
          </a:p>
        </p:txBody>
      </p:sp>
      <p:sp>
        <p:nvSpPr>
          <p:cNvPr id="189443" name="Rectangle 3"/>
          <p:cNvSpPr>
            <a:spLocks noGrp="1" noChangeArrowheads="1"/>
          </p:cNvSpPr>
          <p:nvPr>
            <p:ph type="body" idx="1"/>
          </p:nvPr>
        </p:nvSpPr>
        <p:spPr>
          <a:xfrm>
            <a:off x="827088" y="1981200"/>
            <a:ext cx="8077200" cy="4543425"/>
          </a:xfrm>
        </p:spPr>
        <p:txBody>
          <a:bodyPr/>
          <a:lstStyle/>
          <a:p>
            <a:pPr algn="just" eaLnBrk="1" hangingPunct="1">
              <a:defRPr/>
            </a:pPr>
            <a:r>
              <a:rPr lang="en-US" b="1" smtClean="0">
                <a:latin typeface="Arial" charset="0"/>
                <a:cs typeface="Arial" charset="0"/>
              </a:rPr>
              <a:t>Hypothesis: patients’ somatic cell nuclei have to be introduced to a metaphase II oocyte leading to the formation of a triploid zygote, which is diploidized later leading to the formation of a diploid embryo. </a:t>
            </a:r>
          </a:p>
          <a:p>
            <a:pPr algn="just" eaLnBrk="1" hangingPunct="1">
              <a:defRPr/>
            </a:pPr>
            <a:r>
              <a:rPr lang="en-US" b="1" smtClean="0">
                <a:latin typeface="Arial" charset="0"/>
                <a:cs typeface="Arial" charset="0"/>
              </a:rPr>
              <a:t>This construct should be activated by entirely artificial means. </a:t>
            </a:r>
          </a:p>
        </p:txBody>
      </p:sp>
    </p:spTree>
  </p:cSld>
  <p:clrMapOvr>
    <a:masterClrMapping/>
  </p:clrMapOvr>
  <p:transition>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1133475" y="228600"/>
            <a:ext cx="7705725" cy="1431925"/>
          </a:xfrm>
        </p:spPr>
        <p:txBody>
          <a:bodyPr/>
          <a:lstStyle/>
          <a:p>
            <a:pPr eaLnBrk="1" hangingPunct="1">
              <a:defRPr/>
            </a:pPr>
            <a:r>
              <a:rPr lang="en-US" altLang="zh-TW" sz="4400" dirty="0" smtClean="0">
                <a:solidFill>
                  <a:srgbClr val="FFFF00"/>
                </a:solidFill>
                <a:latin typeface="Times New Roman" pitchFamily="18" charset="0"/>
                <a:ea typeface="新細明體" pitchFamily="18" charset="-120"/>
                <a:cs typeface="Times New Roman" pitchFamily="18" charset="0"/>
              </a:rPr>
              <a:t>Somatic Cell Haploidization</a:t>
            </a:r>
          </a:p>
        </p:txBody>
      </p:sp>
      <p:sp>
        <p:nvSpPr>
          <p:cNvPr id="190467" name="Rectangle 3"/>
          <p:cNvSpPr>
            <a:spLocks noGrp="1" noChangeArrowheads="1"/>
          </p:cNvSpPr>
          <p:nvPr>
            <p:ph type="body" idx="1"/>
          </p:nvPr>
        </p:nvSpPr>
        <p:spPr>
          <a:xfrm>
            <a:off x="942975" y="1981200"/>
            <a:ext cx="5229225" cy="4543425"/>
          </a:xfrm>
        </p:spPr>
        <p:txBody>
          <a:bodyPr/>
          <a:lstStyle/>
          <a:p>
            <a:pPr algn="just" eaLnBrk="1" hangingPunct="1">
              <a:lnSpc>
                <a:spcPct val="80000"/>
              </a:lnSpc>
              <a:defRPr/>
            </a:pPr>
            <a:r>
              <a:rPr lang="en-US" sz="2400" b="1" dirty="0" smtClean="0">
                <a:latin typeface="Arial" charset="0"/>
                <a:cs typeface="Arial" charset="0"/>
              </a:rPr>
              <a:t>Full data about this approach are still lacking. </a:t>
            </a:r>
          </a:p>
          <a:p>
            <a:pPr algn="just" eaLnBrk="1" hangingPunct="1">
              <a:lnSpc>
                <a:spcPct val="80000"/>
              </a:lnSpc>
              <a:defRPr/>
            </a:pPr>
            <a:r>
              <a:rPr lang="en-US" sz="2400" b="1" dirty="0" smtClean="0">
                <a:latin typeface="Arial" charset="0"/>
                <a:cs typeface="Arial" charset="0"/>
              </a:rPr>
              <a:t>Together with the enormous therapeutic potentials this approach might have in the future, this situation should encourage .</a:t>
            </a:r>
          </a:p>
          <a:p>
            <a:pPr algn="just" eaLnBrk="1" hangingPunct="1">
              <a:lnSpc>
                <a:spcPct val="80000"/>
              </a:lnSpc>
              <a:buFont typeface="Wingdings" pitchFamily="2" charset="2"/>
              <a:buNone/>
              <a:defRPr/>
            </a:pPr>
            <a:r>
              <a:rPr lang="en-US" sz="2400" b="1" dirty="0" smtClean="0">
                <a:latin typeface="Arial" charset="0"/>
                <a:cs typeface="Arial" charset="0"/>
              </a:rPr>
              <a:t>	-further intensive research.</a:t>
            </a:r>
          </a:p>
          <a:p>
            <a:pPr algn="just" eaLnBrk="1" hangingPunct="1">
              <a:lnSpc>
                <a:spcPct val="80000"/>
              </a:lnSpc>
              <a:buFont typeface="Wingdings" pitchFamily="2" charset="2"/>
              <a:buNone/>
              <a:defRPr/>
            </a:pPr>
            <a:r>
              <a:rPr lang="en-US" sz="2400" b="1" dirty="0" smtClean="0">
                <a:latin typeface="Arial" charset="0"/>
                <a:cs typeface="Arial" charset="0"/>
              </a:rPr>
              <a:t>	-open religious and ethical discussion.</a:t>
            </a:r>
          </a:p>
        </p:txBody>
      </p:sp>
      <p:pic>
        <p:nvPicPr>
          <p:cNvPr id="190468" name="Picture 4" descr="dn3493-1_550"/>
          <p:cNvPicPr>
            <a:picLocks noChangeAspect="1" noChangeArrowheads="1"/>
          </p:cNvPicPr>
          <p:nvPr/>
        </p:nvPicPr>
        <p:blipFill>
          <a:blip r:embed="rId2"/>
          <a:srcRect l="34364" t="9369"/>
          <a:stretch>
            <a:fillRect/>
          </a:stretch>
        </p:blipFill>
        <p:spPr bwMode="auto">
          <a:xfrm>
            <a:off x="6372225" y="1989138"/>
            <a:ext cx="2447925" cy="2376487"/>
          </a:xfrm>
          <a:prstGeom prst="rect">
            <a:avLst/>
          </a:prstGeom>
          <a:noFill/>
          <a:ln w="9525" algn="ctr">
            <a:solidFill>
              <a:srgbClr val="EFF925"/>
            </a:solidFill>
            <a:miter lim="800000"/>
            <a:headEnd/>
            <a:tailEnd/>
          </a:ln>
          <a:effectLst>
            <a:outerShdw dist="107763" dir="2700000" algn="ctr" rotWithShape="0">
              <a:srgbClr val="080808">
                <a:alpha val="50000"/>
              </a:srgbClr>
            </a:outerShdw>
          </a:effectLst>
        </p:spPr>
      </p:pic>
      <p:pic>
        <p:nvPicPr>
          <p:cNvPr id="190469" name="Picture 5" descr="13"/>
          <p:cNvPicPr>
            <a:picLocks noChangeAspect="1" noChangeArrowheads="1"/>
          </p:cNvPicPr>
          <p:nvPr/>
        </p:nvPicPr>
        <p:blipFill>
          <a:blip r:embed="rId3"/>
          <a:srcRect b="48732"/>
          <a:stretch>
            <a:fillRect/>
          </a:stretch>
        </p:blipFill>
        <p:spPr bwMode="auto">
          <a:xfrm>
            <a:off x="6372225" y="4508500"/>
            <a:ext cx="2447925" cy="2160588"/>
          </a:xfrm>
          <a:prstGeom prst="rect">
            <a:avLst/>
          </a:prstGeom>
          <a:noFill/>
          <a:ln w="9525" algn="ctr">
            <a:solidFill>
              <a:srgbClr val="EFF925"/>
            </a:solidFill>
            <a:miter lim="800000"/>
            <a:headEnd/>
            <a:tailEnd/>
          </a:ln>
          <a:effectLst>
            <a:outerShdw dist="107763" dir="2700000" algn="ctr" rotWithShape="0">
              <a:srgbClr val="080808">
                <a:alpha val="50000"/>
              </a:srgbClr>
            </a:outerShdw>
          </a:effectLst>
        </p:spPr>
      </p:pic>
    </p:spTree>
  </p:cSld>
  <p:clrMapOvr>
    <a:masterClrMapping/>
  </p:clrMapOvr>
  <p:transition>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1066800" y="244475"/>
            <a:ext cx="7705725" cy="1431925"/>
          </a:xfrm>
        </p:spPr>
        <p:txBody>
          <a:bodyPr/>
          <a:lstStyle/>
          <a:p>
            <a:pPr eaLnBrk="1" hangingPunct="1">
              <a:defRPr/>
            </a:pPr>
            <a:r>
              <a:rPr lang="en-US" altLang="zh-TW" dirty="0" smtClean="0">
                <a:solidFill>
                  <a:srgbClr val="FFFF00"/>
                </a:solidFill>
                <a:latin typeface="Times New Roman" pitchFamily="18" charset="0"/>
                <a:ea typeface="新細明體" pitchFamily="18" charset="-120"/>
                <a:cs typeface="Times New Roman" pitchFamily="18" charset="0"/>
              </a:rPr>
              <a:t>Spermatogonial Stem Cell Transplantation </a:t>
            </a:r>
          </a:p>
        </p:txBody>
      </p:sp>
      <p:sp>
        <p:nvSpPr>
          <p:cNvPr id="191491" name="Rectangle 3"/>
          <p:cNvSpPr>
            <a:spLocks noGrp="1" noChangeArrowheads="1"/>
          </p:cNvSpPr>
          <p:nvPr>
            <p:ph type="body" idx="1"/>
          </p:nvPr>
        </p:nvSpPr>
        <p:spPr>
          <a:xfrm>
            <a:off x="1066800" y="2009775"/>
            <a:ext cx="5233988" cy="4848225"/>
          </a:xfrm>
        </p:spPr>
        <p:txBody>
          <a:bodyPr/>
          <a:lstStyle/>
          <a:p>
            <a:pPr algn="just" eaLnBrk="1" hangingPunct="1">
              <a:lnSpc>
                <a:spcPct val="100000"/>
              </a:lnSpc>
              <a:defRPr/>
            </a:pPr>
            <a:r>
              <a:rPr lang="en-US" sz="2400" b="1" dirty="0" smtClean="0">
                <a:latin typeface="Arial" charset="0"/>
                <a:cs typeface="Arial" charset="0"/>
              </a:rPr>
              <a:t>By the end of this decade 1 in 250 young men will be childhood cancer survival.</a:t>
            </a:r>
          </a:p>
          <a:p>
            <a:pPr algn="just" eaLnBrk="1" hangingPunct="1">
              <a:lnSpc>
                <a:spcPct val="100000"/>
              </a:lnSpc>
              <a:defRPr/>
            </a:pPr>
            <a:r>
              <a:rPr lang="en-US" sz="2400" b="1" dirty="0" smtClean="0">
                <a:latin typeface="Arial" charset="0"/>
                <a:cs typeface="Arial" charset="0"/>
              </a:rPr>
              <a:t>For these patients infertility has often been an accepted consequence of their life saving treatment.</a:t>
            </a:r>
          </a:p>
          <a:p>
            <a:pPr algn="just" eaLnBrk="1" hangingPunct="1">
              <a:lnSpc>
                <a:spcPct val="100000"/>
              </a:lnSpc>
              <a:defRPr/>
            </a:pPr>
            <a:r>
              <a:rPr lang="en-US" sz="2400" b="1" dirty="0" smtClean="0">
                <a:latin typeface="Arial" charset="0"/>
                <a:cs typeface="Arial" charset="0"/>
              </a:rPr>
              <a:t>Clinical application will involve pre-pubertal males facing systemic chemotherapy with sterilizing side effects </a:t>
            </a:r>
          </a:p>
        </p:txBody>
      </p:sp>
      <p:pic>
        <p:nvPicPr>
          <p:cNvPr id="191492" name="Picture 4" descr="jncimonolgi029f01_ht"/>
          <p:cNvPicPr>
            <a:picLocks noChangeAspect="1" noChangeArrowheads="1"/>
          </p:cNvPicPr>
          <p:nvPr/>
        </p:nvPicPr>
        <p:blipFill>
          <a:blip r:embed="rId2"/>
          <a:srcRect/>
          <a:stretch>
            <a:fillRect/>
          </a:stretch>
        </p:blipFill>
        <p:spPr bwMode="auto">
          <a:xfrm>
            <a:off x="6732588" y="1989138"/>
            <a:ext cx="1868487" cy="4608512"/>
          </a:xfrm>
          <a:prstGeom prst="rect">
            <a:avLst/>
          </a:prstGeom>
          <a:noFill/>
          <a:ln w="12700">
            <a:solidFill>
              <a:srgbClr val="FFFF00"/>
            </a:solidFill>
            <a:miter lim="800000"/>
            <a:headEnd/>
            <a:tailEnd/>
          </a:ln>
          <a:effectLst>
            <a:outerShdw dist="107763" dir="2700000" algn="ctr" rotWithShape="0">
              <a:srgbClr val="080808">
                <a:alpha val="50000"/>
              </a:srgbClr>
            </a:outerShdw>
          </a:effectLst>
        </p:spPr>
      </p:pic>
    </p:spTree>
  </p:cSld>
  <p:clrMapOvr>
    <a:masterClrMapping/>
  </p:clrMapOvr>
  <p:transition>
    <p:rand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1143000" y="244475"/>
            <a:ext cx="7705725" cy="1431925"/>
          </a:xfrm>
        </p:spPr>
        <p:txBody>
          <a:bodyPr/>
          <a:lstStyle/>
          <a:p>
            <a:pPr eaLnBrk="1" hangingPunct="1">
              <a:defRPr/>
            </a:pPr>
            <a:r>
              <a:rPr lang="en-US" altLang="zh-TW" sz="4400" dirty="0" smtClean="0">
                <a:solidFill>
                  <a:srgbClr val="FFFF00"/>
                </a:solidFill>
                <a:latin typeface="Times New Roman" pitchFamily="18" charset="0"/>
                <a:ea typeface="新細明體" pitchFamily="18" charset="-120"/>
                <a:cs typeface="Times New Roman" pitchFamily="18" charset="0"/>
              </a:rPr>
              <a:t>Testicular Transplantation </a:t>
            </a:r>
          </a:p>
        </p:txBody>
      </p:sp>
      <p:sp>
        <p:nvSpPr>
          <p:cNvPr id="192515" name="Rectangle 3"/>
          <p:cNvSpPr>
            <a:spLocks noGrp="1" noChangeArrowheads="1"/>
          </p:cNvSpPr>
          <p:nvPr>
            <p:ph type="body" idx="1"/>
          </p:nvPr>
        </p:nvSpPr>
        <p:spPr>
          <a:xfrm>
            <a:off x="947738" y="1916113"/>
            <a:ext cx="8120062" cy="4735512"/>
          </a:xfrm>
        </p:spPr>
        <p:txBody>
          <a:bodyPr/>
          <a:lstStyle/>
          <a:p>
            <a:pPr eaLnBrk="1" hangingPunct="1">
              <a:lnSpc>
                <a:spcPct val="100000"/>
              </a:lnSpc>
              <a:buFontTx/>
              <a:buChar char="-"/>
              <a:defRPr/>
            </a:pPr>
            <a:r>
              <a:rPr lang="en-US" sz="2800" b="1" dirty="0" smtClean="0">
                <a:latin typeface="Arial" charset="0"/>
                <a:cs typeface="Arial" charset="0"/>
              </a:rPr>
              <a:t>Pre –treatment testicular biopsy.</a:t>
            </a:r>
          </a:p>
          <a:p>
            <a:pPr eaLnBrk="1" hangingPunct="1">
              <a:lnSpc>
                <a:spcPct val="100000"/>
              </a:lnSpc>
              <a:buFontTx/>
              <a:buChar char="-"/>
              <a:defRPr/>
            </a:pPr>
            <a:r>
              <a:rPr lang="en-US" sz="2800" b="1" dirty="0" smtClean="0">
                <a:latin typeface="Arial" charset="0"/>
                <a:cs typeface="Arial" charset="0"/>
              </a:rPr>
              <a:t>Isolation </a:t>
            </a:r>
            <a:r>
              <a:rPr lang="en-US" sz="2800" b="1" dirty="0" err="1" smtClean="0">
                <a:latin typeface="Arial" charset="0"/>
                <a:cs typeface="Arial" charset="0"/>
              </a:rPr>
              <a:t>spermatogonial</a:t>
            </a:r>
            <a:r>
              <a:rPr lang="en-US" sz="2800" b="1" dirty="0" smtClean="0">
                <a:latin typeface="Arial" charset="0"/>
                <a:cs typeface="Arial" charset="0"/>
              </a:rPr>
              <a:t> stem cell.</a:t>
            </a:r>
          </a:p>
          <a:p>
            <a:pPr eaLnBrk="1" hangingPunct="1">
              <a:lnSpc>
                <a:spcPct val="100000"/>
              </a:lnSpc>
              <a:buFontTx/>
              <a:buChar char="-"/>
              <a:defRPr/>
            </a:pPr>
            <a:r>
              <a:rPr lang="en-US" sz="2800" b="1" dirty="0" smtClean="0">
                <a:latin typeface="Arial" charset="0"/>
                <a:cs typeface="Arial" charset="0"/>
              </a:rPr>
              <a:t>Cultured in-vitro.</a:t>
            </a:r>
          </a:p>
          <a:p>
            <a:pPr eaLnBrk="1" hangingPunct="1">
              <a:lnSpc>
                <a:spcPct val="100000"/>
              </a:lnSpc>
              <a:buFontTx/>
              <a:buChar char="•"/>
              <a:defRPr/>
            </a:pPr>
            <a:r>
              <a:rPr lang="en-US" sz="2800" b="1" dirty="0" smtClean="0">
                <a:latin typeface="Arial" charset="0"/>
                <a:cs typeface="Arial" charset="0"/>
              </a:rPr>
              <a:t>Upon completion of treatment with no evidence of recurrence auto-</a:t>
            </a:r>
            <a:r>
              <a:rPr lang="en-US" sz="2800" b="1" dirty="0" err="1" smtClean="0">
                <a:latin typeface="Arial" charset="0"/>
                <a:cs typeface="Arial" charset="0"/>
              </a:rPr>
              <a:t>transplantaion</a:t>
            </a:r>
            <a:r>
              <a:rPr lang="en-US" sz="2800" b="1" dirty="0" smtClean="0">
                <a:latin typeface="Arial" charset="0"/>
                <a:cs typeface="Arial" charset="0"/>
              </a:rPr>
              <a:t> with their own cultured </a:t>
            </a:r>
            <a:r>
              <a:rPr lang="en-US" sz="2800" b="1" dirty="0" err="1" smtClean="0">
                <a:latin typeface="Arial" charset="0"/>
                <a:cs typeface="Arial" charset="0"/>
              </a:rPr>
              <a:t>spermatogonia</a:t>
            </a:r>
            <a:r>
              <a:rPr lang="en-US" sz="2800" b="1" dirty="0" smtClean="0">
                <a:latin typeface="Arial" charset="0"/>
                <a:cs typeface="Arial" charset="0"/>
              </a:rPr>
              <a:t>.</a:t>
            </a:r>
          </a:p>
          <a:p>
            <a:pPr eaLnBrk="1" hangingPunct="1">
              <a:lnSpc>
                <a:spcPct val="100000"/>
              </a:lnSpc>
              <a:buFontTx/>
              <a:buChar char="•"/>
              <a:defRPr/>
            </a:pPr>
            <a:r>
              <a:rPr lang="en-US" sz="2800" b="1" dirty="0" smtClean="0">
                <a:latin typeface="Arial" charset="0"/>
                <a:cs typeface="Arial" charset="0"/>
              </a:rPr>
              <a:t>Subsequent repopulation of their testis with germinal tissue would result in spermatogenesis and fertility </a:t>
            </a:r>
            <a:r>
              <a:rPr lang="en-US" sz="1600" b="1" dirty="0" smtClean="0">
                <a:latin typeface="Arial" charset="0"/>
                <a:cs typeface="Arial" charset="0"/>
              </a:rPr>
              <a:t>(</a:t>
            </a:r>
            <a:r>
              <a:rPr lang="en-US" sz="1600" b="1" dirty="0" err="1" smtClean="0">
                <a:latin typeface="Arial" charset="0"/>
                <a:cs typeface="Arial" charset="0"/>
              </a:rPr>
              <a:t>Khaira</a:t>
            </a:r>
            <a:r>
              <a:rPr lang="en-US" sz="1600" b="1" dirty="0" smtClean="0">
                <a:latin typeface="Arial" charset="0"/>
                <a:cs typeface="Arial" charset="0"/>
              </a:rPr>
              <a:t> et al., 2004)</a:t>
            </a: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14400" y="228600"/>
            <a:ext cx="8101013" cy="1431925"/>
          </a:xfrm>
        </p:spPr>
        <p:txBody>
          <a:bodyPr/>
          <a:lstStyle/>
          <a:p>
            <a:pPr eaLnBrk="1" hangingPunct="1">
              <a:defRPr/>
            </a:pPr>
            <a:r>
              <a:rPr lang="en-US" altLang="ko-KR" dirty="0" smtClean="0">
                <a:latin typeface="Times New Roman" pitchFamily="18" charset="0"/>
                <a:cs typeface="Times New Roman" pitchFamily="18" charset="0"/>
              </a:rPr>
              <a:t>Childhood and </a:t>
            </a:r>
            <a:r>
              <a:rPr lang="en-US" altLang="ko-KR" dirty="0" err="1" smtClean="0">
                <a:latin typeface="Times New Roman" pitchFamily="18" charset="0"/>
                <a:cs typeface="Times New Roman" pitchFamily="18" charset="0"/>
              </a:rPr>
              <a:t>Developemental</a:t>
            </a:r>
            <a:r>
              <a:rPr lang="en-US" altLang="ko-KR" dirty="0" smtClean="0">
                <a:latin typeface="Times New Roman" pitchFamily="18" charset="0"/>
                <a:cs typeface="Times New Roman" pitchFamily="18" charset="0"/>
              </a:rPr>
              <a:t> </a:t>
            </a:r>
          </a:p>
        </p:txBody>
      </p:sp>
      <p:sp>
        <p:nvSpPr>
          <p:cNvPr id="7171" name="Rectangle 3"/>
          <p:cNvSpPr>
            <a:spLocks noGrp="1" noChangeArrowheads="1"/>
          </p:cNvSpPr>
          <p:nvPr>
            <p:ph type="body" idx="1"/>
          </p:nvPr>
        </p:nvSpPr>
        <p:spPr>
          <a:xfrm>
            <a:off x="1066800" y="1981200"/>
            <a:ext cx="7543800" cy="4572000"/>
          </a:xfrm>
        </p:spPr>
        <p:txBody>
          <a:bodyPr/>
          <a:lstStyle/>
          <a:p>
            <a:pPr eaLnBrk="1" hangingPunct="1">
              <a:lnSpc>
                <a:spcPct val="114000"/>
              </a:lnSpc>
              <a:defRPr/>
            </a:pPr>
            <a:r>
              <a:rPr lang="en-US" altLang="ko-KR" sz="2800" dirty="0" err="1" smtClean="0"/>
              <a:t>Crytorchidism</a:t>
            </a:r>
            <a:r>
              <a:rPr lang="en-US" altLang="ko-KR" sz="2800" dirty="0" smtClean="0"/>
              <a:t>, </a:t>
            </a:r>
            <a:r>
              <a:rPr lang="en-US" altLang="ko-KR" sz="2800" dirty="0" err="1" smtClean="0"/>
              <a:t>testicualr</a:t>
            </a:r>
            <a:r>
              <a:rPr lang="en-US" altLang="ko-KR" sz="2800" dirty="0" smtClean="0"/>
              <a:t> torsion, </a:t>
            </a:r>
          </a:p>
          <a:p>
            <a:pPr eaLnBrk="1" hangingPunct="1">
              <a:lnSpc>
                <a:spcPct val="114000"/>
              </a:lnSpc>
              <a:defRPr/>
            </a:pPr>
            <a:r>
              <a:rPr lang="en-US" altLang="ko-KR" sz="2800" dirty="0" smtClean="0"/>
              <a:t>Mumps </a:t>
            </a:r>
            <a:r>
              <a:rPr lang="en-US" altLang="ko-KR" sz="2800" dirty="0" err="1" smtClean="0"/>
              <a:t>orchitis</a:t>
            </a:r>
            <a:endParaRPr lang="en-US" altLang="ko-KR" sz="2800" dirty="0" smtClean="0"/>
          </a:p>
          <a:p>
            <a:pPr eaLnBrk="1" hangingPunct="1">
              <a:lnSpc>
                <a:spcPct val="114000"/>
              </a:lnSpc>
              <a:defRPr/>
            </a:pPr>
            <a:r>
              <a:rPr lang="en-US" altLang="ko-KR" sz="2800" dirty="0" err="1" smtClean="0"/>
              <a:t>Herniorrhaphy</a:t>
            </a:r>
            <a:endParaRPr lang="en-US" altLang="ko-KR" sz="2800" dirty="0" smtClean="0"/>
          </a:p>
          <a:p>
            <a:pPr eaLnBrk="1" hangingPunct="1">
              <a:lnSpc>
                <a:spcPct val="114000"/>
              </a:lnSpc>
              <a:defRPr/>
            </a:pPr>
            <a:r>
              <a:rPr lang="en-US" altLang="ko-KR" sz="2800" dirty="0" smtClean="0"/>
              <a:t>Onset of puberty</a:t>
            </a:r>
          </a:p>
          <a:p>
            <a:pPr eaLnBrk="1" hangingPunct="1">
              <a:lnSpc>
                <a:spcPct val="114000"/>
              </a:lnSpc>
              <a:defRPr/>
            </a:pPr>
            <a:r>
              <a:rPr lang="en-US" altLang="ko-KR" sz="2800" dirty="0" smtClean="0"/>
              <a:t>Secondary sexual development</a:t>
            </a:r>
          </a:p>
          <a:p>
            <a:pPr lvl="1" eaLnBrk="1" hangingPunct="1">
              <a:lnSpc>
                <a:spcPct val="114000"/>
              </a:lnSpc>
              <a:defRPr/>
            </a:pPr>
            <a:r>
              <a:rPr lang="en-US" altLang="ko-KR" dirty="0" smtClean="0"/>
              <a:t>Onset </a:t>
            </a:r>
            <a:r>
              <a:rPr lang="en-US" altLang="ko-KR" dirty="0" err="1" smtClean="0"/>
              <a:t>axillary</a:t>
            </a:r>
            <a:r>
              <a:rPr lang="en-US" altLang="ko-KR" dirty="0" smtClean="0"/>
              <a:t>, pubic hair, start of shaving </a:t>
            </a:r>
          </a:p>
          <a:p>
            <a:pPr eaLnBrk="1" hangingPunct="1">
              <a:lnSpc>
                <a:spcPct val="114000"/>
              </a:lnSpc>
              <a:defRPr/>
            </a:pPr>
            <a:r>
              <a:rPr lang="en-US" altLang="ko-KR" sz="2800" dirty="0" smtClean="0"/>
              <a:t>Onset of masturbation</a:t>
            </a:r>
          </a:p>
          <a:p>
            <a:pPr eaLnBrk="1" hangingPunct="1">
              <a:lnSpc>
                <a:spcPct val="114000"/>
              </a:lnSpc>
              <a:defRPr/>
            </a:pPr>
            <a:endParaRPr lang="en-US" altLang="ko-KR" sz="2800" dirty="0" smtClean="0"/>
          </a:p>
          <a:p>
            <a:pPr eaLnBrk="1" hangingPunct="1">
              <a:lnSpc>
                <a:spcPct val="114000"/>
              </a:lnSpc>
              <a:buFont typeface="Wingdings" pitchFamily="2" charset="2"/>
              <a:buNone/>
              <a:defRPr/>
            </a:pPr>
            <a:endParaRPr lang="en-US" altLang="ko-KR" sz="2800" dirty="0" smtClean="0"/>
          </a:p>
        </p:txBody>
      </p:sp>
    </p:spTree>
  </p:cSld>
  <p:clrMapOvr>
    <a:masterClrMapping/>
  </p:clrMapOvr>
  <p:transition>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1133475" y="304800"/>
            <a:ext cx="7705725" cy="1431925"/>
          </a:xfrm>
        </p:spPr>
        <p:txBody>
          <a:bodyPr/>
          <a:lstStyle/>
          <a:p>
            <a:pPr eaLnBrk="1" hangingPunct="1">
              <a:defRPr/>
            </a:pPr>
            <a:r>
              <a:rPr lang="en-US" altLang="zh-TW" sz="4800" dirty="0" smtClean="0">
                <a:solidFill>
                  <a:srgbClr val="FFFF00"/>
                </a:solidFill>
                <a:latin typeface="Times New Roman" pitchFamily="18" charset="0"/>
                <a:ea typeface="新細明體" pitchFamily="18" charset="-120"/>
                <a:cs typeface="Times New Roman" pitchFamily="18" charset="0"/>
              </a:rPr>
              <a:t>Gene Therapy</a:t>
            </a:r>
          </a:p>
        </p:txBody>
      </p:sp>
      <p:sp>
        <p:nvSpPr>
          <p:cNvPr id="193539" name="Rectangle 3"/>
          <p:cNvSpPr>
            <a:spLocks noGrp="1" noChangeArrowheads="1"/>
          </p:cNvSpPr>
          <p:nvPr>
            <p:ph type="body" idx="1"/>
          </p:nvPr>
        </p:nvSpPr>
        <p:spPr>
          <a:xfrm>
            <a:off x="977900" y="1981200"/>
            <a:ext cx="4813300" cy="4724400"/>
          </a:xfrm>
        </p:spPr>
        <p:txBody>
          <a:bodyPr/>
          <a:lstStyle/>
          <a:p>
            <a:pPr algn="just" eaLnBrk="1" hangingPunct="1">
              <a:lnSpc>
                <a:spcPct val="95000"/>
              </a:lnSpc>
              <a:defRPr/>
            </a:pPr>
            <a:r>
              <a:rPr lang="en-US" b="1" dirty="0" smtClean="0">
                <a:latin typeface="Arial" charset="0"/>
                <a:cs typeface="Arial" charset="0"/>
              </a:rPr>
              <a:t>Recently retroviral transduction of male germ line </a:t>
            </a:r>
            <a:r>
              <a:rPr lang="en-US" b="1" dirty="0" err="1" smtClean="0">
                <a:latin typeface="Arial" charset="0"/>
                <a:cs typeface="Arial" charset="0"/>
              </a:rPr>
              <a:t>sperma-togonia</a:t>
            </a:r>
            <a:r>
              <a:rPr lang="en-US" b="1" dirty="0" smtClean="0">
                <a:latin typeface="Arial" charset="0"/>
                <a:cs typeface="Arial" charset="0"/>
              </a:rPr>
              <a:t> has been reported and a </a:t>
            </a:r>
            <a:r>
              <a:rPr lang="en-US" b="1" dirty="0" err="1" smtClean="0">
                <a:latin typeface="Arial" charset="0"/>
                <a:cs typeface="Arial" charset="0"/>
              </a:rPr>
              <a:t>prtential</a:t>
            </a:r>
            <a:r>
              <a:rPr lang="en-US" b="1" dirty="0" smtClean="0">
                <a:latin typeface="Arial" charset="0"/>
                <a:cs typeface="Arial" charset="0"/>
              </a:rPr>
              <a:t> roadblock to gene therapy for male infertility has been overcome </a:t>
            </a:r>
            <a:r>
              <a:rPr lang="en-US" sz="1800" b="1" dirty="0" smtClean="0">
                <a:latin typeface="Arial" charset="0"/>
                <a:cs typeface="Arial" charset="0"/>
              </a:rPr>
              <a:t>(</a:t>
            </a:r>
            <a:r>
              <a:rPr lang="en-US" sz="1800" b="1" dirty="0" err="1" smtClean="0">
                <a:latin typeface="Arial" charset="0"/>
                <a:cs typeface="Arial" charset="0"/>
              </a:rPr>
              <a:t>Tenebaum</a:t>
            </a:r>
            <a:r>
              <a:rPr lang="en-US" sz="1800" b="1" dirty="0" smtClean="0">
                <a:latin typeface="Arial" charset="0"/>
                <a:cs typeface="Arial" charset="0"/>
              </a:rPr>
              <a:t> et al,. 2005)</a:t>
            </a:r>
          </a:p>
        </p:txBody>
      </p:sp>
      <p:pic>
        <p:nvPicPr>
          <p:cNvPr id="193540" name="Picture 4" descr="IUGTscheme"/>
          <p:cNvPicPr>
            <a:picLocks noChangeAspect="1" noChangeArrowheads="1"/>
          </p:cNvPicPr>
          <p:nvPr/>
        </p:nvPicPr>
        <p:blipFill>
          <a:blip r:embed="rId2"/>
          <a:srcRect/>
          <a:stretch>
            <a:fillRect/>
          </a:stretch>
        </p:blipFill>
        <p:spPr bwMode="auto">
          <a:xfrm>
            <a:off x="6075363" y="2209800"/>
            <a:ext cx="2840037" cy="4103688"/>
          </a:xfrm>
          <a:prstGeom prst="rect">
            <a:avLst/>
          </a:prstGeom>
          <a:noFill/>
          <a:ln w="12700">
            <a:solidFill>
              <a:srgbClr val="FFFF00"/>
            </a:solidFill>
            <a:miter lim="800000"/>
            <a:headEnd/>
            <a:tailEnd/>
          </a:ln>
          <a:effectLst>
            <a:outerShdw dist="107763" dir="2700000" algn="ctr" rotWithShape="0">
              <a:srgbClr val="080808">
                <a:alpha val="50000"/>
              </a:srgbClr>
            </a:outerShdw>
          </a:effectLst>
        </p:spPr>
      </p:pic>
    </p:spTree>
  </p:cSld>
  <p:clrMapOvr>
    <a:masterClrMapping/>
  </p:clrMapOvr>
  <p:transition>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r>
              <a:rPr lang="en-US" altLang="ko-KR" smtClean="0"/>
              <a:t>Conclusion</a:t>
            </a:r>
          </a:p>
        </p:txBody>
      </p:sp>
      <p:sp>
        <p:nvSpPr>
          <p:cNvPr id="17411" name="Rectangle 3"/>
          <p:cNvSpPr>
            <a:spLocks noGrp="1" noChangeArrowheads="1"/>
          </p:cNvSpPr>
          <p:nvPr>
            <p:ph type="body" idx="1"/>
          </p:nvPr>
        </p:nvSpPr>
        <p:spPr>
          <a:xfrm>
            <a:off x="1066800" y="2133600"/>
            <a:ext cx="7543800" cy="4114800"/>
          </a:xfrm>
        </p:spPr>
        <p:txBody>
          <a:bodyPr/>
          <a:lstStyle/>
          <a:p>
            <a:pPr eaLnBrk="1" hangingPunct="1">
              <a:lnSpc>
                <a:spcPct val="114000"/>
              </a:lnSpc>
              <a:defRPr/>
            </a:pPr>
            <a:r>
              <a:rPr lang="en-US" altLang="ko-KR" sz="3000" dirty="0" smtClean="0">
                <a:solidFill>
                  <a:schemeClr val="tx2"/>
                </a:solidFill>
              </a:rPr>
              <a:t>NOA </a:t>
            </a:r>
            <a:r>
              <a:rPr lang="en-US" altLang="ko-KR" sz="3000" dirty="0" smtClean="0"/>
              <a:t>may be </a:t>
            </a:r>
            <a:r>
              <a:rPr lang="en-US" altLang="ko-KR" sz="3000" dirty="0" smtClean="0">
                <a:solidFill>
                  <a:srgbClr val="00FF00"/>
                </a:solidFill>
              </a:rPr>
              <a:t>a local presentation </a:t>
            </a:r>
            <a:r>
              <a:rPr lang="en-US" altLang="ko-KR" sz="3000" dirty="0" smtClean="0"/>
              <a:t>of systemic illnesses.</a:t>
            </a:r>
          </a:p>
          <a:p>
            <a:pPr eaLnBrk="1" hangingPunct="1">
              <a:lnSpc>
                <a:spcPct val="114000"/>
              </a:lnSpc>
              <a:defRPr/>
            </a:pPr>
            <a:r>
              <a:rPr lang="en-US" altLang="ko-KR" sz="3000" dirty="0" smtClean="0">
                <a:solidFill>
                  <a:srgbClr val="00FF00"/>
                </a:solidFill>
              </a:rPr>
              <a:t>A complete careful evaluation </a:t>
            </a:r>
            <a:r>
              <a:rPr lang="en-US" altLang="ko-KR" sz="3000" dirty="0" smtClean="0"/>
              <a:t>is important for identification of etiology of male infertility which may open new approaches regarding </a:t>
            </a:r>
            <a:r>
              <a:rPr lang="en-US" altLang="ko-KR" sz="3000" dirty="0" smtClean="0">
                <a:solidFill>
                  <a:srgbClr val="00FF00"/>
                </a:solidFill>
              </a:rPr>
              <a:t>prevention</a:t>
            </a:r>
            <a:r>
              <a:rPr lang="en-US" altLang="ko-KR" sz="3000" dirty="0" smtClean="0"/>
              <a:t> and </a:t>
            </a:r>
            <a:r>
              <a:rPr lang="en-US" altLang="ko-KR" sz="3000" dirty="0" smtClean="0">
                <a:solidFill>
                  <a:srgbClr val="00FF00"/>
                </a:solidFill>
              </a:rPr>
              <a:t>treatment.</a:t>
            </a:r>
          </a:p>
        </p:txBody>
      </p:sp>
    </p:spTree>
  </p:cSld>
  <p:clrMapOvr>
    <a:masterClrMapping/>
  </p:clrMapOvr>
  <p:transition>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1042988" y="228600"/>
            <a:ext cx="7705725" cy="1431925"/>
          </a:xfrm>
        </p:spPr>
        <p:txBody>
          <a:bodyPr/>
          <a:lstStyle/>
          <a:p>
            <a:pPr eaLnBrk="1" hangingPunct="1">
              <a:defRPr/>
            </a:pPr>
            <a:r>
              <a:rPr lang="en-US" altLang="zh-TW" sz="6000" dirty="0" smtClean="0">
                <a:solidFill>
                  <a:srgbClr val="FFFF00"/>
                </a:solidFill>
                <a:latin typeface="Times New Roman" pitchFamily="18" charset="0"/>
                <a:ea typeface="新細明體" pitchFamily="18" charset="-120"/>
                <a:cs typeface="Times New Roman" pitchFamily="18" charset="0"/>
              </a:rPr>
              <a:t>Conclusion</a:t>
            </a:r>
          </a:p>
        </p:txBody>
      </p:sp>
      <p:sp>
        <p:nvSpPr>
          <p:cNvPr id="194563" name="Rectangle 3"/>
          <p:cNvSpPr>
            <a:spLocks noGrp="1" noChangeArrowheads="1"/>
          </p:cNvSpPr>
          <p:nvPr>
            <p:ph type="body" idx="1"/>
          </p:nvPr>
        </p:nvSpPr>
        <p:spPr/>
        <p:txBody>
          <a:bodyPr/>
          <a:lstStyle/>
          <a:p>
            <a:pPr algn="ctr" eaLnBrk="1" hangingPunct="1">
              <a:lnSpc>
                <a:spcPct val="110000"/>
              </a:lnSpc>
              <a:buFont typeface="Wingdings" pitchFamily="2" charset="2"/>
              <a:buNone/>
              <a:defRPr/>
            </a:pPr>
            <a:r>
              <a:rPr lang="en-US" b="1" smtClean="0">
                <a:latin typeface="Arial" charset="0"/>
                <a:cs typeface="Arial" charset="0"/>
              </a:rPr>
              <a:t>  Although current medical management of NOA remains hindered by a lack of efficacious treatments, rapid advances in understanding the genetics of male infertility will most likely change this scenario in the years to come.</a:t>
            </a:r>
          </a:p>
        </p:txBody>
      </p:sp>
    </p:spTree>
  </p:cSld>
  <p:clrMapOvr>
    <a:masterClrMapping/>
  </p:clrMapOvr>
  <p:transition>
    <p:rand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8" name="Rectangle 4"/>
          <p:cNvSpPr>
            <a:spLocks noGrp="1" noChangeArrowheads="1"/>
          </p:cNvSpPr>
          <p:nvPr>
            <p:ph type="title"/>
          </p:nvPr>
        </p:nvSpPr>
        <p:spPr>
          <a:xfrm>
            <a:off x="1042988" y="228600"/>
            <a:ext cx="7705725" cy="1431925"/>
          </a:xfrm>
        </p:spPr>
        <p:txBody>
          <a:bodyPr/>
          <a:lstStyle/>
          <a:p>
            <a:pPr eaLnBrk="1" hangingPunct="1">
              <a:defRPr/>
            </a:pPr>
            <a:r>
              <a:rPr lang="en-US" altLang="zh-TW" sz="6000" dirty="0" smtClean="0">
                <a:solidFill>
                  <a:srgbClr val="FFFF00"/>
                </a:solidFill>
                <a:latin typeface="Times New Roman" pitchFamily="18" charset="0"/>
                <a:ea typeface="新細明體" pitchFamily="18" charset="-120"/>
                <a:cs typeface="Times New Roman" pitchFamily="18" charset="0"/>
              </a:rPr>
              <a:t>Conclusion</a:t>
            </a:r>
          </a:p>
        </p:txBody>
      </p:sp>
      <p:sp>
        <p:nvSpPr>
          <p:cNvPr id="195589" name="Rectangle 5"/>
          <p:cNvSpPr>
            <a:spLocks noGrp="1" noChangeArrowheads="1"/>
          </p:cNvSpPr>
          <p:nvPr>
            <p:ph type="body" idx="1"/>
          </p:nvPr>
        </p:nvSpPr>
        <p:spPr/>
        <p:txBody>
          <a:bodyPr/>
          <a:lstStyle/>
          <a:p>
            <a:pPr algn="ctr" eaLnBrk="1" hangingPunct="1">
              <a:buFont typeface="Wingdings" pitchFamily="2" charset="2"/>
              <a:buNone/>
              <a:defRPr/>
            </a:pPr>
            <a:r>
              <a:rPr lang="en-US" sz="4000" b="1" dirty="0" smtClean="0">
                <a:latin typeface="Arial" charset="0"/>
                <a:cs typeface="Arial" charset="0"/>
              </a:rPr>
              <a:t>   Just as the possibility of ICSI was thought to be inconceivable several decades ago, the advent of current and future discoveries will present the possibility for achievements that now seem incredulous </a:t>
            </a:r>
          </a:p>
        </p:txBody>
      </p:sp>
    </p:spTree>
  </p:cSld>
  <p:clrMapOvr>
    <a:masterClrMapping/>
  </p:clrMapOvr>
  <p:transition>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892" name="Group 44"/>
          <p:cNvGraphicFramePr>
            <a:graphicFrameLocks noGrp="1"/>
          </p:cNvGraphicFramePr>
          <p:nvPr/>
        </p:nvGraphicFramePr>
        <p:xfrm>
          <a:off x="1295400" y="2209800"/>
          <a:ext cx="7524750" cy="4041780"/>
        </p:xfrm>
        <a:graphic>
          <a:graphicData uri="http://schemas.openxmlformats.org/drawingml/2006/table">
            <a:tbl>
              <a:tblPr/>
              <a:tblGrid>
                <a:gridCol w="3533265"/>
                <a:gridCol w="3991485"/>
              </a:tblGrid>
              <a:tr h="404178">
                <a:tc>
                  <a:txBody>
                    <a:bodyPr/>
                    <a:lstStyle/>
                    <a:p>
                      <a:pPr marL="0" marR="0" lvl="0" indent="0" algn="l" defTabSz="914400" rtl="0" eaLnBrk="1" fontAlgn="base" latinLnBrk="0" hangingPunct="1">
                        <a:lnSpc>
                          <a:spcPct val="9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S. AL SAMAWI</a:t>
                      </a:r>
                      <a:endParaRPr kumimoji="0" lang="en-GB" sz="20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MD. Gyn. Obs.</a:t>
                      </a:r>
                      <a:endParaRPr kumimoji="0" lang="en-GB"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a:noFill/>
                    </a:lnL>
                    <a:lnR cap="flat">
                      <a:noFill/>
                    </a:lnR>
                    <a:lnT cap="flat">
                      <a:noFill/>
                    </a:lnT>
                    <a:lnB>
                      <a:noFill/>
                    </a:lnB>
                    <a:lnTlToBr>
                      <a:noFill/>
                    </a:lnTlToBr>
                    <a:lnBlToTr>
                      <a:noFill/>
                    </a:lnBlToTr>
                    <a:noFill/>
                  </a:tcPr>
                </a:tc>
              </a:tr>
              <a:tr h="404178">
                <a:tc>
                  <a:txBody>
                    <a:bodyPr/>
                    <a:lstStyle/>
                    <a:p>
                      <a:pPr marL="0" marR="0" lvl="0" indent="0" algn="l" defTabSz="914400" rtl="0" eaLnBrk="1" fontAlgn="base" latinLnBrk="0" hangingPunct="1">
                        <a:lnSpc>
                          <a:spcPct val="9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A. TAHA </a:t>
                      </a:r>
                      <a:endParaRPr kumimoji="0" lang="en-GB"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MD. Gyn. Obs.</a:t>
                      </a:r>
                      <a:endParaRPr kumimoji="0" lang="en-GB"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a:noFill/>
                    </a:lnL>
                    <a:lnR cap="flat">
                      <a:noFill/>
                    </a:lnR>
                    <a:lnT>
                      <a:noFill/>
                    </a:lnT>
                    <a:lnB>
                      <a:noFill/>
                    </a:lnB>
                    <a:lnTlToBr>
                      <a:noFill/>
                    </a:lnTlToBr>
                    <a:lnBlToTr>
                      <a:noFill/>
                    </a:lnBlToTr>
                    <a:noFill/>
                  </a:tcPr>
                </a:tc>
              </a:tr>
              <a:tr h="404178">
                <a:tc>
                  <a:txBody>
                    <a:bodyPr/>
                    <a:lstStyle/>
                    <a:p>
                      <a:pPr marL="0" marR="0" lvl="0" indent="0" algn="l" defTabSz="914400" rtl="0" eaLnBrk="1" fontAlgn="base" latinLnBrk="0" hangingPunct="1">
                        <a:lnSpc>
                          <a:spcPct val="9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M. ABDUL WAHED</a:t>
                      </a:r>
                      <a:endParaRPr kumimoji="0" lang="en-GB"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MD. Gyn. Obs.</a:t>
                      </a:r>
                      <a:endParaRPr kumimoji="0" lang="en-GB"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a:noFill/>
                    </a:lnL>
                    <a:lnR cap="flat">
                      <a:noFill/>
                    </a:lnR>
                    <a:lnT>
                      <a:noFill/>
                    </a:lnT>
                    <a:lnB>
                      <a:noFill/>
                    </a:lnB>
                    <a:lnTlToBr>
                      <a:noFill/>
                    </a:lnTlToBr>
                    <a:lnBlToTr>
                      <a:noFill/>
                    </a:lnBlToTr>
                    <a:noFill/>
                  </a:tcPr>
                </a:tc>
              </a:tr>
              <a:tr h="404178">
                <a:tc>
                  <a:txBody>
                    <a:bodyPr/>
                    <a:lstStyle/>
                    <a:p>
                      <a:pPr marL="0" marR="0" lvl="0" indent="0" algn="l" defTabSz="914400" rtl="0" eaLnBrk="1" fontAlgn="base" latinLnBrk="0" hangingPunct="1">
                        <a:lnSpc>
                          <a:spcPct val="9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J. SHARIF </a:t>
                      </a:r>
                      <a:endParaRPr kumimoji="0" lang="en-GB"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Senior Biologist</a:t>
                      </a:r>
                      <a:endParaRPr kumimoji="0" lang="en-GB"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a:noFill/>
                    </a:lnL>
                    <a:lnR cap="flat">
                      <a:noFill/>
                    </a:lnR>
                    <a:lnT>
                      <a:noFill/>
                    </a:lnT>
                    <a:lnB>
                      <a:noFill/>
                    </a:lnB>
                    <a:lnTlToBr>
                      <a:noFill/>
                    </a:lnTlToBr>
                    <a:lnBlToTr>
                      <a:noFill/>
                    </a:lnBlToTr>
                    <a:noFill/>
                  </a:tcPr>
                </a:tc>
              </a:tr>
              <a:tr h="404178">
                <a:tc>
                  <a:txBody>
                    <a:bodyPr/>
                    <a:lstStyle/>
                    <a:p>
                      <a:pPr marL="0" marR="0" lvl="0" indent="0" algn="l" defTabSz="914400" rtl="0" eaLnBrk="1" fontAlgn="base" latinLnBrk="0" hangingPunct="1">
                        <a:lnSpc>
                          <a:spcPct val="9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N. ABO HASSAN </a:t>
                      </a:r>
                      <a:endParaRPr kumimoji="0" lang="en-GB"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Androlgist</a:t>
                      </a:r>
                      <a:endParaRPr kumimoji="0" lang="en-GB"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a:noFill/>
                    </a:lnL>
                    <a:lnR cap="flat">
                      <a:noFill/>
                    </a:lnR>
                    <a:lnT>
                      <a:noFill/>
                    </a:lnT>
                    <a:lnB>
                      <a:noFill/>
                    </a:lnB>
                    <a:lnTlToBr>
                      <a:noFill/>
                    </a:lnTlToBr>
                    <a:lnBlToTr>
                      <a:noFill/>
                    </a:lnBlToTr>
                    <a:noFill/>
                  </a:tcPr>
                </a:tc>
              </a:tr>
              <a:tr h="404178">
                <a:tc>
                  <a:txBody>
                    <a:bodyPr/>
                    <a:lstStyle/>
                    <a:p>
                      <a:pPr marL="0" marR="0" lvl="0" indent="0" algn="l" defTabSz="914400" rtl="0" eaLnBrk="1" fontAlgn="base" latinLnBrk="0" hangingPunct="1">
                        <a:lnSpc>
                          <a:spcPct val="9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D. GHRAWI</a:t>
                      </a:r>
                      <a:endParaRPr kumimoji="0" lang="en-GB" sz="20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Executive Secretary</a:t>
                      </a:r>
                      <a:endParaRPr kumimoji="0" lang="en-GB" sz="20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a:noFill/>
                    </a:lnL>
                    <a:lnR cap="flat">
                      <a:noFill/>
                    </a:lnR>
                    <a:lnT>
                      <a:noFill/>
                    </a:lnT>
                    <a:lnB>
                      <a:noFill/>
                    </a:lnB>
                    <a:lnTlToBr>
                      <a:noFill/>
                    </a:lnTlToBr>
                    <a:lnBlToTr>
                      <a:noFill/>
                    </a:lnBlToTr>
                    <a:noFill/>
                  </a:tcPr>
                </a:tc>
              </a:tr>
              <a:tr h="404178">
                <a:tc>
                  <a:txBody>
                    <a:bodyPr/>
                    <a:lstStyle/>
                    <a:p>
                      <a:pPr marL="0" marR="0" lvl="0" indent="0" algn="l" defTabSz="914400" rtl="0" eaLnBrk="1" fontAlgn="base" latinLnBrk="0" hangingPunct="1">
                        <a:lnSpc>
                          <a:spcPct val="9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N. OLABI</a:t>
                      </a:r>
                      <a:endParaRPr kumimoji="0" lang="en-GB" sz="20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hlink"/>
                        </a:buClr>
                        <a:buSzPct val="70000"/>
                        <a:buFont typeface="Wingdings" pitchFamily="2" charset="2"/>
                        <a:buNone/>
                        <a:tabLst/>
                      </a:pPr>
                      <a:r>
                        <a:rPr kumimoji="0" lang="en-GB" sz="20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Presentation Design  </a:t>
                      </a:r>
                    </a:p>
                  </a:txBody>
                  <a:tcPr anchor="ctr" horzOverflow="overflow">
                    <a:lnL>
                      <a:noFill/>
                    </a:lnL>
                    <a:lnR cap="flat">
                      <a:noFill/>
                    </a:lnR>
                    <a:lnT>
                      <a:noFill/>
                    </a:lnT>
                    <a:lnB>
                      <a:noFill/>
                    </a:lnB>
                    <a:lnTlToBr>
                      <a:noFill/>
                    </a:lnTlToBr>
                    <a:lnBlToTr>
                      <a:noFill/>
                    </a:lnBlToTr>
                    <a:noFill/>
                  </a:tcPr>
                </a:tc>
              </a:tr>
              <a:tr h="404178">
                <a:tc>
                  <a:txBody>
                    <a:bodyPr/>
                    <a:lstStyle/>
                    <a:p>
                      <a:pPr marL="0" marR="0" lvl="0" indent="0" algn="l" defTabSz="914400" rtl="0" eaLnBrk="1" fontAlgn="base" latinLnBrk="0" hangingPunct="1">
                        <a:lnSpc>
                          <a:spcPct val="9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F. HAMAD</a:t>
                      </a:r>
                      <a:endParaRPr kumimoji="0" lang="en-GB"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Administration Manager</a:t>
                      </a:r>
                      <a:endParaRPr kumimoji="0" lang="en-GB"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a:noFill/>
                    </a:lnL>
                    <a:lnR cap="flat">
                      <a:noFill/>
                    </a:lnR>
                    <a:lnT>
                      <a:noFill/>
                    </a:lnT>
                    <a:lnB>
                      <a:noFill/>
                    </a:lnB>
                    <a:lnTlToBr>
                      <a:noFill/>
                    </a:lnTlToBr>
                    <a:lnBlToTr>
                      <a:noFill/>
                    </a:lnBlToTr>
                    <a:noFill/>
                  </a:tcPr>
                </a:tc>
              </a:tr>
              <a:tr h="404178">
                <a:tc>
                  <a:txBody>
                    <a:bodyPr/>
                    <a:lstStyle/>
                    <a:p>
                      <a:pPr marL="0" marR="0" lvl="0" indent="0" algn="l" defTabSz="914400" rtl="0" eaLnBrk="1" fontAlgn="base" latinLnBrk="0" hangingPunct="1">
                        <a:lnSpc>
                          <a:spcPct val="9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A. ALKHATEB</a:t>
                      </a:r>
                      <a:endParaRPr kumimoji="0" lang="en-GB"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M.D Micro Biologist</a:t>
                      </a:r>
                      <a:endParaRPr kumimoji="0" lang="en-GB"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a:noFill/>
                    </a:lnL>
                    <a:lnR cap="flat">
                      <a:noFill/>
                    </a:lnR>
                    <a:lnT>
                      <a:noFill/>
                    </a:lnT>
                    <a:lnB>
                      <a:noFill/>
                    </a:lnB>
                    <a:lnTlToBr>
                      <a:noFill/>
                    </a:lnTlToBr>
                    <a:lnBlToTr>
                      <a:noFill/>
                    </a:lnBlToTr>
                    <a:noFill/>
                  </a:tcPr>
                </a:tc>
              </a:tr>
              <a:tr h="404178">
                <a:tc>
                  <a:txBody>
                    <a:bodyPr/>
                    <a:lstStyle/>
                    <a:p>
                      <a:pPr marL="0" marR="0" lvl="0" indent="0" algn="l" defTabSz="914400" rtl="0" eaLnBrk="1" fontAlgn="base" latinLnBrk="0" hangingPunct="1">
                        <a:lnSpc>
                          <a:spcPct val="9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R. ALKHATEB </a:t>
                      </a:r>
                      <a:endParaRPr kumimoji="0" lang="en-GB"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MD. Gyn. Obs. Ph. D. </a:t>
                      </a:r>
                      <a:endParaRPr kumimoji="0" lang="en-GB" sz="20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a:noFill/>
                    </a:lnL>
                    <a:lnR cap="flat">
                      <a:noFill/>
                    </a:lnR>
                    <a:lnT>
                      <a:noFill/>
                    </a:lnT>
                    <a:lnB cap="flat">
                      <a:noFill/>
                    </a:lnB>
                    <a:lnTlToBr>
                      <a:noFill/>
                    </a:lnTlToBr>
                    <a:lnBlToTr>
                      <a:noFill/>
                    </a:lnBlToTr>
                    <a:noFill/>
                  </a:tcPr>
                </a:tc>
              </a:tr>
            </a:tbl>
          </a:graphicData>
        </a:graphic>
      </p:graphicFrame>
      <p:sp>
        <p:nvSpPr>
          <p:cNvPr id="78891" name="Rectangle 43"/>
          <p:cNvSpPr>
            <a:spLocks noChangeArrowheads="1"/>
          </p:cNvSpPr>
          <p:nvPr/>
        </p:nvSpPr>
        <p:spPr bwMode="auto">
          <a:xfrm>
            <a:off x="2474913" y="533400"/>
            <a:ext cx="4992687" cy="823913"/>
          </a:xfrm>
          <a:prstGeom prst="rect">
            <a:avLst/>
          </a:prstGeom>
          <a:noFill/>
          <a:ln w="12700" cap="sq">
            <a:noFill/>
            <a:miter lim="800000"/>
            <a:headEnd type="none" w="sm" len="sm"/>
            <a:tailEnd type="none" w="sm" len="sm"/>
          </a:ln>
          <a:effectLst/>
        </p:spPr>
        <p:txBody>
          <a:bodyPr wrap="none">
            <a:spAutoFit/>
          </a:bodyPr>
          <a:lstStyle/>
          <a:p>
            <a:pPr>
              <a:defRPr/>
            </a:pPr>
            <a:r>
              <a:rPr lang="en-US" sz="4800" dirty="0">
                <a:solidFill>
                  <a:srgbClr val="FFFF00"/>
                </a:solidFill>
                <a:effectLst>
                  <a:outerShdw blurRad="38100" dist="38100" dir="2700000" algn="tl">
                    <a:srgbClr val="000000"/>
                  </a:outerShdw>
                </a:effectLst>
                <a:latin typeface="Times New Roman" pitchFamily="18" charset="0"/>
                <a:cs typeface="Arial" charset="0"/>
              </a:rPr>
              <a:t>Acknowledgement</a:t>
            </a:r>
            <a:endParaRPr lang="en-GB" sz="4800" dirty="0">
              <a:solidFill>
                <a:srgbClr val="FFFF00"/>
              </a:solidFill>
              <a:effectLst>
                <a:outerShdw blurRad="38100" dist="38100" dir="2700000" algn="tl">
                  <a:srgbClr val="000000"/>
                </a:outerShdw>
              </a:effectLst>
              <a:latin typeface="Times New Roman" pitchFamily="18" charset="0"/>
              <a:cs typeface="Arial" charset="0"/>
            </a:endParaRPr>
          </a:p>
        </p:txBody>
      </p:sp>
      <p:sp>
        <p:nvSpPr>
          <p:cNvPr id="4" name="Slide Number Placeholder 3"/>
          <p:cNvSpPr>
            <a:spLocks noGrp="1"/>
          </p:cNvSpPr>
          <p:nvPr>
            <p:ph type="sldNum" sz="quarter" idx="12"/>
          </p:nvPr>
        </p:nvSpPr>
        <p:spPr/>
        <p:txBody>
          <a:bodyPr/>
          <a:lstStyle/>
          <a:p>
            <a:pPr>
              <a:defRPr/>
            </a:pPr>
            <a:fld id="{85B56696-9946-4A29-9977-AD32D5BB2F70}" type="slidenum">
              <a:rPr lang="ar-SA" smtClean="0"/>
              <a:pPr>
                <a:defRPr/>
              </a:pPr>
              <a:t>74</a:t>
            </a:fld>
            <a:endParaRPr lang="en-US"/>
          </a:p>
        </p:txBody>
      </p:sp>
    </p:spTree>
  </p:cSld>
  <p:clrMapOvr>
    <a:masterClrMapping/>
  </p:clrMapOvr>
  <p:transition>
    <p:rand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207D99DB-800C-4455-AE9B-EFDB38C0BC5C}" type="slidenum">
              <a:rPr lang="ar-SA"/>
              <a:pPr>
                <a:defRPr/>
              </a:pPr>
              <a:t>75</a:t>
            </a:fld>
            <a:endParaRPr lang="en-GB"/>
          </a:p>
        </p:txBody>
      </p:sp>
      <p:pic>
        <p:nvPicPr>
          <p:cNvPr id="81923" name="Picture 2" descr="DSC_0129"/>
          <p:cNvPicPr>
            <a:picLocks noChangeAspect="1" noChangeArrowheads="1"/>
          </p:cNvPicPr>
          <p:nvPr/>
        </p:nvPicPr>
        <p:blipFill>
          <a:blip r:embed="rId2"/>
          <a:srcRect/>
          <a:stretch>
            <a:fillRect/>
          </a:stretch>
        </p:blipFill>
        <p:spPr bwMode="auto">
          <a:xfrm>
            <a:off x="-11113" y="-26988"/>
            <a:ext cx="9167813" cy="6884988"/>
          </a:xfrm>
          <a:prstGeom prst="rect">
            <a:avLst/>
          </a:prstGeom>
          <a:noFill/>
          <a:ln w="9525">
            <a:noFill/>
            <a:miter lim="800000"/>
            <a:headEnd/>
            <a:tailEnd/>
          </a:ln>
        </p:spPr>
      </p:pic>
      <p:sp>
        <p:nvSpPr>
          <p:cNvPr id="79875" name="Rectangle 3"/>
          <p:cNvSpPr>
            <a:spLocks noChangeArrowheads="1"/>
          </p:cNvSpPr>
          <p:nvPr/>
        </p:nvSpPr>
        <p:spPr bwMode="auto">
          <a:xfrm>
            <a:off x="107950" y="5373688"/>
            <a:ext cx="5126038" cy="1311275"/>
          </a:xfrm>
          <a:prstGeom prst="rect">
            <a:avLst/>
          </a:prstGeom>
          <a:noFill/>
          <a:ln w="9525">
            <a:noFill/>
            <a:miter lim="800000"/>
            <a:headEnd/>
            <a:tailEnd/>
          </a:ln>
          <a:effectLst>
            <a:outerShdw dist="91581" dir="2021404" algn="ctr" rotWithShape="0">
              <a:srgbClr val="000000"/>
            </a:outerShdw>
          </a:effectLst>
        </p:spPr>
        <p:txBody>
          <a:bodyPr wrap="none">
            <a:spAutoFit/>
          </a:bodyPr>
          <a:lstStyle/>
          <a:p>
            <a:pPr>
              <a:defRPr/>
            </a:pPr>
            <a:r>
              <a:rPr lang="en-GB" sz="8000">
                <a:solidFill>
                  <a:srgbClr val="FFFF00"/>
                </a:solidFill>
                <a:latin typeface="Times New Roman" pitchFamily="18" charset="0"/>
                <a:cs typeface="Arial" charset="0"/>
              </a:rPr>
              <a:t>Thank You</a:t>
            </a:r>
            <a:endParaRPr lang="en-US" sz="8000">
              <a:solidFill>
                <a:srgbClr val="FFFF00"/>
              </a:solidFill>
              <a:latin typeface="Times New Roman" pitchFamily="18" charset="0"/>
              <a:cs typeface="Arial" charset="0"/>
            </a:endParaRPr>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42988" y="228600"/>
            <a:ext cx="7705725" cy="1431925"/>
          </a:xfrm>
        </p:spPr>
        <p:txBody>
          <a:bodyPr/>
          <a:lstStyle/>
          <a:p>
            <a:pPr eaLnBrk="1" hangingPunct="1">
              <a:defRPr/>
            </a:pPr>
            <a:r>
              <a:rPr lang="en-US" altLang="ko-KR" sz="4400" dirty="0" smtClean="0">
                <a:latin typeface="Times New Roman" pitchFamily="18" charset="0"/>
                <a:cs typeface="Times New Roman" pitchFamily="18" charset="0"/>
              </a:rPr>
              <a:t>Medical history</a:t>
            </a:r>
          </a:p>
        </p:txBody>
      </p:sp>
      <p:sp>
        <p:nvSpPr>
          <p:cNvPr id="8195" name="Rectangle 3"/>
          <p:cNvSpPr>
            <a:spLocks noGrp="1" noChangeArrowheads="1"/>
          </p:cNvSpPr>
          <p:nvPr>
            <p:ph type="body" idx="1"/>
          </p:nvPr>
        </p:nvSpPr>
        <p:spPr>
          <a:xfrm>
            <a:off x="1066800" y="2057400"/>
            <a:ext cx="8077200" cy="4419600"/>
          </a:xfrm>
        </p:spPr>
        <p:txBody>
          <a:bodyPr/>
          <a:lstStyle/>
          <a:p>
            <a:pPr eaLnBrk="1" hangingPunct="1">
              <a:defRPr/>
            </a:pPr>
            <a:r>
              <a:rPr lang="en-US" altLang="ko-KR" sz="3000" b="1" dirty="0" smtClean="0">
                <a:solidFill>
                  <a:srgbClr val="00FF00"/>
                </a:solidFill>
              </a:rPr>
              <a:t>Medical history</a:t>
            </a:r>
          </a:p>
          <a:p>
            <a:pPr lvl="1" eaLnBrk="1" hangingPunct="1">
              <a:defRPr/>
            </a:pPr>
            <a:r>
              <a:rPr lang="en-US" altLang="ko-KR" dirty="0" smtClean="0"/>
              <a:t>Systemic illness: hepatic, renal failure</a:t>
            </a:r>
          </a:p>
          <a:p>
            <a:pPr lvl="1" eaLnBrk="1" hangingPunct="1">
              <a:defRPr/>
            </a:pPr>
            <a:r>
              <a:rPr lang="en-US" altLang="ko-KR" dirty="0" err="1" smtClean="0"/>
              <a:t>Gonadotoxins</a:t>
            </a:r>
            <a:endParaRPr lang="en-US" altLang="ko-KR" dirty="0" smtClean="0"/>
          </a:p>
          <a:p>
            <a:pPr lvl="2" eaLnBrk="1" hangingPunct="1">
              <a:lnSpc>
                <a:spcPct val="90000"/>
              </a:lnSpc>
              <a:defRPr/>
            </a:pPr>
            <a:r>
              <a:rPr lang="en-US" altLang="ko-KR" b="1" dirty="0" err="1" smtClean="0"/>
              <a:t>sulfasalazine</a:t>
            </a:r>
            <a:r>
              <a:rPr lang="en-US" altLang="ko-KR" b="1" dirty="0" smtClean="0"/>
              <a:t>, </a:t>
            </a:r>
            <a:r>
              <a:rPr lang="en-US" altLang="ko-KR" b="1" dirty="0" err="1" smtClean="0"/>
              <a:t>cimetidine</a:t>
            </a:r>
            <a:r>
              <a:rPr lang="en-US" altLang="ko-KR" b="1" dirty="0" smtClean="0"/>
              <a:t>, </a:t>
            </a:r>
            <a:r>
              <a:rPr lang="en-US" altLang="ko-KR" b="1" dirty="0" err="1" smtClean="0"/>
              <a:t>nitrofuratoin</a:t>
            </a:r>
            <a:r>
              <a:rPr lang="en-US" altLang="ko-KR" b="1" dirty="0" smtClean="0"/>
              <a:t>, chemotherapeutic, anabolic androgen </a:t>
            </a:r>
          </a:p>
          <a:p>
            <a:pPr lvl="2" eaLnBrk="1" hangingPunct="1">
              <a:lnSpc>
                <a:spcPct val="90000"/>
              </a:lnSpc>
              <a:defRPr/>
            </a:pPr>
            <a:r>
              <a:rPr lang="en-US" altLang="ko-KR" b="1" dirty="0" smtClean="0"/>
              <a:t>Thermal injury</a:t>
            </a:r>
          </a:p>
          <a:p>
            <a:pPr lvl="2" eaLnBrk="1" hangingPunct="1">
              <a:lnSpc>
                <a:spcPct val="90000"/>
              </a:lnSpc>
              <a:defRPr/>
            </a:pPr>
            <a:r>
              <a:rPr lang="en-US" altLang="ko-KR" b="1" dirty="0" smtClean="0"/>
              <a:t>Smoking, </a:t>
            </a:r>
            <a:r>
              <a:rPr lang="en-US" altLang="ko-KR" b="1" dirty="0" err="1" smtClean="0"/>
              <a:t>alcohol,marijuana</a:t>
            </a:r>
            <a:endParaRPr lang="en-US" altLang="ko-KR" b="1" dirty="0" smtClean="0"/>
          </a:p>
          <a:p>
            <a:pPr eaLnBrk="1" hangingPunct="1">
              <a:defRPr/>
            </a:pPr>
            <a:r>
              <a:rPr lang="en-US" altLang="ko-KR" sz="3000" b="1" dirty="0" smtClean="0">
                <a:solidFill>
                  <a:srgbClr val="00FF00"/>
                </a:solidFill>
              </a:rPr>
              <a:t>Surgical history</a:t>
            </a:r>
          </a:p>
          <a:p>
            <a:pPr lvl="1" eaLnBrk="1" hangingPunct="1">
              <a:defRPr/>
            </a:pPr>
            <a:r>
              <a:rPr lang="en-US" altLang="ko-KR" dirty="0" err="1" smtClean="0"/>
              <a:t>Herniorrhaphy</a:t>
            </a:r>
            <a:r>
              <a:rPr lang="en-US" altLang="ko-KR" dirty="0" smtClean="0"/>
              <a:t>, </a:t>
            </a:r>
            <a:r>
              <a:rPr lang="en-US" altLang="ko-KR" dirty="0" err="1" smtClean="0"/>
              <a:t>badder</a:t>
            </a:r>
            <a:r>
              <a:rPr lang="en-US" altLang="ko-KR" dirty="0" smtClean="0"/>
              <a:t> neck, </a:t>
            </a:r>
            <a:r>
              <a:rPr lang="en-US" altLang="ko-KR" dirty="0" err="1" smtClean="0"/>
              <a:t>orchiectomy</a:t>
            </a:r>
            <a:r>
              <a:rPr lang="en-US" altLang="ko-KR" dirty="0" smtClean="0"/>
              <a:t>, retroperitoneal surgery</a:t>
            </a:r>
            <a:r>
              <a:rPr lang="en-US" altLang="ko-KR" b="1" dirty="0" smtClean="0"/>
              <a:t> </a:t>
            </a:r>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42988" y="228600"/>
            <a:ext cx="7705725" cy="1431925"/>
          </a:xfrm>
        </p:spPr>
        <p:txBody>
          <a:bodyPr/>
          <a:lstStyle/>
          <a:p>
            <a:pPr eaLnBrk="1" hangingPunct="1">
              <a:defRPr/>
            </a:pPr>
            <a:r>
              <a:rPr lang="en-US" altLang="ko-KR" sz="4400" dirty="0" smtClean="0">
                <a:latin typeface="Times New Roman" pitchFamily="18" charset="0"/>
                <a:cs typeface="Times New Roman" pitchFamily="18" charset="0"/>
              </a:rPr>
              <a:t>Physical examination</a:t>
            </a:r>
          </a:p>
        </p:txBody>
      </p:sp>
      <p:sp>
        <p:nvSpPr>
          <p:cNvPr id="9219" name="Rectangle 3"/>
          <p:cNvSpPr>
            <a:spLocks noGrp="1" noChangeArrowheads="1"/>
          </p:cNvSpPr>
          <p:nvPr>
            <p:ph type="body" idx="1"/>
          </p:nvPr>
        </p:nvSpPr>
        <p:spPr/>
        <p:txBody>
          <a:bodyPr/>
          <a:lstStyle/>
          <a:p>
            <a:pPr eaLnBrk="1" hangingPunct="1">
              <a:lnSpc>
                <a:spcPct val="114000"/>
              </a:lnSpc>
              <a:defRPr/>
            </a:pPr>
            <a:r>
              <a:rPr lang="en-US" altLang="ko-KR" dirty="0" smtClean="0"/>
              <a:t>General appearance</a:t>
            </a:r>
          </a:p>
          <a:p>
            <a:pPr eaLnBrk="1" hangingPunct="1">
              <a:lnSpc>
                <a:spcPct val="114000"/>
              </a:lnSpc>
              <a:defRPr/>
            </a:pPr>
            <a:r>
              <a:rPr lang="en-US" altLang="ko-KR" dirty="0" err="1" smtClean="0"/>
              <a:t>Gynecomastia</a:t>
            </a:r>
            <a:endParaRPr lang="en-US" altLang="ko-KR" dirty="0" smtClean="0"/>
          </a:p>
          <a:p>
            <a:pPr eaLnBrk="1" hangingPunct="1">
              <a:lnSpc>
                <a:spcPct val="114000"/>
              </a:lnSpc>
              <a:defRPr/>
            </a:pPr>
            <a:r>
              <a:rPr lang="en-US" altLang="ko-KR" dirty="0" err="1" smtClean="0"/>
              <a:t>Axillary</a:t>
            </a:r>
            <a:r>
              <a:rPr lang="en-US" altLang="ko-KR" dirty="0" smtClean="0"/>
              <a:t>, pubic hair</a:t>
            </a:r>
          </a:p>
          <a:p>
            <a:pPr eaLnBrk="1" hangingPunct="1">
              <a:lnSpc>
                <a:spcPct val="114000"/>
              </a:lnSpc>
              <a:defRPr/>
            </a:pPr>
            <a:r>
              <a:rPr lang="en-US" altLang="ko-KR" dirty="0" smtClean="0"/>
              <a:t>Testis volume, consistency </a:t>
            </a:r>
          </a:p>
          <a:p>
            <a:pPr eaLnBrk="1" hangingPunct="1">
              <a:lnSpc>
                <a:spcPct val="114000"/>
              </a:lnSpc>
              <a:defRPr/>
            </a:pPr>
            <a:r>
              <a:rPr lang="en-US" altLang="ko-KR" dirty="0" err="1" smtClean="0"/>
              <a:t>Epididymis</a:t>
            </a:r>
            <a:r>
              <a:rPr lang="en-US" altLang="ko-KR" dirty="0" smtClean="0"/>
              <a:t> </a:t>
            </a:r>
            <a:r>
              <a:rPr lang="en-US" altLang="ko-KR" dirty="0" err="1" smtClean="0"/>
              <a:t>induration</a:t>
            </a:r>
            <a:endParaRPr lang="en-US" altLang="ko-KR" dirty="0" smtClean="0"/>
          </a:p>
          <a:p>
            <a:pPr eaLnBrk="1" hangingPunct="1">
              <a:lnSpc>
                <a:spcPct val="114000"/>
              </a:lnSpc>
              <a:defRPr/>
            </a:pPr>
            <a:r>
              <a:rPr lang="en-US" altLang="ko-KR" dirty="0" err="1" smtClean="0"/>
              <a:t>Varicocele</a:t>
            </a:r>
            <a:endParaRPr lang="en-US" altLang="ko-KR" dirty="0" smtClean="0"/>
          </a:p>
          <a:p>
            <a:pPr eaLnBrk="1" hangingPunct="1">
              <a:lnSpc>
                <a:spcPct val="114000"/>
              </a:lnSpc>
              <a:defRPr/>
            </a:pPr>
            <a:r>
              <a:rPr lang="en-US" altLang="ko-KR" dirty="0" smtClean="0"/>
              <a:t>Digital rectal examination</a:t>
            </a:r>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Orient Hospita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ar-SA" sz="20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ar-SA" sz="20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Orient Hospitar</Template>
  <TotalTime>217</TotalTime>
  <Words>2342</Words>
  <Application>Microsoft Office PowerPoint</Application>
  <PresentationFormat>On-screen Show (4:3)</PresentationFormat>
  <Paragraphs>504</Paragraphs>
  <Slides>75</Slides>
  <Notes>4</Notes>
  <HiddenSlides>0</HiddenSlides>
  <MMClips>16</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88" baseType="lpstr">
      <vt:lpstr>Tahoma</vt:lpstr>
      <vt:lpstr>Arial</vt:lpstr>
      <vt:lpstr>Wingdings</vt:lpstr>
      <vt:lpstr>Times New Roman</vt:lpstr>
      <vt:lpstr>HY견명조</vt:lpstr>
      <vt:lpstr>Gulim</vt:lpstr>
      <vt:lpstr>PMingLiU</vt:lpstr>
      <vt:lpstr>Arial Unicode MS</vt:lpstr>
      <vt:lpstr>Symbol</vt:lpstr>
      <vt:lpstr>SymbolPS</vt:lpstr>
      <vt:lpstr>MS Gothic</vt:lpstr>
      <vt:lpstr>Orient Hospitar</vt:lpstr>
      <vt:lpstr>CorelDRAW</vt:lpstr>
      <vt:lpstr>Non-Obstructive Azoospermia  </vt:lpstr>
      <vt:lpstr>Azoospermia</vt:lpstr>
      <vt:lpstr>Causes of Azoospermia </vt:lpstr>
      <vt:lpstr>Pretesticular failure</vt:lpstr>
      <vt:lpstr>Testicular failure</vt:lpstr>
      <vt:lpstr>Evaluation </vt:lpstr>
      <vt:lpstr>Childhood and Developemental </vt:lpstr>
      <vt:lpstr>Medical history</vt:lpstr>
      <vt:lpstr>Physical examination</vt:lpstr>
      <vt:lpstr>Slide 10</vt:lpstr>
      <vt:lpstr>Semen analysis</vt:lpstr>
      <vt:lpstr>Ultrasound examination</vt:lpstr>
      <vt:lpstr>Slide 13</vt:lpstr>
      <vt:lpstr>Hormonal status in clinical Dx</vt:lpstr>
      <vt:lpstr>Genetic evaluation of NOA</vt:lpstr>
      <vt:lpstr>Slide 16</vt:lpstr>
      <vt:lpstr>Slide 17</vt:lpstr>
      <vt:lpstr>Slide 18</vt:lpstr>
      <vt:lpstr>Klinefelter’s Syndrome and ICSI</vt:lpstr>
      <vt:lpstr>Origin of Sperm in Non-Mosaic 47,XXY (I)</vt:lpstr>
      <vt:lpstr>Origin of Sperm in Non-Mosaic 47,XXY (II)</vt:lpstr>
      <vt:lpstr>Kline Felter Syndrom:Summary</vt:lpstr>
      <vt:lpstr>Slide 23</vt:lpstr>
      <vt:lpstr>Genetics Counselling in Couples with Gene Deletion</vt:lpstr>
      <vt:lpstr>Genetics Counselling in Couples with Gene Deletion</vt:lpstr>
      <vt:lpstr>Chromosomal Abnormalities in the Spermatozoa of 46,XY Males</vt:lpstr>
      <vt:lpstr>Sertoli Cell Only Syndrome SCOS</vt:lpstr>
      <vt:lpstr>Sertoli Cell Only Syndrome  ( SCOS )</vt:lpstr>
      <vt:lpstr>Treatment of NOA</vt:lpstr>
      <vt:lpstr>Varicocelectomy </vt:lpstr>
      <vt:lpstr>Varicocelectomy </vt:lpstr>
      <vt:lpstr>Hormonal Therapy </vt:lpstr>
      <vt:lpstr>Hormonal Therapy</vt:lpstr>
      <vt:lpstr>Clonidine Therapy </vt:lpstr>
      <vt:lpstr>Aromatase Inhibitors</vt:lpstr>
      <vt:lpstr>Medical &amp; Surgical Treatment</vt:lpstr>
      <vt:lpstr>Medical &amp; Surgical Treatment</vt:lpstr>
      <vt:lpstr>Intracytoplasmic Sperm Injection </vt:lpstr>
      <vt:lpstr>Sperm Recovery Techniques </vt:lpstr>
      <vt:lpstr>Testicular Sperm Extraction  (TESE)</vt:lpstr>
      <vt:lpstr>Fine Needle Aspiration</vt:lpstr>
      <vt:lpstr>Microsurgical TESE</vt:lpstr>
      <vt:lpstr>Classification of Testicular FNA </vt:lpstr>
      <vt:lpstr>Adverse Effects of TESE</vt:lpstr>
      <vt:lpstr>Can a successful sperm recovery be predicted? </vt:lpstr>
      <vt:lpstr>Biochemical Markers </vt:lpstr>
      <vt:lpstr>Predictive Factors </vt:lpstr>
      <vt:lpstr>Genetic Markers</vt:lpstr>
      <vt:lpstr>Predictive markers</vt:lpstr>
      <vt:lpstr>Outcome of ICSI using  testicular sperm in NOA men</vt:lpstr>
      <vt:lpstr>The use of Frozen-Thawed Sperm </vt:lpstr>
      <vt:lpstr>Low Restrictive Criteria</vt:lpstr>
      <vt:lpstr>The Use of Immature Germ Cells </vt:lpstr>
      <vt:lpstr>ART with Spermatids</vt:lpstr>
      <vt:lpstr>ART with Spermatids, Debate</vt:lpstr>
      <vt:lpstr>ART with Spermatids : conclusion</vt:lpstr>
      <vt:lpstr>ART with Secondary Spermatocyte </vt:lpstr>
      <vt:lpstr>In-vitro Maturation of Germ Cells</vt:lpstr>
      <vt:lpstr>In-vitro Maturation of Germ Cells </vt:lpstr>
      <vt:lpstr>Preimplantation Genetic Diagnosis</vt:lpstr>
      <vt:lpstr>Slide 61</vt:lpstr>
      <vt:lpstr>Embryonic Stem Cells</vt:lpstr>
      <vt:lpstr>Slide 63</vt:lpstr>
      <vt:lpstr>Human Embryonic Stem cells</vt:lpstr>
      <vt:lpstr>Somatic cell haploidization</vt:lpstr>
      <vt:lpstr>Somatic Cell Haploidization </vt:lpstr>
      <vt:lpstr>Somatic Cell Haploidization</vt:lpstr>
      <vt:lpstr>Spermatogonial Stem Cell Transplantation </vt:lpstr>
      <vt:lpstr>Testicular Transplantation </vt:lpstr>
      <vt:lpstr>Gene Therapy</vt:lpstr>
      <vt:lpstr>Conclusion</vt:lpstr>
      <vt:lpstr>Conclusion</vt:lpstr>
      <vt:lpstr>Conclusion</vt:lpstr>
      <vt:lpstr>Slide 74</vt:lpstr>
      <vt:lpstr>Slide 75</vt:lpstr>
    </vt:vector>
  </TitlesOfParts>
  <Company>orient Hospital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ivf</dc:creator>
  <cp:lastModifiedBy>Prof Marwan Al Halab</cp:lastModifiedBy>
  <cp:revision>43</cp:revision>
  <dcterms:created xsi:type="dcterms:W3CDTF">2008-02-28T01:40:46Z</dcterms:created>
  <dcterms:modified xsi:type="dcterms:W3CDTF">2008-10-08T14:27:12Z</dcterms:modified>
</cp:coreProperties>
</file>